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av" ContentType="audio/wav"/>
  <Default Extension="wdp" ContentType="image/vnd.ms-photo"/>
  <Default Extension="gif" ContentType="image/gif"/>
  <Default Extension="vml" ContentType="application/vnd.openxmlformats-officedocument.vmlDrawing"/>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3" r:id="rId3"/>
  </p:sldMasterIdLst>
  <p:notesMasterIdLst>
    <p:notesMasterId r:id="rId31"/>
  </p:notesMasterIdLst>
  <p:sldIdLst>
    <p:sldId id="257" r:id="rId4"/>
    <p:sldId id="270" r:id="rId5"/>
    <p:sldId id="260" r:id="rId6"/>
    <p:sldId id="261" r:id="rId7"/>
    <p:sldId id="262" r:id="rId8"/>
    <p:sldId id="266" r:id="rId9"/>
    <p:sldId id="269" r:id="rId10"/>
    <p:sldId id="264" r:id="rId11"/>
    <p:sldId id="271" r:id="rId12"/>
    <p:sldId id="267" r:id="rId13"/>
    <p:sldId id="283" r:id="rId14"/>
    <p:sldId id="284" r:id="rId15"/>
    <p:sldId id="272" r:id="rId16"/>
    <p:sldId id="273" r:id="rId17"/>
    <p:sldId id="256" r:id="rId18"/>
    <p:sldId id="274" r:id="rId19"/>
    <p:sldId id="258" r:id="rId20"/>
    <p:sldId id="259" r:id="rId21"/>
    <p:sldId id="275" r:id="rId22"/>
    <p:sldId id="276" r:id="rId23"/>
    <p:sldId id="277" r:id="rId24"/>
    <p:sldId id="278" r:id="rId25"/>
    <p:sldId id="279" r:id="rId26"/>
    <p:sldId id="280" r:id="rId27"/>
    <p:sldId id="281" r:id="rId28"/>
    <p:sldId id="282" r:id="rId29"/>
    <p:sldId id="268"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2A6"/>
    <a:srgbClr val="FF0000"/>
    <a:srgbClr val="72A1DC"/>
    <a:srgbClr val="558ED5"/>
    <a:srgbClr val="FDDC76"/>
    <a:srgbClr val="F2911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0D9E8C-506B-4BD4-8474-E5B28D34D48B}" type="datetimeFigureOut">
              <a:rPr lang="en-US" smtClean="0"/>
              <a:t>5/10/2023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ED491E7-B32F-46F0-99CD-7CF53DB3CD6B}"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111551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5"/>
          </p:nvPr>
        </p:nvSpPr>
        <p:spPr/>
        <p:txBody>
          <a:bodyPr/>
          <a:lstStyle/>
          <a:p>
            <a:fld id="{CED491E7-B32F-46F0-99CD-7CF53DB3CD6B}" type="slidenum">
              <a:rPr lang="en-US" smtClean="0"/>
              <a:t>12</a:t>
            </a:fld>
            <a:endParaRPr lang="en-US"/>
          </a:p>
        </p:txBody>
      </p:sp>
    </p:spTree>
    <p:extLst>
      <p:ext uri="{BB962C8B-B14F-4D97-AF65-F5344CB8AC3E}">
        <p14:creationId xmlns:p14="http://schemas.microsoft.com/office/powerpoint/2010/main" val="395207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859211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65972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A140DEA-EF82-431F-A0F2-C1DDDE08F57D}" type="slidenum">
              <a:rPr lang="en-US"/>
              <a:pPr/>
              <a:t>27</a:t>
            </a:fld>
            <a:endParaRPr lang="en-US"/>
          </a:p>
        </p:txBody>
      </p:sp>
      <p:sp>
        <p:nvSpPr>
          <p:cNvPr id="101378" name="Rectangle 2"/>
          <p:cNvSpPr>
            <a:spLocks noGrp="1" noRot="1" noChangeAspect="1" noChangeArrowheads="1" noTextEdit="1"/>
          </p:cNvSpPr>
          <p:nvPr>
            <p:ph type="sldImg"/>
          </p:nvPr>
        </p:nvSpPr>
        <p:spPr>
          <a:ln/>
        </p:spPr>
      </p:sp>
      <p:sp>
        <p:nvSpPr>
          <p:cNvPr id="101379" name="Rectangle 3"/>
          <p:cNvSpPr>
            <a:spLocks noGrp="1" noChangeArrowheads="1"/>
          </p:cNvSpPr>
          <p:nvPr>
            <p:ph type="body" idx="1"/>
          </p:nvPr>
        </p:nvSpPr>
        <p:spPr>
          <a:xfrm>
            <a:off x="914400" y="4338638"/>
            <a:ext cx="5029200" cy="274637"/>
          </a:xfrm>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16D436F-C3B9-4F2F-AF7C-7D7A2545B6B3}" type="datetimeFigureOut">
              <a:rPr lang="en-US" smtClean="0"/>
              <a:t>5/10/2023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43BF03-DEEA-47A9-82CD-DDFAF8D23FE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6D436F-C3B9-4F2F-AF7C-7D7A2545B6B3}" type="datetimeFigureOut">
              <a:rPr lang="en-US" smtClean="0"/>
              <a:t>5/10/2023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43BF03-DEEA-47A9-82CD-DDFAF8D23FE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6D436F-C3B9-4F2F-AF7C-7D7A2545B6B3}" type="datetimeFigureOut">
              <a:rPr lang="en-US" smtClean="0"/>
              <a:t>5/10/2023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43BF03-DEEA-47A9-82CD-DDFAF8D23FEB}"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993557066"/>
      </p:ext>
    </p:extLst>
  </p:cSld>
  <p:clrMapOvr>
    <a:masterClrMapping/>
  </p:clrMapOvr>
  <mc:AlternateContent xmlns:mc="http://schemas.openxmlformats.org/markup-compatibility/2006" xmlns:p14="http://schemas.microsoft.com/office/powerpoint/2010/main">
    <mc:Choice Requires="p14">
      <p:transition spd="slow" p14:dur="2000" advTm="6981"/>
    </mc:Choice>
    <mc:Fallback xmlns="">
      <p:transition spd="slow" advTm="6981"/>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2023/5/10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458999102"/>
      </p:ext>
    </p:extLst>
  </p:cSld>
  <p:clrMapOvr>
    <a:masterClrMapping/>
  </p:clrMapOvr>
  <mc:AlternateContent xmlns:mc="http://schemas.openxmlformats.org/markup-compatibility/2006" xmlns:p14="http://schemas.microsoft.com/office/powerpoint/2010/main">
    <mc:Choice Requires="p14">
      <p:transition spd="slow" p14:dur="2000" advTm="6981"/>
    </mc:Choice>
    <mc:Fallback xmlns="">
      <p:transition spd="slow" advTm="6981"/>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2130429"/>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64" indent="0" algn="ctr">
              <a:buNone/>
              <a:defRPr>
                <a:solidFill>
                  <a:schemeClr val="tx1">
                    <a:tint val="75000"/>
                  </a:schemeClr>
                </a:solidFill>
              </a:defRPr>
            </a:lvl2pPr>
            <a:lvl3pPr marL="914327" indent="0" algn="ctr">
              <a:buNone/>
              <a:defRPr>
                <a:solidFill>
                  <a:schemeClr val="tx1">
                    <a:tint val="75000"/>
                  </a:schemeClr>
                </a:solidFill>
              </a:defRPr>
            </a:lvl3pPr>
            <a:lvl4pPr marL="1371491" indent="0" algn="ctr">
              <a:buNone/>
              <a:defRPr>
                <a:solidFill>
                  <a:schemeClr val="tx1">
                    <a:tint val="75000"/>
                  </a:schemeClr>
                </a:solidFill>
              </a:defRPr>
            </a:lvl4pPr>
            <a:lvl5pPr marL="1828654" indent="0" algn="ctr">
              <a:buNone/>
              <a:defRPr>
                <a:solidFill>
                  <a:schemeClr val="tx1">
                    <a:tint val="75000"/>
                  </a:schemeClr>
                </a:solidFill>
              </a:defRPr>
            </a:lvl5pPr>
            <a:lvl6pPr marL="2285817" indent="0" algn="ctr">
              <a:buNone/>
              <a:defRPr>
                <a:solidFill>
                  <a:schemeClr val="tx1">
                    <a:tint val="75000"/>
                  </a:schemeClr>
                </a:solidFill>
              </a:defRPr>
            </a:lvl6pPr>
            <a:lvl7pPr marL="2742981" indent="0" algn="ctr">
              <a:buNone/>
              <a:defRPr>
                <a:solidFill>
                  <a:schemeClr val="tx1">
                    <a:tint val="75000"/>
                  </a:schemeClr>
                </a:solidFill>
              </a:defRPr>
            </a:lvl7pPr>
            <a:lvl8pPr marL="3200145" indent="0" algn="ctr">
              <a:buNone/>
              <a:defRPr>
                <a:solidFill>
                  <a:schemeClr val="tx1">
                    <a:tint val="75000"/>
                  </a:schemeClr>
                </a:solidFill>
              </a:defRPr>
            </a:lvl8pPr>
            <a:lvl9pPr marL="365730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AF1BE9-B57C-498F-AC7D-C05E3E786575}" type="datetimeFigureOut">
              <a:rPr lang="en-US" smtClean="0"/>
              <a:t>5/10/2023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7A1E25-5442-4AB3-89FD-63405F21195C}" type="slidenum">
              <a:rPr lang="en-US" smtClean="0"/>
              <a:t>‹#›</a:t>
            </a:fld>
            <a:endParaRPr lang="en-US"/>
          </a:p>
        </p:txBody>
      </p:sp>
    </p:spTree>
    <p:extLst>
      <p:ext uri="{BB962C8B-B14F-4D97-AF65-F5344CB8AC3E}">
        <p14:creationId xmlns:p14="http://schemas.microsoft.com/office/powerpoint/2010/main" val="25109881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AF1BE9-B57C-498F-AC7D-C05E3E786575}" type="datetimeFigureOut">
              <a:rPr lang="en-US" smtClean="0"/>
              <a:t>5/10/2023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7A1E25-5442-4AB3-89FD-63405F21195C}" type="slidenum">
              <a:rPr lang="en-US" smtClean="0"/>
              <a:t>‹#›</a:t>
            </a:fld>
            <a:endParaRPr lang="en-US"/>
          </a:p>
        </p:txBody>
      </p:sp>
    </p:spTree>
    <p:extLst>
      <p:ext uri="{BB962C8B-B14F-4D97-AF65-F5344CB8AC3E}">
        <p14:creationId xmlns:p14="http://schemas.microsoft.com/office/powerpoint/2010/main" val="2117590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4406903"/>
            <a:ext cx="7772400" cy="136207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4" y="2906713"/>
            <a:ext cx="7772400" cy="1500187"/>
          </a:xfrm>
        </p:spPr>
        <p:txBody>
          <a:bodyPr anchor="b"/>
          <a:lstStyle>
            <a:lvl1pPr marL="0" indent="0">
              <a:buNone/>
              <a:defRPr sz="2000">
                <a:solidFill>
                  <a:schemeClr val="tx1">
                    <a:tint val="75000"/>
                  </a:schemeClr>
                </a:solidFill>
              </a:defRPr>
            </a:lvl1pPr>
            <a:lvl2pPr marL="457164" indent="0">
              <a:buNone/>
              <a:defRPr sz="1800">
                <a:solidFill>
                  <a:schemeClr val="tx1">
                    <a:tint val="75000"/>
                  </a:schemeClr>
                </a:solidFill>
              </a:defRPr>
            </a:lvl2pPr>
            <a:lvl3pPr marL="914327" indent="0">
              <a:buNone/>
              <a:defRPr sz="1600">
                <a:solidFill>
                  <a:schemeClr val="tx1">
                    <a:tint val="75000"/>
                  </a:schemeClr>
                </a:solidFill>
              </a:defRPr>
            </a:lvl3pPr>
            <a:lvl4pPr marL="1371491" indent="0">
              <a:buNone/>
              <a:defRPr sz="1400">
                <a:solidFill>
                  <a:schemeClr val="tx1">
                    <a:tint val="75000"/>
                  </a:schemeClr>
                </a:solidFill>
              </a:defRPr>
            </a:lvl4pPr>
            <a:lvl5pPr marL="1828654" indent="0">
              <a:buNone/>
              <a:defRPr sz="1400">
                <a:solidFill>
                  <a:schemeClr val="tx1">
                    <a:tint val="75000"/>
                  </a:schemeClr>
                </a:solidFill>
              </a:defRPr>
            </a:lvl5pPr>
            <a:lvl6pPr marL="2285817" indent="0">
              <a:buNone/>
              <a:defRPr sz="1400">
                <a:solidFill>
                  <a:schemeClr val="tx1">
                    <a:tint val="75000"/>
                  </a:schemeClr>
                </a:solidFill>
              </a:defRPr>
            </a:lvl6pPr>
            <a:lvl7pPr marL="2742981" indent="0">
              <a:buNone/>
              <a:defRPr sz="1400">
                <a:solidFill>
                  <a:schemeClr val="tx1">
                    <a:tint val="75000"/>
                  </a:schemeClr>
                </a:solidFill>
              </a:defRPr>
            </a:lvl7pPr>
            <a:lvl8pPr marL="3200145" indent="0">
              <a:buNone/>
              <a:defRPr sz="1400">
                <a:solidFill>
                  <a:schemeClr val="tx1">
                    <a:tint val="75000"/>
                  </a:schemeClr>
                </a:solidFill>
              </a:defRPr>
            </a:lvl8pPr>
            <a:lvl9pPr marL="3657308"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AF1BE9-B57C-498F-AC7D-C05E3E786575}" type="datetimeFigureOut">
              <a:rPr lang="en-US" smtClean="0"/>
              <a:t>5/10/2023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7A1E25-5442-4AB3-89FD-63405F21195C}" type="slidenum">
              <a:rPr lang="en-US" smtClean="0"/>
              <a:t>‹#›</a:t>
            </a:fld>
            <a:endParaRPr lang="en-US"/>
          </a:p>
        </p:txBody>
      </p:sp>
    </p:spTree>
    <p:extLst>
      <p:ext uri="{BB962C8B-B14F-4D97-AF65-F5344CB8AC3E}">
        <p14:creationId xmlns:p14="http://schemas.microsoft.com/office/powerpoint/2010/main" val="38250489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33501"/>
            <a:ext cx="4038600" cy="3771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33501"/>
            <a:ext cx="4038600" cy="3771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AF1BE9-B57C-498F-AC7D-C05E3E786575}" type="datetimeFigureOut">
              <a:rPr lang="en-US" smtClean="0"/>
              <a:t>5/10/2023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7A1E25-5442-4AB3-89FD-63405F21195C}" type="slidenum">
              <a:rPr lang="en-US" smtClean="0"/>
              <a:t>‹#›</a:t>
            </a:fld>
            <a:endParaRPr lang="en-US"/>
          </a:p>
        </p:txBody>
      </p:sp>
    </p:spTree>
    <p:extLst>
      <p:ext uri="{BB962C8B-B14F-4D97-AF65-F5344CB8AC3E}">
        <p14:creationId xmlns:p14="http://schemas.microsoft.com/office/powerpoint/2010/main" val="35379480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5"/>
            <a:ext cx="4040188" cy="639763"/>
          </a:xfrm>
        </p:spPr>
        <p:txBody>
          <a:bodyPr anchor="b"/>
          <a:lstStyle>
            <a:lvl1pPr marL="0" indent="0">
              <a:buNone/>
              <a:defRPr sz="2400" b="1"/>
            </a:lvl1pPr>
            <a:lvl2pPr marL="457164" indent="0">
              <a:buNone/>
              <a:defRPr sz="2000" b="1"/>
            </a:lvl2pPr>
            <a:lvl3pPr marL="914327" indent="0">
              <a:buNone/>
              <a:defRPr sz="1800" b="1"/>
            </a:lvl3pPr>
            <a:lvl4pPr marL="1371491" indent="0">
              <a:buNone/>
              <a:defRPr sz="1600" b="1"/>
            </a:lvl4pPr>
            <a:lvl5pPr marL="1828654" indent="0">
              <a:buNone/>
              <a:defRPr sz="1600" b="1"/>
            </a:lvl5pPr>
            <a:lvl6pPr marL="2285817" indent="0">
              <a:buNone/>
              <a:defRPr sz="1600" b="1"/>
            </a:lvl6pPr>
            <a:lvl7pPr marL="2742981" indent="0">
              <a:buNone/>
              <a:defRPr sz="1600" b="1"/>
            </a:lvl7pPr>
            <a:lvl8pPr marL="3200145" indent="0">
              <a:buNone/>
              <a:defRPr sz="1600" b="1"/>
            </a:lvl8pPr>
            <a:lvl9pPr marL="3657308"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535115"/>
            <a:ext cx="4041775" cy="639763"/>
          </a:xfrm>
        </p:spPr>
        <p:txBody>
          <a:bodyPr anchor="b"/>
          <a:lstStyle>
            <a:lvl1pPr marL="0" indent="0">
              <a:buNone/>
              <a:defRPr sz="2400" b="1"/>
            </a:lvl1pPr>
            <a:lvl2pPr marL="457164" indent="0">
              <a:buNone/>
              <a:defRPr sz="2000" b="1"/>
            </a:lvl2pPr>
            <a:lvl3pPr marL="914327" indent="0">
              <a:buNone/>
              <a:defRPr sz="1800" b="1"/>
            </a:lvl3pPr>
            <a:lvl4pPr marL="1371491" indent="0">
              <a:buNone/>
              <a:defRPr sz="1600" b="1"/>
            </a:lvl4pPr>
            <a:lvl5pPr marL="1828654" indent="0">
              <a:buNone/>
              <a:defRPr sz="1600" b="1"/>
            </a:lvl5pPr>
            <a:lvl6pPr marL="2285817" indent="0">
              <a:buNone/>
              <a:defRPr sz="1600" b="1"/>
            </a:lvl6pPr>
            <a:lvl7pPr marL="2742981" indent="0">
              <a:buNone/>
              <a:defRPr sz="1600" b="1"/>
            </a:lvl7pPr>
            <a:lvl8pPr marL="3200145" indent="0">
              <a:buNone/>
              <a:defRPr sz="1600" b="1"/>
            </a:lvl8pPr>
            <a:lvl9pPr marL="3657308"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AF1BE9-B57C-498F-AC7D-C05E3E786575}" type="datetimeFigureOut">
              <a:rPr lang="en-US" smtClean="0"/>
              <a:t>5/10/2023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F7A1E25-5442-4AB3-89FD-63405F21195C}" type="slidenum">
              <a:rPr lang="en-US" smtClean="0"/>
              <a:t>‹#›</a:t>
            </a:fld>
            <a:endParaRPr lang="en-US"/>
          </a:p>
        </p:txBody>
      </p:sp>
    </p:spTree>
    <p:extLst>
      <p:ext uri="{BB962C8B-B14F-4D97-AF65-F5344CB8AC3E}">
        <p14:creationId xmlns:p14="http://schemas.microsoft.com/office/powerpoint/2010/main" val="23564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AF1BE9-B57C-498F-AC7D-C05E3E786575}" type="datetimeFigureOut">
              <a:rPr lang="en-US" smtClean="0"/>
              <a:t>5/10/2023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F7A1E25-5442-4AB3-89FD-63405F21195C}" type="slidenum">
              <a:rPr lang="en-US" smtClean="0"/>
              <a:t>‹#›</a:t>
            </a:fld>
            <a:endParaRPr lang="en-US"/>
          </a:p>
        </p:txBody>
      </p:sp>
    </p:spTree>
    <p:extLst>
      <p:ext uri="{BB962C8B-B14F-4D97-AF65-F5344CB8AC3E}">
        <p14:creationId xmlns:p14="http://schemas.microsoft.com/office/powerpoint/2010/main" val="3086003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6D436F-C3B9-4F2F-AF7C-7D7A2545B6B3}" type="datetimeFigureOut">
              <a:rPr lang="en-US" smtClean="0"/>
              <a:t>5/10/2023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43BF03-DEEA-47A9-82CD-DDFAF8D23FEB}"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AF1BE9-B57C-498F-AC7D-C05E3E786575}" type="datetimeFigureOut">
              <a:rPr lang="en-US" smtClean="0"/>
              <a:t>5/10/2023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F7A1E25-5442-4AB3-89FD-63405F21195C}" type="slidenum">
              <a:rPr lang="en-US" smtClean="0"/>
              <a:t>‹#›</a:t>
            </a:fld>
            <a:endParaRPr lang="en-US"/>
          </a:p>
        </p:txBody>
      </p:sp>
    </p:spTree>
    <p:extLst>
      <p:ext uri="{BB962C8B-B14F-4D97-AF65-F5344CB8AC3E}">
        <p14:creationId xmlns:p14="http://schemas.microsoft.com/office/powerpoint/2010/main" val="15240330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52"/>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4" y="1435103"/>
            <a:ext cx="3008313" cy="4691063"/>
          </a:xfrm>
        </p:spPr>
        <p:txBody>
          <a:bodyPr/>
          <a:lstStyle>
            <a:lvl1pPr marL="0" indent="0">
              <a:buNone/>
              <a:defRPr sz="1400"/>
            </a:lvl1pPr>
            <a:lvl2pPr marL="457164" indent="0">
              <a:buNone/>
              <a:defRPr sz="1200"/>
            </a:lvl2pPr>
            <a:lvl3pPr marL="914327" indent="0">
              <a:buNone/>
              <a:defRPr sz="1000"/>
            </a:lvl3pPr>
            <a:lvl4pPr marL="1371491" indent="0">
              <a:buNone/>
              <a:defRPr sz="900"/>
            </a:lvl4pPr>
            <a:lvl5pPr marL="1828654" indent="0">
              <a:buNone/>
              <a:defRPr sz="900"/>
            </a:lvl5pPr>
            <a:lvl6pPr marL="2285817" indent="0">
              <a:buNone/>
              <a:defRPr sz="900"/>
            </a:lvl6pPr>
            <a:lvl7pPr marL="2742981" indent="0">
              <a:buNone/>
              <a:defRPr sz="900"/>
            </a:lvl7pPr>
            <a:lvl8pPr marL="3200145" indent="0">
              <a:buNone/>
              <a:defRPr sz="900"/>
            </a:lvl8pPr>
            <a:lvl9pPr marL="3657308"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AF1BE9-B57C-498F-AC7D-C05E3E786575}" type="datetimeFigureOut">
              <a:rPr lang="en-US" smtClean="0"/>
              <a:t>5/10/2023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7A1E25-5442-4AB3-89FD-63405F21195C}" type="slidenum">
              <a:rPr lang="en-US" smtClean="0"/>
              <a:t>‹#›</a:t>
            </a:fld>
            <a:endParaRPr lang="en-US"/>
          </a:p>
        </p:txBody>
      </p:sp>
    </p:spTree>
    <p:extLst>
      <p:ext uri="{BB962C8B-B14F-4D97-AF65-F5344CB8AC3E}">
        <p14:creationId xmlns:p14="http://schemas.microsoft.com/office/powerpoint/2010/main" val="40111759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6"/>
            <a:ext cx="5486400" cy="4114800"/>
          </a:xfrm>
        </p:spPr>
        <p:txBody>
          <a:bodyPr/>
          <a:lstStyle>
            <a:lvl1pPr marL="0" indent="0">
              <a:buNone/>
              <a:defRPr sz="3200"/>
            </a:lvl1pPr>
            <a:lvl2pPr marL="457164" indent="0">
              <a:buNone/>
              <a:defRPr sz="2800"/>
            </a:lvl2pPr>
            <a:lvl3pPr marL="914327" indent="0">
              <a:buNone/>
              <a:defRPr sz="2400"/>
            </a:lvl3pPr>
            <a:lvl4pPr marL="1371491" indent="0">
              <a:buNone/>
              <a:defRPr sz="2000"/>
            </a:lvl4pPr>
            <a:lvl5pPr marL="1828654" indent="0">
              <a:buNone/>
              <a:defRPr sz="2000"/>
            </a:lvl5pPr>
            <a:lvl6pPr marL="2285817" indent="0">
              <a:buNone/>
              <a:defRPr sz="2000"/>
            </a:lvl6pPr>
            <a:lvl7pPr marL="2742981" indent="0">
              <a:buNone/>
              <a:defRPr sz="2000"/>
            </a:lvl7pPr>
            <a:lvl8pPr marL="3200145" indent="0">
              <a:buNone/>
              <a:defRPr sz="2000"/>
            </a:lvl8pPr>
            <a:lvl9pPr marL="3657308" indent="0">
              <a:buNone/>
              <a:defRPr sz="2000"/>
            </a:lvl9pPr>
          </a:lstStyle>
          <a:p>
            <a:endParaRPr lang="en-US"/>
          </a:p>
        </p:txBody>
      </p:sp>
      <p:sp>
        <p:nvSpPr>
          <p:cNvPr id="4" name="Text Placeholder 3"/>
          <p:cNvSpPr>
            <a:spLocks noGrp="1"/>
          </p:cNvSpPr>
          <p:nvPr>
            <p:ph type="body" sz="half" idx="2"/>
          </p:nvPr>
        </p:nvSpPr>
        <p:spPr>
          <a:xfrm>
            <a:off x="1792288" y="5367340"/>
            <a:ext cx="5486400" cy="804861"/>
          </a:xfrm>
        </p:spPr>
        <p:txBody>
          <a:bodyPr/>
          <a:lstStyle>
            <a:lvl1pPr marL="0" indent="0">
              <a:buNone/>
              <a:defRPr sz="1400"/>
            </a:lvl1pPr>
            <a:lvl2pPr marL="457164" indent="0">
              <a:buNone/>
              <a:defRPr sz="1200"/>
            </a:lvl2pPr>
            <a:lvl3pPr marL="914327" indent="0">
              <a:buNone/>
              <a:defRPr sz="1000"/>
            </a:lvl3pPr>
            <a:lvl4pPr marL="1371491" indent="0">
              <a:buNone/>
              <a:defRPr sz="900"/>
            </a:lvl4pPr>
            <a:lvl5pPr marL="1828654" indent="0">
              <a:buNone/>
              <a:defRPr sz="900"/>
            </a:lvl5pPr>
            <a:lvl6pPr marL="2285817" indent="0">
              <a:buNone/>
              <a:defRPr sz="900"/>
            </a:lvl6pPr>
            <a:lvl7pPr marL="2742981" indent="0">
              <a:buNone/>
              <a:defRPr sz="900"/>
            </a:lvl7pPr>
            <a:lvl8pPr marL="3200145" indent="0">
              <a:buNone/>
              <a:defRPr sz="900"/>
            </a:lvl8pPr>
            <a:lvl9pPr marL="3657308"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AF1BE9-B57C-498F-AC7D-C05E3E786575}" type="datetimeFigureOut">
              <a:rPr lang="en-US" smtClean="0"/>
              <a:t>5/10/2023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7A1E25-5442-4AB3-89FD-63405F21195C}" type="slidenum">
              <a:rPr lang="en-US" smtClean="0"/>
              <a:t>‹#›</a:t>
            </a:fld>
            <a:endParaRPr lang="en-US"/>
          </a:p>
        </p:txBody>
      </p:sp>
    </p:spTree>
    <p:extLst>
      <p:ext uri="{BB962C8B-B14F-4D97-AF65-F5344CB8AC3E}">
        <p14:creationId xmlns:p14="http://schemas.microsoft.com/office/powerpoint/2010/main" val="18637455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AF1BE9-B57C-498F-AC7D-C05E3E786575}" type="datetimeFigureOut">
              <a:rPr lang="en-US" smtClean="0"/>
              <a:t>5/10/2023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7A1E25-5442-4AB3-89FD-63405F21195C}" type="slidenum">
              <a:rPr lang="en-US" smtClean="0"/>
              <a:t>‹#›</a:t>
            </a:fld>
            <a:endParaRPr lang="en-US"/>
          </a:p>
        </p:txBody>
      </p:sp>
    </p:spTree>
    <p:extLst>
      <p:ext uri="{BB962C8B-B14F-4D97-AF65-F5344CB8AC3E}">
        <p14:creationId xmlns:p14="http://schemas.microsoft.com/office/powerpoint/2010/main" val="13127401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4876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4876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AF1BE9-B57C-498F-AC7D-C05E3E786575}" type="datetimeFigureOut">
              <a:rPr lang="en-US" smtClean="0"/>
              <a:t>5/10/2023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7A1E25-5442-4AB3-89FD-63405F21195C}" type="slidenum">
              <a:rPr lang="en-US" smtClean="0"/>
              <a:t>‹#›</a:t>
            </a:fld>
            <a:endParaRPr lang="en-US"/>
          </a:p>
        </p:txBody>
      </p:sp>
    </p:spTree>
    <p:extLst>
      <p:ext uri="{BB962C8B-B14F-4D97-AF65-F5344CB8AC3E}">
        <p14:creationId xmlns:p14="http://schemas.microsoft.com/office/powerpoint/2010/main" val="1016643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6D436F-C3B9-4F2F-AF7C-7D7A2545B6B3}" type="datetimeFigureOut">
              <a:rPr lang="en-US" smtClean="0"/>
              <a:t>5/10/2023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43BF03-DEEA-47A9-82CD-DDFAF8D23FE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16D436F-C3B9-4F2F-AF7C-7D7A2545B6B3}" type="datetimeFigureOut">
              <a:rPr lang="en-US" smtClean="0"/>
              <a:t>5/10/2023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43BF03-DEEA-47A9-82CD-DDFAF8D23FE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16D436F-C3B9-4F2F-AF7C-7D7A2545B6B3}" type="datetimeFigureOut">
              <a:rPr lang="en-US" smtClean="0"/>
              <a:t>5/10/2023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E43BF03-DEEA-47A9-82CD-DDFAF8D23FE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16D436F-C3B9-4F2F-AF7C-7D7A2545B6B3}" type="datetimeFigureOut">
              <a:rPr lang="en-US" smtClean="0"/>
              <a:t>5/10/2023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E43BF03-DEEA-47A9-82CD-DDFAF8D23FE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6D436F-C3B9-4F2F-AF7C-7D7A2545B6B3}" type="datetimeFigureOut">
              <a:rPr lang="en-US" smtClean="0"/>
              <a:t>5/10/2023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E43BF03-DEEA-47A9-82CD-DDFAF8D23FE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16D436F-C3B9-4F2F-AF7C-7D7A2545B6B3}" type="datetimeFigureOut">
              <a:rPr lang="en-US" smtClean="0"/>
              <a:t>5/10/2023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43BF03-DEEA-47A9-82CD-DDFAF8D23FE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16D436F-C3B9-4F2F-AF7C-7D7A2545B6B3}" type="datetimeFigureOut">
              <a:rPr lang="en-US" smtClean="0"/>
              <a:t>5/10/2023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43BF03-DEEA-47A9-82CD-DDFAF8D23FE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6D436F-C3B9-4F2F-AF7C-7D7A2545B6B3}" type="datetimeFigureOut">
              <a:rPr lang="en-US" smtClean="0"/>
              <a:t>5/10/2023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43BF03-DEEA-47A9-82CD-DDFAF8D23FE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文本框 6"/>
          <p:cNvSpPr txBox="1"/>
          <p:nvPr userDrawn="1"/>
        </p:nvSpPr>
        <p:spPr>
          <a:xfrm>
            <a:off x="3238500" y="2971800"/>
            <a:ext cx="2667000" cy="196208"/>
          </a:xfrm>
          <a:prstGeom prst="rect">
            <a:avLst/>
          </a:prstGeom>
          <a:noFill/>
        </p:spPr>
        <p:txBody>
          <a:bodyPr wrap="square" rtlCol="0">
            <a:spAutoFit/>
          </a:bodyPr>
          <a:lstStyle/>
          <a:p>
            <a:r>
              <a:rPr lang="zh-CN" altLang="en-US" sz="225" dirty="0">
                <a:solidFill>
                  <a:schemeClr val="bg1"/>
                </a:solidFill>
                <a:latin typeface="印品黑体" panose="00000500000000000000" pitchFamily="2" charset="-122"/>
                <a:ea typeface="印品黑体" panose="00000500000000000000" pitchFamily="2" charset="-122"/>
                <a:sym typeface="+mn-ea"/>
              </a:rPr>
              <a:t>感谢您下载包图网平台上提供的</a:t>
            </a:r>
            <a:r>
              <a:rPr lang="en-US" altLang="zh-CN" sz="225" dirty="0">
                <a:solidFill>
                  <a:schemeClr val="bg1"/>
                </a:solidFill>
                <a:latin typeface="印品黑体" panose="00000500000000000000" pitchFamily="2" charset="-122"/>
                <a:ea typeface="印品黑体" panose="00000500000000000000" pitchFamily="2" charset="-122"/>
                <a:sym typeface="+mn-ea"/>
              </a:rPr>
              <a:t>PPT</a:t>
            </a:r>
            <a:r>
              <a:rPr lang="zh-CN" altLang="en-US" sz="225" dirty="0">
                <a:solidFill>
                  <a:schemeClr val="bg1"/>
                </a:solidFill>
                <a:latin typeface="印品黑体" panose="00000500000000000000" pitchFamily="2" charset="-122"/>
                <a:ea typeface="印品黑体" panose="00000500000000000000" pitchFamily="2" charset="-122"/>
                <a:sym typeface="+mn-ea"/>
              </a:rPr>
              <a:t>作品，为了您和包图网以及原创作者的利益，请勿复制、传播、销售，否则将承担法律责任！包图网将对作品进行维权，按照传播下载次数进行十倍的索取赔偿！</a:t>
            </a:r>
          </a:p>
          <a:p>
            <a:r>
              <a:rPr lang="en-US" altLang="zh-CN" sz="450" dirty="0">
                <a:solidFill>
                  <a:schemeClr val="bg1"/>
                </a:solidFill>
                <a:latin typeface="印品黑体" panose="00000500000000000000" pitchFamily="2" charset="-122"/>
                <a:ea typeface="印品黑体" panose="00000500000000000000" pitchFamily="2" charset="-122"/>
                <a:sym typeface="+mn-ea"/>
              </a:rPr>
              <a:t>ibaotu.com</a:t>
            </a:r>
          </a:p>
        </p:txBody>
      </p:sp>
    </p:spTree>
    <p:extLst>
      <p:ext uri="{BB962C8B-B14F-4D97-AF65-F5344CB8AC3E}">
        <p14:creationId xmlns:p14="http://schemas.microsoft.com/office/powerpoint/2010/main" val="406776166"/>
      </p:ext>
    </p:extLst>
  </p:cSld>
  <p:clrMap bg1="lt1" tx1="dk1" bg2="lt2" tx2="dk2" accent1="accent1" accent2="accent2" accent3="accent3" accent4="accent4" accent5="accent5" accent6="accent6" hlink="hlink" folHlink="folHlink"/>
  <p:sldLayoutIdLst>
    <p:sldLayoutId id="2147483661" r:id="rId1"/>
    <p:sldLayoutId id="2147483662" r:id="rId2"/>
  </p:sldLayoutIdLst>
  <mc:AlternateContent xmlns:mc="http://schemas.openxmlformats.org/markup-compatibility/2006" xmlns:p14="http://schemas.microsoft.com/office/powerpoint/2010/main">
    <mc:Choice Requires="p14">
      <p:transition spd="slow" p14:dur="2000" advTm="6981"/>
    </mc:Choice>
    <mc:Fallback xmlns="">
      <p:transition spd="slow" advTm="6981"/>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33" tIns="45717" rIns="91433" bIns="45717"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33" tIns="45717" rIns="91433" bIns="4571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1" y="6356352"/>
            <a:ext cx="2133600" cy="365125"/>
          </a:xfrm>
          <a:prstGeom prst="rect">
            <a:avLst/>
          </a:prstGeom>
        </p:spPr>
        <p:txBody>
          <a:bodyPr vert="horz" lIns="91433" tIns="45717" rIns="91433" bIns="45717" rtlCol="0" anchor="ctr"/>
          <a:lstStyle>
            <a:lvl1pPr algn="l">
              <a:defRPr sz="1200">
                <a:solidFill>
                  <a:schemeClr val="tx1">
                    <a:tint val="75000"/>
                  </a:schemeClr>
                </a:solidFill>
              </a:defRPr>
            </a:lvl1pPr>
          </a:lstStyle>
          <a:p>
            <a:fld id="{F1AF1BE9-B57C-498F-AC7D-C05E3E786575}" type="datetimeFigureOut">
              <a:rPr lang="en-US" smtClean="0"/>
              <a:t>5/10/2023</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33" tIns="45717" rIns="91433" bIns="45717"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33" tIns="45717" rIns="91433" bIns="45717" rtlCol="0" anchor="ctr"/>
          <a:lstStyle>
            <a:lvl1pPr algn="r">
              <a:defRPr sz="1200">
                <a:solidFill>
                  <a:schemeClr val="tx1">
                    <a:tint val="75000"/>
                  </a:schemeClr>
                </a:solidFill>
              </a:defRPr>
            </a:lvl1pPr>
          </a:lstStyle>
          <a:p>
            <a:fld id="{EF7A1E25-5442-4AB3-89FD-63405F21195C}" type="slidenum">
              <a:rPr lang="en-US" smtClean="0"/>
              <a:t>‹#›</a:t>
            </a:fld>
            <a:endParaRPr lang="en-US"/>
          </a:p>
        </p:txBody>
      </p:sp>
    </p:spTree>
    <p:extLst>
      <p:ext uri="{BB962C8B-B14F-4D97-AF65-F5344CB8AC3E}">
        <p14:creationId xmlns:p14="http://schemas.microsoft.com/office/powerpoint/2010/main" val="2310570071"/>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ctr" defTabSz="914327" rtl="0" eaLnBrk="1" latinLnBrk="0" hangingPunct="1">
        <a:spcBef>
          <a:spcPct val="0"/>
        </a:spcBef>
        <a:buNone/>
        <a:defRPr sz="4400" kern="1200">
          <a:solidFill>
            <a:schemeClr val="tx1"/>
          </a:solidFill>
          <a:latin typeface="+mj-lt"/>
          <a:ea typeface="+mj-ea"/>
          <a:cs typeface="+mj-cs"/>
        </a:defRPr>
      </a:lvl1pPr>
    </p:titleStyle>
    <p:bodyStyle>
      <a:lvl1pPr marL="342873" indent="-342873" algn="l" defTabSz="914327"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890" indent="-285727" algn="l" defTabSz="914327"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09" indent="-228582" algn="l" defTabSz="914327"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072" indent="-228582" algn="l" defTabSz="9143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236" indent="-228582" algn="l" defTabSz="9143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399" indent="-228582" algn="l" defTabSz="9143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563" indent="-228582" algn="l" defTabSz="9143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727" indent="-228582" algn="l" defTabSz="9143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890" indent="-228582" algn="l" defTabSz="9143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27" rtl="0" eaLnBrk="1" latinLnBrk="0" hangingPunct="1">
        <a:defRPr sz="1800" kern="1200">
          <a:solidFill>
            <a:schemeClr val="tx1"/>
          </a:solidFill>
          <a:latin typeface="+mn-lt"/>
          <a:ea typeface="+mn-ea"/>
          <a:cs typeface="+mn-cs"/>
        </a:defRPr>
      </a:lvl1pPr>
      <a:lvl2pPr marL="457164" algn="l" defTabSz="914327" rtl="0" eaLnBrk="1" latinLnBrk="0" hangingPunct="1">
        <a:defRPr sz="1800" kern="1200">
          <a:solidFill>
            <a:schemeClr val="tx1"/>
          </a:solidFill>
          <a:latin typeface="+mn-lt"/>
          <a:ea typeface="+mn-ea"/>
          <a:cs typeface="+mn-cs"/>
        </a:defRPr>
      </a:lvl2pPr>
      <a:lvl3pPr marL="914327" algn="l" defTabSz="914327" rtl="0" eaLnBrk="1" latinLnBrk="0" hangingPunct="1">
        <a:defRPr sz="1800" kern="1200">
          <a:solidFill>
            <a:schemeClr val="tx1"/>
          </a:solidFill>
          <a:latin typeface="+mn-lt"/>
          <a:ea typeface="+mn-ea"/>
          <a:cs typeface="+mn-cs"/>
        </a:defRPr>
      </a:lvl3pPr>
      <a:lvl4pPr marL="1371491" algn="l" defTabSz="914327" rtl="0" eaLnBrk="1" latinLnBrk="0" hangingPunct="1">
        <a:defRPr sz="1800" kern="1200">
          <a:solidFill>
            <a:schemeClr val="tx1"/>
          </a:solidFill>
          <a:latin typeface="+mn-lt"/>
          <a:ea typeface="+mn-ea"/>
          <a:cs typeface="+mn-cs"/>
        </a:defRPr>
      </a:lvl4pPr>
      <a:lvl5pPr marL="1828654" algn="l" defTabSz="914327" rtl="0" eaLnBrk="1" latinLnBrk="0" hangingPunct="1">
        <a:defRPr sz="1800" kern="1200">
          <a:solidFill>
            <a:schemeClr val="tx1"/>
          </a:solidFill>
          <a:latin typeface="+mn-lt"/>
          <a:ea typeface="+mn-ea"/>
          <a:cs typeface="+mn-cs"/>
        </a:defRPr>
      </a:lvl5pPr>
      <a:lvl6pPr marL="2285817" algn="l" defTabSz="914327" rtl="0" eaLnBrk="1" latinLnBrk="0" hangingPunct="1">
        <a:defRPr sz="1800" kern="1200">
          <a:solidFill>
            <a:schemeClr val="tx1"/>
          </a:solidFill>
          <a:latin typeface="+mn-lt"/>
          <a:ea typeface="+mn-ea"/>
          <a:cs typeface="+mn-cs"/>
        </a:defRPr>
      </a:lvl6pPr>
      <a:lvl7pPr marL="2742981" algn="l" defTabSz="914327" rtl="0" eaLnBrk="1" latinLnBrk="0" hangingPunct="1">
        <a:defRPr sz="1800" kern="1200">
          <a:solidFill>
            <a:schemeClr val="tx1"/>
          </a:solidFill>
          <a:latin typeface="+mn-lt"/>
          <a:ea typeface="+mn-ea"/>
          <a:cs typeface="+mn-cs"/>
        </a:defRPr>
      </a:lvl7pPr>
      <a:lvl8pPr marL="3200145" algn="l" defTabSz="914327" rtl="0" eaLnBrk="1" latinLnBrk="0" hangingPunct="1">
        <a:defRPr sz="1800" kern="1200">
          <a:solidFill>
            <a:schemeClr val="tx1"/>
          </a:solidFill>
          <a:latin typeface="+mn-lt"/>
          <a:ea typeface="+mn-ea"/>
          <a:cs typeface="+mn-cs"/>
        </a:defRPr>
      </a:lvl8pPr>
      <a:lvl9pPr marL="3657308" algn="l" defTabSz="91432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5.png"/><Relationship Id="rId2" Type="http://schemas.openxmlformats.org/officeDocument/2006/relationships/image" Target="../media/image32.jpeg"/><Relationship Id="rId1" Type="http://schemas.openxmlformats.org/officeDocument/2006/relationships/slideLayout" Target="../slideLayouts/slideLayout14.xml"/><Relationship Id="rId6" Type="http://schemas.openxmlformats.org/officeDocument/2006/relationships/slide" Target="slide15.xml"/><Relationship Id="rId5" Type="http://schemas.microsoft.com/office/2007/relationships/hdphoto" Target="../media/hdphoto3.wdp"/><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8" Type="http://schemas.openxmlformats.org/officeDocument/2006/relationships/slide" Target="slide19.xml"/><Relationship Id="rId13" Type="http://schemas.openxmlformats.org/officeDocument/2006/relationships/image" Target="../media/image42.gif"/><Relationship Id="rId18" Type="http://schemas.openxmlformats.org/officeDocument/2006/relationships/image" Target="../media/image45.png"/><Relationship Id="rId3" Type="http://schemas.openxmlformats.org/officeDocument/2006/relationships/image" Target="../media/image37.png"/><Relationship Id="rId7" Type="http://schemas.openxmlformats.org/officeDocument/2006/relationships/image" Target="../media/image39.gif"/><Relationship Id="rId12" Type="http://schemas.openxmlformats.org/officeDocument/2006/relationships/slide" Target="slide16.xml"/><Relationship Id="rId17" Type="http://schemas.openxmlformats.org/officeDocument/2006/relationships/image" Target="../media/image44.gif"/><Relationship Id="rId2" Type="http://schemas.openxmlformats.org/officeDocument/2006/relationships/image" Target="../media/image36.jpeg"/><Relationship Id="rId16" Type="http://schemas.openxmlformats.org/officeDocument/2006/relationships/slide" Target="slide21.xml"/><Relationship Id="rId1" Type="http://schemas.openxmlformats.org/officeDocument/2006/relationships/slideLayout" Target="../slideLayouts/slideLayout14.xml"/><Relationship Id="rId6" Type="http://schemas.openxmlformats.org/officeDocument/2006/relationships/slide" Target="slide20.xml"/><Relationship Id="rId11" Type="http://schemas.openxmlformats.org/officeDocument/2006/relationships/image" Target="../media/image41.gif"/><Relationship Id="rId5" Type="http://schemas.microsoft.com/office/2007/relationships/hdphoto" Target="../media/hdphoto4.wdp"/><Relationship Id="rId15" Type="http://schemas.openxmlformats.org/officeDocument/2006/relationships/image" Target="../media/image43.gif"/><Relationship Id="rId10" Type="http://schemas.openxmlformats.org/officeDocument/2006/relationships/slide" Target="slide17.xml"/><Relationship Id="rId19" Type="http://schemas.openxmlformats.org/officeDocument/2006/relationships/image" Target="../media/image46.gif"/><Relationship Id="rId4" Type="http://schemas.openxmlformats.org/officeDocument/2006/relationships/image" Target="../media/image38.png"/><Relationship Id="rId9" Type="http://schemas.openxmlformats.org/officeDocument/2006/relationships/image" Target="../media/image40.gif"/><Relationship Id="rId14" Type="http://schemas.openxmlformats.org/officeDocument/2006/relationships/slide" Target="slide18.xml"/></Relationships>
</file>

<file path=ppt/slides/_rels/slide16.xml.rels><?xml version="1.0" encoding="UTF-8" standalone="yes"?>
<Relationships xmlns="http://schemas.openxmlformats.org/package/2006/relationships"><Relationship Id="rId8" Type="http://schemas.openxmlformats.org/officeDocument/2006/relationships/image" Target="../media/image470.png"/><Relationship Id="rId13" Type="http://schemas.openxmlformats.org/officeDocument/2006/relationships/image" Target="../media/image52.png"/><Relationship Id="rId3" Type="http://schemas.openxmlformats.org/officeDocument/2006/relationships/slide" Target="slide15.xml"/><Relationship Id="rId7" Type="http://schemas.openxmlformats.org/officeDocument/2006/relationships/image" Target="../media/image49.png"/><Relationship Id="rId12" Type="http://schemas.openxmlformats.org/officeDocument/2006/relationships/image" Target="../media/image51.png"/><Relationship Id="rId2" Type="http://schemas.openxmlformats.org/officeDocument/2006/relationships/image" Target="../media/image36.jpeg"/><Relationship Id="rId1" Type="http://schemas.openxmlformats.org/officeDocument/2006/relationships/slideLayout" Target="../slideLayouts/slideLayout14.xml"/><Relationship Id="rId6" Type="http://schemas.openxmlformats.org/officeDocument/2006/relationships/image" Target="../media/image48.png"/><Relationship Id="rId11" Type="http://schemas.openxmlformats.org/officeDocument/2006/relationships/image" Target="../media/image50.png"/><Relationship Id="rId5" Type="http://schemas.microsoft.com/office/2007/relationships/hdphoto" Target="../media/hdphoto5.wdp"/><Relationship Id="rId10" Type="http://schemas.openxmlformats.org/officeDocument/2006/relationships/image" Target="../media/image490.png"/><Relationship Id="rId4" Type="http://schemas.openxmlformats.org/officeDocument/2006/relationships/image" Target="../media/image47.png"/><Relationship Id="rId9" Type="http://schemas.openxmlformats.org/officeDocument/2006/relationships/image" Target="../media/image480.png"/></Relationships>
</file>

<file path=ppt/slides/_rels/slide17.xml.rels><?xml version="1.0" encoding="UTF-8" standalone="yes"?>
<Relationships xmlns="http://schemas.openxmlformats.org/package/2006/relationships"><Relationship Id="rId3" Type="http://schemas.openxmlformats.org/officeDocument/2006/relationships/slide" Target="slide15.xml"/><Relationship Id="rId7" Type="http://schemas.openxmlformats.org/officeDocument/2006/relationships/image" Target="../media/image53.png"/><Relationship Id="rId2" Type="http://schemas.openxmlformats.org/officeDocument/2006/relationships/image" Target="../media/image36.jpeg"/><Relationship Id="rId1" Type="http://schemas.openxmlformats.org/officeDocument/2006/relationships/slideLayout" Target="../slideLayouts/slideLayout14.xml"/><Relationship Id="rId6" Type="http://schemas.openxmlformats.org/officeDocument/2006/relationships/image" Target="../media/image48.png"/><Relationship Id="rId5" Type="http://schemas.microsoft.com/office/2007/relationships/hdphoto" Target="../media/hdphoto5.wdp"/><Relationship Id="rId4" Type="http://schemas.openxmlformats.org/officeDocument/2006/relationships/image" Target="../media/image47.png"/></Relationships>
</file>

<file path=ppt/slides/_rels/slide18.xml.rels><?xml version="1.0" encoding="UTF-8" standalone="yes"?>
<Relationships xmlns="http://schemas.openxmlformats.org/package/2006/relationships"><Relationship Id="rId3" Type="http://schemas.openxmlformats.org/officeDocument/2006/relationships/slide" Target="slide15.xml"/><Relationship Id="rId7" Type="http://schemas.openxmlformats.org/officeDocument/2006/relationships/image" Target="../media/image54.png"/><Relationship Id="rId2" Type="http://schemas.openxmlformats.org/officeDocument/2006/relationships/image" Target="../media/image36.jpeg"/><Relationship Id="rId1" Type="http://schemas.openxmlformats.org/officeDocument/2006/relationships/slideLayout" Target="../slideLayouts/slideLayout14.xml"/><Relationship Id="rId6" Type="http://schemas.openxmlformats.org/officeDocument/2006/relationships/image" Target="../media/image48.png"/><Relationship Id="rId5" Type="http://schemas.microsoft.com/office/2007/relationships/hdphoto" Target="../media/hdphoto5.wdp"/><Relationship Id="rId4" Type="http://schemas.openxmlformats.org/officeDocument/2006/relationships/image" Target="../media/image47.png"/></Relationships>
</file>

<file path=ppt/slides/_rels/slide19.xml.rels><?xml version="1.0" encoding="UTF-8" standalone="yes"?>
<Relationships xmlns="http://schemas.openxmlformats.org/package/2006/relationships"><Relationship Id="rId3" Type="http://schemas.openxmlformats.org/officeDocument/2006/relationships/slide" Target="slide15.xml"/><Relationship Id="rId7" Type="http://schemas.openxmlformats.org/officeDocument/2006/relationships/image" Target="../media/image55.png"/><Relationship Id="rId2" Type="http://schemas.openxmlformats.org/officeDocument/2006/relationships/image" Target="../media/image36.jpeg"/><Relationship Id="rId1" Type="http://schemas.openxmlformats.org/officeDocument/2006/relationships/slideLayout" Target="../slideLayouts/slideLayout14.xml"/><Relationship Id="rId6" Type="http://schemas.openxmlformats.org/officeDocument/2006/relationships/image" Target="../media/image48.png"/><Relationship Id="rId5" Type="http://schemas.microsoft.com/office/2007/relationships/hdphoto" Target="../media/hdphoto5.wdp"/><Relationship Id="rId4" Type="http://schemas.openxmlformats.org/officeDocument/2006/relationships/image" Target="../media/image47.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slide" Target="slide15.xml"/><Relationship Id="rId7" Type="http://schemas.openxmlformats.org/officeDocument/2006/relationships/image" Target="../media/image56.png"/><Relationship Id="rId2" Type="http://schemas.openxmlformats.org/officeDocument/2006/relationships/image" Target="../media/image36.jpeg"/><Relationship Id="rId1" Type="http://schemas.openxmlformats.org/officeDocument/2006/relationships/slideLayout" Target="../slideLayouts/slideLayout14.xml"/><Relationship Id="rId6" Type="http://schemas.openxmlformats.org/officeDocument/2006/relationships/image" Target="../media/image48.png"/><Relationship Id="rId5" Type="http://schemas.microsoft.com/office/2007/relationships/hdphoto" Target="../media/hdphoto5.wdp"/><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slide" Target="slide15.xml"/><Relationship Id="rId7" Type="http://schemas.openxmlformats.org/officeDocument/2006/relationships/image" Target="../media/image56.png"/><Relationship Id="rId2" Type="http://schemas.openxmlformats.org/officeDocument/2006/relationships/image" Target="../media/image36.jpeg"/><Relationship Id="rId1" Type="http://schemas.openxmlformats.org/officeDocument/2006/relationships/slideLayout" Target="../slideLayouts/slideLayout14.xml"/><Relationship Id="rId6" Type="http://schemas.openxmlformats.org/officeDocument/2006/relationships/image" Target="../media/image48.png"/><Relationship Id="rId5" Type="http://schemas.microsoft.com/office/2007/relationships/hdphoto" Target="../media/hdphoto5.wdp"/><Relationship Id="rId4" Type="http://schemas.openxmlformats.org/officeDocument/2006/relationships/image" Target="../media/image47.png"/></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audio" Target="../media/audio2.wav"/><Relationship Id="rId7" Type="http://schemas.openxmlformats.org/officeDocument/2006/relationships/image" Target="../media/image63.gif"/><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62.gif"/><Relationship Id="rId5" Type="http://schemas.openxmlformats.org/officeDocument/2006/relationships/image" Target="../media/image61.gif"/><Relationship Id="rId4" Type="http://schemas.openxmlformats.org/officeDocument/2006/relationships/audio" Target="../media/audio3.wav"/><Relationship Id="rId9" Type="http://schemas.openxmlformats.org/officeDocument/2006/relationships/image" Target="../media/image64.gif"/></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3.gif"/><Relationship Id="rId5" Type="http://schemas.openxmlformats.org/officeDocument/2006/relationships/image" Target="../media/image22.gif"/><Relationship Id="rId4" Type="http://schemas.openxmlformats.org/officeDocument/2006/relationships/image" Target="../media/image21.wmf"/></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6" name="WordArt 6"/>
          <p:cNvSpPr>
            <a:spLocks noChangeArrowheads="1" noChangeShapeType="1" noTextEdit="1"/>
          </p:cNvSpPr>
          <p:nvPr/>
        </p:nvSpPr>
        <p:spPr bwMode="auto">
          <a:xfrm>
            <a:off x="685800" y="209550"/>
            <a:ext cx="8077200" cy="2133600"/>
          </a:xfrm>
          <a:prstGeom prst="rect">
            <a:avLst/>
          </a:prstGeom>
        </p:spPr>
        <p:txBody>
          <a:bodyPr wrap="none" fromWordArt="1">
            <a:prstTxWarp prst="textCanUp">
              <a:avLst>
                <a:gd name="adj" fmla="val 85713"/>
              </a:avLst>
            </a:prstTxWarp>
            <a:scene3d>
              <a:camera prst="legacyObliqueTopRight"/>
              <a:lightRig rig="legacyFlat3" dir="b"/>
            </a:scene3d>
            <a:sp3d extrusionH="430200" prstMaterial="legacyMatte">
              <a:extrusionClr>
                <a:srgbClr val="FFFFFF"/>
              </a:extrusionClr>
            </a:sp3d>
          </a:bodyPr>
          <a:lstStyle/>
          <a:p>
            <a:pPr algn="ctr"/>
            <a:r>
              <a:rPr lang="en-US" sz="2800" b="1" kern="10" dirty="0" err="1">
                <a:ln w="9525">
                  <a:noFill/>
                  <a:round/>
                  <a:headEnd/>
                  <a:tailEnd/>
                </a:ln>
                <a:solidFill>
                  <a:srgbClr val="0000FF"/>
                </a:solidFill>
                <a:latin typeface="Times New Roman"/>
                <a:cs typeface="Times New Roman"/>
              </a:rPr>
              <a:t>Chào</a:t>
            </a:r>
            <a:r>
              <a:rPr lang="en-US" sz="2800" b="1" kern="10" dirty="0">
                <a:ln w="9525">
                  <a:noFill/>
                  <a:round/>
                  <a:headEnd/>
                  <a:tailEnd/>
                </a:ln>
                <a:solidFill>
                  <a:srgbClr val="0000FF"/>
                </a:solidFill>
                <a:latin typeface="Times New Roman"/>
                <a:cs typeface="Times New Roman"/>
              </a:rPr>
              <a:t> </a:t>
            </a:r>
            <a:r>
              <a:rPr lang="en-US" sz="2800" b="1" kern="10" dirty="0" err="1">
                <a:ln w="9525">
                  <a:noFill/>
                  <a:round/>
                  <a:headEnd/>
                  <a:tailEnd/>
                </a:ln>
                <a:solidFill>
                  <a:srgbClr val="0000FF"/>
                </a:solidFill>
                <a:latin typeface="Times New Roman"/>
                <a:cs typeface="Times New Roman"/>
              </a:rPr>
              <a:t>các</a:t>
            </a:r>
            <a:r>
              <a:rPr lang="en-US" sz="2800" b="1" kern="10" dirty="0">
                <a:ln w="9525">
                  <a:noFill/>
                  <a:round/>
                  <a:headEnd/>
                  <a:tailEnd/>
                </a:ln>
                <a:solidFill>
                  <a:srgbClr val="0000FF"/>
                </a:solidFill>
                <a:latin typeface="Times New Roman"/>
                <a:cs typeface="Times New Roman"/>
              </a:rPr>
              <a:t> </a:t>
            </a:r>
            <a:r>
              <a:rPr lang="en-US" sz="2800" b="1" kern="10" dirty="0" err="1">
                <a:ln w="9525">
                  <a:noFill/>
                  <a:round/>
                  <a:headEnd/>
                  <a:tailEnd/>
                </a:ln>
                <a:solidFill>
                  <a:srgbClr val="0000FF"/>
                </a:solidFill>
                <a:latin typeface="Times New Roman"/>
                <a:cs typeface="Times New Roman"/>
              </a:rPr>
              <a:t>em</a:t>
            </a:r>
            <a:r>
              <a:rPr lang="en-US" sz="2800" b="1" kern="10" dirty="0">
                <a:ln w="9525">
                  <a:noFill/>
                  <a:round/>
                  <a:headEnd/>
                  <a:tailEnd/>
                </a:ln>
                <a:solidFill>
                  <a:srgbClr val="0000FF"/>
                </a:solidFill>
                <a:latin typeface="Times New Roman"/>
                <a:cs typeface="Times New Roman"/>
              </a:rPr>
              <a:t> </a:t>
            </a:r>
            <a:r>
              <a:rPr lang="en-US" sz="2800" b="1" kern="10" dirty="0" err="1">
                <a:ln w="9525">
                  <a:noFill/>
                  <a:round/>
                  <a:headEnd/>
                  <a:tailEnd/>
                </a:ln>
                <a:solidFill>
                  <a:srgbClr val="0000FF"/>
                </a:solidFill>
                <a:latin typeface="Times New Roman"/>
                <a:cs typeface="Times New Roman"/>
              </a:rPr>
              <a:t>tham</a:t>
            </a:r>
            <a:r>
              <a:rPr lang="en-US" sz="2800" b="1" kern="10" dirty="0">
                <a:ln w="9525">
                  <a:noFill/>
                  <a:round/>
                  <a:headEnd/>
                  <a:tailEnd/>
                </a:ln>
                <a:solidFill>
                  <a:srgbClr val="0000FF"/>
                </a:solidFill>
                <a:latin typeface="Times New Roman"/>
                <a:cs typeface="Times New Roman"/>
              </a:rPr>
              <a:t> </a:t>
            </a:r>
            <a:r>
              <a:rPr lang="en-US" sz="2800" b="1" kern="10" dirty="0" err="1">
                <a:ln w="9525">
                  <a:noFill/>
                  <a:round/>
                  <a:headEnd/>
                  <a:tailEnd/>
                </a:ln>
                <a:solidFill>
                  <a:srgbClr val="0000FF"/>
                </a:solidFill>
                <a:latin typeface="Times New Roman"/>
                <a:cs typeface="Times New Roman"/>
              </a:rPr>
              <a:t>gia</a:t>
            </a:r>
            <a:r>
              <a:rPr lang="en-US" sz="2800" b="1" kern="10" dirty="0">
                <a:ln w="9525">
                  <a:noFill/>
                  <a:round/>
                  <a:headEnd/>
                  <a:tailEnd/>
                </a:ln>
                <a:solidFill>
                  <a:srgbClr val="0000FF"/>
                </a:solidFill>
                <a:latin typeface="Times New Roman"/>
                <a:cs typeface="Times New Roman"/>
              </a:rPr>
              <a:t> </a:t>
            </a:r>
            <a:r>
              <a:rPr lang="en-US" sz="2800" b="1" kern="10" dirty="0" err="1">
                <a:ln w="9525">
                  <a:noFill/>
                  <a:round/>
                  <a:headEnd/>
                  <a:tailEnd/>
                </a:ln>
                <a:solidFill>
                  <a:srgbClr val="0000FF"/>
                </a:solidFill>
                <a:latin typeface="Times New Roman"/>
                <a:cs typeface="Times New Roman"/>
              </a:rPr>
              <a:t>tiết</a:t>
            </a:r>
            <a:r>
              <a:rPr lang="en-US" sz="2800" b="1" kern="10" dirty="0">
                <a:ln w="9525">
                  <a:noFill/>
                  <a:round/>
                  <a:headEnd/>
                  <a:tailEnd/>
                </a:ln>
                <a:solidFill>
                  <a:srgbClr val="0000FF"/>
                </a:solidFill>
                <a:latin typeface="Times New Roman"/>
                <a:cs typeface="Times New Roman"/>
              </a:rPr>
              <a:t> </a:t>
            </a:r>
            <a:r>
              <a:rPr lang="en-US" sz="2800" b="1" kern="10" dirty="0" err="1">
                <a:ln w="9525">
                  <a:noFill/>
                  <a:round/>
                  <a:headEnd/>
                  <a:tailEnd/>
                </a:ln>
                <a:solidFill>
                  <a:srgbClr val="0000FF"/>
                </a:solidFill>
                <a:latin typeface="Times New Roman"/>
                <a:cs typeface="Times New Roman"/>
              </a:rPr>
              <a:t>học</a:t>
            </a:r>
            <a:r>
              <a:rPr lang="en-US" sz="2800" b="1" kern="10" dirty="0">
                <a:ln w="9525">
                  <a:noFill/>
                  <a:round/>
                  <a:headEnd/>
                  <a:tailEnd/>
                </a:ln>
                <a:solidFill>
                  <a:srgbClr val="0000FF"/>
                </a:solidFill>
                <a:latin typeface="Times New Roman"/>
                <a:cs typeface="Times New Roman"/>
              </a:rPr>
              <a:t>  </a:t>
            </a:r>
            <a:r>
              <a:rPr lang="en-US" sz="2800" b="1" kern="10" dirty="0" err="1">
                <a:ln w="9525">
                  <a:noFill/>
                  <a:round/>
                  <a:headEnd/>
                  <a:tailEnd/>
                </a:ln>
                <a:solidFill>
                  <a:srgbClr val="0000FF"/>
                </a:solidFill>
                <a:latin typeface="Times New Roman"/>
                <a:cs typeface="Times New Roman"/>
              </a:rPr>
              <a:t>hôm</a:t>
            </a:r>
            <a:r>
              <a:rPr lang="en-US" sz="2800" b="1" kern="10" dirty="0">
                <a:ln w="9525">
                  <a:noFill/>
                  <a:round/>
                  <a:headEnd/>
                  <a:tailEnd/>
                </a:ln>
                <a:solidFill>
                  <a:srgbClr val="0000FF"/>
                </a:solidFill>
                <a:latin typeface="Times New Roman"/>
                <a:cs typeface="Times New Roman"/>
              </a:rPr>
              <a:t> nay</a:t>
            </a:r>
          </a:p>
        </p:txBody>
      </p:sp>
      <p:sp>
        <p:nvSpPr>
          <p:cNvPr id="20487" name="WordArt 7"/>
          <p:cNvSpPr>
            <a:spLocks noChangeArrowheads="1" noChangeShapeType="1" noTextEdit="1"/>
          </p:cNvSpPr>
          <p:nvPr/>
        </p:nvSpPr>
        <p:spPr bwMode="auto">
          <a:xfrm>
            <a:off x="1600200" y="2419350"/>
            <a:ext cx="5638800" cy="1066800"/>
          </a:xfrm>
          <a:prstGeom prst="rect">
            <a:avLst/>
          </a:prstGeom>
        </p:spPr>
        <p:txBody>
          <a:bodyPr wrap="none" fromWordArt="1">
            <a:prstTxWarp prst="textPlain">
              <a:avLst>
                <a:gd name="adj" fmla="val 50000"/>
              </a:avLst>
            </a:prstTxWarp>
          </a:bodyPr>
          <a:lstStyle/>
          <a:p>
            <a:pPr algn="ctr"/>
            <a:r>
              <a:rPr lang="en-US" sz="3600" kern="10" dirty="0">
                <a:ln w="22225">
                  <a:solidFill>
                    <a:srgbClr val="008000"/>
                  </a:solidFill>
                  <a:round/>
                  <a:headEnd/>
                  <a:tailEnd/>
                </a:ln>
                <a:solidFill>
                  <a:srgbClr val="000000">
                    <a:alpha val="97000"/>
                  </a:srgbClr>
                </a:solidFill>
                <a:effectLst>
                  <a:outerShdw dist="35921" dir="2700000" algn="ctr" rotWithShape="0">
                    <a:srgbClr val="C0C0C0">
                      <a:alpha val="80000"/>
                    </a:srgbClr>
                  </a:outerShdw>
                </a:effectLst>
                <a:latin typeface="Times New Roman"/>
                <a:cs typeface="Times New Roman"/>
              </a:rPr>
              <a:t>MÔN: TOÁN</a:t>
            </a:r>
          </a:p>
          <a:p>
            <a:pPr algn="ctr"/>
            <a:r>
              <a:rPr lang="en-US" sz="3600" kern="10" dirty="0">
                <a:ln w="22225">
                  <a:solidFill>
                    <a:srgbClr val="008000"/>
                  </a:solidFill>
                  <a:round/>
                  <a:headEnd/>
                  <a:tailEnd/>
                </a:ln>
                <a:solidFill>
                  <a:srgbClr val="000000">
                    <a:alpha val="97000"/>
                  </a:srgbClr>
                </a:solidFill>
                <a:effectLst>
                  <a:outerShdw dist="35921" dir="2700000" algn="ctr" rotWithShape="0">
                    <a:srgbClr val="C0C0C0">
                      <a:alpha val="80000"/>
                    </a:srgbClr>
                  </a:outerShdw>
                </a:effectLst>
                <a:latin typeface="Times New Roman"/>
                <a:cs typeface="Times New Roman"/>
              </a:rPr>
              <a:t>LỚP 1</a:t>
            </a:r>
          </a:p>
        </p:txBody>
      </p:sp>
      <p:pic>
        <p:nvPicPr>
          <p:cNvPr id="3" name="Picture 2">
            <a:extLst>
              <a:ext uri="{FF2B5EF4-FFF2-40B4-BE49-F238E27FC236}">
                <a16:creationId xmlns:a16="http://schemas.microsoft.com/office/drawing/2014/main" id="{868CA824-CF49-4F95-A7DD-3988894EEC61}"/>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5000" b="95556" l="2778" r="96000"/>
                    </a14:imgEffect>
                  </a14:imgLayer>
                </a14:imgProps>
              </a:ext>
              <a:ext uri="{28A0092B-C50C-407E-A947-70E740481C1C}">
                <a14:useLocalDpi xmlns:a14="http://schemas.microsoft.com/office/drawing/2010/main" val="0"/>
              </a:ext>
            </a:extLst>
          </a:blip>
          <a:stretch>
            <a:fillRect/>
          </a:stretch>
        </p:blipFill>
        <p:spPr>
          <a:xfrm>
            <a:off x="1600200" y="2952750"/>
            <a:ext cx="6858000" cy="3962400"/>
          </a:xfrm>
          <a:prstGeom prst="rect">
            <a:avLst/>
          </a:prstGeom>
        </p:spPr>
      </p:pic>
      <p:pic>
        <p:nvPicPr>
          <p:cNvPr id="8" name="图片 12" descr="5">
            <a:extLst>
              <a:ext uri="{FF2B5EF4-FFF2-40B4-BE49-F238E27FC236}">
                <a16:creationId xmlns:a16="http://schemas.microsoft.com/office/drawing/2014/main" id="{1C298AF5-7A51-4326-B6DB-345B0F8674C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5181600"/>
            <a:ext cx="9144000" cy="1712595"/>
          </a:xfrm>
          <a:prstGeom prst="rect">
            <a:avLst/>
          </a:prstGeom>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0486"/>
                                        </p:tgtEl>
                                        <p:attrNameLst>
                                          <p:attrName>style.visibility</p:attrName>
                                        </p:attrNameLst>
                                      </p:cBhvr>
                                      <p:to>
                                        <p:strVal val="visible"/>
                                      </p:to>
                                    </p:set>
                                    <p:animEffect transition="in" filter="diamond(in)">
                                      <p:cBhvr>
                                        <p:cTn id="7" dur="2000"/>
                                        <p:tgtEl>
                                          <p:spTgt spid="20486"/>
                                        </p:tgtEl>
                                      </p:cBhvr>
                                    </p:animEffect>
                                  </p:childTnLst>
                                </p:cTn>
                              </p:par>
                            </p:childTnLst>
                          </p:cTn>
                        </p:par>
                        <p:par>
                          <p:cTn id="8" fill="hold">
                            <p:stCondLst>
                              <p:cond delay="2000"/>
                            </p:stCondLst>
                            <p:childTnLst>
                              <p:par>
                                <p:cTn id="9" presetID="3" presetClass="emph" presetSubtype="6" repeatCount="indefinite" fill="hold" grpId="1" nodeType="afterEffect">
                                  <p:stCondLst>
                                    <p:cond delay="0"/>
                                  </p:stCondLst>
                                  <p:childTnLst>
                                    <p:animClr clrSpc="hsl" dir="cw">
                                      <p:cBhvr>
                                        <p:cTn id="10" dur="2000" fill="hold"/>
                                        <p:tgtEl>
                                          <p:spTgt spid="20486"/>
                                        </p:tgtEl>
                                        <p:attrNameLst>
                                          <p:attrName>style.color</p:attrName>
                                        </p:attrNameLst>
                                      </p:cBhvr>
                                      <p:to>
                                        <a:schemeClr val="accent2"/>
                                      </p:to>
                                    </p:animClr>
                                    <p:set>
                                      <p:cBhvr>
                                        <p:cTn id="11" dur="2000" fill="hold"/>
                                        <p:tgtEl>
                                          <p:spTgt spid="20486"/>
                                        </p:tgtEl>
                                        <p:attrNameLst>
                                          <p:attrName>fill.type</p:attrName>
                                        </p:attrNameLst>
                                      </p:cBhvr>
                                      <p:to>
                                        <p:strVal val="solid"/>
                                      </p:to>
                                    </p:set>
                                    <p:set>
                                      <p:cBhvr>
                                        <p:cTn id="12" dur="2000" fill="hold"/>
                                        <p:tgtEl>
                                          <p:spTgt spid="20486"/>
                                        </p:tgtEl>
                                        <p:attrNameLst>
                                          <p:attrName>fill.on</p:attrName>
                                        </p:attrNameLst>
                                      </p:cBhvr>
                                      <p:to>
                                        <p:strVal val="true"/>
                                      </p:to>
                                    </p:set>
                                  </p:childTnLst>
                                </p:cTn>
                              </p:par>
                            </p:childTnLst>
                          </p:cTn>
                        </p:par>
                        <p:par>
                          <p:cTn id="13" fill="hold">
                            <p:stCondLst>
                              <p:cond delay="4000"/>
                            </p:stCondLst>
                            <p:childTnLst>
                              <p:par>
                                <p:cTn id="14" presetID="20" presetClass="entr" presetSubtype="0" fill="hold" grpId="0" nodeType="afterEffect">
                                  <p:stCondLst>
                                    <p:cond delay="0"/>
                                  </p:stCondLst>
                                  <p:childTnLst>
                                    <p:set>
                                      <p:cBhvr>
                                        <p:cTn id="15" dur="1" fill="hold">
                                          <p:stCondLst>
                                            <p:cond delay="0"/>
                                          </p:stCondLst>
                                        </p:cTn>
                                        <p:tgtEl>
                                          <p:spTgt spid="20487"/>
                                        </p:tgtEl>
                                        <p:attrNameLst>
                                          <p:attrName>style.visibility</p:attrName>
                                        </p:attrNameLst>
                                      </p:cBhvr>
                                      <p:to>
                                        <p:strVal val="visible"/>
                                      </p:to>
                                    </p:set>
                                    <p:animEffect transition="in" filter="wedge">
                                      <p:cBhvr>
                                        <p:cTn id="16" dur="2000"/>
                                        <p:tgtEl>
                                          <p:spTgt spid="20487"/>
                                        </p:tgtEl>
                                      </p:cBhvr>
                                    </p:animEffect>
                                  </p:childTnLst>
                                </p:cTn>
                              </p:par>
                            </p:childTnLst>
                          </p:cTn>
                        </p:par>
                        <p:par>
                          <p:cTn id="17" fill="hold">
                            <p:stCondLst>
                              <p:cond delay="6000"/>
                            </p:stCondLst>
                            <p:childTnLst>
                              <p:par>
                                <p:cTn id="18" presetID="42" presetClass="entr" presetSubtype="0" fill="hold"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anim calcmode="lin" valueType="num">
                                      <p:cBhvr>
                                        <p:cTn id="21" dur="1000" fill="hold"/>
                                        <p:tgtEl>
                                          <p:spTgt spid="8"/>
                                        </p:tgtEl>
                                        <p:attrNameLst>
                                          <p:attrName>ppt_x</p:attrName>
                                        </p:attrNameLst>
                                      </p:cBhvr>
                                      <p:tavLst>
                                        <p:tav tm="0">
                                          <p:val>
                                            <p:strVal val="#ppt_x"/>
                                          </p:val>
                                        </p:tav>
                                        <p:tav tm="100000">
                                          <p:val>
                                            <p:strVal val="#ppt_x"/>
                                          </p:val>
                                        </p:tav>
                                      </p:tavLst>
                                    </p:anim>
                                    <p:anim calcmode="lin" valueType="num">
                                      <p:cBhvr>
                                        <p:cTn id="2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6" grpId="0" animBg="1"/>
      <p:bldP spid="20486" grpId="1" animBg="1"/>
      <p:bldP spid="2048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39CC18D-5848-4288-8B9E-0445428FE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386118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88E8304-3DDA-4F3B-AD07-8471A24E8D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2937" y="0"/>
            <a:ext cx="5138125" cy="6858000"/>
          </a:xfrm>
          <a:prstGeom prst="rect">
            <a:avLst/>
          </a:prstGeom>
        </p:spPr>
      </p:pic>
      <p:sp>
        <p:nvSpPr>
          <p:cNvPr id="4" name="TextBox 3">
            <a:extLst>
              <a:ext uri="{FF2B5EF4-FFF2-40B4-BE49-F238E27FC236}">
                <a16:creationId xmlns:a16="http://schemas.microsoft.com/office/drawing/2014/main" id="{9A9F2DD2-7AA0-4A3C-AA0E-FDB1D0D8DEB5}"/>
              </a:ext>
            </a:extLst>
          </p:cNvPr>
          <p:cNvSpPr txBox="1"/>
          <p:nvPr/>
        </p:nvSpPr>
        <p:spPr>
          <a:xfrm>
            <a:off x="5029200" y="2133600"/>
            <a:ext cx="300082" cy="369332"/>
          </a:xfrm>
          <a:prstGeom prst="rect">
            <a:avLst/>
          </a:prstGeom>
          <a:noFill/>
        </p:spPr>
        <p:txBody>
          <a:bodyPr wrap="none" rtlCol="0">
            <a:spAutoFit/>
          </a:bodyPr>
          <a:lstStyle/>
          <a:p>
            <a:r>
              <a:rPr lang="en-US" b="1">
                <a:solidFill>
                  <a:srgbClr val="FF0000"/>
                </a:solidFill>
                <a:latin typeface="HP001 4 hàng" panose="020B0603050302020204" pitchFamily="34" charset="0"/>
              </a:rPr>
              <a:t>đ</a:t>
            </a:r>
            <a:endParaRPr lang="vi-VN" b="1">
              <a:solidFill>
                <a:srgbClr val="FF0000"/>
              </a:solidFill>
              <a:latin typeface="HP001 4 hàng" panose="020B0603050302020204" pitchFamily="34" charset="0"/>
            </a:endParaRPr>
          </a:p>
        </p:txBody>
      </p:sp>
      <p:sp>
        <p:nvSpPr>
          <p:cNvPr id="5" name="TextBox 4">
            <a:extLst>
              <a:ext uri="{FF2B5EF4-FFF2-40B4-BE49-F238E27FC236}">
                <a16:creationId xmlns:a16="http://schemas.microsoft.com/office/drawing/2014/main" id="{95642D41-577D-4735-91FA-7DCB5382405F}"/>
              </a:ext>
            </a:extLst>
          </p:cNvPr>
          <p:cNvSpPr txBox="1"/>
          <p:nvPr/>
        </p:nvSpPr>
        <p:spPr>
          <a:xfrm>
            <a:off x="3802374" y="1948934"/>
            <a:ext cx="293670" cy="369332"/>
          </a:xfrm>
          <a:prstGeom prst="rect">
            <a:avLst/>
          </a:prstGeom>
          <a:noFill/>
        </p:spPr>
        <p:txBody>
          <a:bodyPr wrap="none" rtlCol="0">
            <a:spAutoFit/>
          </a:bodyPr>
          <a:lstStyle/>
          <a:p>
            <a:r>
              <a:rPr lang="en-US" b="1">
                <a:solidFill>
                  <a:srgbClr val="FF0000"/>
                </a:solidFill>
                <a:latin typeface="HP001 4 hàng" panose="020B0603050302020204" pitchFamily="34" charset="0"/>
              </a:rPr>
              <a:t>s</a:t>
            </a:r>
            <a:endParaRPr lang="vi-VN" b="1">
              <a:solidFill>
                <a:srgbClr val="FF0000"/>
              </a:solidFill>
              <a:latin typeface="HP001 4 hàng" panose="020B0603050302020204" pitchFamily="34" charset="0"/>
            </a:endParaRPr>
          </a:p>
        </p:txBody>
      </p:sp>
      <p:sp>
        <p:nvSpPr>
          <p:cNvPr id="6" name="TextBox 5">
            <a:extLst>
              <a:ext uri="{FF2B5EF4-FFF2-40B4-BE49-F238E27FC236}">
                <a16:creationId xmlns:a16="http://schemas.microsoft.com/office/drawing/2014/main" id="{F4BFA1E6-0066-46A4-A944-6C2D7CB2621D}"/>
              </a:ext>
            </a:extLst>
          </p:cNvPr>
          <p:cNvSpPr txBox="1"/>
          <p:nvPr/>
        </p:nvSpPr>
        <p:spPr>
          <a:xfrm>
            <a:off x="4851893" y="2318266"/>
            <a:ext cx="300082" cy="369332"/>
          </a:xfrm>
          <a:prstGeom prst="rect">
            <a:avLst/>
          </a:prstGeom>
          <a:noFill/>
        </p:spPr>
        <p:txBody>
          <a:bodyPr wrap="none" rtlCol="0">
            <a:spAutoFit/>
          </a:bodyPr>
          <a:lstStyle/>
          <a:p>
            <a:r>
              <a:rPr lang="en-US" b="1">
                <a:solidFill>
                  <a:srgbClr val="FF0000"/>
                </a:solidFill>
                <a:latin typeface="HP001 4 hàng" panose="020B0603050302020204" pitchFamily="34" charset="0"/>
              </a:rPr>
              <a:t>đ</a:t>
            </a:r>
            <a:endParaRPr lang="vi-VN" b="1">
              <a:solidFill>
                <a:srgbClr val="FF0000"/>
              </a:solidFill>
              <a:latin typeface="HP001 4 hàng" panose="020B0603050302020204" pitchFamily="34" charset="0"/>
            </a:endParaRPr>
          </a:p>
        </p:txBody>
      </p:sp>
      <p:sp>
        <p:nvSpPr>
          <p:cNvPr id="7" name="Rectangle 6">
            <a:extLst>
              <a:ext uri="{FF2B5EF4-FFF2-40B4-BE49-F238E27FC236}">
                <a16:creationId xmlns:a16="http://schemas.microsoft.com/office/drawing/2014/main" id="{9724B70F-D8F1-41C1-9A09-BB71C3A9C6E2}"/>
              </a:ext>
            </a:extLst>
          </p:cNvPr>
          <p:cNvSpPr/>
          <p:nvPr/>
        </p:nvSpPr>
        <p:spPr>
          <a:xfrm>
            <a:off x="2964483" y="2046542"/>
            <a:ext cx="754374" cy="17411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sz="1600"/>
              <a:t>97 - 30</a:t>
            </a:r>
            <a:endParaRPr lang="vi-VN" sz="1600"/>
          </a:p>
        </p:txBody>
      </p:sp>
      <p:sp>
        <p:nvSpPr>
          <p:cNvPr id="8" name="TextBox 7">
            <a:extLst>
              <a:ext uri="{FF2B5EF4-FFF2-40B4-BE49-F238E27FC236}">
                <a16:creationId xmlns:a16="http://schemas.microsoft.com/office/drawing/2014/main" id="{45C11D91-54BC-477E-9CFA-9B99155A40E8}"/>
              </a:ext>
            </a:extLst>
          </p:cNvPr>
          <p:cNvSpPr txBox="1"/>
          <p:nvPr/>
        </p:nvSpPr>
        <p:spPr>
          <a:xfrm>
            <a:off x="3946003" y="3244334"/>
            <a:ext cx="300082" cy="369332"/>
          </a:xfrm>
          <a:prstGeom prst="rect">
            <a:avLst/>
          </a:prstGeom>
          <a:noFill/>
        </p:spPr>
        <p:txBody>
          <a:bodyPr wrap="none" rtlCol="0">
            <a:spAutoFit/>
          </a:bodyPr>
          <a:lstStyle/>
          <a:p>
            <a:r>
              <a:rPr lang="en-US" b="1">
                <a:solidFill>
                  <a:srgbClr val="FF0000"/>
                </a:solidFill>
                <a:latin typeface="HP001 4 hàng" panose="020B0603050302020204" pitchFamily="34" charset="0"/>
              </a:rPr>
              <a:t>đ</a:t>
            </a:r>
            <a:endParaRPr lang="vi-VN" b="1">
              <a:solidFill>
                <a:srgbClr val="FF0000"/>
              </a:solidFill>
              <a:latin typeface="HP001 4 hàng" panose="020B0603050302020204" pitchFamily="34" charset="0"/>
            </a:endParaRPr>
          </a:p>
        </p:txBody>
      </p:sp>
      <p:sp>
        <p:nvSpPr>
          <p:cNvPr id="9" name="TextBox 8">
            <a:extLst>
              <a:ext uri="{FF2B5EF4-FFF2-40B4-BE49-F238E27FC236}">
                <a16:creationId xmlns:a16="http://schemas.microsoft.com/office/drawing/2014/main" id="{7C429E9A-20CA-4810-BCE1-17ED2EB92A6D}"/>
              </a:ext>
            </a:extLst>
          </p:cNvPr>
          <p:cNvSpPr txBox="1"/>
          <p:nvPr/>
        </p:nvSpPr>
        <p:spPr>
          <a:xfrm>
            <a:off x="5715000" y="3187756"/>
            <a:ext cx="300082" cy="369332"/>
          </a:xfrm>
          <a:prstGeom prst="rect">
            <a:avLst/>
          </a:prstGeom>
          <a:noFill/>
        </p:spPr>
        <p:txBody>
          <a:bodyPr wrap="none" rtlCol="0">
            <a:spAutoFit/>
          </a:bodyPr>
          <a:lstStyle/>
          <a:p>
            <a:r>
              <a:rPr lang="en-US" b="1">
                <a:solidFill>
                  <a:srgbClr val="FF0000"/>
                </a:solidFill>
                <a:latin typeface="HP001 4 hàng" panose="020B0603050302020204" pitchFamily="34" charset="0"/>
              </a:rPr>
              <a:t>đ</a:t>
            </a:r>
            <a:endParaRPr lang="vi-VN" b="1">
              <a:solidFill>
                <a:srgbClr val="FF0000"/>
              </a:solidFill>
              <a:latin typeface="HP001 4 hàng" panose="020B0603050302020204" pitchFamily="34" charset="0"/>
            </a:endParaRPr>
          </a:p>
        </p:txBody>
      </p:sp>
      <p:sp>
        <p:nvSpPr>
          <p:cNvPr id="10" name="TextBox 9">
            <a:extLst>
              <a:ext uri="{FF2B5EF4-FFF2-40B4-BE49-F238E27FC236}">
                <a16:creationId xmlns:a16="http://schemas.microsoft.com/office/drawing/2014/main" id="{D697ABE5-B346-4C64-896D-F968A4603147}"/>
              </a:ext>
            </a:extLst>
          </p:cNvPr>
          <p:cNvSpPr txBox="1"/>
          <p:nvPr/>
        </p:nvSpPr>
        <p:spPr>
          <a:xfrm>
            <a:off x="4421958" y="4114800"/>
            <a:ext cx="300082" cy="369332"/>
          </a:xfrm>
          <a:prstGeom prst="rect">
            <a:avLst/>
          </a:prstGeom>
          <a:noFill/>
        </p:spPr>
        <p:txBody>
          <a:bodyPr wrap="none" rtlCol="0">
            <a:spAutoFit/>
          </a:bodyPr>
          <a:lstStyle/>
          <a:p>
            <a:r>
              <a:rPr lang="en-US" b="1">
                <a:solidFill>
                  <a:srgbClr val="FF0000"/>
                </a:solidFill>
                <a:latin typeface="HP001 4 hàng" panose="020B0603050302020204" pitchFamily="34" charset="0"/>
              </a:rPr>
              <a:t>đ</a:t>
            </a:r>
            <a:endParaRPr lang="vi-VN" b="1">
              <a:solidFill>
                <a:srgbClr val="FF0000"/>
              </a:solidFill>
              <a:latin typeface="HP001 4 hàng" panose="020B0603050302020204" pitchFamily="34" charset="0"/>
            </a:endParaRPr>
          </a:p>
        </p:txBody>
      </p:sp>
      <p:sp>
        <p:nvSpPr>
          <p:cNvPr id="11" name="TextBox 10">
            <a:extLst>
              <a:ext uri="{FF2B5EF4-FFF2-40B4-BE49-F238E27FC236}">
                <a16:creationId xmlns:a16="http://schemas.microsoft.com/office/drawing/2014/main" id="{9FA259C7-BFFF-433B-B9A7-0418BAE79C7E}"/>
              </a:ext>
            </a:extLst>
          </p:cNvPr>
          <p:cNvSpPr txBox="1"/>
          <p:nvPr/>
        </p:nvSpPr>
        <p:spPr>
          <a:xfrm>
            <a:off x="3941298" y="5791200"/>
            <a:ext cx="300082" cy="369332"/>
          </a:xfrm>
          <a:prstGeom prst="rect">
            <a:avLst/>
          </a:prstGeom>
          <a:noFill/>
        </p:spPr>
        <p:txBody>
          <a:bodyPr wrap="none" rtlCol="0">
            <a:spAutoFit/>
          </a:bodyPr>
          <a:lstStyle/>
          <a:p>
            <a:r>
              <a:rPr lang="en-US" b="1">
                <a:solidFill>
                  <a:srgbClr val="FF0000"/>
                </a:solidFill>
                <a:latin typeface="HP001 4 hàng" panose="020B0603050302020204" pitchFamily="34" charset="0"/>
              </a:rPr>
              <a:t>đ</a:t>
            </a:r>
            <a:endParaRPr lang="vi-VN" b="1">
              <a:solidFill>
                <a:srgbClr val="FF0000"/>
              </a:solidFill>
              <a:latin typeface="HP001 4 hàng" panose="020B0603050302020204" pitchFamily="34" charset="0"/>
            </a:endParaRPr>
          </a:p>
        </p:txBody>
      </p:sp>
      <p:sp>
        <p:nvSpPr>
          <p:cNvPr id="12" name="TextBox 11">
            <a:extLst>
              <a:ext uri="{FF2B5EF4-FFF2-40B4-BE49-F238E27FC236}">
                <a16:creationId xmlns:a16="http://schemas.microsoft.com/office/drawing/2014/main" id="{D37A5351-D41A-42B9-A3EE-B1E5C05C263E}"/>
              </a:ext>
            </a:extLst>
          </p:cNvPr>
          <p:cNvSpPr txBox="1"/>
          <p:nvPr/>
        </p:nvSpPr>
        <p:spPr>
          <a:xfrm>
            <a:off x="4121876" y="5970004"/>
            <a:ext cx="300082" cy="369332"/>
          </a:xfrm>
          <a:prstGeom prst="rect">
            <a:avLst/>
          </a:prstGeom>
          <a:noFill/>
        </p:spPr>
        <p:txBody>
          <a:bodyPr wrap="none" rtlCol="0">
            <a:spAutoFit/>
          </a:bodyPr>
          <a:lstStyle/>
          <a:p>
            <a:r>
              <a:rPr lang="en-US" b="1">
                <a:solidFill>
                  <a:srgbClr val="FF0000"/>
                </a:solidFill>
                <a:latin typeface="HP001 4 hàng" panose="020B0603050302020204" pitchFamily="34" charset="0"/>
              </a:rPr>
              <a:t>đ</a:t>
            </a:r>
            <a:endParaRPr lang="vi-VN" b="1">
              <a:solidFill>
                <a:srgbClr val="FF0000"/>
              </a:solidFill>
              <a:latin typeface="HP001 4 hàng" panose="020B0603050302020204" pitchFamily="34" charset="0"/>
            </a:endParaRPr>
          </a:p>
        </p:txBody>
      </p:sp>
    </p:spTree>
    <p:extLst>
      <p:ext uri="{BB962C8B-B14F-4D97-AF65-F5344CB8AC3E}">
        <p14:creationId xmlns:p14="http://schemas.microsoft.com/office/powerpoint/2010/main" val="1743937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animBg="1"/>
      <p:bldP spid="8" grpId="0"/>
      <p:bldP spid="9" grpId="0"/>
      <p:bldP spid="10" grpId="0"/>
      <p:bldP spid="11"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B131E6-907B-4A69-A4BC-C987ED9AF0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2937" y="0"/>
            <a:ext cx="5138125" cy="6858000"/>
          </a:xfrm>
          <a:prstGeom prst="rect">
            <a:avLst/>
          </a:prstGeom>
        </p:spPr>
      </p:pic>
      <p:sp>
        <p:nvSpPr>
          <p:cNvPr id="4" name="TextBox 3">
            <a:extLst>
              <a:ext uri="{FF2B5EF4-FFF2-40B4-BE49-F238E27FC236}">
                <a16:creationId xmlns:a16="http://schemas.microsoft.com/office/drawing/2014/main" id="{9DE7B84F-78AC-41EE-912F-033F4DE7575A}"/>
              </a:ext>
            </a:extLst>
          </p:cNvPr>
          <p:cNvSpPr txBox="1"/>
          <p:nvPr/>
        </p:nvSpPr>
        <p:spPr>
          <a:xfrm>
            <a:off x="4271917" y="533400"/>
            <a:ext cx="300082" cy="369332"/>
          </a:xfrm>
          <a:prstGeom prst="rect">
            <a:avLst/>
          </a:prstGeom>
          <a:noFill/>
        </p:spPr>
        <p:txBody>
          <a:bodyPr wrap="none" rtlCol="0">
            <a:spAutoFit/>
          </a:bodyPr>
          <a:lstStyle/>
          <a:p>
            <a:r>
              <a:rPr lang="en-US" b="1">
                <a:solidFill>
                  <a:srgbClr val="FF0000"/>
                </a:solidFill>
                <a:latin typeface="HP001 4 hàng" panose="020B0603050302020204" pitchFamily="34" charset="0"/>
              </a:rPr>
              <a:t>đ</a:t>
            </a:r>
            <a:endParaRPr lang="vi-VN" b="1">
              <a:solidFill>
                <a:srgbClr val="FF0000"/>
              </a:solidFill>
              <a:latin typeface="HP001 4 hàng" panose="020B0603050302020204" pitchFamily="34" charset="0"/>
            </a:endParaRPr>
          </a:p>
        </p:txBody>
      </p:sp>
      <p:sp>
        <p:nvSpPr>
          <p:cNvPr id="5" name="TextBox 4">
            <a:extLst>
              <a:ext uri="{FF2B5EF4-FFF2-40B4-BE49-F238E27FC236}">
                <a16:creationId xmlns:a16="http://schemas.microsoft.com/office/drawing/2014/main" id="{CC4E4E3C-93DB-43A7-AFF7-D7E884A797F9}"/>
              </a:ext>
            </a:extLst>
          </p:cNvPr>
          <p:cNvSpPr txBox="1"/>
          <p:nvPr/>
        </p:nvSpPr>
        <p:spPr>
          <a:xfrm>
            <a:off x="3810000" y="718066"/>
            <a:ext cx="300082" cy="369332"/>
          </a:xfrm>
          <a:prstGeom prst="rect">
            <a:avLst/>
          </a:prstGeom>
          <a:noFill/>
        </p:spPr>
        <p:txBody>
          <a:bodyPr wrap="none" rtlCol="0">
            <a:spAutoFit/>
          </a:bodyPr>
          <a:lstStyle/>
          <a:p>
            <a:r>
              <a:rPr lang="en-US" b="1">
                <a:solidFill>
                  <a:srgbClr val="FF0000"/>
                </a:solidFill>
                <a:latin typeface="HP001 4 hàng" panose="020B0603050302020204" pitchFamily="34" charset="0"/>
              </a:rPr>
              <a:t>đ</a:t>
            </a:r>
            <a:endParaRPr lang="vi-VN" b="1">
              <a:solidFill>
                <a:srgbClr val="FF0000"/>
              </a:solidFill>
              <a:latin typeface="HP001 4 hàng" panose="020B0603050302020204" pitchFamily="34" charset="0"/>
            </a:endParaRPr>
          </a:p>
        </p:txBody>
      </p:sp>
      <p:sp>
        <p:nvSpPr>
          <p:cNvPr id="6" name="TextBox 5">
            <a:extLst>
              <a:ext uri="{FF2B5EF4-FFF2-40B4-BE49-F238E27FC236}">
                <a16:creationId xmlns:a16="http://schemas.microsoft.com/office/drawing/2014/main" id="{FF9AD1F1-A672-4E9C-A8A2-A5715894FFB8}"/>
              </a:ext>
            </a:extLst>
          </p:cNvPr>
          <p:cNvSpPr txBox="1"/>
          <p:nvPr/>
        </p:nvSpPr>
        <p:spPr>
          <a:xfrm>
            <a:off x="3579042" y="1002268"/>
            <a:ext cx="300082" cy="369332"/>
          </a:xfrm>
          <a:prstGeom prst="rect">
            <a:avLst/>
          </a:prstGeom>
          <a:noFill/>
        </p:spPr>
        <p:txBody>
          <a:bodyPr wrap="none" rtlCol="0">
            <a:spAutoFit/>
          </a:bodyPr>
          <a:lstStyle/>
          <a:p>
            <a:r>
              <a:rPr lang="en-US" b="1">
                <a:solidFill>
                  <a:srgbClr val="FF0000"/>
                </a:solidFill>
                <a:latin typeface="HP001 4 hàng" panose="020B0603050302020204" pitchFamily="34" charset="0"/>
              </a:rPr>
              <a:t>đ</a:t>
            </a:r>
            <a:endParaRPr lang="vi-VN" b="1">
              <a:solidFill>
                <a:srgbClr val="FF0000"/>
              </a:solidFill>
              <a:latin typeface="HP001 4 hàng" panose="020B0603050302020204" pitchFamily="34" charset="0"/>
            </a:endParaRPr>
          </a:p>
        </p:txBody>
      </p:sp>
      <p:sp>
        <p:nvSpPr>
          <p:cNvPr id="7" name="TextBox 6">
            <a:extLst>
              <a:ext uri="{FF2B5EF4-FFF2-40B4-BE49-F238E27FC236}">
                <a16:creationId xmlns:a16="http://schemas.microsoft.com/office/drawing/2014/main" id="{3191CED9-1284-488A-9D1C-987310F71638}"/>
              </a:ext>
            </a:extLst>
          </p:cNvPr>
          <p:cNvSpPr txBox="1"/>
          <p:nvPr/>
        </p:nvSpPr>
        <p:spPr>
          <a:xfrm>
            <a:off x="3731442" y="1154668"/>
            <a:ext cx="300082" cy="369332"/>
          </a:xfrm>
          <a:prstGeom prst="rect">
            <a:avLst/>
          </a:prstGeom>
          <a:noFill/>
        </p:spPr>
        <p:txBody>
          <a:bodyPr wrap="none" rtlCol="0">
            <a:spAutoFit/>
          </a:bodyPr>
          <a:lstStyle/>
          <a:p>
            <a:r>
              <a:rPr lang="en-US" b="1">
                <a:solidFill>
                  <a:srgbClr val="FF0000"/>
                </a:solidFill>
                <a:latin typeface="HP001 4 hàng" panose="020B0603050302020204" pitchFamily="34" charset="0"/>
              </a:rPr>
              <a:t>đ</a:t>
            </a:r>
            <a:endParaRPr lang="vi-VN" b="1">
              <a:solidFill>
                <a:srgbClr val="FF0000"/>
              </a:solidFill>
              <a:latin typeface="HP001 4 hàng" panose="020B0603050302020204" pitchFamily="34" charset="0"/>
            </a:endParaRPr>
          </a:p>
        </p:txBody>
      </p:sp>
      <p:sp>
        <p:nvSpPr>
          <p:cNvPr id="8" name="TextBox 7">
            <a:extLst>
              <a:ext uri="{FF2B5EF4-FFF2-40B4-BE49-F238E27FC236}">
                <a16:creationId xmlns:a16="http://schemas.microsoft.com/office/drawing/2014/main" id="{9BEDC123-BEF8-4D98-BDD2-61AF3449508C}"/>
              </a:ext>
            </a:extLst>
          </p:cNvPr>
          <p:cNvSpPr txBox="1"/>
          <p:nvPr/>
        </p:nvSpPr>
        <p:spPr>
          <a:xfrm>
            <a:off x="3659959" y="1343299"/>
            <a:ext cx="300082" cy="369332"/>
          </a:xfrm>
          <a:prstGeom prst="rect">
            <a:avLst/>
          </a:prstGeom>
          <a:noFill/>
        </p:spPr>
        <p:txBody>
          <a:bodyPr wrap="none" rtlCol="0">
            <a:spAutoFit/>
          </a:bodyPr>
          <a:lstStyle/>
          <a:p>
            <a:r>
              <a:rPr lang="en-US" b="1">
                <a:solidFill>
                  <a:srgbClr val="FF0000"/>
                </a:solidFill>
                <a:latin typeface="HP001 4 hàng" panose="020B0603050302020204" pitchFamily="34" charset="0"/>
              </a:rPr>
              <a:t>đ</a:t>
            </a:r>
            <a:endParaRPr lang="vi-VN" b="1">
              <a:solidFill>
                <a:srgbClr val="FF0000"/>
              </a:solidFill>
              <a:latin typeface="HP001 4 hàng" panose="020B0603050302020204" pitchFamily="34" charset="0"/>
            </a:endParaRPr>
          </a:p>
        </p:txBody>
      </p:sp>
      <p:sp>
        <p:nvSpPr>
          <p:cNvPr id="9" name="TextBox 8">
            <a:extLst>
              <a:ext uri="{FF2B5EF4-FFF2-40B4-BE49-F238E27FC236}">
                <a16:creationId xmlns:a16="http://schemas.microsoft.com/office/drawing/2014/main" id="{ACC6AAC2-5CFD-4FE7-97FC-2C655509E10B}"/>
              </a:ext>
            </a:extLst>
          </p:cNvPr>
          <p:cNvSpPr txBox="1"/>
          <p:nvPr/>
        </p:nvSpPr>
        <p:spPr>
          <a:xfrm>
            <a:off x="3355160" y="1531930"/>
            <a:ext cx="300082" cy="369332"/>
          </a:xfrm>
          <a:prstGeom prst="rect">
            <a:avLst/>
          </a:prstGeom>
          <a:noFill/>
        </p:spPr>
        <p:txBody>
          <a:bodyPr wrap="none" rtlCol="0">
            <a:spAutoFit/>
          </a:bodyPr>
          <a:lstStyle/>
          <a:p>
            <a:r>
              <a:rPr lang="en-US" b="1">
                <a:solidFill>
                  <a:srgbClr val="FF0000"/>
                </a:solidFill>
                <a:latin typeface="HP001 4 hàng" panose="020B0603050302020204" pitchFamily="34" charset="0"/>
              </a:rPr>
              <a:t>đ</a:t>
            </a:r>
            <a:endParaRPr lang="vi-VN" b="1">
              <a:solidFill>
                <a:srgbClr val="FF0000"/>
              </a:solidFill>
              <a:latin typeface="HP001 4 hàng" panose="020B0603050302020204" pitchFamily="34" charset="0"/>
            </a:endParaRPr>
          </a:p>
        </p:txBody>
      </p:sp>
      <p:sp>
        <p:nvSpPr>
          <p:cNvPr id="10" name="TextBox 9">
            <a:extLst>
              <a:ext uri="{FF2B5EF4-FFF2-40B4-BE49-F238E27FC236}">
                <a16:creationId xmlns:a16="http://schemas.microsoft.com/office/drawing/2014/main" id="{017BFA06-16E6-41CF-8E3F-F8CA6ACE75BC}"/>
              </a:ext>
            </a:extLst>
          </p:cNvPr>
          <p:cNvSpPr txBox="1"/>
          <p:nvPr/>
        </p:nvSpPr>
        <p:spPr>
          <a:xfrm>
            <a:off x="3647106" y="2061592"/>
            <a:ext cx="300082" cy="369332"/>
          </a:xfrm>
          <a:prstGeom prst="rect">
            <a:avLst/>
          </a:prstGeom>
          <a:noFill/>
        </p:spPr>
        <p:txBody>
          <a:bodyPr wrap="none" rtlCol="0">
            <a:spAutoFit/>
          </a:bodyPr>
          <a:lstStyle/>
          <a:p>
            <a:r>
              <a:rPr lang="en-US" b="1">
                <a:solidFill>
                  <a:srgbClr val="FF0000"/>
                </a:solidFill>
                <a:latin typeface="HP001 4 hàng" panose="020B0603050302020204" pitchFamily="34" charset="0"/>
              </a:rPr>
              <a:t>đ</a:t>
            </a:r>
            <a:endParaRPr lang="vi-VN" b="1">
              <a:solidFill>
                <a:srgbClr val="FF0000"/>
              </a:solidFill>
              <a:latin typeface="HP001 4 hàng" panose="020B0603050302020204" pitchFamily="34" charset="0"/>
            </a:endParaRPr>
          </a:p>
        </p:txBody>
      </p:sp>
      <p:sp>
        <p:nvSpPr>
          <p:cNvPr id="11" name="TextBox 10">
            <a:extLst>
              <a:ext uri="{FF2B5EF4-FFF2-40B4-BE49-F238E27FC236}">
                <a16:creationId xmlns:a16="http://schemas.microsoft.com/office/drawing/2014/main" id="{F36F1319-4442-4FC1-86CD-E8F77E3874B6}"/>
              </a:ext>
            </a:extLst>
          </p:cNvPr>
          <p:cNvSpPr txBox="1"/>
          <p:nvPr/>
        </p:nvSpPr>
        <p:spPr>
          <a:xfrm>
            <a:off x="5591357" y="2430924"/>
            <a:ext cx="300082" cy="369332"/>
          </a:xfrm>
          <a:prstGeom prst="rect">
            <a:avLst/>
          </a:prstGeom>
          <a:noFill/>
        </p:spPr>
        <p:txBody>
          <a:bodyPr wrap="none" rtlCol="0">
            <a:spAutoFit/>
          </a:bodyPr>
          <a:lstStyle/>
          <a:p>
            <a:r>
              <a:rPr lang="en-US" b="1">
                <a:solidFill>
                  <a:srgbClr val="FF0000"/>
                </a:solidFill>
                <a:latin typeface="HP001 4 hàng" panose="020B0603050302020204" pitchFamily="34" charset="0"/>
              </a:rPr>
              <a:t>đ</a:t>
            </a:r>
            <a:endParaRPr lang="vi-VN" b="1">
              <a:solidFill>
                <a:srgbClr val="FF0000"/>
              </a:solidFill>
              <a:latin typeface="HP001 4 hàng" panose="020B0603050302020204" pitchFamily="34" charset="0"/>
            </a:endParaRPr>
          </a:p>
        </p:txBody>
      </p:sp>
      <p:sp>
        <p:nvSpPr>
          <p:cNvPr id="12" name="TextBox 11">
            <a:extLst>
              <a:ext uri="{FF2B5EF4-FFF2-40B4-BE49-F238E27FC236}">
                <a16:creationId xmlns:a16="http://schemas.microsoft.com/office/drawing/2014/main" id="{CF32BCBA-4680-4D83-96C7-DA4F05D28C02}"/>
              </a:ext>
            </a:extLst>
          </p:cNvPr>
          <p:cNvSpPr txBox="1"/>
          <p:nvPr/>
        </p:nvSpPr>
        <p:spPr>
          <a:xfrm>
            <a:off x="4461237" y="2831908"/>
            <a:ext cx="300082" cy="369332"/>
          </a:xfrm>
          <a:prstGeom prst="rect">
            <a:avLst/>
          </a:prstGeom>
          <a:noFill/>
        </p:spPr>
        <p:txBody>
          <a:bodyPr wrap="none" rtlCol="0">
            <a:spAutoFit/>
          </a:bodyPr>
          <a:lstStyle/>
          <a:p>
            <a:r>
              <a:rPr lang="en-US" b="1">
                <a:solidFill>
                  <a:srgbClr val="FF0000"/>
                </a:solidFill>
                <a:latin typeface="HP001 4 hàng" panose="020B0603050302020204" pitchFamily="34" charset="0"/>
              </a:rPr>
              <a:t>đ</a:t>
            </a:r>
            <a:endParaRPr lang="vi-VN" b="1">
              <a:solidFill>
                <a:srgbClr val="FF0000"/>
              </a:solidFill>
              <a:latin typeface="HP001 4 hàng" panose="020B0603050302020204" pitchFamily="34" charset="0"/>
            </a:endParaRPr>
          </a:p>
        </p:txBody>
      </p:sp>
      <p:sp>
        <p:nvSpPr>
          <p:cNvPr id="13" name="TextBox 12">
            <a:extLst>
              <a:ext uri="{FF2B5EF4-FFF2-40B4-BE49-F238E27FC236}">
                <a16:creationId xmlns:a16="http://schemas.microsoft.com/office/drawing/2014/main" id="{011164D8-3E17-4100-B1BF-856725CABD98}"/>
              </a:ext>
            </a:extLst>
          </p:cNvPr>
          <p:cNvSpPr txBox="1"/>
          <p:nvPr/>
        </p:nvSpPr>
        <p:spPr>
          <a:xfrm>
            <a:off x="5741398" y="3429000"/>
            <a:ext cx="300082" cy="369332"/>
          </a:xfrm>
          <a:prstGeom prst="rect">
            <a:avLst/>
          </a:prstGeom>
          <a:noFill/>
        </p:spPr>
        <p:txBody>
          <a:bodyPr wrap="none" rtlCol="0">
            <a:spAutoFit/>
          </a:bodyPr>
          <a:lstStyle/>
          <a:p>
            <a:r>
              <a:rPr lang="en-US" b="1">
                <a:solidFill>
                  <a:srgbClr val="FF0000"/>
                </a:solidFill>
                <a:latin typeface="HP001 4 hàng" panose="020B0603050302020204" pitchFamily="34" charset="0"/>
              </a:rPr>
              <a:t>đ</a:t>
            </a:r>
            <a:endParaRPr lang="vi-VN" b="1">
              <a:solidFill>
                <a:srgbClr val="FF0000"/>
              </a:solidFill>
              <a:latin typeface="HP001 4 hàng" panose="020B0603050302020204" pitchFamily="34" charset="0"/>
            </a:endParaRPr>
          </a:p>
        </p:txBody>
      </p:sp>
      <p:sp>
        <p:nvSpPr>
          <p:cNvPr id="14" name="TextBox 13">
            <a:extLst>
              <a:ext uri="{FF2B5EF4-FFF2-40B4-BE49-F238E27FC236}">
                <a16:creationId xmlns:a16="http://schemas.microsoft.com/office/drawing/2014/main" id="{EE364EED-EDAF-4818-8A27-25B621BD6814}"/>
              </a:ext>
            </a:extLst>
          </p:cNvPr>
          <p:cNvSpPr txBox="1"/>
          <p:nvPr/>
        </p:nvSpPr>
        <p:spPr>
          <a:xfrm>
            <a:off x="4761319" y="3962400"/>
            <a:ext cx="300082" cy="369332"/>
          </a:xfrm>
          <a:prstGeom prst="rect">
            <a:avLst/>
          </a:prstGeom>
          <a:noFill/>
        </p:spPr>
        <p:txBody>
          <a:bodyPr wrap="none" rtlCol="0">
            <a:spAutoFit/>
          </a:bodyPr>
          <a:lstStyle/>
          <a:p>
            <a:r>
              <a:rPr lang="en-US" b="1">
                <a:solidFill>
                  <a:srgbClr val="FF0000"/>
                </a:solidFill>
                <a:latin typeface="HP001 4 hàng" panose="020B0603050302020204" pitchFamily="34" charset="0"/>
              </a:rPr>
              <a:t>đ</a:t>
            </a:r>
            <a:endParaRPr lang="vi-VN" b="1">
              <a:solidFill>
                <a:srgbClr val="FF0000"/>
              </a:solidFill>
              <a:latin typeface="HP001 4 hàng" panose="020B0603050302020204" pitchFamily="34" charset="0"/>
            </a:endParaRPr>
          </a:p>
        </p:txBody>
      </p:sp>
      <p:sp>
        <p:nvSpPr>
          <p:cNvPr id="15" name="TextBox 14">
            <a:extLst>
              <a:ext uri="{FF2B5EF4-FFF2-40B4-BE49-F238E27FC236}">
                <a16:creationId xmlns:a16="http://schemas.microsoft.com/office/drawing/2014/main" id="{D04343BD-D7CF-4968-962A-97EA9A2C6074}"/>
              </a:ext>
            </a:extLst>
          </p:cNvPr>
          <p:cNvSpPr txBox="1"/>
          <p:nvPr/>
        </p:nvSpPr>
        <p:spPr>
          <a:xfrm>
            <a:off x="4761319" y="5391443"/>
            <a:ext cx="300082" cy="369332"/>
          </a:xfrm>
          <a:prstGeom prst="rect">
            <a:avLst/>
          </a:prstGeom>
          <a:noFill/>
        </p:spPr>
        <p:txBody>
          <a:bodyPr wrap="none" rtlCol="0">
            <a:spAutoFit/>
          </a:bodyPr>
          <a:lstStyle/>
          <a:p>
            <a:r>
              <a:rPr lang="en-US" b="1">
                <a:solidFill>
                  <a:srgbClr val="FF0000"/>
                </a:solidFill>
                <a:latin typeface="HP001 4 hàng" panose="020B0603050302020204" pitchFamily="34" charset="0"/>
              </a:rPr>
              <a:t>đ</a:t>
            </a:r>
            <a:endParaRPr lang="vi-VN" b="1">
              <a:solidFill>
                <a:srgbClr val="FF0000"/>
              </a:solidFill>
              <a:latin typeface="HP001 4 hàng" panose="020B0603050302020204" pitchFamily="34" charset="0"/>
            </a:endParaRPr>
          </a:p>
        </p:txBody>
      </p:sp>
      <p:sp>
        <p:nvSpPr>
          <p:cNvPr id="16" name="TextBox 15">
            <a:extLst>
              <a:ext uri="{FF2B5EF4-FFF2-40B4-BE49-F238E27FC236}">
                <a16:creationId xmlns:a16="http://schemas.microsoft.com/office/drawing/2014/main" id="{0B002C41-464D-40F7-9CCA-5C9CB02D4A67}"/>
              </a:ext>
            </a:extLst>
          </p:cNvPr>
          <p:cNvSpPr txBox="1"/>
          <p:nvPr/>
        </p:nvSpPr>
        <p:spPr>
          <a:xfrm rot="10800000" flipV="1">
            <a:off x="6041480" y="379512"/>
            <a:ext cx="1017845" cy="707886"/>
          </a:xfrm>
          <a:prstGeom prst="rect">
            <a:avLst/>
          </a:prstGeom>
          <a:noFill/>
        </p:spPr>
        <p:txBody>
          <a:bodyPr wrap="square" rtlCol="0">
            <a:spAutoFit/>
          </a:bodyPr>
          <a:lstStyle/>
          <a:p>
            <a:r>
              <a:rPr lang="en-US" sz="4000" b="1" u="sng">
                <a:solidFill>
                  <a:srgbClr val="FF0000"/>
                </a:solidFill>
                <a:latin typeface="HP001 4 hàng" panose="020B0603050302020204" pitchFamily="34" charset="0"/>
              </a:rPr>
              <a:t>9,5</a:t>
            </a:r>
            <a:endParaRPr lang="vi-VN" sz="4000" b="1" u="sng">
              <a:solidFill>
                <a:srgbClr val="FF0000"/>
              </a:solidFill>
              <a:latin typeface="HP001 4 hàng" panose="020B0603050302020204" pitchFamily="34" charset="0"/>
            </a:endParaRPr>
          </a:p>
        </p:txBody>
      </p:sp>
      <p:pic>
        <p:nvPicPr>
          <p:cNvPr id="18" name="Picture 17">
            <a:extLst>
              <a:ext uri="{FF2B5EF4-FFF2-40B4-BE49-F238E27FC236}">
                <a16:creationId xmlns:a16="http://schemas.microsoft.com/office/drawing/2014/main" id="{85DD8059-A620-484E-8953-7CD91348114F}"/>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595693" y="-296089"/>
            <a:ext cx="1828799" cy="1808202"/>
          </a:xfrm>
          <a:prstGeom prst="rect">
            <a:avLst/>
          </a:prstGeom>
        </p:spPr>
      </p:pic>
    </p:spTree>
    <p:extLst>
      <p:ext uri="{BB962C8B-B14F-4D97-AF65-F5344CB8AC3E}">
        <p14:creationId xmlns:p14="http://schemas.microsoft.com/office/powerpoint/2010/main" val="545501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fade">
                                      <p:cBhvr>
                                        <p:cTn id="57" dur="500"/>
                                        <p:tgtEl>
                                          <p:spTgt spid="14"/>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fade">
                                      <p:cBhvr>
                                        <p:cTn id="62" dur="500"/>
                                        <p:tgtEl>
                                          <p:spTgt spid="15"/>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fade">
                                      <p:cBhvr>
                                        <p:cTn id="67" dur="500"/>
                                        <p:tgtEl>
                                          <p:spTgt spid="16"/>
                                        </p:tgtEl>
                                      </p:cBhvr>
                                    </p:animEffect>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nodeType="clickEffect">
                                  <p:stCondLst>
                                    <p:cond delay="0"/>
                                  </p:stCondLst>
                                  <p:childTnLst>
                                    <p:set>
                                      <p:cBhvr>
                                        <p:cTn id="71" dur="1" fill="hold">
                                          <p:stCondLst>
                                            <p:cond delay="0"/>
                                          </p:stCondLst>
                                        </p:cTn>
                                        <p:tgtEl>
                                          <p:spTgt spid="18"/>
                                        </p:tgtEl>
                                        <p:attrNameLst>
                                          <p:attrName>style.visibility</p:attrName>
                                        </p:attrNameLst>
                                      </p:cBhvr>
                                      <p:to>
                                        <p:strVal val="visible"/>
                                      </p:to>
                                    </p:set>
                                    <p:animEffect transition="in" filter="fade">
                                      <p:cBhvr>
                                        <p:cTn id="72" dur="1000"/>
                                        <p:tgtEl>
                                          <p:spTgt spid="18"/>
                                        </p:tgtEl>
                                      </p:cBhvr>
                                    </p:animEffect>
                                    <p:anim calcmode="lin" valueType="num">
                                      <p:cBhvr>
                                        <p:cTn id="73" dur="1000" fill="hold"/>
                                        <p:tgtEl>
                                          <p:spTgt spid="18"/>
                                        </p:tgtEl>
                                        <p:attrNameLst>
                                          <p:attrName>ppt_x</p:attrName>
                                        </p:attrNameLst>
                                      </p:cBhvr>
                                      <p:tavLst>
                                        <p:tav tm="0">
                                          <p:val>
                                            <p:strVal val="#ppt_x"/>
                                          </p:val>
                                        </p:tav>
                                        <p:tav tm="100000">
                                          <p:val>
                                            <p:strVal val="#ppt_x"/>
                                          </p:val>
                                        </p:tav>
                                      </p:tavLst>
                                    </p:anim>
                                    <p:anim calcmode="lin" valueType="num">
                                      <p:cBhvr>
                                        <p:cTn id="7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p:bldP spid="14" grpId="0"/>
      <p:bldP spid="15" grpId="0"/>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68116" y="929640"/>
            <a:ext cx="9112568" cy="4998720"/>
          </a:xfrm>
          <a:prstGeom prst="rect">
            <a:avLst/>
          </a:prstGeom>
        </p:spPr>
      </p:pic>
      <p:sp>
        <p:nvSpPr>
          <p:cNvPr id="4" name="TextBox 3">
            <a:extLst>
              <a:ext uri="{FF2B5EF4-FFF2-40B4-BE49-F238E27FC236}">
                <a16:creationId xmlns:a16="http://schemas.microsoft.com/office/drawing/2014/main" id="{613E8F29-CEA0-4DB7-934C-62B7FD1912F1}"/>
              </a:ext>
            </a:extLst>
          </p:cNvPr>
          <p:cNvSpPr txBox="1"/>
          <p:nvPr/>
        </p:nvSpPr>
        <p:spPr>
          <a:xfrm>
            <a:off x="1369956" y="2743200"/>
            <a:ext cx="6708888" cy="230832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Bài 39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FFFF00"/>
                </a:solidFill>
                <a:effectLst/>
                <a:uLnTx/>
                <a:uFillTx/>
                <a:latin typeface="Arial" panose="020B0604020202020204" pitchFamily="34" charset="0"/>
                <a:ea typeface="+mn-ea"/>
                <a:cs typeface="Arial" panose="020B0604020202020204" pitchFamily="34" charset="0"/>
              </a:rPr>
              <a:t>Ôn tập các số và phép tính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FFFF00"/>
                </a:solidFill>
                <a:effectLst/>
                <a:uLnTx/>
                <a:uFillTx/>
                <a:latin typeface="Arial" panose="020B0604020202020204" pitchFamily="34" charset="0"/>
                <a:ea typeface="+mn-ea"/>
                <a:cs typeface="Arial" panose="020B0604020202020204" pitchFamily="34" charset="0"/>
              </a:rPr>
              <a:t> trong phạm vi 100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effectLst/>
                <a:uLnTx/>
                <a:uFillTx/>
                <a:latin typeface="Arial" panose="020B0604020202020204" pitchFamily="34" charset="0"/>
                <a:ea typeface="+mn-ea"/>
                <a:cs typeface="Arial" panose="020B0604020202020204" pitchFamily="34" charset="0"/>
              </a:rPr>
              <a:t>- Tiết 2 -</a:t>
            </a:r>
            <a:endParaRPr kumimoji="0" lang="vi-VN" sz="3200" b="1" i="0" u="none" strike="noStrike" kern="1200" cap="none" spc="0" normalizeH="0" baseline="0" noProof="0">
              <a:ln>
                <a:noFill/>
              </a:ln>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11914135"/>
      </p:ext>
    </p:extLst>
  </p:cSld>
  <p:clrMapOvr>
    <a:masterClrMapping/>
  </p:clrMapOvr>
  <mc:AlternateContent xmlns:mc="http://schemas.openxmlformats.org/markup-compatibility/2006" xmlns:p14="http://schemas.microsoft.com/office/powerpoint/2010/main">
    <mc:Choice Requires="p14">
      <p:transition spd="slow" p14:dur="2000" advTm="6981"/>
    </mc:Choice>
    <mc:Fallback xmlns="">
      <p:transition spd="slow" advTm="69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875628f2c63ac1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46" y="0"/>
            <a:ext cx="9170646"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descr="C:\Users\ADMIN\Desktop\Doreamon cau ca\0x0ss-85.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43201" y="2155370"/>
            <a:ext cx="3788231" cy="378823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7" descr="Kết quả hình ảnh cho fish cartoon pn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100000" l="0" r="100000">
                        <a14:foregroundMark x1="10297" y1="44282" x2="72079" y2="47214"/>
                        <a14:foregroundMark x1="21980" y1="28446" x2="28317" y2="68915"/>
                        <a14:foregroundMark x1="26139" y1="25513" x2="32475" y2="78886"/>
                        <a14:foregroundMark x1="26733" y1="26100" x2="34851" y2="53666"/>
                        <a14:foregroundMark x1="41386" y1="25220" x2="62772" y2="58065"/>
                        <a14:foregroundMark x1="52475" y1="25220" x2="59406" y2="43109"/>
                        <a14:foregroundMark x1="58614" y1="29619" x2="39406" y2="50147"/>
                        <a14:foregroundMark x1="52277" y1="30205" x2="38218" y2="43988"/>
                        <a14:foregroundMark x1="56040" y1="23754" x2="63168" y2="53079"/>
                        <a14:foregroundMark x1="29901" y1="21994" x2="14455" y2="29912"/>
                        <a14:foregroundMark x1="16634" y1="36070" x2="11287" y2="56012"/>
                        <a14:foregroundMark x1="14455" y1="34604" x2="12871" y2="43695"/>
                        <a14:foregroundMark x1="80000" y1="46628" x2="91881" y2="40469"/>
                      </a14:backgroundRemoval>
                    </a14:imgEffect>
                  </a14:imgLayer>
                </a14:imgProps>
              </a:ext>
              <a:ext uri="{28A0092B-C50C-407E-A947-70E740481C1C}">
                <a14:useLocalDpi xmlns:a14="http://schemas.microsoft.com/office/drawing/2010/main" val="0"/>
              </a:ext>
            </a:extLst>
          </a:blip>
          <a:srcRect/>
          <a:stretch>
            <a:fillRect/>
          </a:stretch>
        </p:blipFill>
        <p:spPr bwMode="auto">
          <a:xfrm rot="4154894">
            <a:off x="2298583" y="2693473"/>
            <a:ext cx="2461159" cy="1661892"/>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3" descr="C:\Users\ADMIN\Desktop\Tai nguyen thiet ke tro choi\Angry birds epic birds\1505573783630 (2).png">
            <a:hlinkClick r:id="rId6" action="ppaction://hlinksldjump"/>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451456" y="5257800"/>
            <a:ext cx="1502044" cy="96740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665897" y="178320"/>
            <a:ext cx="5785559" cy="1938992"/>
          </a:xfrm>
          <a:prstGeom prst="rect">
            <a:avLst/>
          </a:prstGeom>
          <a:noFill/>
        </p:spPr>
        <p:txBody>
          <a:bodyPr wrap="none" rtlCol="0">
            <a:spAutoFit/>
          </a:bodyPr>
          <a:lstStyle/>
          <a:p>
            <a:pPr algn="ctr" defTabSz="914327"/>
            <a:r>
              <a:rPr lang="en-US" sz="6000" dirty="0">
                <a:solidFill>
                  <a:srgbClr val="0033CC"/>
                </a:solidFill>
                <a:latin typeface="Arial" panose="020B0604020202020204" pitchFamily="34" charset="0"/>
                <a:cs typeface="Arial" panose="020B0604020202020204" pitchFamily="34" charset="0"/>
              </a:rPr>
              <a:t>CÂU CÁ CÙNG </a:t>
            </a:r>
          </a:p>
          <a:p>
            <a:pPr algn="ctr" defTabSz="914327"/>
            <a:r>
              <a:rPr lang="en-US" sz="6000" dirty="0">
                <a:solidFill>
                  <a:srgbClr val="0033CC"/>
                </a:solidFill>
                <a:latin typeface="Arial" panose="020B0604020202020204" pitchFamily="34" charset="0"/>
                <a:cs typeface="Arial" panose="020B0604020202020204" pitchFamily="34" charset="0"/>
              </a:rPr>
              <a:t>DORAEMON</a:t>
            </a:r>
          </a:p>
        </p:txBody>
      </p:sp>
    </p:spTree>
    <p:extLst>
      <p:ext uri="{BB962C8B-B14F-4D97-AF65-F5344CB8AC3E}">
        <p14:creationId xmlns:p14="http://schemas.microsoft.com/office/powerpoint/2010/main" val="36072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500"/>
                                        <p:tgtEl>
                                          <p:spTgt spid="6">
                                            <p:txEl>
                                              <p:pRg st="1" end="1"/>
                                            </p:txEl>
                                          </p:spTgt>
                                        </p:tgtEl>
                                      </p:cBhvr>
                                    </p:animEffect>
                                  </p:childTnLst>
                                </p:cTn>
                              </p:par>
                            </p:childTnLst>
                          </p:cTn>
                        </p:par>
                        <p:par>
                          <p:cTn id="11" fill="hold">
                            <p:stCondLst>
                              <p:cond delay="500"/>
                            </p:stCondLst>
                            <p:childTnLst>
                              <p:par>
                                <p:cTn id="12" presetID="27" presetClass="emph" presetSubtype="0" repeatCount="4000" fill="remove" nodeType="afterEffect">
                                  <p:stCondLst>
                                    <p:cond delay="0"/>
                                  </p:stCondLst>
                                  <p:childTnLst>
                                    <p:animClr clrSpc="rgb" dir="cw">
                                      <p:cBhvr override="childStyle">
                                        <p:cTn id="13" dur="250" autoRev="1" fill="remove"/>
                                        <p:tgtEl>
                                          <p:spTgt spid="6">
                                            <p:txEl>
                                              <p:pRg st="0" end="0"/>
                                            </p:txEl>
                                          </p:spTgt>
                                        </p:tgtEl>
                                        <p:attrNameLst>
                                          <p:attrName>style.color</p:attrName>
                                        </p:attrNameLst>
                                      </p:cBhvr>
                                      <p:to>
                                        <a:schemeClr val="bg1"/>
                                      </p:to>
                                    </p:animClr>
                                    <p:animClr clrSpc="rgb" dir="cw">
                                      <p:cBhvr>
                                        <p:cTn id="14" dur="250" autoRev="1" fill="remove"/>
                                        <p:tgtEl>
                                          <p:spTgt spid="6">
                                            <p:txEl>
                                              <p:pRg st="0" end="0"/>
                                            </p:txEl>
                                          </p:spTgt>
                                        </p:tgtEl>
                                        <p:attrNameLst>
                                          <p:attrName>fillcolor</p:attrName>
                                        </p:attrNameLst>
                                      </p:cBhvr>
                                      <p:to>
                                        <a:schemeClr val="bg1"/>
                                      </p:to>
                                    </p:animClr>
                                    <p:set>
                                      <p:cBhvr>
                                        <p:cTn id="15" dur="250" autoRev="1" fill="remove"/>
                                        <p:tgtEl>
                                          <p:spTgt spid="6">
                                            <p:txEl>
                                              <p:pRg st="0" end="0"/>
                                            </p:txEl>
                                          </p:spTgt>
                                        </p:tgtEl>
                                        <p:attrNameLst>
                                          <p:attrName>fill.type</p:attrName>
                                        </p:attrNameLst>
                                      </p:cBhvr>
                                      <p:to>
                                        <p:strVal val="solid"/>
                                      </p:to>
                                    </p:set>
                                    <p:set>
                                      <p:cBhvr>
                                        <p:cTn id="16" dur="250" autoRev="1" fill="remove"/>
                                        <p:tgtEl>
                                          <p:spTgt spid="6">
                                            <p:txEl>
                                              <p:pRg st="0" end="0"/>
                                            </p:txEl>
                                          </p:spTgt>
                                        </p:tgtEl>
                                        <p:attrNameLst>
                                          <p:attrName>fill.on</p:attrName>
                                        </p:attrNameLst>
                                      </p:cBhvr>
                                      <p:to>
                                        <p:strVal val="true"/>
                                      </p:to>
                                    </p:set>
                                  </p:childTnLst>
                                </p:cTn>
                              </p:par>
                              <p:par>
                                <p:cTn id="17" presetID="27" presetClass="emph" presetSubtype="0" repeatCount="4000" fill="remove" nodeType="withEffect">
                                  <p:stCondLst>
                                    <p:cond delay="0"/>
                                  </p:stCondLst>
                                  <p:childTnLst>
                                    <p:animClr clrSpc="rgb" dir="cw">
                                      <p:cBhvr override="childStyle">
                                        <p:cTn id="18" dur="250" autoRev="1" fill="remove"/>
                                        <p:tgtEl>
                                          <p:spTgt spid="6">
                                            <p:txEl>
                                              <p:pRg st="1" end="1"/>
                                            </p:txEl>
                                          </p:spTgt>
                                        </p:tgtEl>
                                        <p:attrNameLst>
                                          <p:attrName>style.color</p:attrName>
                                        </p:attrNameLst>
                                      </p:cBhvr>
                                      <p:to>
                                        <a:schemeClr val="bg1"/>
                                      </p:to>
                                    </p:animClr>
                                    <p:animClr clrSpc="rgb" dir="cw">
                                      <p:cBhvr>
                                        <p:cTn id="19" dur="250" autoRev="1" fill="remove"/>
                                        <p:tgtEl>
                                          <p:spTgt spid="6">
                                            <p:txEl>
                                              <p:pRg st="1" end="1"/>
                                            </p:txEl>
                                          </p:spTgt>
                                        </p:tgtEl>
                                        <p:attrNameLst>
                                          <p:attrName>fillcolor</p:attrName>
                                        </p:attrNameLst>
                                      </p:cBhvr>
                                      <p:to>
                                        <a:schemeClr val="bg1"/>
                                      </p:to>
                                    </p:animClr>
                                    <p:set>
                                      <p:cBhvr>
                                        <p:cTn id="20" dur="250" autoRev="1" fill="remove"/>
                                        <p:tgtEl>
                                          <p:spTgt spid="6">
                                            <p:txEl>
                                              <p:pRg st="1" end="1"/>
                                            </p:txEl>
                                          </p:spTgt>
                                        </p:tgtEl>
                                        <p:attrNameLst>
                                          <p:attrName>fill.type</p:attrName>
                                        </p:attrNameLst>
                                      </p:cBhvr>
                                      <p:to>
                                        <p:strVal val="solid"/>
                                      </p:to>
                                    </p:set>
                                    <p:set>
                                      <p:cBhvr>
                                        <p:cTn id="21" dur="250" autoRev="1" fill="remove"/>
                                        <p:tgtEl>
                                          <p:spTgt spid="6">
                                            <p:txEl>
                                              <p:pRg st="1" end="1"/>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game_scree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 y="0"/>
            <a:ext cx="914399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Kết quả hình ảnh cho nobita 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5638800" y="1763126"/>
            <a:ext cx="914400" cy="125439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8" descr="Kết quả hình ảnh cho fish box cartoon"/>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1172" r="100000"/>
                    </a14:imgEffect>
                  </a14:imgLayer>
                </a14:imgProps>
              </a:ext>
              <a:ext uri="{28A0092B-C50C-407E-A947-70E740481C1C}">
                <a14:useLocalDpi xmlns:a14="http://schemas.microsoft.com/office/drawing/2010/main" val="0"/>
              </a:ext>
            </a:extLst>
          </a:blip>
          <a:srcRect/>
          <a:stretch>
            <a:fillRect/>
          </a:stretch>
        </p:blipFill>
        <p:spPr bwMode="auto">
          <a:xfrm>
            <a:off x="3120573" y="2194560"/>
            <a:ext cx="914400" cy="82296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3" descr="C:\Users\ADMIN\Desktop\Doreamon cau ca\allison-mcgrath-crayonsswimming.gif">
            <a:hlinkClick r:id="rId6" action="ppaction://hlinksldjump"/>
          </p:cNvPr>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58000" y="4876800"/>
            <a:ext cx="1087992" cy="114239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5" descr="C:\Users\ADMIN\Desktop\Doreamon cau ca\source (1).gif">
            <a:hlinkClick r:id="rId8" action="ppaction://hlinksldjump"/>
          </p:cNvPr>
          <p:cNvPicPr>
            <a:picLocks noChangeAspect="1" noChangeArrowheads="1" noCrop="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362203" y="4991645"/>
            <a:ext cx="1121229" cy="100910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C:\Users\ADMIN\Desktop\Doreamon cau ca\giphy (4).gif">
            <a:hlinkClick r:id="rId10" action="ppaction://hlinksldjump"/>
          </p:cNvPr>
          <p:cNvPicPr>
            <a:picLocks noChangeAspect="1" noChangeArrowheads="1" noCrop="1"/>
          </p:cNvPicPr>
          <p:nvPr/>
        </p:nvPicPr>
        <p:blipFill>
          <a:blip r:embed="rId11" cstate="print">
            <a:extLst>
              <a:ext uri="{28A0092B-C50C-407E-A947-70E740481C1C}">
                <a14:useLocalDpi xmlns:a14="http://schemas.microsoft.com/office/drawing/2010/main" val="0"/>
              </a:ext>
            </a:extLst>
          </a:blip>
          <a:srcRect/>
          <a:stretch>
            <a:fillRect/>
          </a:stretch>
        </p:blipFill>
        <p:spPr bwMode="auto">
          <a:xfrm flipH="1">
            <a:off x="9144000" y="3566161"/>
            <a:ext cx="809626" cy="74572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7" descr="C:\Users\ADMIN\Desktop\Doreamon cau ca\animated-tropical-fish-5-2.gif">
            <a:hlinkClick r:id="rId12" action="ppaction://hlinksldjump"/>
          </p:cNvPr>
          <p:cNvPicPr>
            <a:picLocks noChangeAspect="1" noChangeArrowheads="1" noCrop="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99726" y="4240597"/>
            <a:ext cx="799726" cy="628584"/>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8" descr="C:\Users\ADMIN\Desktop\Doreamon cau ca\largemouth_bass_swimming_hg_clr1.gif">
            <a:hlinkClick r:id="rId14" action="ppaction://hlinksldjump"/>
          </p:cNvPr>
          <p:cNvPicPr>
            <a:picLocks noChangeAspect="1" noChangeArrowheads="1" noCrop="1"/>
          </p:cNvPicPr>
          <p:nvPr/>
        </p:nvPicPr>
        <p:blipFill>
          <a:blip r:embed="rId15" cstate="print">
            <a:extLst>
              <a:ext uri="{28A0092B-C50C-407E-A947-70E740481C1C}">
                <a14:useLocalDpi xmlns:a14="http://schemas.microsoft.com/office/drawing/2010/main" val="0"/>
              </a:ext>
            </a:extLst>
          </a:blip>
          <a:srcRect/>
          <a:stretch>
            <a:fillRect/>
          </a:stretch>
        </p:blipFill>
        <p:spPr bwMode="auto">
          <a:xfrm flipH="1">
            <a:off x="9033556" y="4742762"/>
            <a:ext cx="1406848" cy="82497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ADMIN\Desktop\Doreamon cau ca\animated-emperor-fish.gif">
            <a:hlinkClick r:id="rId16" action="ppaction://hlinksldjump"/>
          </p:cNvPr>
          <p:cNvPicPr>
            <a:picLocks noChangeAspect="1" noChangeArrowheads="1" noCrop="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1600200" y="3483143"/>
            <a:ext cx="1028700" cy="728663"/>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ADMIN\Desktop\Dore 2.pn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4766312" y="1946912"/>
            <a:ext cx="1177289" cy="1177289"/>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Users\ADMIN\Desktop\Doreamon cau ca\seahorse-animated-clipart-1.jpg"/>
          <p:cNvPicPr>
            <a:picLocks noChangeAspect="1" noChangeArrowheads="1" noCrop="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761002" y="5567741"/>
            <a:ext cx="609600" cy="913030"/>
          </a:xfrm>
          <a:prstGeom prst="rect">
            <a:avLst/>
          </a:prstGeom>
          <a:noFill/>
          <a:extLst>
            <a:ext uri="{909E8E84-426E-40DD-AFC4-6F175D3DCCD1}">
              <a14:hiddenFill xmlns:a14="http://schemas.microsoft.com/office/drawing/2010/main">
                <a:solidFill>
                  <a:srgbClr val="FFFFFF"/>
                </a:solidFill>
              </a14:hiddenFill>
            </a:ext>
          </a:extLst>
        </p:spPr>
      </p:pic>
      <p:sp>
        <p:nvSpPr>
          <p:cNvPr id="2" name="Explosion 1 1"/>
          <p:cNvSpPr/>
          <p:nvPr/>
        </p:nvSpPr>
        <p:spPr>
          <a:xfrm>
            <a:off x="6747556" y="1059180"/>
            <a:ext cx="2286000" cy="1546860"/>
          </a:xfrm>
          <a:prstGeom prst="irregularSeal1">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27"/>
            <a:r>
              <a:rPr lang="en-US" b="1" dirty="0">
                <a:solidFill>
                  <a:srgbClr val="0000FF"/>
                </a:solidFill>
                <a:latin typeface="Arial" panose="020B0604020202020204" pitchFamily="34" charset="0"/>
                <a:cs typeface="Arial" panose="020B0604020202020204" pitchFamily="34" charset="0"/>
              </a:rPr>
              <a:t>CHÚC MỪNG</a:t>
            </a:r>
          </a:p>
        </p:txBody>
      </p:sp>
      <p:sp>
        <p:nvSpPr>
          <p:cNvPr id="15" name="Explosion 1 14"/>
          <p:cNvSpPr/>
          <p:nvPr/>
        </p:nvSpPr>
        <p:spPr>
          <a:xfrm>
            <a:off x="6705600" y="1066800"/>
            <a:ext cx="2286000" cy="1546860"/>
          </a:xfrm>
          <a:prstGeom prst="irregularSeal1">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27"/>
            <a:r>
              <a:rPr lang="en-US" b="1" dirty="0">
                <a:solidFill>
                  <a:srgbClr val="0000FF"/>
                </a:solidFill>
                <a:latin typeface="Arial" panose="020B0604020202020204" pitchFamily="34" charset="0"/>
                <a:cs typeface="Arial" panose="020B0604020202020204" pitchFamily="34" charset="0"/>
              </a:rPr>
              <a:t>CHÚC MỪNG</a:t>
            </a:r>
          </a:p>
        </p:txBody>
      </p:sp>
      <p:sp>
        <p:nvSpPr>
          <p:cNvPr id="16" name="Explosion 1 15"/>
          <p:cNvSpPr/>
          <p:nvPr/>
        </p:nvSpPr>
        <p:spPr>
          <a:xfrm>
            <a:off x="6705600" y="1066800"/>
            <a:ext cx="2286000" cy="1546860"/>
          </a:xfrm>
          <a:prstGeom prst="irregularSeal1">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27"/>
            <a:r>
              <a:rPr lang="en-US" b="1" dirty="0">
                <a:solidFill>
                  <a:srgbClr val="0000FF"/>
                </a:solidFill>
                <a:latin typeface="Arial" panose="020B0604020202020204" pitchFamily="34" charset="0"/>
                <a:cs typeface="Arial" panose="020B0604020202020204" pitchFamily="34" charset="0"/>
              </a:rPr>
              <a:t>CHÚC MỪNG</a:t>
            </a:r>
          </a:p>
        </p:txBody>
      </p:sp>
      <p:sp>
        <p:nvSpPr>
          <p:cNvPr id="23" name="Explosion 1 22"/>
          <p:cNvSpPr/>
          <p:nvPr/>
        </p:nvSpPr>
        <p:spPr>
          <a:xfrm>
            <a:off x="6705600" y="1066800"/>
            <a:ext cx="2286000" cy="1546860"/>
          </a:xfrm>
          <a:prstGeom prst="irregularSeal1">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27"/>
            <a:r>
              <a:rPr lang="en-US" b="1" dirty="0">
                <a:solidFill>
                  <a:srgbClr val="0000FF"/>
                </a:solidFill>
                <a:latin typeface="Arial" panose="020B0604020202020204" pitchFamily="34" charset="0"/>
                <a:cs typeface="Arial" panose="020B0604020202020204" pitchFamily="34" charset="0"/>
              </a:rPr>
              <a:t>CHÚC MỪNG</a:t>
            </a:r>
          </a:p>
        </p:txBody>
      </p:sp>
      <p:sp>
        <p:nvSpPr>
          <p:cNvPr id="24" name="Explosion 1 23"/>
          <p:cNvSpPr/>
          <p:nvPr/>
        </p:nvSpPr>
        <p:spPr>
          <a:xfrm>
            <a:off x="6705600" y="1066800"/>
            <a:ext cx="2286000" cy="1546860"/>
          </a:xfrm>
          <a:prstGeom prst="irregularSeal1">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27"/>
            <a:r>
              <a:rPr lang="en-US" b="1" dirty="0">
                <a:solidFill>
                  <a:srgbClr val="0000FF"/>
                </a:solidFill>
                <a:latin typeface="Arial" panose="020B0604020202020204" pitchFamily="34" charset="0"/>
                <a:cs typeface="Arial" panose="020B0604020202020204" pitchFamily="34" charset="0"/>
              </a:rPr>
              <a:t>CHÚC MỪNG</a:t>
            </a:r>
          </a:p>
        </p:txBody>
      </p:sp>
      <p:sp>
        <p:nvSpPr>
          <p:cNvPr id="25" name="Explosion 1 24"/>
          <p:cNvSpPr/>
          <p:nvPr/>
        </p:nvSpPr>
        <p:spPr>
          <a:xfrm>
            <a:off x="6705600" y="1066800"/>
            <a:ext cx="2286000" cy="1546860"/>
          </a:xfrm>
          <a:prstGeom prst="irregularSeal1">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27"/>
            <a:r>
              <a:rPr lang="en-US" b="1" dirty="0">
                <a:solidFill>
                  <a:srgbClr val="0000FF"/>
                </a:solidFill>
                <a:latin typeface="Arial" panose="020B0604020202020204" pitchFamily="34" charset="0"/>
                <a:cs typeface="Arial" panose="020B0604020202020204" pitchFamily="34" charset="0"/>
              </a:rPr>
              <a:t>CHÚC MỪNG</a:t>
            </a:r>
          </a:p>
        </p:txBody>
      </p:sp>
    </p:spTree>
    <p:extLst>
      <p:ext uri="{BB962C8B-B14F-4D97-AF65-F5344CB8AC3E}">
        <p14:creationId xmlns:p14="http://schemas.microsoft.com/office/powerpoint/2010/main" val="3761079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500" fill="hold">
                                          <p:stCondLst>
                                            <p:cond delay="0"/>
                                          </p:stCondLst>
                                        </p:cTn>
                                        <p:tgtEl>
                                          <p:spTgt spid="1028"/>
                                        </p:tgtEl>
                                        <p:attrNameLst>
                                          <p:attrName>r</p:attrName>
                                        </p:attrNameLst>
                                      </p:cBhvr>
                                    </p:animRot>
                                    <p:animRot by="-240000">
                                      <p:cBhvr>
                                        <p:cTn id="7" dur="1000" fill="hold">
                                          <p:stCondLst>
                                            <p:cond delay="1000"/>
                                          </p:stCondLst>
                                        </p:cTn>
                                        <p:tgtEl>
                                          <p:spTgt spid="1028"/>
                                        </p:tgtEl>
                                        <p:attrNameLst>
                                          <p:attrName>r</p:attrName>
                                        </p:attrNameLst>
                                      </p:cBhvr>
                                    </p:animRot>
                                    <p:animRot by="240000">
                                      <p:cBhvr>
                                        <p:cTn id="8" dur="1000" fill="hold">
                                          <p:stCondLst>
                                            <p:cond delay="2000"/>
                                          </p:stCondLst>
                                        </p:cTn>
                                        <p:tgtEl>
                                          <p:spTgt spid="1028"/>
                                        </p:tgtEl>
                                        <p:attrNameLst>
                                          <p:attrName>r</p:attrName>
                                        </p:attrNameLst>
                                      </p:cBhvr>
                                    </p:animRot>
                                    <p:animRot by="-240000">
                                      <p:cBhvr>
                                        <p:cTn id="9" dur="1000" fill="hold">
                                          <p:stCondLst>
                                            <p:cond delay="3000"/>
                                          </p:stCondLst>
                                        </p:cTn>
                                        <p:tgtEl>
                                          <p:spTgt spid="1028"/>
                                        </p:tgtEl>
                                        <p:attrNameLst>
                                          <p:attrName>r</p:attrName>
                                        </p:attrNameLst>
                                      </p:cBhvr>
                                    </p:animRot>
                                    <p:animRot by="120000">
                                      <p:cBhvr>
                                        <p:cTn id="10" dur="1000" fill="hold">
                                          <p:stCondLst>
                                            <p:cond delay="4000"/>
                                          </p:stCondLst>
                                        </p:cTn>
                                        <p:tgtEl>
                                          <p:spTgt spid="1028"/>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1031"/>
                                        </p:tgtEl>
                                        <p:attrNameLst>
                                          <p:attrName>r</p:attrName>
                                        </p:attrNameLst>
                                      </p:cBhvr>
                                    </p:animRot>
                                    <p:animRot by="-240000">
                                      <p:cBhvr>
                                        <p:cTn id="13" dur="600" fill="hold">
                                          <p:stCondLst>
                                            <p:cond delay="600"/>
                                          </p:stCondLst>
                                        </p:cTn>
                                        <p:tgtEl>
                                          <p:spTgt spid="1031"/>
                                        </p:tgtEl>
                                        <p:attrNameLst>
                                          <p:attrName>r</p:attrName>
                                        </p:attrNameLst>
                                      </p:cBhvr>
                                    </p:animRot>
                                    <p:animRot by="240000">
                                      <p:cBhvr>
                                        <p:cTn id="14" dur="600" fill="hold">
                                          <p:stCondLst>
                                            <p:cond delay="1200"/>
                                          </p:stCondLst>
                                        </p:cTn>
                                        <p:tgtEl>
                                          <p:spTgt spid="1031"/>
                                        </p:tgtEl>
                                        <p:attrNameLst>
                                          <p:attrName>r</p:attrName>
                                        </p:attrNameLst>
                                      </p:cBhvr>
                                    </p:animRot>
                                    <p:animRot by="-240000">
                                      <p:cBhvr>
                                        <p:cTn id="15" dur="600" fill="hold">
                                          <p:stCondLst>
                                            <p:cond delay="1800"/>
                                          </p:stCondLst>
                                        </p:cTn>
                                        <p:tgtEl>
                                          <p:spTgt spid="1031"/>
                                        </p:tgtEl>
                                        <p:attrNameLst>
                                          <p:attrName>r</p:attrName>
                                        </p:attrNameLst>
                                      </p:cBhvr>
                                    </p:animRot>
                                    <p:animRot by="120000">
                                      <p:cBhvr>
                                        <p:cTn id="16" dur="600" fill="hold">
                                          <p:stCondLst>
                                            <p:cond delay="2400"/>
                                          </p:stCondLst>
                                        </p:cTn>
                                        <p:tgtEl>
                                          <p:spTgt spid="1031"/>
                                        </p:tgtEl>
                                        <p:attrNameLst>
                                          <p:attrName>r</p:attrName>
                                        </p:attrNameLst>
                                      </p:cBhvr>
                                    </p:animRot>
                                  </p:childTnLst>
                                </p:cTn>
                              </p:par>
                              <p:par>
                                <p:cTn id="17" presetID="38" presetClass="path" presetSubtype="0" repeatCount="indefinite" accel="50000" decel="50000" fill="hold" nodeType="withEffect">
                                  <p:stCondLst>
                                    <p:cond delay="0"/>
                                  </p:stCondLst>
                                  <p:childTnLst>
                                    <p:animMotion origin="layout" path="M 1.94444E-6 -0.02859 L 0.01597 0.03249 L 0.03107 -0.02859 L 0.04705 0.03249 L 0.06302 -0.02859 L 0.07795 0.03249 L 0.09392 -0.02859 L 0.10903 0.03249 L 0.125 -0.02859 L 0.14097 0.03249 L 0.15607 -0.02859 L 0.17205 0.03249 L 0.18698 -0.02859 L 0.20295 0.03249 L 0.21892 -0.02859 L 0.23403 0.03249 L 0.25 -0.02859 " pathEditMode="relative" rAng="0" ptsTypes="FFFFFFFFFFFFFFFFF">
                                      <p:cBhvr>
                                        <p:cTn id="18" dur="18000" fill="hold"/>
                                        <p:tgtEl>
                                          <p:spTgt spid="18"/>
                                        </p:tgtEl>
                                        <p:attrNameLst>
                                          <p:attrName>ppt_x</p:attrName>
                                          <p:attrName>ppt_y</p:attrName>
                                        </p:attrNameLst>
                                      </p:cBhvr>
                                      <p:rCtr x="12500" y="3054"/>
                                    </p:animMotion>
                                  </p:childTnLst>
                                </p:cTn>
                              </p:par>
                              <p:par>
                                <p:cTn id="19" presetID="32" presetClass="emph" presetSubtype="0" repeatCount="indefinite" fill="hold" nodeType="withEffect">
                                  <p:stCondLst>
                                    <p:cond delay="0"/>
                                  </p:stCondLst>
                                  <p:childTnLst>
                                    <p:animRot by="120000">
                                      <p:cBhvr>
                                        <p:cTn id="20" dur="100" fill="hold">
                                          <p:stCondLst>
                                            <p:cond delay="0"/>
                                          </p:stCondLst>
                                        </p:cTn>
                                        <p:tgtEl>
                                          <p:spTgt spid="17"/>
                                        </p:tgtEl>
                                        <p:attrNameLst>
                                          <p:attrName>r</p:attrName>
                                        </p:attrNameLst>
                                      </p:cBhvr>
                                    </p:animRot>
                                    <p:animRot by="-240000">
                                      <p:cBhvr>
                                        <p:cTn id="21" dur="200" fill="hold">
                                          <p:stCondLst>
                                            <p:cond delay="200"/>
                                          </p:stCondLst>
                                        </p:cTn>
                                        <p:tgtEl>
                                          <p:spTgt spid="17"/>
                                        </p:tgtEl>
                                        <p:attrNameLst>
                                          <p:attrName>r</p:attrName>
                                        </p:attrNameLst>
                                      </p:cBhvr>
                                    </p:animRot>
                                    <p:animRot by="240000">
                                      <p:cBhvr>
                                        <p:cTn id="22" dur="200" fill="hold">
                                          <p:stCondLst>
                                            <p:cond delay="400"/>
                                          </p:stCondLst>
                                        </p:cTn>
                                        <p:tgtEl>
                                          <p:spTgt spid="17"/>
                                        </p:tgtEl>
                                        <p:attrNameLst>
                                          <p:attrName>r</p:attrName>
                                        </p:attrNameLst>
                                      </p:cBhvr>
                                    </p:animRot>
                                    <p:animRot by="-240000">
                                      <p:cBhvr>
                                        <p:cTn id="23" dur="200" fill="hold">
                                          <p:stCondLst>
                                            <p:cond delay="600"/>
                                          </p:stCondLst>
                                        </p:cTn>
                                        <p:tgtEl>
                                          <p:spTgt spid="17"/>
                                        </p:tgtEl>
                                        <p:attrNameLst>
                                          <p:attrName>r</p:attrName>
                                        </p:attrNameLst>
                                      </p:cBhvr>
                                    </p:animRot>
                                    <p:animRot by="120000">
                                      <p:cBhvr>
                                        <p:cTn id="24" dur="200" fill="hold">
                                          <p:stCondLst>
                                            <p:cond delay="800"/>
                                          </p:stCondLst>
                                        </p:cTn>
                                        <p:tgtEl>
                                          <p:spTgt spid="17"/>
                                        </p:tgtEl>
                                        <p:attrNameLst>
                                          <p:attrName>r</p:attrName>
                                        </p:attrNameLst>
                                      </p:cBhvr>
                                    </p:animRot>
                                  </p:childTnLst>
                                </p:cTn>
                              </p:par>
                              <p:par>
                                <p:cTn id="25" presetID="63" presetClass="path" presetSubtype="0" repeatCount="indefinite" accel="50000" decel="50000" fill="hold" nodeType="withEffect">
                                  <p:stCondLst>
                                    <p:cond delay="0"/>
                                  </p:stCondLst>
                                  <p:childTnLst>
                                    <p:animMotion origin="layout" path="M -6.93889E-18 -3.35805E-6 L 1.12708 0.0034 " pathEditMode="relative" rAng="0" ptsTypes="AA">
                                      <p:cBhvr>
                                        <p:cTn id="26" dur="27000" fill="hold"/>
                                        <p:tgtEl>
                                          <p:spTgt spid="20"/>
                                        </p:tgtEl>
                                        <p:attrNameLst>
                                          <p:attrName>ppt_x</p:attrName>
                                          <p:attrName>ppt_y</p:attrName>
                                        </p:attrNameLst>
                                      </p:cBhvr>
                                      <p:rCtr x="56354" y="154"/>
                                    </p:animMotion>
                                  </p:childTnLst>
                                </p:cTn>
                              </p:par>
                              <p:par>
                                <p:cTn id="27" presetID="63" presetClass="path" presetSubtype="0" repeatCount="indefinite" accel="50000" decel="50000" fill="hold" nodeType="withEffect">
                                  <p:stCondLst>
                                    <p:cond delay="0"/>
                                  </p:stCondLst>
                                  <p:childTnLst>
                                    <p:animMotion origin="layout" path="M -1.38778E-17 0.02255 L 1.16667 0.00711 " pathEditMode="relative" rAng="0" ptsTypes="AA">
                                      <p:cBhvr>
                                        <p:cTn id="28" dur="37000" fill="hold"/>
                                        <p:tgtEl>
                                          <p:spTgt spid="1030"/>
                                        </p:tgtEl>
                                        <p:attrNameLst>
                                          <p:attrName>ppt_x</p:attrName>
                                          <p:attrName>ppt_y</p:attrName>
                                        </p:attrNameLst>
                                      </p:cBhvr>
                                      <p:rCtr x="58333" y="-772"/>
                                    </p:animMotion>
                                  </p:childTnLst>
                                </p:cTn>
                              </p:par>
                              <p:par>
                                <p:cTn id="29" presetID="35" presetClass="path" presetSubtype="0" repeatCount="indefinite" accel="50000" decel="50000" fill="hold" nodeType="withEffect">
                                  <p:stCondLst>
                                    <p:cond delay="0"/>
                                  </p:stCondLst>
                                  <p:childTnLst>
                                    <p:animMotion origin="layout" path="M -0.00156 -0.00583 L -1.14427 0.00528 " pathEditMode="relative" rAng="0" ptsTypes="AA">
                                      <p:cBhvr>
                                        <p:cTn id="30" dur="30000" fill="hold"/>
                                        <p:tgtEl>
                                          <p:spTgt spid="19"/>
                                        </p:tgtEl>
                                        <p:attrNameLst>
                                          <p:attrName>ppt_x</p:attrName>
                                          <p:attrName>ppt_y</p:attrName>
                                        </p:attrNameLst>
                                      </p:cBhvr>
                                      <p:rCtr x="-57135" y="555"/>
                                    </p:animMotion>
                                  </p:childTnLst>
                                </p:cTn>
                              </p:par>
                              <p:par>
                                <p:cTn id="31" presetID="35" presetClass="path" presetSubtype="0" repeatCount="indefinite" accel="50000" decel="50000" fill="hold" nodeType="withEffect">
                                  <p:stCondLst>
                                    <p:cond delay="0"/>
                                  </p:stCondLst>
                                  <p:childTnLst>
                                    <p:animMotion origin="layout" path="M 3.05556E-6 -1.61577E-6 L -1.15643 0.02443 " pathEditMode="relative" rAng="0" ptsTypes="AA">
                                      <p:cBhvr>
                                        <p:cTn id="32" dur="31000" fill="hold"/>
                                        <p:tgtEl>
                                          <p:spTgt spid="21"/>
                                        </p:tgtEl>
                                        <p:attrNameLst>
                                          <p:attrName>ppt_x</p:attrName>
                                          <p:attrName>ppt_y</p:attrName>
                                        </p:attrNameLst>
                                      </p:cBhvr>
                                      <p:rCtr x="-57830" y="1222"/>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17"/>
                    </p:tgtEl>
                  </p:cond>
                </p:stCondLst>
                <p:endSync evt="end" delay="0">
                  <p:rtn val="all"/>
                </p:endSync>
                <p:childTnLst>
                  <p:par>
                    <p:cTn id="34" fill="hold">
                      <p:stCondLst>
                        <p:cond delay="0"/>
                      </p:stCondLst>
                      <p:childTnLst>
                        <p:par>
                          <p:cTn id="35" fill="hold">
                            <p:stCondLst>
                              <p:cond delay="0"/>
                            </p:stCondLst>
                            <p:childTnLst>
                              <p:par>
                                <p:cTn id="36" presetID="0" presetClass="path" presetSubtype="0" accel="50000" decel="50000" fill="hold" nodeType="clickEffect">
                                  <p:stCondLst>
                                    <p:cond delay="0"/>
                                  </p:stCondLst>
                                  <p:childTnLst>
                                    <p:animMotion origin="layout" path="M -1.38889E-6 3.98517E-7 C -0.01598 -0.00927 -0.02986 -0.02843 -0.04601 -0.03677 C -0.05972 -0.04387 -0.07257 -0.04758 -0.08577 -0.05654 C -0.09445 -0.06241 -0.09584 -0.05592 -0.10643 -0.06766 C -0.12327 -0.0862 -0.14254 -0.09546 -0.16042 -0.10998 C -0.17709 -0.12358 -0.19167 -0.13902 -0.20955 -0.14674 C -0.21823 -0.15756 -0.22865 -0.16157 -0.2382 -0.1693 C -0.25365 -0.18165 -0.26789 -0.19463 -0.2842 -0.20328 C -0.28941 -0.20884 -0.29445 -0.21594 -0.3 -0.22027 C -0.30712 -0.22583 -0.31511 -0.22645 -0.32223 -0.2317 C -0.33716 -0.24282 -0.3507 -0.25981 -0.36667 -0.26537 C -0.37275 -0.27958 -0.375 -0.27989 -0.3842 -0.28514 C -0.3915 -0.29843 -0.40226 -0.30368 -0.40955 -0.31635 C -0.42032 -0.33581 -0.41476 -0.33087 -0.42379 -0.33612 C -0.43177 -0.35064 -0.44202 -0.3633 -0.44931 -0.37844 C -0.46355 -0.40779 -0.44532 -0.37442 -0.45868 -0.39821 C -0.46302 -0.41737 -0.47049 -0.43158 -0.47622 -0.44919 C -0.47674 -0.45289 -0.47657 -0.45722 -0.47778 -0.46031 C -0.47882 -0.46309 -0.4816 -0.46278 -0.48264 -0.46587 C -0.48403 -0.47019 -0.48334 -0.47544 -0.4842 -0.48008 C -0.48646 -0.49151 -0.49271 -0.49676 -0.49532 -0.5085 C -0.49705 -0.51684 -0.49775 -0.5258 -0.5 -0.53383 C -0.50313 -0.54464 -0.5066 -0.55577 -0.50799 -0.56781 C -0.51164 -0.59778 -0.50764 -0.57368 -0.51111 -0.59315 C -0.51667 -0.67347 -0.51493 -0.64072 -0.51111 -0.80198 C -0.51094 -0.81187 -0.50261 -0.81928 -0.49844 -0.82175 C -0.48212 -0.85234 -0.46736 -0.81588 -0.454 -0.80785 C -0.44983 -0.80229 -0.44566 -0.79611 -0.44132 -0.79086 C -0.4382 -0.78715 -0.43177 -0.77943 -0.43177 -0.77943 C -0.42674 -0.76615 -0.41945 -0.75472 -0.41598 -0.73989 C -0.41198 -0.7229 -0.41424 -0.73031 -0.40955 -0.71734 C -0.40764 -0.69386 -0.40157 -0.67038 -0.40157 -0.6469 " pathEditMode="relative" ptsTypes="fffffffffffffffffffffffffffffffA">
                                      <p:cBhvr>
                                        <p:cTn id="37" dur="2000" fill="hold"/>
                                        <p:tgtEl>
                                          <p:spTgt spid="17"/>
                                        </p:tgtEl>
                                        <p:attrNameLst>
                                          <p:attrName>ppt_x</p:attrName>
                                          <p:attrName>ppt_y</p:attrName>
                                        </p:attrNameLst>
                                      </p:cBhvr>
                                    </p:animMotion>
                                  </p:childTnLst>
                                </p:cTn>
                              </p:par>
                              <p:par>
                                <p:cTn id="38" presetID="1" presetClass="entr" presetSubtype="0" fill="hold" grpId="0" nodeType="withEffect">
                                  <p:stCondLst>
                                    <p:cond delay="0"/>
                                  </p:stCondLst>
                                  <p:childTnLst>
                                    <p:set>
                                      <p:cBhvr>
                                        <p:cTn id="39" dur="1" fill="hold">
                                          <p:stCondLst>
                                            <p:cond delay="0"/>
                                          </p:stCondLst>
                                        </p:cTn>
                                        <p:tgtEl>
                                          <p:spTgt spid="2"/>
                                        </p:tgtEl>
                                        <p:attrNameLst>
                                          <p:attrName>style.visibility</p:attrName>
                                        </p:attrNameLst>
                                      </p:cBhvr>
                                      <p:to>
                                        <p:strVal val="visible"/>
                                      </p:to>
                                    </p:set>
                                  </p:childTnLst>
                                </p:cTn>
                              </p:par>
                            </p:childTnLst>
                          </p:cTn>
                        </p:par>
                        <p:par>
                          <p:cTn id="40" fill="hold">
                            <p:stCondLst>
                              <p:cond delay="2000"/>
                            </p:stCondLst>
                            <p:childTnLst>
                              <p:par>
                                <p:cTn id="41" presetID="1" presetClass="exit" presetSubtype="0" fill="hold" nodeType="afterEffect">
                                  <p:stCondLst>
                                    <p:cond delay="0"/>
                                  </p:stCondLst>
                                  <p:childTnLst>
                                    <p:set>
                                      <p:cBhvr>
                                        <p:cTn id="42" dur="1" fill="hold">
                                          <p:stCondLst>
                                            <p:cond delay="0"/>
                                          </p:stCondLst>
                                        </p:cTn>
                                        <p:tgtEl>
                                          <p:spTgt spid="17"/>
                                        </p:tgtEl>
                                        <p:attrNameLst>
                                          <p:attrName>style.visibility</p:attrName>
                                        </p:attrNameLst>
                                      </p:cBhvr>
                                      <p:to>
                                        <p:strVal val="hidden"/>
                                      </p:to>
                                    </p:set>
                                  </p:childTnLst>
                                </p:cTn>
                              </p:par>
                            </p:childTnLst>
                          </p:cTn>
                        </p:par>
                        <p:par>
                          <p:cTn id="43" fill="hold">
                            <p:stCondLst>
                              <p:cond delay="2000"/>
                            </p:stCondLst>
                            <p:childTnLst>
                              <p:par>
                                <p:cTn id="44" presetID="1" presetClass="exit" presetSubtype="0" fill="hold" grpId="1" nodeType="afterEffect">
                                  <p:stCondLst>
                                    <p:cond delay="0"/>
                                  </p:stCondLst>
                                  <p:childTnLst>
                                    <p:set>
                                      <p:cBhvr>
                                        <p:cTn id="45" dur="1" fill="hold">
                                          <p:stCondLst>
                                            <p:cond delay="0"/>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46" restart="whenNotActive" fill="hold" evtFilter="cancelBubble" nodeType="interactiveSeq">
                <p:stCondLst>
                  <p:cond evt="onClick" delay="0">
                    <p:tgtEl>
                      <p:spTgt spid="18"/>
                    </p:tgtEl>
                  </p:cond>
                </p:stCondLst>
                <p:endSync evt="end" delay="0">
                  <p:rtn val="all"/>
                </p:endSync>
                <p:childTnLst>
                  <p:par>
                    <p:cTn id="47" fill="hold">
                      <p:stCondLst>
                        <p:cond delay="0"/>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1.38889E-6 -5.02317E-6 C -0.00851 -0.02565 -0.01875 -0.04913 -0.02865 -0.07353 C -0.03507 -0.08898 -0.03959 -0.10628 -0.04601 -0.12142 C -0.05018 -0.14459 -0.04757 -0.13316 -0.054 -0.1554 C -0.05712 -0.17764 -0.05295 -0.15509 -0.06198 -0.18073 C -0.06285 -0.1832 -0.06268 -0.18691 -0.06354 -0.18938 C -0.0665 -0.19772 -0.06945 -0.20266 -0.07309 -0.20915 C -0.07657 -0.24004 -0.08889 -0.26599 -0.09688 -0.29411 C -0.09861 -0.30585 -0.10191 -0.31388 -0.10469 -0.32469 C -0.11059 -0.34786 -0.11545 -0.37196 -0.12066 -0.39544 C -0.12483 -0.41459 -0.12327 -0.43374 -0.12865 -0.45197 C -0.12917 -0.4566 -0.12952 -0.46155 -0.13021 -0.46618 C -0.13108 -0.47174 -0.13334 -0.48286 -0.13334 -0.48286 C -0.13247 -0.56349 -0.14219 -0.62281 -0.1191 -0.68645 C -0.1165 -0.70467 -0.10973 -0.71518 -0.10313 -0.72877 C -0.08455 -0.76708 -0.0717 -0.79488 -0.04289 -0.80785 C -0.00209 -0.80538 0.04045 -0.82021 0.07465 -0.77665 C 0.08906 -0.75812 0.1 -0.7334 0.11111 -0.709 C 0.11527 -0.69973 0.12066 -0.6778 0.12066 -0.6778 C 0.12448 -0.64412 0.12378 -0.65926 0.12378 -0.63269 " pathEditMode="relative" ptsTypes="fffffffffffffffffffA">
                                      <p:cBhvr>
                                        <p:cTn id="50" dur="2000" fill="hold"/>
                                        <p:tgtEl>
                                          <p:spTgt spid="18"/>
                                        </p:tgtEl>
                                        <p:attrNameLst>
                                          <p:attrName>ppt_x</p:attrName>
                                          <p:attrName>ppt_y</p:attrName>
                                        </p:attrNameLst>
                                      </p:cBhvr>
                                    </p:animMotion>
                                  </p:childTnLst>
                                </p:cTn>
                              </p:par>
                              <p:par>
                                <p:cTn id="51" presetID="1" presetClass="entr" presetSubtype="0" fill="hold" grpId="0" nodeType="withEffect">
                                  <p:stCondLst>
                                    <p:cond delay="0"/>
                                  </p:stCondLst>
                                  <p:childTnLst>
                                    <p:set>
                                      <p:cBhvr>
                                        <p:cTn id="52" dur="1" fill="hold">
                                          <p:stCondLst>
                                            <p:cond delay="0"/>
                                          </p:stCondLst>
                                        </p:cTn>
                                        <p:tgtEl>
                                          <p:spTgt spid="15"/>
                                        </p:tgtEl>
                                        <p:attrNameLst>
                                          <p:attrName>style.visibility</p:attrName>
                                        </p:attrNameLst>
                                      </p:cBhvr>
                                      <p:to>
                                        <p:strVal val="visible"/>
                                      </p:to>
                                    </p:set>
                                  </p:childTnLst>
                                </p:cTn>
                              </p:par>
                            </p:childTnLst>
                          </p:cTn>
                        </p:par>
                        <p:par>
                          <p:cTn id="53" fill="hold">
                            <p:stCondLst>
                              <p:cond delay="2000"/>
                            </p:stCondLst>
                            <p:childTnLst>
                              <p:par>
                                <p:cTn id="54" presetID="1" presetClass="exit" presetSubtype="0" fill="hold" grpId="1" nodeType="afterEffect">
                                  <p:stCondLst>
                                    <p:cond delay="0"/>
                                  </p:stCondLst>
                                  <p:childTnLst>
                                    <p:set>
                                      <p:cBhvr>
                                        <p:cTn id="55" dur="1" fill="hold">
                                          <p:stCondLst>
                                            <p:cond delay="0"/>
                                          </p:stCondLst>
                                        </p:cTn>
                                        <p:tgtEl>
                                          <p:spTgt spid="15"/>
                                        </p:tgtEl>
                                        <p:attrNameLst>
                                          <p:attrName>style.visibility</p:attrName>
                                        </p:attrNameLst>
                                      </p:cBhvr>
                                      <p:to>
                                        <p:strVal val="hidden"/>
                                      </p:to>
                                    </p:set>
                                  </p:childTnLst>
                                </p:cTn>
                              </p:par>
                            </p:childTnLst>
                          </p:cTn>
                        </p:par>
                        <p:par>
                          <p:cTn id="56" fill="hold">
                            <p:stCondLst>
                              <p:cond delay="2000"/>
                            </p:stCondLst>
                            <p:childTnLst>
                              <p:par>
                                <p:cTn id="57" presetID="1" presetClass="exit" presetSubtype="0" fill="hold" nodeType="afterEffect">
                                  <p:stCondLst>
                                    <p:cond delay="0"/>
                                  </p:stCondLst>
                                  <p:childTnLst>
                                    <p:set>
                                      <p:cBhvr>
                                        <p:cTn id="58" dur="1" fill="hold">
                                          <p:stCondLst>
                                            <p:cond delay="0"/>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59" restart="whenNotActive" fill="hold" evtFilter="cancelBubble" nodeType="interactiveSeq">
                <p:stCondLst>
                  <p:cond evt="onClick" delay="0">
                    <p:tgtEl>
                      <p:spTgt spid="19"/>
                    </p:tgtEl>
                  </p:cond>
                </p:stCondLst>
                <p:endSync evt="end" delay="0">
                  <p:rtn val="all"/>
                </p:endSync>
                <p:childTnLst>
                  <p:par>
                    <p:cTn id="60" fill="hold">
                      <p:stCondLst>
                        <p:cond delay="0"/>
                      </p:stCondLst>
                      <p:childTnLst>
                        <p:par>
                          <p:cTn id="61" fill="hold">
                            <p:stCondLst>
                              <p:cond delay="0"/>
                            </p:stCondLst>
                            <p:childTnLst>
                              <p:par>
                                <p:cTn id="62" presetID="0" presetClass="path" presetSubtype="0" accel="50000" decel="50000" fill="hold" nodeType="clickEffect">
                                  <p:stCondLst>
                                    <p:cond delay="0"/>
                                  </p:stCondLst>
                                  <p:childTnLst>
                                    <p:animMotion origin="layout" path="M -0.33194 0.02166 C -0.33316 0.04165 -0.33125 0.05192 -0.34149 0.06525 C -0.34427 0.07607 -0.34219 0.06941 -0.3493 0.08385 C -0.35226 0.08968 -0.34948 0.09106 -0.35417 0.09634 C -0.3559 0.09828 -0.35833 0.09884 -0.36042 0.10023 C -0.36389 0.11244 -0.36753 0.12466 -0.37326 0.13548 C -0.37552 0.14492 -0.37864 0.15575 -0.38264 0.16436 C -0.38455 0.16852 -0.38698 0.17269 -0.38906 0.17685 C -0.3901 0.17879 -0.39219 0.18324 -0.39219 0.18324 C -0.39392 0.1924 -0.39757 0.19878 -0.40017 0.20794 C -0.40347 0.21905 -0.41094 0.24348 -0.41771 0.25347 C -0.41944 0.25597 -0.42205 0.25708 -0.42396 0.25958 C -0.43177 0.26985 -0.43802 0.2829 -0.44774 0.29068 C -0.45642 0.29762 -0.46545 0.30012 -0.47483 0.30511 C -0.48542 0.31094 -0.49549 0.31872 -0.5066 0.32177 C -0.51424 0.32704 -0.52187 0.32788 -0.53038 0.3301 C -0.54028 0.33676 -0.55121 0.33843 -0.56215 0.34065 C -0.5743 0.33982 -0.58663 0.34037 -0.59861 0.33815 C -0.6158 0.33537 -0.63281 0.31705 -0.6493 0.30928 C -0.65642 0.30012 -0.6658 0.29428 -0.67483 0.28873 C -0.68264 0.27818 -0.68385 0.28179 -0.69062 0.2743 C -0.69566 0.26847 -0.70174 0.26319 -0.70486 0.2557 C -0.7059 0.25292 -0.7066 0.24959 -0.70816 0.24709 C -0.71285 0.23987 -0.71996 0.23487 -0.72396 0.22654 C -0.73038 0.2135 -0.73437 0.20073 -0.73993 0.18712 C -0.75555 0.14964 -0.73837 0.19406 -0.75104 0.16658 C -0.75295 0.16269 -0.75399 0.15825 -0.75573 0.15409 C -0.75764 0.14992 -0.76007 0.14576 -0.76215 0.14159 C -0.76267 0.13965 -0.76285 0.13715 -0.76371 0.13548 C -0.76649 0.12938 -0.77083 0.12493 -0.77326 0.11883 C -0.77656 0.11022 -0.77882 0.10245 -0.78264 0.09412 C -0.78698 0.0683 -0.78073 0.09662 -0.78906 0.07746 C -0.7901 0.07496 -0.78976 0.07163 -0.79062 0.06913 C -0.79184 0.06552 -0.79392 0.06219 -0.79549 0.05886 C -0.79965 0.0397 -0.80312 0.0186 -0.80972 0.00084 C -0.81371 -0.02637 -0.80781 0.00611 -0.81597 -0.01776 C -0.81753 -0.02221 -0.81858 -0.03914 -0.81927 -0.04247 C -0.8217 -0.05524 -0.82292 -0.05108 -0.82708 -0.06329 C -0.83351 -0.08134 -0.83437 -0.10133 -0.84149 -0.1191 C -0.84444 -0.14325 -0.84896 -0.16518 -0.85104 -0.18961 C -0.85069 -0.21599 -0.86094 -0.294 -0.84774 -0.34064 C -0.84479 -0.35063 -0.84097 -0.37229 -0.83507 -0.38006 C -0.82986 -0.38673 -0.82465 -0.3895 -0.81771 -0.39228 C -0.79861 -0.39172 -0.77951 -0.39172 -0.76042 -0.39033 C -0.75573 -0.39006 -0.75503 -0.38673 -0.75104 -0.38395 C -0.74739 -0.38145 -0.73976 -0.38062 -0.73663 -0.38006 C -0.7309 -0.37507 -0.72413 -0.37035 -0.71771 -0.36757 C -0.71354 -0.36229 -0.70868 -0.36063 -0.7033 -0.3573 C -0.69427 -0.34536 -0.69896 -0.34841 -0.69062 -0.3448 C -0.68542 -0.33814 -0.68003 -0.33092 -0.67483 -0.32398 C -0.67326 -0.32204 -0.67205 -0.31871 -0.66996 -0.31787 C -0.6684 -0.31732 -0.66528 -0.31593 -0.66528 -0.31565 " pathEditMode="relative" rAng="0" ptsTypes="fffffffffffffffffffffffffffffffffffffffffffffffffffA">
                                      <p:cBhvr>
                                        <p:cTn id="63" dur="2000" fill="hold"/>
                                        <p:tgtEl>
                                          <p:spTgt spid="19"/>
                                        </p:tgtEl>
                                        <p:attrNameLst>
                                          <p:attrName>ppt_x</p:attrName>
                                          <p:attrName>ppt_y</p:attrName>
                                        </p:attrNameLst>
                                      </p:cBhvr>
                                      <p:rCtr x="-26424" y="-4747"/>
                                    </p:animMotion>
                                  </p:childTnLst>
                                </p:cTn>
                              </p:par>
                              <p:par>
                                <p:cTn id="64" presetID="1" presetClass="entr" presetSubtype="0" fill="hold" grpId="0" nodeType="withEffect">
                                  <p:stCondLst>
                                    <p:cond delay="0"/>
                                  </p:stCondLst>
                                  <p:childTnLst>
                                    <p:set>
                                      <p:cBhvr>
                                        <p:cTn id="65" dur="1" fill="hold">
                                          <p:stCondLst>
                                            <p:cond delay="0"/>
                                          </p:stCondLst>
                                        </p:cTn>
                                        <p:tgtEl>
                                          <p:spTgt spid="16"/>
                                        </p:tgtEl>
                                        <p:attrNameLst>
                                          <p:attrName>style.visibility</p:attrName>
                                        </p:attrNameLst>
                                      </p:cBhvr>
                                      <p:to>
                                        <p:strVal val="visible"/>
                                      </p:to>
                                    </p:set>
                                  </p:childTnLst>
                                </p:cTn>
                              </p:par>
                            </p:childTnLst>
                          </p:cTn>
                        </p:par>
                        <p:par>
                          <p:cTn id="66" fill="hold">
                            <p:stCondLst>
                              <p:cond delay="2000"/>
                            </p:stCondLst>
                            <p:childTnLst>
                              <p:par>
                                <p:cTn id="67" presetID="1" presetClass="exit" presetSubtype="0" fill="hold" grpId="1" nodeType="afterEffect">
                                  <p:stCondLst>
                                    <p:cond delay="0"/>
                                  </p:stCondLst>
                                  <p:childTnLst>
                                    <p:set>
                                      <p:cBhvr>
                                        <p:cTn id="68" dur="1" fill="hold">
                                          <p:stCondLst>
                                            <p:cond delay="0"/>
                                          </p:stCondLst>
                                        </p:cTn>
                                        <p:tgtEl>
                                          <p:spTgt spid="16"/>
                                        </p:tgtEl>
                                        <p:attrNameLst>
                                          <p:attrName>style.visibility</p:attrName>
                                        </p:attrNameLst>
                                      </p:cBhvr>
                                      <p:to>
                                        <p:strVal val="hidden"/>
                                      </p:to>
                                    </p:set>
                                  </p:childTnLst>
                                </p:cTn>
                              </p:par>
                            </p:childTnLst>
                          </p:cTn>
                        </p:par>
                        <p:par>
                          <p:cTn id="69" fill="hold">
                            <p:stCondLst>
                              <p:cond delay="2000"/>
                            </p:stCondLst>
                            <p:childTnLst>
                              <p:par>
                                <p:cTn id="70" presetID="1" presetClass="exit" presetSubtype="0" fill="hold" nodeType="afterEffect">
                                  <p:stCondLst>
                                    <p:cond delay="200"/>
                                  </p:stCondLst>
                                  <p:childTnLst>
                                    <p:set>
                                      <p:cBhvr>
                                        <p:cTn id="71" dur="1" fill="hold">
                                          <p:stCondLst>
                                            <p:cond delay="0"/>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72" restart="whenNotActive" fill="hold" evtFilter="cancelBubble" nodeType="interactiveSeq">
                <p:stCondLst>
                  <p:cond evt="onClick" delay="0">
                    <p:tgtEl>
                      <p:spTgt spid="21"/>
                    </p:tgtEl>
                  </p:cond>
                </p:stCondLst>
                <p:endSync evt="end" delay="0">
                  <p:rtn val="all"/>
                </p:endSync>
                <p:childTnLst>
                  <p:par>
                    <p:cTn id="73" fill="hold">
                      <p:stCondLst>
                        <p:cond delay="0"/>
                      </p:stCondLst>
                      <p:childTnLst>
                        <p:par>
                          <p:cTn id="74" fill="hold">
                            <p:stCondLst>
                              <p:cond delay="0"/>
                            </p:stCondLst>
                            <p:childTnLst>
                              <p:par>
                                <p:cTn id="75" presetID="0" presetClass="path" presetSubtype="0" accel="50000" decel="50000" fill="hold" nodeType="clickEffect">
                                  <p:stCondLst>
                                    <p:cond delay="0"/>
                                  </p:stCondLst>
                                  <p:childTnLst>
                                    <p:animMotion origin="layout" path="M -0.44844 -0.26568 C -0.45104 -0.25347 -0.44966 -0.23931 -0.45469 -0.22876 C -0.45712 -0.22154 -0.46007 -0.21516 -0.4625 -0.20849 C -0.4691 -0.17268 -0.46077 -0.21155 -0.47153 -0.17851 C -0.47327 -0.17268 -0.47448 -0.16574 -0.47639 -0.15991 C -0.47795 -0.15352 -0.48004 -0.14825 -0.48247 -0.1427 C -0.48907 -0.09939 -0.48177 -0.13159 -0.49827 -0.09411 C -0.51129 -0.06413 -0.52361 -0.0322 -0.53663 -0.00194 C -0.61476 0.11383 -0.57413 0.07496 -0.629 0.10439 C -0.65938 0.09217 -0.68733 0.06274 -0.71476 0.03193 C -0.73143 0.00333 -0.74948 -0.02443 -0.76545 -0.05497 C -0.77136 -0.06635 -0.77101 -0.09245 -0.77014 -0.1005 C -0.76528 -0.14409 -0.74948 -0.17212 -0.73368 -0.20461 C -0.70104 -0.24625 -0.69514 -0.28789 -0.65243 -0.26652 C -0.64427 -0.25708 -0.63368 -0.2457 -0.62431 -0.23376 C -0.60243 -0.19767 -0.57518 -0.17379 -0.57153 -0.12882 C -0.56302 -0.10661 -0.57188 -0.08662 -0.57761 -0.07024 C -0.60295 -0.03831 -0.62761 -0.00472 -0.65504 0.02388 C -0.66181 0.0311 -0.67153 0.03026 -0.67917 0.03554 C -0.7191 0.06247 -0.7592 0.09856 -0.80695 0.09995 C -0.8165 0.10022 -0.82587 0.09495 -0.83577 0.09273 C -0.84479 0.08495 -0.85365 0.0744 -0.86285 0.06719 C -0.8967 0.04053 -0.85365 0.0744 -0.88004 0.05775 C -0.8908 0.05108 -0.9007 0.03776 -0.91077 0.0261 C -0.93889 -0.01971 -0.98646 -0.0608 -0.99202 -0.11854 C -0.99809 -0.13381 -0.99809 -0.1452 -0.99966 -0.16324 C -1.00243 -0.19878 -0.99219 -0.21044 -0.98177 -0.23737 C -0.97275 -0.2593 -0.96337 -0.27957 -0.95573 -0.30233 C -0.94306 -0.32065 -0.9316 -0.34092 -0.91719 -0.35619 C -0.91424 -0.35897 -0.9092 -0.35563 -0.90469 -0.35702 C -0.89931 -0.35813 -0.8941 -0.36174 -0.88872 -0.36369 C -0.88247 -0.3623 -0.87882 -0.36424 -0.87275 -0.35841 C -0.85157 -0.3226 -0.83611 -0.31177 -0.8474 -0.27679 C -0.85417 -0.26735 -0.87188 -0.23126 -0.8882 -0.22349 C -0.89375 -0.22099 -0.9 -0.21877 -0.90625 -0.21766 C -0.9092 -0.21654 -0.91233 -0.21543 -0.91528 -0.2146 C -0.91841 -0.21516 -0.92136 -0.2121 -0.92118 -0.21183 C -0.94028 -0.23015 -0.94132 -0.22793 -0.96025 -0.27151 C -0.96285 -0.27679 -0.96111 -0.28345 -0.96181 -0.28789 C -0.96407 -0.30705 -0.96285 -0.31954 -0.96025 -0.33648 C -0.95851 -0.34814 -0.95452 -0.35924 -0.95313 -0.37146 C -0.95157 -0.37951 -0.95313 -0.38867 -0.95157 -0.39589 C -0.9507 -0.40089 -0.94827 -0.40394 -0.94653 -0.40866 C -0.93924 -0.42698 -0.93507 -0.44586 -0.92657 -0.46224 C -0.90417 -0.52804 -0.86684 -0.56746 -0.83299 -0.61965 C -0.82639 -0.6241 -0.82014 -0.62882 -0.81337 -0.63298 C -0.80747 -0.63631 -0.79288 -0.6352 -0.79254 -0.63492 C -0.77587 -0.62715 -0.8033 -0.63909 -0.77813 -0.63215 C -0.75886 -0.62687 -0.77153 -0.62854 -0.75851 -0.62188 C -0.74931 -0.6166 -0.73959 -0.61493 -0.73038 -0.60994 C -0.72066 -0.60355 -0.71059 -0.59578 -0.70104 -0.58856 " pathEditMode="relative" rAng="-2701046" ptsTypes="ffffffffffffffffffffffffffffffffffffffffffffffffffA">
                                      <p:cBhvr>
                                        <p:cTn id="76" dur="3000" fill="hold"/>
                                        <p:tgtEl>
                                          <p:spTgt spid="21"/>
                                        </p:tgtEl>
                                        <p:attrNameLst>
                                          <p:attrName>ppt_x</p:attrName>
                                          <p:attrName>ppt_y</p:attrName>
                                        </p:attrNameLst>
                                      </p:cBhvr>
                                      <p:rCtr x="-29965" y="5358"/>
                                    </p:animMotion>
                                  </p:childTnLst>
                                </p:cTn>
                              </p:par>
                              <p:par>
                                <p:cTn id="77" presetID="1" presetClass="entr" presetSubtype="0" fill="hold" grpId="0" nodeType="withEffect">
                                  <p:stCondLst>
                                    <p:cond delay="0"/>
                                  </p:stCondLst>
                                  <p:childTnLst>
                                    <p:set>
                                      <p:cBhvr>
                                        <p:cTn id="78" dur="1" fill="hold">
                                          <p:stCondLst>
                                            <p:cond delay="0"/>
                                          </p:stCondLst>
                                        </p:cTn>
                                        <p:tgtEl>
                                          <p:spTgt spid="23"/>
                                        </p:tgtEl>
                                        <p:attrNameLst>
                                          <p:attrName>style.visibility</p:attrName>
                                        </p:attrNameLst>
                                      </p:cBhvr>
                                      <p:to>
                                        <p:strVal val="visible"/>
                                      </p:to>
                                    </p:set>
                                  </p:childTnLst>
                                </p:cTn>
                              </p:par>
                            </p:childTnLst>
                          </p:cTn>
                        </p:par>
                        <p:par>
                          <p:cTn id="79" fill="hold">
                            <p:stCondLst>
                              <p:cond delay="3000"/>
                            </p:stCondLst>
                            <p:childTnLst>
                              <p:par>
                                <p:cTn id="80" presetID="1" presetClass="exit" presetSubtype="0" fill="hold" grpId="1" nodeType="afterEffect">
                                  <p:stCondLst>
                                    <p:cond delay="0"/>
                                  </p:stCondLst>
                                  <p:childTnLst>
                                    <p:set>
                                      <p:cBhvr>
                                        <p:cTn id="81" dur="1" fill="hold">
                                          <p:stCondLst>
                                            <p:cond delay="0"/>
                                          </p:stCondLst>
                                        </p:cTn>
                                        <p:tgtEl>
                                          <p:spTgt spid="23"/>
                                        </p:tgtEl>
                                        <p:attrNameLst>
                                          <p:attrName>style.visibility</p:attrName>
                                        </p:attrNameLst>
                                      </p:cBhvr>
                                      <p:to>
                                        <p:strVal val="hidden"/>
                                      </p:to>
                                    </p:set>
                                  </p:childTnLst>
                                </p:cTn>
                              </p:par>
                            </p:childTnLst>
                          </p:cTn>
                        </p:par>
                        <p:par>
                          <p:cTn id="82" fill="hold">
                            <p:stCondLst>
                              <p:cond delay="3000"/>
                            </p:stCondLst>
                            <p:childTnLst>
                              <p:par>
                                <p:cTn id="83" presetID="1" presetClass="exit" presetSubtype="0" fill="hold" nodeType="afterEffect">
                                  <p:stCondLst>
                                    <p:cond delay="200"/>
                                  </p:stCondLst>
                                  <p:childTnLst>
                                    <p:set>
                                      <p:cBhvr>
                                        <p:cTn id="84" dur="1" fill="hold">
                                          <p:stCondLst>
                                            <p:cond delay="0"/>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85" restart="whenNotActive" fill="hold" evtFilter="cancelBubble" nodeType="interactiveSeq">
                <p:stCondLst>
                  <p:cond evt="onClick" delay="0">
                    <p:tgtEl>
                      <p:spTgt spid="20"/>
                    </p:tgtEl>
                  </p:cond>
                </p:stCondLst>
                <p:endSync evt="end" delay="0">
                  <p:rtn val="all"/>
                </p:endSync>
                <p:childTnLst>
                  <p:par>
                    <p:cTn id="86" fill="hold">
                      <p:stCondLst>
                        <p:cond delay="0"/>
                      </p:stCondLst>
                      <p:childTnLst>
                        <p:par>
                          <p:cTn id="87" fill="hold">
                            <p:stCondLst>
                              <p:cond delay="0"/>
                            </p:stCondLst>
                            <p:childTnLst>
                              <p:par>
                                <p:cTn id="88" presetID="0" presetClass="path" presetSubtype="0" accel="50000" decel="50000" fill="hold" nodeType="clickEffect">
                                  <p:stCondLst>
                                    <p:cond delay="0"/>
                                  </p:stCondLst>
                                  <p:childTnLst>
                                    <p:animMotion origin="layout" path="M 0.33733 -0.05004 C 0.33854 -0.03367 0.33924 -0.02039 0.34219 -0.00494 C 0.34375 0.01267 0.3474 0.02225 0.35174 0.03738 C 0.35642 0.05376 0.35295 0.04851 0.35799 0.06302 C 0.36181 0.07446 0.36649 0.08558 0.37066 0.0967 C 0.37517 0.10875 0.3816 0.10998 0.38819 0.11647 C 0.39531 0.12327 0.40174 0.13192 0.40885 0.13902 C 0.42101 0.15107 0.43663 0.15478 0.45017 0.15879 C 0.45868 0.16435 0.46823 0.16682 0.47708 0.17022 C 0.54427 0.16837 0.61146 0.16899 0.67865 0.16466 C 0.69688 0.16343 0.71476 0.14335 0.73264 0.13902 C 0.75313 0.12697 0.77396 0.11709 0.79462 0.10535 C 0.80017 0.10226 0.81042 0.09114 0.81042 0.09114 C 0.8125 0.08743 0.81441 0.0828 0.81684 0.07971 C 0.81823 0.07785 0.82014 0.07878 0.82153 0.07693 C 0.83229 0.06272 0.83507 0.05407 0.84844 0.04603 C 0.86528 0.02564 0.88003 0.00247 0.89774 -0.01606 C 0.9059 -0.0244 0.91076 -0.04016 0.9184 -0.05004 C 0.92587 -0.07043 0.92188 -0.0624 0.92951 -0.07538 C 0.93299 -0.09453 0.93021 -0.08155 0.94063 -0.11214 C 0.94288 -0.11893 0.9434 -0.12758 0.94531 -0.13469 C 0.94809 -0.14581 0.95191 -0.15755 0.95486 -0.16867 C 0.95885 -0.20512 0.95608 -0.18813 0.96285 -0.21964 C 0.96875 -0.30985 0.96719 -0.26475 0.96285 -0.40871 C 0.96233 -0.42323 0.9625 -0.42107 0.95799 -0.42848 C 0.9559 -0.45072 0.95243 -0.46895 0.94531 -0.48779 C 0.93993 -0.51776 0.93229 -0.54186 0.9184 -0.56132 C 0.9151 -0.56595 0.91458 -0.56935 0.91042 -0.57275 C 0.89792 -0.58263 0.88507 -0.59005 0.8724 -0.59808 C 0.85069 -0.61167 0.82882 -0.62496 0.80573 -0.62897 C 0.78264 -0.64597 0.75295 -0.6438 0.72795 -0.64597 C 0.65017 -0.64473 0.6 -0.6679 0.53733 -0.63206 C 0.53194 -0.62187 0.52465 -0.6231 0.5184 -0.61507 C 0.50799 -0.60179 0.51892 -0.60951 0.50885 -0.60364 C 0.50052 -0.58912 0.49878 -0.57584 0.49288 -0.55854 C 0.48542 -0.5366 0.47552 -0.51745 0.46753 -0.49644 C 0.46528 -0.4844 0.46285 -0.48501 0.45799 -0.47667 C 0.45486 -0.45968 0.44688 -0.46061 0.44688 -0.44269 " pathEditMode="relative" ptsTypes="fffffffffffffffffffffffffffffffffffffA">
                                      <p:cBhvr>
                                        <p:cTn id="89" dur="2000" fill="hold"/>
                                        <p:tgtEl>
                                          <p:spTgt spid="20"/>
                                        </p:tgtEl>
                                        <p:attrNameLst>
                                          <p:attrName>ppt_x</p:attrName>
                                          <p:attrName>ppt_y</p:attrName>
                                        </p:attrNameLst>
                                      </p:cBhvr>
                                    </p:animMotion>
                                  </p:childTnLst>
                                </p:cTn>
                              </p:par>
                              <p:par>
                                <p:cTn id="90" presetID="1" presetClass="entr" presetSubtype="0" fill="hold" grpId="0" nodeType="withEffect">
                                  <p:stCondLst>
                                    <p:cond delay="0"/>
                                  </p:stCondLst>
                                  <p:childTnLst>
                                    <p:set>
                                      <p:cBhvr>
                                        <p:cTn id="91" dur="1" fill="hold">
                                          <p:stCondLst>
                                            <p:cond delay="0"/>
                                          </p:stCondLst>
                                        </p:cTn>
                                        <p:tgtEl>
                                          <p:spTgt spid="24"/>
                                        </p:tgtEl>
                                        <p:attrNameLst>
                                          <p:attrName>style.visibility</p:attrName>
                                        </p:attrNameLst>
                                      </p:cBhvr>
                                      <p:to>
                                        <p:strVal val="visible"/>
                                      </p:to>
                                    </p:set>
                                  </p:childTnLst>
                                </p:cTn>
                              </p:par>
                            </p:childTnLst>
                          </p:cTn>
                        </p:par>
                        <p:par>
                          <p:cTn id="92" fill="hold">
                            <p:stCondLst>
                              <p:cond delay="2000"/>
                            </p:stCondLst>
                            <p:childTnLst>
                              <p:par>
                                <p:cTn id="93" presetID="1" presetClass="exit" presetSubtype="0" fill="hold" grpId="1" nodeType="afterEffect">
                                  <p:stCondLst>
                                    <p:cond delay="0"/>
                                  </p:stCondLst>
                                  <p:childTnLst>
                                    <p:set>
                                      <p:cBhvr>
                                        <p:cTn id="94" dur="1" fill="hold">
                                          <p:stCondLst>
                                            <p:cond delay="0"/>
                                          </p:stCondLst>
                                        </p:cTn>
                                        <p:tgtEl>
                                          <p:spTgt spid="24"/>
                                        </p:tgtEl>
                                        <p:attrNameLst>
                                          <p:attrName>style.visibility</p:attrName>
                                        </p:attrNameLst>
                                      </p:cBhvr>
                                      <p:to>
                                        <p:strVal val="hidden"/>
                                      </p:to>
                                    </p:set>
                                  </p:childTnLst>
                                </p:cTn>
                              </p:par>
                            </p:childTnLst>
                          </p:cTn>
                        </p:par>
                        <p:par>
                          <p:cTn id="95" fill="hold">
                            <p:stCondLst>
                              <p:cond delay="2000"/>
                            </p:stCondLst>
                            <p:childTnLst>
                              <p:par>
                                <p:cTn id="96" presetID="1" presetClass="exit" presetSubtype="0" fill="hold" nodeType="afterEffect">
                                  <p:stCondLst>
                                    <p:cond delay="200"/>
                                  </p:stCondLst>
                                  <p:childTnLst>
                                    <p:set>
                                      <p:cBhvr>
                                        <p:cTn id="97"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98" restart="whenNotActive" fill="hold" evtFilter="cancelBubble" nodeType="interactiveSeq">
                <p:stCondLst>
                  <p:cond evt="onClick" delay="0">
                    <p:tgtEl>
                      <p:spTgt spid="1030"/>
                    </p:tgtEl>
                  </p:cond>
                </p:stCondLst>
                <p:endSync evt="end" delay="0">
                  <p:rtn val="all"/>
                </p:endSync>
                <p:childTnLst>
                  <p:par>
                    <p:cTn id="99" fill="hold">
                      <p:stCondLst>
                        <p:cond delay="0"/>
                      </p:stCondLst>
                      <p:childTnLst>
                        <p:par>
                          <p:cTn id="100" fill="hold">
                            <p:stCondLst>
                              <p:cond delay="0"/>
                            </p:stCondLst>
                            <p:childTnLst>
                              <p:par>
                                <p:cTn id="101" presetID="0" presetClass="path" presetSubtype="0" accel="50000" decel="50000" fill="hold" nodeType="clickEffect">
                                  <p:stCondLst>
                                    <p:cond delay="0"/>
                                  </p:stCondLst>
                                  <p:childTnLst>
                                    <p:animMotion origin="layout" path="M 0.4967 0.08187 C 0.4908 0.09762 0.48524 0.11091 0.47448 0.11585 C 0.46198 0.13222 0.44462 0.12975 0.43003 0.1384 C 0.40104 0.13747 0.36597 0.14705 0.33628 0.13006 C 0.32934 0.11739 0.32101 0.11647 0.3125 0.1072 C 0.3059 0.10009 0.29948 0.09299 0.29323 0.08465 C 0.29115 0.08156 0.28976 0.076 0.28715 0.07353 C 0.2842 0.07105 0.28073 0.07167 0.2776 0.07075 C 0.27292 0.06271 0.26962 0.05252 0.26476 0.0451 C 0.2592 0.03676 0.2474 0.02255 0.2474 0.02286 C 0.24358 0.00216 0.24965 0.02842 0.23785 0.00556 C 0.23038 -0.00927 0.22656 -0.03707 0.21736 -0.04788 C 0.20764 -0.07569 0.2125 -0.06395 0.20295 -0.08464 C 0.20087 -0.09608 0.19618 -0.10164 0.1934 -0.11307 C 0.18958 -0.12851 0.18924 -0.14643 0.18229 -0.15817 C 0.17726 -0.17701 0.175 -0.19771 0.17118 -0.21748 C 0.1651 -0.28916 0.15208 -0.38276 0.1776 -0.44331 C 0.17778 -0.44516 0.17969 -0.46772 0.18073 -0.47173 C 0.18142 -0.47451 0.18316 -0.47513 0.18403 -0.47729 C 0.18941 -0.48934 0.19253 -0.50262 0.19983 -0.51127 C 0.20903 -0.53568 0.19653 -0.50633 0.20781 -0.5224 C 0.20938 -0.52456 0.20938 -0.52919 0.21094 -0.53105 C 0.21979 -0.54217 0.22587 -0.54031 0.23472 -0.54804 C 0.24913 -0.5607 0.22865 -0.54618 0.24583 -0.55916 C 0.26198 -0.57152 0.2809 -0.57831 0.29826 -0.58171 C 0.32205 -0.58078 0.34566 -0.58109 0.36962 -0.57893 C 0.37813 -0.578 0.40608 -0.56657 0.4125 -0.55916 C 0.41563 -0.55545 0.41823 -0.54958 0.42188 -0.54804 C 0.42431 -0.54711 0.43073 -0.54464 0.43299 -0.54217 C 0.43958 -0.53537 0.44514 -0.52363 0.45226 -0.51962 C 0.46302 -0.50015 0.45799 -0.50695 0.46649 -0.49706 C 0.4684 -0.49212 0.47118 -0.4881 0.47292 -0.48285 C 0.48003 -0.46215 0.46684 -0.4881 0.47917 -0.46617 C 0.48542 -0.43126 0.50174 -0.40439 0.50938 -0.37009 C 0.5151 -0.34445 0.51563 -0.32159 0.51563 -0.29379 " pathEditMode="relative" rAng="0" ptsTypes="ffffffffffffffffffffffffffffffffffA">
                                      <p:cBhvr>
                                        <p:cTn id="102" dur="2000" fill="hold"/>
                                        <p:tgtEl>
                                          <p:spTgt spid="1030"/>
                                        </p:tgtEl>
                                        <p:attrNameLst>
                                          <p:attrName>ppt_x</p:attrName>
                                          <p:attrName>ppt_y</p:attrName>
                                        </p:attrNameLst>
                                      </p:cBhvr>
                                      <p:rCtr x="-16285" y="-29935"/>
                                    </p:animMotion>
                                  </p:childTnLst>
                                </p:cTn>
                              </p:par>
                              <p:par>
                                <p:cTn id="103" presetID="1" presetClass="entr" presetSubtype="0" fill="hold" grpId="0" nodeType="withEffect">
                                  <p:stCondLst>
                                    <p:cond delay="0"/>
                                  </p:stCondLst>
                                  <p:childTnLst>
                                    <p:set>
                                      <p:cBhvr>
                                        <p:cTn id="104" dur="1" fill="hold">
                                          <p:stCondLst>
                                            <p:cond delay="0"/>
                                          </p:stCondLst>
                                        </p:cTn>
                                        <p:tgtEl>
                                          <p:spTgt spid="25"/>
                                        </p:tgtEl>
                                        <p:attrNameLst>
                                          <p:attrName>style.visibility</p:attrName>
                                        </p:attrNameLst>
                                      </p:cBhvr>
                                      <p:to>
                                        <p:strVal val="visible"/>
                                      </p:to>
                                    </p:set>
                                  </p:childTnLst>
                                </p:cTn>
                              </p:par>
                            </p:childTnLst>
                          </p:cTn>
                        </p:par>
                        <p:par>
                          <p:cTn id="105" fill="hold">
                            <p:stCondLst>
                              <p:cond delay="2000"/>
                            </p:stCondLst>
                            <p:childTnLst>
                              <p:par>
                                <p:cTn id="106" presetID="1" presetClass="exit" presetSubtype="0" fill="hold" grpId="1" nodeType="afterEffect">
                                  <p:stCondLst>
                                    <p:cond delay="0"/>
                                  </p:stCondLst>
                                  <p:childTnLst>
                                    <p:set>
                                      <p:cBhvr>
                                        <p:cTn id="107" dur="1" fill="hold">
                                          <p:stCondLst>
                                            <p:cond delay="0"/>
                                          </p:stCondLst>
                                        </p:cTn>
                                        <p:tgtEl>
                                          <p:spTgt spid="25"/>
                                        </p:tgtEl>
                                        <p:attrNameLst>
                                          <p:attrName>style.visibility</p:attrName>
                                        </p:attrNameLst>
                                      </p:cBhvr>
                                      <p:to>
                                        <p:strVal val="hidden"/>
                                      </p:to>
                                    </p:set>
                                  </p:childTnLst>
                                </p:cTn>
                              </p:par>
                            </p:childTnLst>
                          </p:cTn>
                        </p:par>
                        <p:par>
                          <p:cTn id="108" fill="hold">
                            <p:stCondLst>
                              <p:cond delay="2000"/>
                            </p:stCondLst>
                            <p:childTnLst>
                              <p:par>
                                <p:cTn id="109" presetID="1" presetClass="exit" presetSubtype="0" fill="hold" nodeType="afterEffect">
                                  <p:stCondLst>
                                    <p:cond delay="200"/>
                                  </p:stCondLst>
                                  <p:childTnLst>
                                    <p:set>
                                      <p:cBhvr>
                                        <p:cTn id="110" dur="1" fill="hold">
                                          <p:stCondLst>
                                            <p:cond delay="0"/>
                                          </p:stCondLst>
                                        </p:cTn>
                                        <p:tgtEl>
                                          <p:spTgt spid="1030"/>
                                        </p:tgtEl>
                                        <p:attrNameLst>
                                          <p:attrName>style.visibility</p:attrName>
                                        </p:attrNameLst>
                                      </p:cBhvr>
                                      <p:to>
                                        <p:strVal val="hidden"/>
                                      </p:to>
                                    </p:set>
                                  </p:childTnLst>
                                </p:cTn>
                              </p:par>
                            </p:childTnLst>
                          </p:cTn>
                        </p:par>
                      </p:childTnLst>
                    </p:cTn>
                  </p:par>
                </p:childTnLst>
              </p:cTn>
              <p:nextCondLst>
                <p:cond evt="onClick" delay="0">
                  <p:tgtEl>
                    <p:spTgt spid="1030"/>
                  </p:tgtEl>
                </p:cond>
              </p:nextCondLst>
            </p:seq>
          </p:childTnLst>
        </p:cTn>
      </p:par>
    </p:tnLst>
    <p:bldLst>
      <p:bldP spid="2" grpId="0" animBg="1"/>
      <p:bldP spid="2" grpId="1" animBg="1"/>
      <p:bldP spid="15" grpId="0" animBg="1"/>
      <p:bldP spid="15" grpId="1" animBg="1"/>
      <p:bldP spid="16" grpId="0" animBg="1"/>
      <p:bldP spid="16" grpId="1" animBg="1"/>
      <p:bldP spid="23" grpId="0" animBg="1"/>
      <p:bldP spid="23" grpId="1" animBg="1"/>
      <p:bldP spid="24" grpId="0" animBg="1"/>
      <p:bldP spid="24" grpId="1" animBg="1"/>
      <p:bldP spid="25" grpId="0" animBg="1"/>
      <p:bldP spid="25"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ADMIN\Desktop\Doreamon cau ca\Hon da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7010399"/>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Users\ADMIN\Desktop\Tai nguyen thiet ke tro choi\Bảng gỗ\1a.png">
            <a:hlinkClick r:id="rId3" action="ppaction://hlinksldjump"/>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915437" y="5201562"/>
            <a:ext cx="1228564" cy="806534"/>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C:\Users\ADMIN\Desktop\Doreamon cau ca\Dore 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86637" y="4225925"/>
            <a:ext cx="1828801" cy="182880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36CF8666-19B7-4A84-A661-2B96BF797480}"/>
              </a:ext>
            </a:extLst>
          </p:cNvPr>
          <p:cNvPicPr>
            <a:picLocks noChangeAspect="1"/>
          </p:cNvPicPr>
          <p:nvPr/>
        </p:nvPicPr>
        <p:blipFill rotWithShape="1">
          <a:blip r:embed="rId7"/>
          <a:srcRect l="28332" t="38142" r="26872" b="11232"/>
          <a:stretch/>
        </p:blipFill>
        <p:spPr>
          <a:xfrm>
            <a:off x="0" y="1"/>
            <a:ext cx="9143999" cy="4225924"/>
          </a:xfrm>
          <a:prstGeom prst="rect">
            <a:avLst/>
          </a:prstGeom>
        </p:spPr>
      </p:pic>
      <p:sp>
        <p:nvSpPr>
          <p:cNvPr id="9" name="TextBox 8">
            <a:extLst>
              <a:ext uri="{FF2B5EF4-FFF2-40B4-BE49-F238E27FC236}">
                <a16:creationId xmlns:a16="http://schemas.microsoft.com/office/drawing/2014/main" id="{0C4CE431-E4F9-4E66-A6AE-144FDCCE0F53}"/>
              </a:ext>
            </a:extLst>
          </p:cNvPr>
          <p:cNvSpPr txBox="1"/>
          <p:nvPr/>
        </p:nvSpPr>
        <p:spPr>
          <a:xfrm>
            <a:off x="3866147" y="3048000"/>
            <a:ext cx="914400" cy="914400"/>
          </a:xfrm>
          <a:prstGeom prst="rect">
            <a:avLst/>
          </a:prstGeom>
          <a:noFill/>
        </p:spPr>
        <p:txBody>
          <a:bodyPr wrap="square" rtlCol="0">
            <a:spAutoFit/>
          </a:bodyPr>
          <a:lstStyle/>
          <a:p>
            <a:endParaRPr lang="vi-VN"/>
          </a:p>
        </p:txBody>
      </p:sp>
      <p:sp>
        <p:nvSpPr>
          <p:cNvPr id="10" name="TextBox 9">
            <a:extLst>
              <a:ext uri="{FF2B5EF4-FFF2-40B4-BE49-F238E27FC236}">
                <a16:creationId xmlns:a16="http://schemas.microsoft.com/office/drawing/2014/main" id="{40AE548E-2329-4F35-BD1F-87B63C1B7890}"/>
              </a:ext>
            </a:extLst>
          </p:cNvPr>
          <p:cNvSpPr txBox="1"/>
          <p:nvPr/>
        </p:nvSpPr>
        <p:spPr>
          <a:xfrm>
            <a:off x="3396915" y="533400"/>
            <a:ext cx="1143000" cy="430887"/>
          </a:xfrm>
          <a:prstGeom prst="rect">
            <a:avLst/>
          </a:prstGeom>
          <a:noFill/>
        </p:spPr>
        <p:txBody>
          <a:bodyPr wrap="square" rtlCol="0">
            <a:spAutoFit/>
          </a:bodyPr>
          <a:lstStyle/>
          <a:p>
            <a:r>
              <a:rPr lang="en-US" sz="2200">
                <a:solidFill>
                  <a:srgbClr val="FF0000"/>
                </a:solidFill>
                <a:latin typeface="Arial" panose="020B0604020202020204" pitchFamily="34" charset="0"/>
                <a:cs typeface="Arial" panose="020B0604020202020204" pitchFamily="34" charset="0"/>
              </a:rPr>
              <a:t>= 90</a:t>
            </a:r>
            <a:endParaRPr lang="vi-VN" sz="2200">
              <a:solidFill>
                <a:srgbClr val="FF0000"/>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8A07E62D-3213-496B-B074-65EE7CAB1DC5}"/>
              </a:ext>
            </a:extLst>
          </p:cNvPr>
          <p:cNvSpPr txBox="1"/>
          <p:nvPr/>
        </p:nvSpPr>
        <p:spPr>
          <a:xfrm>
            <a:off x="3396913" y="964287"/>
            <a:ext cx="1143000" cy="430887"/>
          </a:xfrm>
          <a:prstGeom prst="rect">
            <a:avLst/>
          </a:prstGeom>
          <a:noFill/>
        </p:spPr>
        <p:txBody>
          <a:bodyPr wrap="square" rtlCol="0">
            <a:spAutoFit/>
          </a:bodyPr>
          <a:lstStyle/>
          <a:p>
            <a:r>
              <a:rPr lang="en-US" sz="2200">
                <a:solidFill>
                  <a:srgbClr val="FF0000"/>
                </a:solidFill>
                <a:latin typeface="Arial" panose="020B0604020202020204" pitchFamily="34" charset="0"/>
                <a:cs typeface="Arial" panose="020B0604020202020204" pitchFamily="34" charset="0"/>
              </a:rPr>
              <a:t>= 70</a:t>
            </a:r>
            <a:endParaRPr lang="vi-VN" sz="2200">
              <a:solidFill>
                <a:srgbClr val="FF0000"/>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5F00B335-DE62-4B5B-920F-AB890E15E65C}"/>
              </a:ext>
            </a:extLst>
          </p:cNvPr>
          <p:cNvSpPr txBox="1"/>
          <p:nvPr/>
        </p:nvSpPr>
        <p:spPr>
          <a:xfrm>
            <a:off x="3396913" y="1394646"/>
            <a:ext cx="1143000" cy="430887"/>
          </a:xfrm>
          <a:prstGeom prst="rect">
            <a:avLst/>
          </a:prstGeom>
          <a:noFill/>
        </p:spPr>
        <p:txBody>
          <a:bodyPr wrap="square" rtlCol="0">
            <a:spAutoFit/>
          </a:bodyPr>
          <a:lstStyle/>
          <a:p>
            <a:r>
              <a:rPr lang="en-US" sz="2200">
                <a:solidFill>
                  <a:srgbClr val="FF0000"/>
                </a:solidFill>
                <a:latin typeface="Arial" panose="020B0604020202020204" pitchFamily="34" charset="0"/>
                <a:cs typeface="Arial" panose="020B0604020202020204" pitchFamily="34" charset="0"/>
              </a:rPr>
              <a:t>= 80</a:t>
            </a:r>
            <a:endParaRPr lang="vi-VN" sz="2200">
              <a:solidFill>
                <a:srgbClr val="FF0000"/>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229D0788-B7E0-4818-9E5C-57AA16E1DA2C}"/>
              </a:ext>
            </a:extLst>
          </p:cNvPr>
          <p:cNvSpPr txBox="1"/>
          <p:nvPr/>
        </p:nvSpPr>
        <p:spPr>
          <a:xfrm>
            <a:off x="6629400" y="559713"/>
            <a:ext cx="1143000" cy="430887"/>
          </a:xfrm>
          <a:prstGeom prst="rect">
            <a:avLst/>
          </a:prstGeom>
          <a:noFill/>
        </p:spPr>
        <p:txBody>
          <a:bodyPr wrap="square" rtlCol="0">
            <a:spAutoFit/>
          </a:bodyPr>
          <a:lstStyle/>
          <a:p>
            <a:r>
              <a:rPr lang="en-US" sz="2200">
                <a:solidFill>
                  <a:srgbClr val="FF0000"/>
                </a:solidFill>
                <a:latin typeface="Arial" panose="020B0604020202020204" pitchFamily="34" charset="0"/>
                <a:cs typeface="Arial" panose="020B0604020202020204" pitchFamily="34" charset="0"/>
              </a:rPr>
              <a:t>= 80</a:t>
            </a:r>
            <a:endParaRPr lang="vi-VN" sz="2200">
              <a:solidFill>
                <a:srgbClr val="FF0000"/>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AEFAD760-AC3E-418D-AC5D-31C812510BF3}"/>
              </a:ext>
            </a:extLst>
          </p:cNvPr>
          <p:cNvSpPr txBox="1"/>
          <p:nvPr/>
        </p:nvSpPr>
        <p:spPr>
          <a:xfrm>
            <a:off x="6629400" y="990600"/>
            <a:ext cx="1143000" cy="430887"/>
          </a:xfrm>
          <a:prstGeom prst="rect">
            <a:avLst/>
          </a:prstGeom>
          <a:noFill/>
        </p:spPr>
        <p:txBody>
          <a:bodyPr wrap="square" rtlCol="0">
            <a:spAutoFit/>
          </a:bodyPr>
          <a:lstStyle/>
          <a:p>
            <a:r>
              <a:rPr lang="en-US" sz="2200">
                <a:solidFill>
                  <a:srgbClr val="FF0000"/>
                </a:solidFill>
                <a:latin typeface="Arial" panose="020B0604020202020204" pitchFamily="34" charset="0"/>
                <a:cs typeface="Arial" panose="020B0604020202020204" pitchFamily="34" charset="0"/>
              </a:rPr>
              <a:t>= 30</a:t>
            </a:r>
            <a:endParaRPr lang="vi-VN" sz="2200">
              <a:solidFill>
                <a:srgbClr val="FF0000"/>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1F400308-0539-45DD-9757-6E3B94C7CFB2}"/>
              </a:ext>
            </a:extLst>
          </p:cNvPr>
          <p:cNvSpPr txBox="1"/>
          <p:nvPr/>
        </p:nvSpPr>
        <p:spPr>
          <a:xfrm>
            <a:off x="6633411" y="1373233"/>
            <a:ext cx="1143000" cy="430887"/>
          </a:xfrm>
          <a:prstGeom prst="rect">
            <a:avLst/>
          </a:prstGeom>
          <a:noFill/>
        </p:spPr>
        <p:txBody>
          <a:bodyPr wrap="square" rtlCol="0">
            <a:spAutoFit/>
          </a:bodyPr>
          <a:lstStyle/>
          <a:p>
            <a:r>
              <a:rPr lang="en-US" sz="2200">
                <a:solidFill>
                  <a:srgbClr val="FF0000"/>
                </a:solidFill>
                <a:latin typeface="Arial" panose="020B0604020202020204" pitchFamily="34" charset="0"/>
                <a:cs typeface="Arial" panose="020B0604020202020204" pitchFamily="34" charset="0"/>
              </a:rPr>
              <a:t>= 60</a:t>
            </a:r>
            <a:endParaRPr lang="vi-VN" sz="2200">
              <a:solidFill>
                <a:srgbClr val="FF0000"/>
              </a:solidFill>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D9AB3BB0-1264-4BF7-93D5-CF4808B85322}"/>
              </a:ext>
            </a:extLst>
          </p:cNvPr>
          <p:cNvSpPr/>
          <p:nvPr/>
        </p:nvSpPr>
        <p:spPr>
          <a:xfrm>
            <a:off x="-4012" y="2397124"/>
            <a:ext cx="9144000" cy="1828801"/>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vi-VN">
              <a:latin typeface="+mj-lt"/>
            </a:endParaRP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05AC2F88-3FFF-4D0E-A8C7-62FE0D960040}"/>
                  </a:ext>
                </a:extLst>
              </p:cNvPr>
              <p:cNvSpPr txBox="1"/>
              <p:nvPr/>
            </p:nvSpPr>
            <p:spPr>
              <a:xfrm>
                <a:off x="238845" y="2750273"/>
                <a:ext cx="949299" cy="121212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vi-VN" sz="2800" i="1" smtClean="0">
                              <a:latin typeface="Cambria Math" panose="02040503050406030204" pitchFamily="18" charset="0"/>
                            </a:rPr>
                          </m:ctrlPr>
                        </m:fPr>
                        <m:num>
                          <m:r>
                            <a:rPr lang="vi-VN" sz="2800" b="0" i="1" smtClean="0">
                              <a:latin typeface="Cambria Math" panose="02040503050406030204" pitchFamily="18" charset="0"/>
                            </a:rPr>
                            <m:t>+</m:t>
                          </m:r>
                          <m:m>
                            <m:mPr>
                              <m:mcs>
                                <m:mc>
                                  <m:mcPr>
                                    <m:count m:val="1"/>
                                    <m:mcJc m:val="center"/>
                                  </m:mcPr>
                                </m:mc>
                              </m:mcs>
                              <m:ctrlPr>
                                <a:rPr lang="vi-VN" sz="2800" i="1" smtClean="0">
                                  <a:latin typeface="Cambria Math" panose="02040503050406030204" pitchFamily="18" charset="0"/>
                                </a:rPr>
                              </m:ctrlPr>
                            </m:mPr>
                            <m:mr>
                              <m:e>
                                <m:r>
                                  <m:rPr>
                                    <m:brk m:alnAt="7"/>
                                  </m:rPr>
                                  <a:rPr lang="vi-VN" sz="2800" i="1">
                                    <a:latin typeface="Cambria Math" panose="02040503050406030204" pitchFamily="18" charset="0"/>
                                  </a:rPr>
                                  <m:t>3</m:t>
                                </m:r>
                                <m:r>
                                  <a:rPr lang="vi-VN" sz="2800" i="1">
                                    <a:latin typeface="Cambria Math" panose="02040503050406030204" pitchFamily="18" charset="0"/>
                                  </a:rPr>
                                  <m:t>2</m:t>
                                </m:r>
                              </m:e>
                            </m:mr>
                            <m:mr>
                              <m:e>
                                <m:r>
                                  <a:rPr lang="vi-VN" sz="2800" i="1">
                                    <a:latin typeface="Cambria Math" panose="02040503050406030204" pitchFamily="18" charset="0"/>
                                  </a:rPr>
                                  <m:t>15</m:t>
                                </m:r>
                              </m:e>
                            </m:mr>
                          </m:m>
                        </m:num>
                        <m:den>
                          <m:r>
                            <a:rPr lang="vi-VN" sz="2800" b="0" i="1" smtClean="0">
                              <a:latin typeface="Cambria Math" panose="02040503050406030204" pitchFamily="18" charset="0"/>
                            </a:rPr>
                            <m:t>   </m:t>
                          </m:r>
                          <m:r>
                            <a:rPr lang="vi-VN" sz="2800" i="1">
                              <a:latin typeface="Cambria Math" panose="02040503050406030204" pitchFamily="18" charset="0"/>
                            </a:rPr>
                            <m:t>47</m:t>
                          </m:r>
                        </m:den>
                      </m:f>
                    </m:oMath>
                  </m:oMathPara>
                </a14:m>
                <a:endParaRPr lang="vi-VN">
                  <a:latin typeface="+mj-lt"/>
                </a:endParaRPr>
              </a:p>
            </p:txBody>
          </p:sp>
        </mc:Choice>
        <mc:Fallback xmlns="">
          <p:sp>
            <p:nvSpPr>
              <p:cNvPr id="12" name="TextBox 11">
                <a:extLst>
                  <a:ext uri="{FF2B5EF4-FFF2-40B4-BE49-F238E27FC236}">
                    <a16:creationId xmlns:a16="http://schemas.microsoft.com/office/drawing/2014/main" id="{05AC2F88-3FFF-4D0E-A8C7-62FE0D960040}"/>
                  </a:ext>
                </a:extLst>
              </p:cNvPr>
              <p:cNvSpPr txBox="1">
                <a:spLocks noRot="1" noChangeAspect="1" noMove="1" noResize="1" noEditPoints="1" noAdjustHandles="1" noChangeArrowheads="1" noChangeShapeType="1" noTextEdit="1"/>
              </p:cNvSpPr>
              <p:nvPr/>
            </p:nvSpPr>
            <p:spPr>
              <a:xfrm>
                <a:off x="238845" y="2750273"/>
                <a:ext cx="949299" cy="1212127"/>
              </a:xfrm>
              <a:prstGeom prst="rect">
                <a:avLst/>
              </a:prstGeom>
              <a:blipFill>
                <a:blip r:embed="rId8"/>
                <a:stretch>
                  <a:fillRect/>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38B1AF50-92B4-47BC-8E24-0FE2AA5A4E97}"/>
                  </a:ext>
                </a:extLst>
              </p:cNvPr>
              <p:cNvSpPr txBox="1"/>
              <p:nvPr/>
            </p:nvSpPr>
            <p:spPr>
              <a:xfrm>
                <a:off x="1771253" y="2729126"/>
                <a:ext cx="939680" cy="124931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vi-VN" sz="2800" i="1" smtClean="0">
                              <a:latin typeface="Cambria Math" panose="02040503050406030204" pitchFamily="18" charset="0"/>
                            </a:rPr>
                          </m:ctrlPr>
                        </m:fPr>
                        <m:num>
                          <m:r>
                            <a:rPr lang="vi-VN" sz="2800" b="0" i="1" smtClean="0">
                              <a:latin typeface="Cambria Math" panose="02040503050406030204" pitchFamily="18" charset="0"/>
                            </a:rPr>
                            <m:t>+</m:t>
                          </m:r>
                          <m:m>
                            <m:mPr>
                              <m:mcs>
                                <m:mc>
                                  <m:mcPr>
                                    <m:count m:val="1"/>
                                    <m:mcJc m:val="center"/>
                                  </m:mcPr>
                                </m:mc>
                              </m:mcs>
                              <m:ctrlPr>
                                <a:rPr lang="vi-VN" sz="2800" i="1" smtClean="0">
                                  <a:latin typeface="Cambria Math" panose="02040503050406030204" pitchFamily="18" charset="0"/>
                                </a:rPr>
                              </m:ctrlPr>
                            </m:mPr>
                            <m:mr>
                              <m:e>
                                <m:r>
                                  <m:rPr>
                                    <m:brk m:alnAt="7"/>
                                  </m:rPr>
                                  <a:rPr lang="vi-VN" sz="2800" i="1">
                                    <a:latin typeface="Cambria Math" panose="02040503050406030204" pitchFamily="18" charset="0"/>
                                  </a:rPr>
                                  <m:t>7</m:t>
                                </m:r>
                                <m:r>
                                  <a:rPr lang="vi-VN" sz="2800" i="1">
                                    <a:latin typeface="Cambria Math" panose="02040503050406030204" pitchFamily="18" charset="0"/>
                                  </a:rPr>
                                  <m:t>1</m:t>
                                </m:r>
                              </m:e>
                            </m:mr>
                            <m:mr>
                              <m:e>
                                <m:r>
                                  <a:rPr lang="vi-VN" sz="2800" i="1">
                                    <a:latin typeface="Cambria Math" panose="02040503050406030204" pitchFamily="18" charset="0"/>
                                  </a:rPr>
                                  <m:t>24</m:t>
                                </m:r>
                              </m:e>
                            </m:mr>
                          </m:m>
                        </m:num>
                        <m:den>
                          <m:r>
                            <a:rPr lang="vi-VN" sz="2800" b="0" i="1" smtClean="0">
                              <a:latin typeface="Cambria Math" panose="02040503050406030204" pitchFamily="18" charset="0"/>
                            </a:rPr>
                            <m:t>   </m:t>
                          </m:r>
                          <m:r>
                            <a:rPr lang="vi-VN" sz="2800" i="1">
                              <a:latin typeface="Cambria Math" panose="02040503050406030204" pitchFamily="18" charset="0"/>
                            </a:rPr>
                            <m:t>95</m:t>
                          </m:r>
                        </m:den>
                      </m:f>
                    </m:oMath>
                  </m:oMathPara>
                </a14:m>
                <a:endParaRPr lang="vi-VN">
                  <a:latin typeface="+mj-lt"/>
                </a:endParaRPr>
              </a:p>
            </p:txBody>
          </p:sp>
        </mc:Choice>
        <mc:Fallback xmlns="">
          <p:sp>
            <p:nvSpPr>
              <p:cNvPr id="25" name="TextBox 24">
                <a:extLst>
                  <a:ext uri="{FF2B5EF4-FFF2-40B4-BE49-F238E27FC236}">
                    <a16:creationId xmlns:a16="http://schemas.microsoft.com/office/drawing/2014/main" id="{38B1AF50-92B4-47BC-8E24-0FE2AA5A4E97}"/>
                  </a:ext>
                </a:extLst>
              </p:cNvPr>
              <p:cNvSpPr txBox="1">
                <a:spLocks noRot="1" noChangeAspect="1" noMove="1" noResize="1" noEditPoints="1" noAdjustHandles="1" noChangeArrowheads="1" noChangeShapeType="1" noTextEdit="1"/>
              </p:cNvSpPr>
              <p:nvPr/>
            </p:nvSpPr>
            <p:spPr>
              <a:xfrm>
                <a:off x="1771253" y="2729126"/>
                <a:ext cx="939680" cy="1249316"/>
              </a:xfrm>
              <a:prstGeom prst="rect">
                <a:avLst/>
              </a:prstGeom>
              <a:blipFill>
                <a:blip r:embed="rId9"/>
                <a:stretch>
                  <a:fillRect/>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5CE235AF-44FF-402B-A506-8506590D8B01}"/>
                  </a:ext>
                </a:extLst>
              </p:cNvPr>
              <p:cNvSpPr txBox="1"/>
              <p:nvPr/>
            </p:nvSpPr>
            <p:spPr>
              <a:xfrm>
                <a:off x="3189777" y="2729126"/>
                <a:ext cx="939681" cy="124803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vi-VN" sz="2800" i="1" smtClean="0">
                              <a:latin typeface="Cambria Math" panose="02040503050406030204" pitchFamily="18" charset="0"/>
                            </a:rPr>
                          </m:ctrlPr>
                        </m:fPr>
                        <m:num>
                          <m:r>
                            <a:rPr lang="vi-VN" sz="2800" b="0" i="1" smtClean="0">
                              <a:latin typeface="Cambria Math" panose="02040503050406030204" pitchFamily="18" charset="0"/>
                            </a:rPr>
                            <m:t>+</m:t>
                          </m:r>
                          <m:m>
                            <m:mPr>
                              <m:mcs>
                                <m:mc>
                                  <m:mcPr>
                                    <m:count m:val="1"/>
                                    <m:mcJc m:val="center"/>
                                  </m:mcPr>
                                </m:mc>
                              </m:mcs>
                              <m:ctrlPr>
                                <a:rPr lang="vi-VN" sz="2800" i="1" smtClean="0">
                                  <a:latin typeface="Cambria Math" panose="02040503050406030204" pitchFamily="18" charset="0"/>
                                </a:rPr>
                              </m:ctrlPr>
                            </m:mPr>
                            <m:mr>
                              <m:e>
                                <m:r>
                                  <m:rPr>
                                    <m:brk m:alnAt="7"/>
                                  </m:rPr>
                                  <a:rPr lang="vi-VN" sz="2800" i="1">
                                    <a:latin typeface="Cambria Math" panose="02040503050406030204" pitchFamily="18" charset="0"/>
                                  </a:rPr>
                                  <m:t>4</m:t>
                                </m:r>
                                <m:r>
                                  <a:rPr lang="vi-VN" sz="2800" i="1">
                                    <a:latin typeface="Cambria Math" panose="02040503050406030204" pitchFamily="18" charset="0"/>
                                  </a:rPr>
                                  <m:t>0</m:t>
                                </m:r>
                              </m:e>
                            </m:mr>
                            <m:mr>
                              <m:e>
                                <m:r>
                                  <a:rPr lang="vi-VN" sz="2800" i="1">
                                    <a:latin typeface="Cambria Math" panose="02040503050406030204" pitchFamily="18" charset="0"/>
                                  </a:rPr>
                                  <m:t>39</m:t>
                                </m:r>
                              </m:e>
                            </m:mr>
                          </m:m>
                        </m:num>
                        <m:den>
                          <m:r>
                            <a:rPr lang="vi-VN" sz="2800" b="0" i="1" smtClean="0">
                              <a:latin typeface="Cambria Math" panose="02040503050406030204" pitchFamily="18" charset="0"/>
                            </a:rPr>
                            <m:t>   </m:t>
                          </m:r>
                          <m:r>
                            <a:rPr lang="vi-VN" sz="2800" i="1">
                              <a:latin typeface="Cambria Math" panose="02040503050406030204" pitchFamily="18" charset="0"/>
                            </a:rPr>
                            <m:t>79</m:t>
                          </m:r>
                        </m:den>
                      </m:f>
                    </m:oMath>
                  </m:oMathPara>
                </a14:m>
                <a:endParaRPr lang="vi-VN">
                  <a:latin typeface="+mj-lt"/>
                </a:endParaRPr>
              </a:p>
            </p:txBody>
          </p:sp>
        </mc:Choice>
        <mc:Fallback xmlns="">
          <p:sp>
            <p:nvSpPr>
              <p:cNvPr id="26" name="TextBox 25">
                <a:extLst>
                  <a:ext uri="{FF2B5EF4-FFF2-40B4-BE49-F238E27FC236}">
                    <a16:creationId xmlns:a16="http://schemas.microsoft.com/office/drawing/2014/main" id="{5CE235AF-44FF-402B-A506-8506590D8B01}"/>
                  </a:ext>
                </a:extLst>
              </p:cNvPr>
              <p:cNvSpPr txBox="1">
                <a:spLocks noRot="1" noChangeAspect="1" noMove="1" noResize="1" noEditPoints="1" noAdjustHandles="1" noChangeArrowheads="1" noChangeShapeType="1" noTextEdit="1"/>
              </p:cNvSpPr>
              <p:nvPr/>
            </p:nvSpPr>
            <p:spPr>
              <a:xfrm>
                <a:off x="3189777" y="2729126"/>
                <a:ext cx="939681" cy="1248034"/>
              </a:xfrm>
              <a:prstGeom prst="rect">
                <a:avLst/>
              </a:prstGeom>
              <a:blipFill>
                <a:blip r:embed="rId10"/>
                <a:stretch>
                  <a:fillRect/>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14D3CD1A-FD2A-4218-B1FF-F1F1D68DB429}"/>
                  </a:ext>
                </a:extLst>
              </p:cNvPr>
              <p:cNvSpPr txBox="1"/>
              <p:nvPr/>
            </p:nvSpPr>
            <p:spPr>
              <a:xfrm>
                <a:off x="4712567" y="2729126"/>
                <a:ext cx="939681" cy="124803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vi-VN" sz="2800" i="1" smtClean="0">
                              <a:latin typeface="Cambria Math" panose="02040503050406030204" pitchFamily="18" charset="0"/>
                            </a:rPr>
                          </m:ctrlPr>
                        </m:fPr>
                        <m:num>
                          <m:r>
                            <a:rPr lang="vi-VN" sz="2800" b="0" i="1" smtClean="0">
                              <a:latin typeface="Cambria Math" panose="02040503050406030204" pitchFamily="18" charset="0"/>
                            </a:rPr>
                            <m:t>−</m:t>
                          </m:r>
                          <m:m>
                            <m:mPr>
                              <m:mcs>
                                <m:mc>
                                  <m:mcPr>
                                    <m:count m:val="1"/>
                                    <m:mcJc m:val="center"/>
                                  </m:mcPr>
                                </m:mc>
                              </m:mcs>
                              <m:ctrlPr>
                                <a:rPr lang="vi-VN" sz="2800" i="1" smtClean="0">
                                  <a:latin typeface="Cambria Math" panose="02040503050406030204" pitchFamily="18" charset="0"/>
                                </a:rPr>
                              </m:ctrlPr>
                            </m:mPr>
                            <m:mr>
                              <m:e>
                                <m:r>
                                  <m:rPr>
                                    <m:brk m:alnAt="7"/>
                                  </m:rPr>
                                  <a:rPr lang="vi-VN" sz="2800" i="1">
                                    <a:latin typeface="Cambria Math" panose="02040503050406030204" pitchFamily="18" charset="0"/>
                                  </a:rPr>
                                  <m:t>7</m:t>
                                </m:r>
                                <m:r>
                                  <a:rPr lang="vi-VN" sz="2800" i="1">
                                    <a:latin typeface="Cambria Math" panose="02040503050406030204" pitchFamily="18" charset="0"/>
                                  </a:rPr>
                                  <m:t>6</m:t>
                                </m:r>
                              </m:e>
                            </m:mr>
                            <m:mr>
                              <m:e>
                                <m:r>
                                  <a:rPr lang="vi-VN" sz="2800" i="1">
                                    <a:latin typeface="Cambria Math" panose="02040503050406030204" pitchFamily="18" charset="0"/>
                                  </a:rPr>
                                  <m:t>42</m:t>
                                </m:r>
                              </m:e>
                            </m:mr>
                          </m:m>
                        </m:num>
                        <m:den>
                          <m:r>
                            <a:rPr lang="vi-VN" sz="2800" b="0" i="1" smtClean="0">
                              <a:latin typeface="Cambria Math" panose="02040503050406030204" pitchFamily="18" charset="0"/>
                            </a:rPr>
                            <m:t>   </m:t>
                          </m:r>
                          <m:r>
                            <a:rPr lang="vi-VN" sz="2800" i="1">
                              <a:latin typeface="Cambria Math" panose="02040503050406030204" pitchFamily="18" charset="0"/>
                            </a:rPr>
                            <m:t>34</m:t>
                          </m:r>
                        </m:den>
                      </m:f>
                    </m:oMath>
                  </m:oMathPara>
                </a14:m>
                <a:endParaRPr lang="vi-VN">
                  <a:latin typeface="+mj-lt"/>
                </a:endParaRPr>
              </a:p>
            </p:txBody>
          </p:sp>
        </mc:Choice>
        <mc:Fallback xmlns="">
          <p:sp>
            <p:nvSpPr>
              <p:cNvPr id="27" name="TextBox 26">
                <a:extLst>
                  <a:ext uri="{FF2B5EF4-FFF2-40B4-BE49-F238E27FC236}">
                    <a16:creationId xmlns:a16="http://schemas.microsoft.com/office/drawing/2014/main" id="{14D3CD1A-FD2A-4218-B1FF-F1F1D68DB429}"/>
                  </a:ext>
                </a:extLst>
              </p:cNvPr>
              <p:cNvSpPr txBox="1">
                <a:spLocks noRot="1" noChangeAspect="1" noMove="1" noResize="1" noEditPoints="1" noAdjustHandles="1" noChangeArrowheads="1" noChangeShapeType="1" noTextEdit="1"/>
              </p:cNvSpPr>
              <p:nvPr/>
            </p:nvSpPr>
            <p:spPr>
              <a:xfrm>
                <a:off x="4712567" y="2729126"/>
                <a:ext cx="939681" cy="1248034"/>
              </a:xfrm>
              <a:prstGeom prst="rect">
                <a:avLst/>
              </a:prstGeom>
              <a:blipFill>
                <a:blip r:embed="rId11"/>
                <a:stretch>
                  <a:fillRect/>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3917A4F0-6D9E-4303-BB58-F33D9EFCCD6B}"/>
                  </a:ext>
                </a:extLst>
              </p:cNvPr>
              <p:cNvSpPr txBox="1"/>
              <p:nvPr/>
            </p:nvSpPr>
            <p:spPr>
              <a:xfrm>
                <a:off x="6070618" y="2753189"/>
                <a:ext cx="939681" cy="124803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vi-VN" sz="2800" i="1" smtClean="0">
                              <a:latin typeface="Cambria Math" panose="02040503050406030204" pitchFamily="18" charset="0"/>
                            </a:rPr>
                          </m:ctrlPr>
                        </m:fPr>
                        <m:num>
                          <m:r>
                            <a:rPr lang="vi-VN" sz="2800" b="0" i="1" smtClean="0">
                              <a:latin typeface="Cambria Math" panose="02040503050406030204" pitchFamily="18" charset="0"/>
                            </a:rPr>
                            <m:t>−</m:t>
                          </m:r>
                          <m:m>
                            <m:mPr>
                              <m:mcs>
                                <m:mc>
                                  <m:mcPr>
                                    <m:count m:val="1"/>
                                    <m:mcJc m:val="center"/>
                                  </m:mcPr>
                                </m:mc>
                              </m:mcs>
                              <m:ctrlPr>
                                <a:rPr lang="vi-VN" sz="2800" i="1" smtClean="0">
                                  <a:latin typeface="Cambria Math" panose="02040503050406030204" pitchFamily="18" charset="0"/>
                                </a:rPr>
                              </m:ctrlPr>
                            </m:mPr>
                            <m:mr>
                              <m:e>
                                <m:r>
                                  <m:rPr>
                                    <m:brk m:alnAt="7"/>
                                  </m:rPr>
                                  <a:rPr lang="vi-VN" sz="2800" i="1">
                                    <a:latin typeface="Cambria Math" panose="02040503050406030204" pitchFamily="18" charset="0"/>
                                  </a:rPr>
                                  <m:t>3</m:t>
                                </m:r>
                                <m:r>
                                  <a:rPr lang="vi-VN" sz="2800" i="1">
                                    <a:latin typeface="Cambria Math" panose="02040503050406030204" pitchFamily="18" charset="0"/>
                                  </a:rPr>
                                  <m:t>6</m:t>
                                </m:r>
                              </m:e>
                            </m:mr>
                            <m:mr>
                              <m:e>
                                <m:r>
                                  <a:rPr lang="vi-VN" sz="2800" i="1">
                                    <a:latin typeface="Cambria Math" panose="02040503050406030204" pitchFamily="18" charset="0"/>
                                  </a:rPr>
                                  <m:t>21</m:t>
                                </m:r>
                              </m:e>
                            </m:mr>
                          </m:m>
                        </m:num>
                        <m:den>
                          <m:r>
                            <a:rPr lang="vi-VN" sz="2800" b="0" i="1" smtClean="0">
                              <a:latin typeface="Cambria Math" panose="02040503050406030204" pitchFamily="18" charset="0"/>
                            </a:rPr>
                            <m:t>   </m:t>
                          </m:r>
                          <m:r>
                            <a:rPr lang="vi-VN" sz="2800" i="1">
                              <a:latin typeface="Cambria Math" panose="02040503050406030204" pitchFamily="18" charset="0"/>
                            </a:rPr>
                            <m:t>15</m:t>
                          </m:r>
                        </m:den>
                      </m:f>
                    </m:oMath>
                  </m:oMathPara>
                </a14:m>
                <a:endParaRPr lang="vi-VN">
                  <a:latin typeface="+mj-lt"/>
                </a:endParaRPr>
              </a:p>
            </p:txBody>
          </p:sp>
        </mc:Choice>
        <mc:Fallback xmlns="">
          <p:sp>
            <p:nvSpPr>
              <p:cNvPr id="28" name="TextBox 27">
                <a:extLst>
                  <a:ext uri="{FF2B5EF4-FFF2-40B4-BE49-F238E27FC236}">
                    <a16:creationId xmlns:a16="http://schemas.microsoft.com/office/drawing/2014/main" id="{3917A4F0-6D9E-4303-BB58-F33D9EFCCD6B}"/>
                  </a:ext>
                </a:extLst>
              </p:cNvPr>
              <p:cNvSpPr txBox="1">
                <a:spLocks noRot="1" noChangeAspect="1" noMove="1" noResize="1" noEditPoints="1" noAdjustHandles="1" noChangeArrowheads="1" noChangeShapeType="1" noTextEdit="1"/>
              </p:cNvSpPr>
              <p:nvPr/>
            </p:nvSpPr>
            <p:spPr>
              <a:xfrm>
                <a:off x="6070618" y="2753189"/>
                <a:ext cx="939681" cy="1248034"/>
              </a:xfrm>
              <a:prstGeom prst="rect">
                <a:avLst/>
              </a:prstGeom>
              <a:blipFill>
                <a:blip r:embed="rId12"/>
                <a:stretch>
                  <a:fillRect/>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BDBA9DA7-56E2-439D-B5EF-364381FD9EFB}"/>
                  </a:ext>
                </a:extLst>
              </p:cNvPr>
              <p:cNvSpPr txBox="1"/>
              <p:nvPr/>
            </p:nvSpPr>
            <p:spPr>
              <a:xfrm>
                <a:off x="7489143" y="2729126"/>
                <a:ext cx="939681" cy="124803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vi-VN" sz="2800" i="1" smtClean="0">
                              <a:latin typeface="Cambria Math" panose="02040503050406030204" pitchFamily="18" charset="0"/>
                            </a:rPr>
                          </m:ctrlPr>
                        </m:fPr>
                        <m:num>
                          <m:r>
                            <a:rPr lang="vi-VN" sz="2800" b="0" i="1" smtClean="0">
                              <a:latin typeface="Cambria Math" panose="02040503050406030204" pitchFamily="18" charset="0"/>
                            </a:rPr>
                            <m:t>−</m:t>
                          </m:r>
                          <m:m>
                            <m:mPr>
                              <m:mcs>
                                <m:mc>
                                  <m:mcPr>
                                    <m:count m:val="1"/>
                                    <m:mcJc m:val="center"/>
                                  </m:mcPr>
                                </m:mc>
                              </m:mcs>
                              <m:ctrlPr>
                                <a:rPr lang="vi-VN" sz="2800" i="1" smtClean="0">
                                  <a:latin typeface="Cambria Math" panose="02040503050406030204" pitchFamily="18" charset="0"/>
                                </a:rPr>
                              </m:ctrlPr>
                            </m:mPr>
                            <m:mr>
                              <m:e>
                                <m:r>
                                  <m:rPr>
                                    <m:brk m:alnAt="7"/>
                                  </m:rPr>
                                  <a:rPr lang="vi-VN" sz="2800" i="1">
                                    <a:latin typeface="Cambria Math" panose="02040503050406030204" pitchFamily="18" charset="0"/>
                                  </a:rPr>
                                  <m:t>4</m:t>
                                </m:r>
                                <m:r>
                                  <a:rPr lang="vi-VN" sz="2800" i="1">
                                    <a:latin typeface="Cambria Math" panose="02040503050406030204" pitchFamily="18" charset="0"/>
                                  </a:rPr>
                                  <m:t>7</m:t>
                                </m:r>
                              </m:e>
                            </m:mr>
                            <m:mr>
                              <m:e>
                                <m:r>
                                  <a:rPr lang="vi-VN" sz="2800" i="1">
                                    <a:latin typeface="Cambria Math" panose="02040503050406030204" pitchFamily="18" charset="0"/>
                                  </a:rPr>
                                  <m:t>22</m:t>
                                </m:r>
                              </m:e>
                            </m:mr>
                          </m:m>
                        </m:num>
                        <m:den>
                          <m:r>
                            <a:rPr lang="vi-VN" sz="2800" b="0" i="1" smtClean="0">
                              <a:latin typeface="Cambria Math" panose="02040503050406030204" pitchFamily="18" charset="0"/>
                            </a:rPr>
                            <m:t>   </m:t>
                          </m:r>
                          <m:r>
                            <a:rPr lang="vi-VN" sz="2800" i="1">
                              <a:latin typeface="Cambria Math" panose="02040503050406030204" pitchFamily="18" charset="0"/>
                            </a:rPr>
                            <m:t>25</m:t>
                          </m:r>
                        </m:den>
                      </m:f>
                    </m:oMath>
                  </m:oMathPara>
                </a14:m>
                <a:endParaRPr lang="vi-VN">
                  <a:latin typeface="+mj-lt"/>
                </a:endParaRPr>
              </a:p>
            </p:txBody>
          </p:sp>
        </mc:Choice>
        <mc:Fallback xmlns="">
          <p:sp>
            <p:nvSpPr>
              <p:cNvPr id="29" name="TextBox 28">
                <a:extLst>
                  <a:ext uri="{FF2B5EF4-FFF2-40B4-BE49-F238E27FC236}">
                    <a16:creationId xmlns:a16="http://schemas.microsoft.com/office/drawing/2014/main" id="{BDBA9DA7-56E2-439D-B5EF-364381FD9EFB}"/>
                  </a:ext>
                </a:extLst>
              </p:cNvPr>
              <p:cNvSpPr txBox="1">
                <a:spLocks noRot="1" noChangeAspect="1" noMove="1" noResize="1" noEditPoints="1" noAdjustHandles="1" noChangeArrowheads="1" noChangeShapeType="1" noTextEdit="1"/>
              </p:cNvSpPr>
              <p:nvPr/>
            </p:nvSpPr>
            <p:spPr>
              <a:xfrm>
                <a:off x="7489143" y="2729126"/>
                <a:ext cx="939681" cy="1248034"/>
              </a:xfrm>
              <a:prstGeom prst="rect">
                <a:avLst/>
              </a:prstGeom>
              <a:blipFill>
                <a:blip r:embed="rId13"/>
                <a:stretch>
                  <a:fillRect/>
                </a:stretch>
              </a:blipFill>
            </p:spPr>
            <p:txBody>
              <a:bodyPr/>
              <a:lstStyle/>
              <a:p>
                <a:r>
                  <a:rPr lang="vi-VN">
                    <a:noFill/>
                  </a:rPr>
                  <a:t> </a:t>
                </a:r>
              </a:p>
            </p:txBody>
          </p:sp>
        </mc:Fallback>
      </mc:AlternateContent>
      <p:sp>
        <p:nvSpPr>
          <p:cNvPr id="30" name="Oval 29">
            <a:extLst>
              <a:ext uri="{FF2B5EF4-FFF2-40B4-BE49-F238E27FC236}">
                <a16:creationId xmlns:a16="http://schemas.microsoft.com/office/drawing/2014/main" id="{077B7D4E-5BF0-4B8A-804A-69BE6D473A65}"/>
              </a:ext>
            </a:extLst>
          </p:cNvPr>
          <p:cNvSpPr/>
          <p:nvPr/>
        </p:nvSpPr>
        <p:spPr>
          <a:xfrm>
            <a:off x="71628" y="20982"/>
            <a:ext cx="685800" cy="593971"/>
          </a:xfrm>
          <a:prstGeom prst="ellipse">
            <a:avLst/>
          </a:prstGeom>
          <a:solidFill>
            <a:srgbClr val="F291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a:latin typeface="Arial" panose="020B0604020202020204" pitchFamily="34" charset="0"/>
                <a:cs typeface="Arial" panose="020B0604020202020204" pitchFamily="34" charset="0"/>
              </a:rPr>
              <a:t>1</a:t>
            </a:r>
            <a:endParaRPr lang="vi-VN" sz="4400" b="1">
              <a:latin typeface="Arial" panose="020B0604020202020204" pitchFamily="34" charset="0"/>
              <a:cs typeface="Arial" panose="020B0604020202020204" pitchFamily="34" charset="0"/>
            </a:endParaRPr>
          </a:p>
        </p:txBody>
      </p:sp>
      <p:sp>
        <p:nvSpPr>
          <p:cNvPr id="31" name="Rectangle: Rounded Corners 30">
            <a:extLst>
              <a:ext uri="{FF2B5EF4-FFF2-40B4-BE49-F238E27FC236}">
                <a16:creationId xmlns:a16="http://schemas.microsoft.com/office/drawing/2014/main" id="{29DEF868-2047-4F99-8D40-F1A5FA2EEA77}"/>
              </a:ext>
            </a:extLst>
          </p:cNvPr>
          <p:cNvSpPr/>
          <p:nvPr/>
        </p:nvSpPr>
        <p:spPr>
          <a:xfrm>
            <a:off x="825044" y="1382"/>
            <a:ext cx="3375704" cy="579894"/>
          </a:xfrm>
          <a:prstGeom prst="roundRect">
            <a:avLst/>
          </a:prstGeom>
          <a:ln>
            <a:noFill/>
          </a:ln>
        </p:spPr>
        <p:style>
          <a:lnRef idx="2">
            <a:schemeClr val="dk1"/>
          </a:lnRef>
          <a:fillRef idx="1">
            <a:schemeClr val="lt1"/>
          </a:fillRef>
          <a:effectRef idx="0">
            <a:schemeClr val="dk1"/>
          </a:effectRef>
          <a:fontRef idx="minor">
            <a:schemeClr val="dk1"/>
          </a:fontRef>
        </p:style>
        <p:txBody>
          <a:bodyPr rtlCol="0" anchor="ctr"/>
          <a:lstStyle/>
          <a:p>
            <a:r>
              <a:rPr lang="en-US" sz="3600">
                <a:solidFill>
                  <a:schemeClr val="tx1"/>
                </a:solidFill>
                <a:latin typeface="Arial" panose="020B0604020202020204" pitchFamily="34" charset="0"/>
                <a:cs typeface="Arial" panose="020B0604020202020204" pitchFamily="34" charset="0"/>
              </a:rPr>
              <a:t>Tính nhẩm</a:t>
            </a:r>
            <a:endParaRPr lang="vi-VN" sz="3600">
              <a:solidFill>
                <a:schemeClr val="tx1"/>
              </a:solidFill>
              <a:latin typeface="Arial" panose="020B0604020202020204" pitchFamily="34" charset="0"/>
              <a:cs typeface="Arial" panose="020B0604020202020204" pitchFamily="34" charset="0"/>
            </a:endParaRPr>
          </a:p>
        </p:txBody>
      </p:sp>
      <p:sp>
        <p:nvSpPr>
          <p:cNvPr id="32" name="Rectangle: Rounded Corners 31">
            <a:extLst>
              <a:ext uri="{FF2B5EF4-FFF2-40B4-BE49-F238E27FC236}">
                <a16:creationId xmlns:a16="http://schemas.microsoft.com/office/drawing/2014/main" id="{35C6A683-65E6-4112-AC7B-49850807D554}"/>
              </a:ext>
            </a:extLst>
          </p:cNvPr>
          <p:cNvSpPr/>
          <p:nvPr/>
        </p:nvSpPr>
        <p:spPr>
          <a:xfrm>
            <a:off x="238844" y="1966698"/>
            <a:ext cx="5018955" cy="579894"/>
          </a:xfrm>
          <a:prstGeom prst="roundRect">
            <a:avLst/>
          </a:prstGeom>
          <a:ln>
            <a:noFill/>
          </a:ln>
        </p:spPr>
        <p:style>
          <a:lnRef idx="2">
            <a:schemeClr val="dk1"/>
          </a:lnRef>
          <a:fillRef idx="1">
            <a:schemeClr val="lt1"/>
          </a:fillRef>
          <a:effectRef idx="0">
            <a:schemeClr val="dk1"/>
          </a:effectRef>
          <a:fontRef idx="minor">
            <a:schemeClr val="dk1"/>
          </a:fontRef>
        </p:style>
        <p:txBody>
          <a:bodyPr rtlCol="0" anchor="ctr"/>
          <a:lstStyle/>
          <a:p>
            <a:r>
              <a:rPr lang="en-US" sz="2800">
                <a:solidFill>
                  <a:schemeClr val="tx1"/>
                </a:solidFill>
                <a:latin typeface="Arial" panose="020B0604020202020204" pitchFamily="34" charset="0"/>
                <a:cs typeface="Arial" panose="020B0604020202020204" pitchFamily="34" charset="0"/>
              </a:rPr>
              <a:t>b,Đặt tính rồi tính</a:t>
            </a:r>
            <a:endParaRPr lang="vi-VN" sz="280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84588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037"/>
                                        </p:tgtEl>
                                        <p:attrNameLst>
                                          <p:attrName>style.visibility</p:attrName>
                                        </p:attrNameLst>
                                      </p:cBhvr>
                                      <p:to>
                                        <p:strVal val="visible"/>
                                      </p:to>
                                    </p:set>
                                    <p:animEffect transition="in" filter="fade">
                                      <p:cBhvr>
                                        <p:cTn id="7" dur="1000"/>
                                        <p:tgtEl>
                                          <p:spTgt spid="1037"/>
                                        </p:tgtEl>
                                      </p:cBhvr>
                                    </p:animEffect>
                                    <p:anim calcmode="lin" valueType="num">
                                      <p:cBhvr>
                                        <p:cTn id="8" dur="1000" fill="hold"/>
                                        <p:tgtEl>
                                          <p:spTgt spid="1037"/>
                                        </p:tgtEl>
                                        <p:attrNameLst>
                                          <p:attrName>ppt_x</p:attrName>
                                        </p:attrNameLst>
                                      </p:cBhvr>
                                      <p:tavLst>
                                        <p:tav tm="0">
                                          <p:val>
                                            <p:strVal val="#ppt_x"/>
                                          </p:val>
                                        </p:tav>
                                        <p:tav tm="100000">
                                          <p:val>
                                            <p:strVal val="#ppt_x"/>
                                          </p:val>
                                        </p:tav>
                                      </p:tavLst>
                                    </p:anim>
                                    <p:anim calcmode="lin" valueType="num">
                                      <p:cBhvr>
                                        <p:cTn id="9" dur="1000" fill="hold"/>
                                        <p:tgtEl>
                                          <p:spTgt spid="103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7">
                                            <p:txEl>
                                              <p:pRg st="0" end="0"/>
                                            </p:txEl>
                                          </p:spTgt>
                                        </p:tgtEl>
                                        <p:attrNameLst>
                                          <p:attrName>style.visibility</p:attrName>
                                        </p:attrNameLst>
                                      </p:cBhvr>
                                      <p:to>
                                        <p:strVal val="visible"/>
                                      </p:to>
                                    </p:set>
                                    <p:animEffect transition="in" filter="fade">
                                      <p:cBhvr>
                                        <p:cTn id="24" dur="500"/>
                                        <p:tgtEl>
                                          <p:spTgt spid="17">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8">
                                            <p:txEl>
                                              <p:pRg st="0" end="0"/>
                                            </p:txEl>
                                          </p:spTgt>
                                        </p:tgtEl>
                                        <p:attrNameLst>
                                          <p:attrName>style.visibility</p:attrName>
                                        </p:attrNameLst>
                                      </p:cBhvr>
                                      <p:to>
                                        <p:strVal val="visible"/>
                                      </p:to>
                                    </p:set>
                                    <p:animEffect transition="in" filter="fade">
                                      <p:cBhvr>
                                        <p:cTn id="29" dur="500"/>
                                        <p:tgtEl>
                                          <p:spTgt spid="1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9">
                                            <p:txEl>
                                              <p:pRg st="0" end="0"/>
                                            </p:txEl>
                                          </p:spTgt>
                                        </p:tgtEl>
                                        <p:attrNameLst>
                                          <p:attrName>style.visibility</p:attrName>
                                        </p:attrNameLst>
                                      </p:cBhvr>
                                      <p:to>
                                        <p:strVal val="visible"/>
                                      </p:to>
                                    </p:set>
                                    <p:animEffect transition="in" filter="fade">
                                      <p:cBhvr>
                                        <p:cTn id="34" dur="500"/>
                                        <p:tgtEl>
                                          <p:spTgt spid="19">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0">
                                            <p:txEl>
                                              <p:pRg st="0" end="0"/>
                                            </p:txEl>
                                          </p:spTgt>
                                        </p:tgtEl>
                                        <p:attrNameLst>
                                          <p:attrName>style.visibility</p:attrName>
                                        </p:attrNameLst>
                                      </p:cBhvr>
                                      <p:to>
                                        <p:strVal val="visible"/>
                                      </p:to>
                                    </p:set>
                                    <p:animEffect transition="in" filter="fade">
                                      <p:cBhvr>
                                        <p:cTn id="39" dur="500"/>
                                        <p:tgtEl>
                                          <p:spTgt spid="20">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5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500"/>
                                        <p:tgtEl>
                                          <p:spTgt spid="12"/>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5"/>
                                        </p:tgtEl>
                                        <p:attrNameLst>
                                          <p:attrName>style.visibility</p:attrName>
                                        </p:attrNameLst>
                                      </p:cBhvr>
                                      <p:to>
                                        <p:strVal val="visible"/>
                                      </p:to>
                                    </p:set>
                                    <p:animEffect transition="in" filter="fade">
                                      <p:cBhvr>
                                        <p:cTn id="54" dur="500"/>
                                        <p:tgtEl>
                                          <p:spTgt spid="25"/>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fade">
                                      <p:cBhvr>
                                        <p:cTn id="59" dur="500"/>
                                        <p:tgtEl>
                                          <p:spTgt spid="26"/>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fade">
                                      <p:cBhvr>
                                        <p:cTn id="64" dur="500"/>
                                        <p:tgtEl>
                                          <p:spTgt spid="27"/>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28"/>
                                        </p:tgtEl>
                                        <p:attrNameLst>
                                          <p:attrName>style.visibility</p:attrName>
                                        </p:attrNameLst>
                                      </p:cBhvr>
                                      <p:to>
                                        <p:strVal val="visible"/>
                                      </p:to>
                                    </p:set>
                                    <p:animEffect transition="in" filter="fade">
                                      <p:cBhvr>
                                        <p:cTn id="69" dur="500"/>
                                        <p:tgtEl>
                                          <p:spTgt spid="28"/>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29"/>
                                        </p:tgtEl>
                                        <p:attrNameLst>
                                          <p:attrName>style.visibility</p:attrName>
                                        </p:attrNameLst>
                                      </p:cBhvr>
                                      <p:to>
                                        <p:strVal val="visible"/>
                                      </p:to>
                                    </p:set>
                                    <p:animEffect transition="in" filter="fade">
                                      <p:cBhvr>
                                        <p:cTn id="74"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p:bldP spid="11" grpId="0" animBg="1"/>
      <p:bldP spid="12" grpId="0"/>
      <p:bldP spid="25" grpId="0"/>
      <p:bldP spid="26" grpId="0"/>
      <p:bldP spid="27" grpId="0"/>
      <p:bldP spid="28" grpId="0"/>
      <p:bldP spid="2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ADMIN\Desktop\Doreamon cau ca\Hon da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7999"/>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Users\ADMIN\Desktop\Tai nguyen thiet ke tro choi\Bảng gỗ\1a.png">
            <a:hlinkClick r:id="rId3" action="ppaction://hlinksldjump"/>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915437" y="5276849"/>
            <a:ext cx="1228564" cy="819151"/>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C:\Users\ADMIN\Desktop\Doreamon cau ca\Dore 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86637" y="4225925"/>
            <a:ext cx="1828801" cy="182880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163DBF35-F239-4533-9561-A0677FEB4AF3}"/>
              </a:ext>
            </a:extLst>
          </p:cNvPr>
          <p:cNvPicPr>
            <a:picLocks noChangeAspect="1"/>
          </p:cNvPicPr>
          <p:nvPr/>
        </p:nvPicPr>
        <p:blipFill rotWithShape="1">
          <a:blip r:embed="rId7"/>
          <a:srcRect l="27500" t="27767" r="19166" b="18874"/>
          <a:stretch/>
        </p:blipFill>
        <p:spPr>
          <a:xfrm>
            <a:off x="-32084" y="-36095"/>
            <a:ext cx="9172074" cy="4262020"/>
          </a:xfrm>
          <a:prstGeom prst="rect">
            <a:avLst/>
          </a:prstGeom>
        </p:spPr>
      </p:pic>
      <p:cxnSp>
        <p:nvCxnSpPr>
          <p:cNvPr id="9" name="Straight Connector 8">
            <a:extLst>
              <a:ext uri="{FF2B5EF4-FFF2-40B4-BE49-F238E27FC236}">
                <a16:creationId xmlns:a16="http://schemas.microsoft.com/office/drawing/2014/main" id="{07A03BE5-3AEC-411A-BB20-202942F1E210}"/>
              </a:ext>
            </a:extLst>
          </p:cNvPr>
          <p:cNvCxnSpPr>
            <a:cxnSpLocks/>
          </p:cNvCxnSpPr>
          <p:nvPr/>
        </p:nvCxnSpPr>
        <p:spPr>
          <a:xfrm>
            <a:off x="2743200" y="1295400"/>
            <a:ext cx="2286000"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16" name="Straight Connector 15">
            <a:extLst>
              <a:ext uri="{FF2B5EF4-FFF2-40B4-BE49-F238E27FC236}">
                <a16:creationId xmlns:a16="http://schemas.microsoft.com/office/drawing/2014/main" id="{8EBD7B12-16BA-4E77-96C0-0AB3523E5279}"/>
              </a:ext>
            </a:extLst>
          </p:cNvPr>
          <p:cNvCxnSpPr>
            <a:cxnSpLocks/>
          </p:cNvCxnSpPr>
          <p:nvPr/>
        </p:nvCxnSpPr>
        <p:spPr>
          <a:xfrm>
            <a:off x="2743200" y="2362200"/>
            <a:ext cx="2286000" cy="1066800"/>
          </a:xfrm>
          <a:prstGeom prst="line">
            <a:avLst/>
          </a:prstGeom>
        </p:spPr>
        <p:style>
          <a:lnRef idx="2">
            <a:schemeClr val="accent2"/>
          </a:lnRef>
          <a:fillRef idx="0">
            <a:schemeClr val="accent2"/>
          </a:fillRef>
          <a:effectRef idx="1">
            <a:schemeClr val="accent2"/>
          </a:effectRef>
          <a:fontRef idx="minor">
            <a:schemeClr val="tx1"/>
          </a:fontRef>
        </p:style>
      </p:cxnSp>
      <p:cxnSp>
        <p:nvCxnSpPr>
          <p:cNvPr id="18" name="Straight Connector 17">
            <a:extLst>
              <a:ext uri="{FF2B5EF4-FFF2-40B4-BE49-F238E27FC236}">
                <a16:creationId xmlns:a16="http://schemas.microsoft.com/office/drawing/2014/main" id="{61BB83EA-55CC-45FB-BD05-68CF1C9540CF}"/>
              </a:ext>
            </a:extLst>
          </p:cNvPr>
          <p:cNvCxnSpPr>
            <a:cxnSpLocks/>
          </p:cNvCxnSpPr>
          <p:nvPr/>
        </p:nvCxnSpPr>
        <p:spPr>
          <a:xfrm flipV="1">
            <a:off x="2747211" y="2362200"/>
            <a:ext cx="2281989" cy="1066799"/>
          </a:xfrm>
          <a:prstGeom prst="line">
            <a:avLst/>
          </a:prstGeom>
        </p:spPr>
        <p:style>
          <a:lnRef idx="2">
            <a:schemeClr val="accent2"/>
          </a:lnRef>
          <a:fillRef idx="0">
            <a:schemeClr val="accent2"/>
          </a:fillRef>
          <a:effectRef idx="1">
            <a:schemeClr val="accent2"/>
          </a:effectRef>
          <a:fontRef idx="minor">
            <a:schemeClr val="tx1"/>
          </a:fontRef>
        </p:style>
      </p:cxnSp>
      <p:sp>
        <p:nvSpPr>
          <p:cNvPr id="20" name="Oval 19">
            <a:extLst>
              <a:ext uri="{FF2B5EF4-FFF2-40B4-BE49-F238E27FC236}">
                <a16:creationId xmlns:a16="http://schemas.microsoft.com/office/drawing/2014/main" id="{AEAE6A98-8559-4637-8359-05980094CA04}"/>
              </a:ext>
            </a:extLst>
          </p:cNvPr>
          <p:cNvSpPr/>
          <p:nvPr/>
        </p:nvSpPr>
        <p:spPr>
          <a:xfrm>
            <a:off x="71628" y="20982"/>
            <a:ext cx="685800" cy="593971"/>
          </a:xfrm>
          <a:prstGeom prst="ellipse">
            <a:avLst/>
          </a:prstGeom>
          <a:solidFill>
            <a:srgbClr val="F291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a:latin typeface="Arial" panose="020B0604020202020204" pitchFamily="34" charset="0"/>
                <a:cs typeface="Arial" panose="020B0604020202020204" pitchFamily="34" charset="0"/>
              </a:rPr>
              <a:t>2</a:t>
            </a:r>
            <a:endParaRPr lang="vi-VN" sz="4400" b="1">
              <a:latin typeface="Arial" panose="020B0604020202020204" pitchFamily="34" charset="0"/>
              <a:cs typeface="Arial" panose="020B0604020202020204" pitchFamily="34" charset="0"/>
            </a:endParaRPr>
          </a:p>
        </p:txBody>
      </p:sp>
      <p:sp>
        <p:nvSpPr>
          <p:cNvPr id="21" name="Rectangle: Rounded Corners 20">
            <a:extLst>
              <a:ext uri="{FF2B5EF4-FFF2-40B4-BE49-F238E27FC236}">
                <a16:creationId xmlns:a16="http://schemas.microsoft.com/office/drawing/2014/main" id="{4ADE773D-5242-4DAC-B71D-B0E70A65A8BC}"/>
              </a:ext>
            </a:extLst>
          </p:cNvPr>
          <p:cNvSpPr/>
          <p:nvPr/>
        </p:nvSpPr>
        <p:spPr>
          <a:xfrm>
            <a:off x="729354" y="35059"/>
            <a:ext cx="8247329" cy="579894"/>
          </a:xfrm>
          <a:prstGeom prst="roundRect">
            <a:avLst/>
          </a:prstGeom>
          <a:ln>
            <a:noFill/>
          </a:ln>
        </p:spPr>
        <p:style>
          <a:lnRef idx="2">
            <a:schemeClr val="dk1"/>
          </a:lnRef>
          <a:fillRef idx="1">
            <a:schemeClr val="lt1"/>
          </a:fillRef>
          <a:effectRef idx="0">
            <a:schemeClr val="dk1"/>
          </a:effectRef>
          <a:fontRef idx="minor">
            <a:schemeClr val="dk1"/>
          </a:fontRef>
        </p:style>
        <p:txBody>
          <a:bodyPr rtlCol="0" anchor="ctr"/>
          <a:lstStyle/>
          <a:p>
            <a:r>
              <a:rPr lang="en-US" sz="3600">
                <a:solidFill>
                  <a:schemeClr val="tx1"/>
                </a:solidFill>
                <a:latin typeface="Arial" panose="020B0604020202020204" pitchFamily="34" charset="0"/>
                <a:cs typeface="Arial" panose="020B0604020202020204" pitchFamily="34" charset="0"/>
              </a:rPr>
              <a:t>Hai phép tính nào có cùng kết quả? </a:t>
            </a:r>
            <a:endParaRPr lang="vi-VN" sz="360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57683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037"/>
                                        </p:tgtEl>
                                        <p:attrNameLst>
                                          <p:attrName>style.visibility</p:attrName>
                                        </p:attrNameLst>
                                      </p:cBhvr>
                                      <p:to>
                                        <p:strVal val="visible"/>
                                      </p:to>
                                    </p:set>
                                    <p:animEffect transition="in" filter="fade">
                                      <p:cBhvr>
                                        <p:cTn id="7" dur="1000"/>
                                        <p:tgtEl>
                                          <p:spTgt spid="1037"/>
                                        </p:tgtEl>
                                      </p:cBhvr>
                                    </p:animEffect>
                                    <p:anim calcmode="lin" valueType="num">
                                      <p:cBhvr>
                                        <p:cTn id="8" dur="1000" fill="hold"/>
                                        <p:tgtEl>
                                          <p:spTgt spid="1037"/>
                                        </p:tgtEl>
                                        <p:attrNameLst>
                                          <p:attrName>ppt_x</p:attrName>
                                        </p:attrNameLst>
                                      </p:cBhvr>
                                      <p:tavLst>
                                        <p:tav tm="0">
                                          <p:val>
                                            <p:strVal val="#ppt_x"/>
                                          </p:val>
                                        </p:tav>
                                        <p:tav tm="100000">
                                          <p:val>
                                            <p:strVal val="#ppt_x"/>
                                          </p:val>
                                        </p:tav>
                                      </p:tavLst>
                                    </p:anim>
                                    <p:anim calcmode="lin" valueType="num">
                                      <p:cBhvr>
                                        <p:cTn id="9" dur="1000" fill="hold"/>
                                        <p:tgtEl>
                                          <p:spTgt spid="103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barn(inVertical)">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barn(inVertical)">
                                      <p:cBhvr>
                                        <p:cTn id="2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ADMIN\Desktop\Doreamon cau ca\Hon da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7999"/>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Users\ADMIN\Desktop\Tai nguyen thiet ke tro choi\Bảng gỗ\1a.png">
            <a:hlinkClick r:id="rId3" action="ppaction://hlinksldjump"/>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915437" y="5291728"/>
            <a:ext cx="1228564" cy="709024"/>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C:\Users\ADMIN\Desktop\Doreamon cau ca\Dore 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86637" y="4225925"/>
            <a:ext cx="1828801" cy="182880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0F835962-3728-42CC-B832-3934DB08007B}"/>
              </a:ext>
            </a:extLst>
          </p:cNvPr>
          <p:cNvPicPr>
            <a:picLocks noChangeAspect="1"/>
          </p:cNvPicPr>
          <p:nvPr/>
        </p:nvPicPr>
        <p:blipFill rotWithShape="1">
          <a:blip r:embed="rId7"/>
          <a:srcRect l="27500" t="29249" r="30833" b="27767"/>
          <a:stretch/>
        </p:blipFill>
        <p:spPr>
          <a:xfrm>
            <a:off x="-1" y="1"/>
            <a:ext cx="9143999" cy="4171949"/>
          </a:xfrm>
          <a:prstGeom prst="rect">
            <a:avLst/>
          </a:prstGeom>
        </p:spPr>
      </p:pic>
      <p:sp>
        <p:nvSpPr>
          <p:cNvPr id="5" name="Isosceles Triangle 4">
            <a:extLst>
              <a:ext uri="{FF2B5EF4-FFF2-40B4-BE49-F238E27FC236}">
                <a16:creationId xmlns:a16="http://schemas.microsoft.com/office/drawing/2014/main" id="{26101B5A-799B-43C8-BF15-6A4A8B2063BD}"/>
              </a:ext>
            </a:extLst>
          </p:cNvPr>
          <p:cNvSpPr/>
          <p:nvPr/>
        </p:nvSpPr>
        <p:spPr>
          <a:xfrm>
            <a:off x="3272590" y="838196"/>
            <a:ext cx="1279356" cy="745957"/>
          </a:xfrm>
          <a:prstGeom prst="triangl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a:solidFill>
                  <a:srgbClr val="FF0000"/>
                </a:solidFill>
                <a:latin typeface="Arial" panose="020B0604020202020204" pitchFamily="34" charset="0"/>
                <a:cs typeface="Arial" panose="020B0604020202020204" pitchFamily="34" charset="0"/>
              </a:rPr>
              <a:t>64</a:t>
            </a:r>
            <a:endParaRPr lang="vi-VN" sz="2800">
              <a:solidFill>
                <a:srgbClr val="FF0000"/>
              </a:solidFill>
              <a:latin typeface="Arial" panose="020B0604020202020204" pitchFamily="34" charset="0"/>
              <a:cs typeface="Arial" panose="020B0604020202020204" pitchFamily="34" charset="0"/>
            </a:endParaRPr>
          </a:p>
        </p:txBody>
      </p:sp>
      <p:sp>
        <p:nvSpPr>
          <p:cNvPr id="12" name="Isosceles Triangle 11">
            <a:extLst>
              <a:ext uri="{FF2B5EF4-FFF2-40B4-BE49-F238E27FC236}">
                <a16:creationId xmlns:a16="http://schemas.microsoft.com/office/drawing/2014/main" id="{C491BD50-2C7A-4664-A1E0-A06D5B65A32C}"/>
              </a:ext>
            </a:extLst>
          </p:cNvPr>
          <p:cNvSpPr/>
          <p:nvPr/>
        </p:nvSpPr>
        <p:spPr>
          <a:xfrm>
            <a:off x="3124200" y="2683042"/>
            <a:ext cx="1399672" cy="745957"/>
          </a:xfrm>
          <a:prstGeom prst="triangl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a:solidFill>
                  <a:srgbClr val="FF0000"/>
                </a:solidFill>
                <a:latin typeface="Arial" panose="020B0604020202020204" pitchFamily="34" charset="0"/>
                <a:cs typeface="Arial" panose="020B0604020202020204" pitchFamily="34" charset="0"/>
              </a:rPr>
              <a:t>76</a:t>
            </a:r>
            <a:endParaRPr lang="vi-VN" sz="2800">
              <a:solidFill>
                <a:srgbClr val="FF0000"/>
              </a:solidFill>
              <a:latin typeface="Arial" panose="020B0604020202020204" pitchFamily="34" charset="0"/>
              <a:cs typeface="Arial" panose="020B0604020202020204" pitchFamily="34" charset="0"/>
            </a:endParaRPr>
          </a:p>
        </p:txBody>
      </p:sp>
      <p:sp>
        <p:nvSpPr>
          <p:cNvPr id="7" name="Oval 6">
            <a:extLst>
              <a:ext uri="{FF2B5EF4-FFF2-40B4-BE49-F238E27FC236}">
                <a16:creationId xmlns:a16="http://schemas.microsoft.com/office/drawing/2014/main" id="{BA800864-241F-4B59-B391-6E53C5A09539}"/>
              </a:ext>
            </a:extLst>
          </p:cNvPr>
          <p:cNvSpPr/>
          <p:nvPr/>
        </p:nvSpPr>
        <p:spPr>
          <a:xfrm>
            <a:off x="5257801" y="1295398"/>
            <a:ext cx="914400" cy="745957"/>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a:solidFill>
                  <a:srgbClr val="FF0000"/>
                </a:solidFill>
                <a:latin typeface="Arial" panose="020B0604020202020204" pitchFamily="34" charset="0"/>
                <a:cs typeface="Arial" panose="020B0604020202020204" pitchFamily="34" charset="0"/>
              </a:rPr>
              <a:t>14</a:t>
            </a:r>
            <a:endParaRPr lang="vi-VN" sz="2800">
              <a:solidFill>
                <a:srgbClr val="FF0000"/>
              </a:solidFill>
              <a:latin typeface="Arial" panose="020B0604020202020204" pitchFamily="34" charset="0"/>
              <a:cs typeface="Arial" panose="020B0604020202020204" pitchFamily="34" charset="0"/>
            </a:endParaRPr>
          </a:p>
        </p:txBody>
      </p:sp>
      <p:sp>
        <p:nvSpPr>
          <p:cNvPr id="14" name="Oval 13">
            <a:extLst>
              <a:ext uri="{FF2B5EF4-FFF2-40B4-BE49-F238E27FC236}">
                <a16:creationId xmlns:a16="http://schemas.microsoft.com/office/drawing/2014/main" id="{D40DB84B-2240-4DD4-A6E1-BBDB76929779}"/>
              </a:ext>
            </a:extLst>
          </p:cNvPr>
          <p:cNvSpPr/>
          <p:nvPr/>
        </p:nvSpPr>
        <p:spPr>
          <a:xfrm>
            <a:off x="5172237" y="3080002"/>
            <a:ext cx="914400" cy="745957"/>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a:solidFill>
                  <a:srgbClr val="FF0000"/>
                </a:solidFill>
                <a:latin typeface="Arial" panose="020B0604020202020204" pitchFamily="34" charset="0"/>
                <a:cs typeface="Arial" panose="020B0604020202020204" pitchFamily="34" charset="0"/>
              </a:rPr>
              <a:t>70</a:t>
            </a:r>
            <a:endParaRPr lang="vi-VN" sz="2800">
              <a:solidFill>
                <a:srgbClr val="FF0000"/>
              </a:solidFill>
              <a:latin typeface="Arial" panose="020B0604020202020204" pitchFamily="34" charset="0"/>
              <a:cs typeface="Arial" panose="020B0604020202020204" pitchFamily="34" charset="0"/>
            </a:endParaRPr>
          </a:p>
        </p:txBody>
      </p:sp>
      <p:sp>
        <p:nvSpPr>
          <p:cNvPr id="8" name="Rectangle: Rounded Corners 7">
            <a:extLst>
              <a:ext uri="{FF2B5EF4-FFF2-40B4-BE49-F238E27FC236}">
                <a16:creationId xmlns:a16="http://schemas.microsoft.com/office/drawing/2014/main" id="{51A7AE58-41B8-4CBF-8E5B-FFBF2C2AB9F4}"/>
              </a:ext>
            </a:extLst>
          </p:cNvPr>
          <p:cNvSpPr/>
          <p:nvPr/>
        </p:nvSpPr>
        <p:spPr>
          <a:xfrm>
            <a:off x="7190871" y="2722983"/>
            <a:ext cx="914400" cy="74595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a:solidFill>
                  <a:srgbClr val="FF0000"/>
                </a:solidFill>
                <a:latin typeface="Arial" panose="020B0604020202020204" pitchFamily="34" charset="0"/>
                <a:cs typeface="Arial" panose="020B0604020202020204" pitchFamily="34" charset="0"/>
              </a:rPr>
              <a:t>80</a:t>
            </a:r>
            <a:endParaRPr lang="vi-VN" sz="2800">
              <a:solidFill>
                <a:srgbClr val="FF0000"/>
              </a:solidFill>
              <a:latin typeface="Arial" panose="020B0604020202020204" pitchFamily="34" charset="0"/>
              <a:cs typeface="Arial" panose="020B0604020202020204" pitchFamily="34" charset="0"/>
            </a:endParaRPr>
          </a:p>
        </p:txBody>
      </p:sp>
      <p:sp>
        <p:nvSpPr>
          <p:cNvPr id="16" name="Rectangle: Rounded Corners 15">
            <a:extLst>
              <a:ext uri="{FF2B5EF4-FFF2-40B4-BE49-F238E27FC236}">
                <a16:creationId xmlns:a16="http://schemas.microsoft.com/office/drawing/2014/main" id="{0CAA883E-629F-4704-A281-67AAB00592B4}"/>
              </a:ext>
            </a:extLst>
          </p:cNvPr>
          <p:cNvSpPr/>
          <p:nvPr/>
        </p:nvSpPr>
        <p:spPr>
          <a:xfrm>
            <a:off x="7269075" y="857249"/>
            <a:ext cx="914400" cy="74595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a:solidFill>
                  <a:srgbClr val="FF0000"/>
                </a:solidFill>
                <a:latin typeface="Arial" panose="020B0604020202020204" pitchFamily="34" charset="0"/>
                <a:cs typeface="Arial" panose="020B0604020202020204" pitchFamily="34" charset="0"/>
              </a:rPr>
              <a:t>46</a:t>
            </a:r>
            <a:endParaRPr lang="vi-VN" sz="2800">
              <a:solidFill>
                <a:srgbClr val="FF0000"/>
              </a:solidFill>
              <a:latin typeface="Arial" panose="020B0604020202020204" pitchFamily="34" charset="0"/>
              <a:cs typeface="Arial" panose="020B0604020202020204" pitchFamily="34" charset="0"/>
            </a:endParaRPr>
          </a:p>
        </p:txBody>
      </p:sp>
      <p:sp>
        <p:nvSpPr>
          <p:cNvPr id="17" name="Oval 16">
            <a:extLst>
              <a:ext uri="{FF2B5EF4-FFF2-40B4-BE49-F238E27FC236}">
                <a16:creationId xmlns:a16="http://schemas.microsoft.com/office/drawing/2014/main" id="{C42D4F57-F18B-4C2F-A489-7E5486E0E99A}"/>
              </a:ext>
            </a:extLst>
          </p:cNvPr>
          <p:cNvSpPr/>
          <p:nvPr/>
        </p:nvSpPr>
        <p:spPr>
          <a:xfrm>
            <a:off x="71628" y="20982"/>
            <a:ext cx="685800" cy="593971"/>
          </a:xfrm>
          <a:prstGeom prst="ellipse">
            <a:avLst/>
          </a:prstGeom>
          <a:solidFill>
            <a:srgbClr val="F291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a:latin typeface="Arial" panose="020B0604020202020204" pitchFamily="34" charset="0"/>
                <a:cs typeface="Arial" panose="020B0604020202020204" pitchFamily="34" charset="0"/>
              </a:rPr>
              <a:t>3</a:t>
            </a:r>
            <a:endParaRPr lang="vi-VN" sz="4400" b="1">
              <a:latin typeface="Arial" panose="020B0604020202020204" pitchFamily="34" charset="0"/>
              <a:cs typeface="Arial" panose="020B0604020202020204" pitchFamily="34" charset="0"/>
            </a:endParaRPr>
          </a:p>
        </p:txBody>
      </p:sp>
      <p:sp>
        <p:nvSpPr>
          <p:cNvPr id="19" name="Rectangle: Rounded Corners 18">
            <a:extLst>
              <a:ext uri="{FF2B5EF4-FFF2-40B4-BE49-F238E27FC236}">
                <a16:creationId xmlns:a16="http://schemas.microsoft.com/office/drawing/2014/main" id="{21DC1B64-28E7-4E28-8D08-E650216D5E71}"/>
              </a:ext>
            </a:extLst>
          </p:cNvPr>
          <p:cNvSpPr/>
          <p:nvPr/>
        </p:nvSpPr>
        <p:spPr>
          <a:xfrm>
            <a:off x="757428" y="35059"/>
            <a:ext cx="914400" cy="579894"/>
          </a:xfrm>
          <a:prstGeom prst="roundRect">
            <a:avLst>
              <a:gd name="adj" fmla="val 0"/>
            </a:avLst>
          </a:prstGeom>
          <a:solidFill>
            <a:srgbClr val="FDDC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tx1"/>
                </a:solidFill>
                <a:latin typeface="Arial" panose="020B0604020202020204" pitchFamily="34" charset="0"/>
                <a:cs typeface="Arial" panose="020B0604020202020204" pitchFamily="34" charset="0"/>
              </a:rPr>
              <a:t>Số</a:t>
            </a:r>
            <a:endParaRPr lang="vi-VN" sz="400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73073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037"/>
                                        </p:tgtEl>
                                        <p:attrNameLst>
                                          <p:attrName>style.visibility</p:attrName>
                                        </p:attrNameLst>
                                      </p:cBhvr>
                                      <p:to>
                                        <p:strVal val="visible"/>
                                      </p:to>
                                    </p:set>
                                    <p:animEffect transition="in" filter="fade">
                                      <p:cBhvr>
                                        <p:cTn id="7" dur="1000"/>
                                        <p:tgtEl>
                                          <p:spTgt spid="1037"/>
                                        </p:tgtEl>
                                      </p:cBhvr>
                                    </p:animEffect>
                                    <p:anim calcmode="lin" valueType="num">
                                      <p:cBhvr>
                                        <p:cTn id="8" dur="1000" fill="hold"/>
                                        <p:tgtEl>
                                          <p:spTgt spid="1037"/>
                                        </p:tgtEl>
                                        <p:attrNameLst>
                                          <p:attrName>ppt_x</p:attrName>
                                        </p:attrNameLst>
                                      </p:cBhvr>
                                      <p:tavLst>
                                        <p:tav tm="0">
                                          <p:val>
                                            <p:strVal val="#ppt_x"/>
                                          </p:val>
                                        </p:tav>
                                        <p:tav tm="100000">
                                          <p:val>
                                            <p:strVal val="#ppt_x"/>
                                          </p:val>
                                        </p:tav>
                                      </p:tavLst>
                                    </p:anim>
                                    <p:anim calcmode="lin" valueType="num">
                                      <p:cBhvr>
                                        <p:cTn id="9" dur="1000" fill="hold"/>
                                        <p:tgtEl>
                                          <p:spTgt spid="103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barn(inVertical)">
                                      <p:cBhvr>
                                        <p:cTn id="24" dur="5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barn(inVertical)">
                                      <p:cBhvr>
                                        <p:cTn id="29" dur="5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barn(inVertical)">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barn(inVertical)">
                                      <p:cBhvr>
                                        <p:cTn id="3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2" grpId="0" animBg="1"/>
      <p:bldP spid="7" grpId="0" animBg="1"/>
      <p:bldP spid="14" grpId="0" animBg="1"/>
      <p:bldP spid="8" grpId="0" animBg="1"/>
      <p:bldP spid="1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ADMIN\Desktop\Doreamon cau ca\Hon da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7999"/>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Users\ADMIN\Desktop\Tai nguyen thiet ke tro choi\Bảng gỗ\1a.png">
            <a:hlinkClick r:id="rId3" action="ppaction://hlinksldjump"/>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962898" y="5654262"/>
            <a:ext cx="1228564" cy="746538"/>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C:\Users\ADMIN\Desktop\Doreamon cau ca\Dore 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98668" y="5029198"/>
            <a:ext cx="1828801" cy="182880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2775C5A0-DAD4-41D1-8735-D382689259AC}"/>
              </a:ext>
            </a:extLst>
          </p:cNvPr>
          <p:cNvPicPr>
            <a:picLocks noChangeAspect="1"/>
          </p:cNvPicPr>
          <p:nvPr/>
        </p:nvPicPr>
        <p:blipFill rotWithShape="1">
          <a:blip r:embed="rId7"/>
          <a:srcRect l="26667" t="21838" r="30000" b="14427"/>
          <a:stretch/>
        </p:blipFill>
        <p:spPr>
          <a:xfrm>
            <a:off x="-1" y="0"/>
            <a:ext cx="9143999" cy="5029198"/>
          </a:xfrm>
          <a:prstGeom prst="rect">
            <a:avLst/>
          </a:prstGeom>
        </p:spPr>
      </p:pic>
      <p:sp>
        <p:nvSpPr>
          <p:cNvPr id="11" name="Oval 10">
            <a:extLst>
              <a:ext uri="{FF2B5EF4-FFF2-40B4-BE49-F238E27FC236}">
                <a16:creationId xmlns:a16="http://schemas.microsoft.com/office/drawing/2014/main" id="{F4E10E94-9781-4240-A545-C88234F24C53}"/>
              </a:ext>
            </a:extLst>
          </p:cNvPr>
          <p:cNvSpPr/>
          <p:nvPr/>
        </p:nvSpPr>
        <p:spPr>
          <a:xfrm>
            <a:off x="71628" y="20982"/>
            <a:ext cx="685800" cy="593971"/>
          </a:xfrm>
          <a:prstGeom prst="ellipse">
            <a:avLst/>
          </a:prstGeom>
          <a:solidFill>
            <a:srgbClr val="F291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a:latin typeface="Arial" panose="020B0604020202020204" pitchFamily="34" charset="0"/>
                <a:cs typeface="Arial" panose="020B0604020202020204" pitchFamily="34" charset="0"/>
              </a:rPr>
              <a:t>4</a:t>
            </a:r>
            <a:endParaRPr lang="vi-VN" sz="4400" b="1">
              <a:latin typeface="Arial" panose="020B0604020202020204" pitchFamily="34" charset="0"/>
              <a:cs typeface="Arial" panose="020B0604020202020204" pitchFamily="34" charset="0"/>
            </a:endParaRPr>
          </a:p>
        </p:txBody>
      </p:sp>
      <p:sp>
        <p:nvSpPr>
          <p:cNvPr id="12" name="Rectangle: Rounded Corners 11">
            <a:extLst>
              <a:ext uri="{FF2B5EF4-FFF2-40B4-BE49-F238E27FC236}">
                <a16:creationId xmlns:a16="http://schemas.microsoft.com/office/drawing/2014/main" id="{84EFC5BF-8587-4DCD-9AAF-8B7CE7EF22C6}"/>
              </a:ext>
            </a:extLst>
          </p:cNvPr>
          <p:cNvSpPr/>
          <p:nvPr/>
        </p:nvSpPr>
        <p:spPr>
          <a:xfrm>
            <a:off x="757428" y="35059"/>
            <a:ext cx="914400" cy="579894"/>
          </a:xfrm>
          <a:prstGeom prst="roundRect">
            <a:avLst>
              <a:gd name="adj" fmla="val 0"/>
            </a:avLst>
          </a:prstGeom>
          <a:solidFill>
            <a:srgbClr val="FDDC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tx1"/>
                </a:solidFill>
                <a:latin typeface="Arial" panose="020B0604020202020204" pitchFamily="34" charset="0"/>
                <a:cs typeface="Arial" panose="020B0604020202020204" pitchFamily="34" charset="0"/>
              </a:rPr>
              <a:t>Số</a:t>
            </a:r>
            <a:endParaRPr lang="vi-VN" sz="4000">
              <a:solidFill>
                <a:schemeClr val="tx1"/>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CB9B8E06-2358-4116-8714-A53D10354201}"/>
              </a:ext>
            </a:extLst>
          </p:cNvPr>
          <p:cNvSpPr/>
          <p:nvPr/>
        </p:nvSpPr>
        <p:spPr>
          <a:xfrm>
            <a:off x="4419600" y="4368312"/>
            <a:ext cx="914400" cy="27988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a:solidFill>
                  <a:srgbClr val="FF0000"/>
                </a:solidFill>
                <a:latin typeface="Arial" panose="020B0604020202020204" pitchFamily="34" charset="0"/>
                <a:cs typeface="Arial" panose="020B0604020202020204" pitchFamily="34" charset="0"/>
              </a:rPr>
              <a:t>50</a:t>
            </a:r>
            <a:endParaRPr lang="vi-VN" sz="2000" b="1">
              <a:solidFill>
                <a:srgbClr val="FF0000"/>
              </a:solidFill>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66D08186-869F-4885-9986-7FAB3549C2E3}"/>
              </a:ext>
            </a:extLst>
          </p:cNvPr>
          <p:cNvSpPr/>
          <p:nvPr/>
        </p:nvSpPr>
        <p:spPr>
          <a:xfrm>
            <a:off x="6019800" y="4368312"/>
            <a:ext cx="914400" cy="27988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a:solidFill>
                  <a:srgbClr val="FF0000"/>
                </a:solidFill>
                <a:latin typeface="Arial" panose="020B0604020202020204" pitchFamily="34" charset="0"/>
                <a:cs typeface="Arial" panose="020B0604020202020204" pitchFamily="34" charset="0"/>
              </a:rPr>
              <a:t>30</a:t>
            </a:r>
            <a:endParaRPr lang="vi-VN" sz="2000" b="1">
              <a:solidFill>
                <a:srgbClr val="FF0000"/>
              </a:solidFill>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28D835A5-29F3-4AB1-8469-EA705946EDC8}"/>
              </a:ext>
            </a:extLst>
          </p:cNvPr>
          <p:cNvSpPr/>
          <p:nvPr/>
        </p:nvSpPr>
        <p:spPr>
          <a:xfrm>
            <a:off x="7581899" y="4368312"/>
            <a:ext cx="914400" cy="27988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a:solidFill>
                  <a:srgbClr val="FF0000"/>
                </a:solidFill>
                <a:latin typeface="Arial" panose="020B0604020202020204" pitchFamily="34" charset="0"/>
                <a:cs typeface="Arial" panose="020B0604020202020204" pitchFamily="34" charset="0"/>
              </a:rPr>
              <a:t>50</a:t>
            </a:r>
            <a:endParaRPr lang="vi-VN" sz="20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21232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037"/>
                                        </p:tgtEl>
                                        <p:attrNameLst>
                                          <p:attrName>style.visibility</p:attrName>
                                        </p:attrNameLst>
                                      </p:cBhvr>
                                      <p:to>
                                        <p:strVal val="visible"/>
                                      </p:to>
                                    </p:set>
                                    <p:animEffect transition="in" filter="fade">
                                      <p:cBhvr>
                                        <p:cTn id="7" dur="1000"/>
                                        <p:tgtEl>
                                          <p:spTgt spid="1037"/>
                                        </p:tgtEl>
                                      </p:cBhvr>
                                    </p:animEffect>
                                    <p:anim calcmode="lin" valueType="num">
                                      <p:cBhvr>
                                        <p:cTn id="8" dur="1000" fill="hold"/>
                                        <p:tgtEl>
                                          <p:spTgt spid="1037"/>
                                        </p:tgtEl>
                                        <p:attrNameLst>
                                          <p:attrName>ppt_x</p:attrName>
                                        </p:attrNameLst>
                                      </p:cBhvr>
                                      <p:tavLst>
                                        <p:tav tm="0">
                                          <p:val>
                                            <p:strVal val="#ppt_x"/>
                                          </p:val>
                                        </p:tav>
                                        <p:tav tm="100000">
                                          <p:val>
                                            <p:strVal val="#ppt_x"/>
                                          </p:val>
                                        </p:tav>
                                      </p:tavLst>
                                    </p:anim>
                                    <p:anim calcmode="lin" valueType="num">
                                      <p:cBhvr>
                                        <p:cTn id="9" dur="1000" fill="hold"/>
                                        <p:tgtEl>
                                          <p:spTgt spid="103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4" grpId="0" animBg="1"/>
      <p:bldP spid="1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68116" y="929640"/>
            <a:ext cx="9112568" cy="4998720"/>
          </a:xfrm>
          <a:prstGeom prst="rect">
            <a:avLst/>
          </a:prstGeom>
        </p:spPr>
      </p:pic>
      <p:sp>
        <p:nvSpPr>
          <p:cNvPr id="4" name="TextBox 3">
            <a:extLst>
              <a:ext uri="{FF2B5EF4-FFF2-40B4-BE49-F238E27FC236}">
                <a16:creationId xmlns:a16="http://schemas.microsoft.com/office/drawing/2014/main" id="{613E8F29-CEA0-4DB7-934C-62B7FD1912F1}"/>
              </a:ext>
            </a:extLst>
          </p:cNvPr>
          <p:cNvSpPr txBox="1"/>
          <p:nvPr/>
        </p:nvSpPr>
        <p:spPr>
          <a:xfrm>
            <a:off x="1369956" y="2743200"/>
            <a:ext cx="6708888" cy="2308324"/>
          </a:xfrm>
          <a:prstGeom prst="rect">
            <a:avLst/>
          </a:prstGeom>
          <a:noFill/>
        </p:spPr>
        <p:txBody>
          <a:bodyPr wrap="none" rtlCol="0">
            <a:spAutoFit/>
          </a:bodyPr>
          <a:lstStyle/>
          <a:p>
            <a:pPr algn="ctr"/>
            <a:r>
              <a:rPr lang="en-US" sz="3200" b="1">
                <a:solidFill>
                  <a:schemeClr val="bg1"/>
                </a:solidFill>
                <a:latin typeface="Arial" panose="020B0604020202020204" pitchFamily="34" charset="0"/>
                <a:cs typeface="Arial" panose="020B0604020202020204" pitchFamily="34" charset="0"/>
              </a:rPr>
              <a:t>Bài 39</a:t>
            </a:r>
          </a:p>
          <a:p>
            <a:pPr algn="ctr"/>
            <a:r>
              <a:rPr lang="en-US" sz="4000" b="1">
                <a:solidFill>
                  <a:srgbClr val="FFFF00"/>
                </a:solidFill>
                <a:latin typeface="Arial" panose="020B0604020202020204" pitchFamily="34" charset="0"/>
                <a:cs typeface="Arial" panose="020B0604020202020204" pitchFamily="34" charset="0"/>
              </a:rPr>
              <a:t>Ôn tập các số và phép tính</a:t>
            </a:r>
          </a:p>
          <a:p>
            <a:pPr algn="ctr"/>
            <a:r>
              <a:rPr lang="en-US" sz="4000" b="1">
                <a:solidFill>
                  <a:srgbClr val="FFFF00"/>
                </a:solidFill>
                <a:latin typeface="Arial" panose="020B0604020202020204" pitchFamily="34" charset="0"/>
                <a:cs typeface="Arial" panose="020B0604020202020204" pitchFamily="34" charset="0"/>
              </a:rPr>
              <a:t> trong phạm vi 100</a:t>
            </a:r>
          </a:p>
          <a:p>
            <a:pPr algn="ctr"/>
            <a:r>
              <a:rPr lang="en-US" sz="3200" b="1">
                <a:latin typeface="Arial" panose="020B0604020202020204" pitchFamily="34" charset="0"/>
                <a:cs typeface="Arial" panose="020B0604020202020204" pitchFamily="34" charset="0"/>
              </a:rPr>
              <a:t>- Tiết 1 -</a:t>
            </a:r>
            <a:endParaRPr lang="vi-VN" sz="3200" b="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8907959"/>
      </p:ext>
    </p:extLst>
  </p:cSld>
  <p:clrMapOvr>
    <a:masterClrMapping/>
  </p:clrMapOvr>
  <mc:AlternateContent xmlns:mc="http://schemas.openxmlformats.org/markup-compatibility/2006" xmlns:p14="http://schemas.microsoft.com/office/powerpoint/2010/main">
    <mc:Choice Requires="p14">
      <p:transition spd="slow" p14:dur="2000" advTm="6981"/>
    </mc:Choice>
    <mc:Fallback xmlns="">
      <p:transition spd="slow" advTm="69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ADMIN\Desktop\Doreamon cau ca\Hon da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Users\ADMIN\Desktop\Tai nguyen thiet ke tro choi\Bảng gỗ\1a.png">
            <a:hlinkClick r:id="rId3" action="ppaction://hlinksldjump"/>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915437" y="5422078"/>
            <a:ext cx="1228564" cy="826322"/>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C:\Users\ADMIN\Desktop\Doreamon cau ca\Dore 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86636" y="4797013"/>
            <a:ext cx="1828801" cy="182880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4467538" y="2057401"/>
            <a:ext cx="340158" cy="461665"/>
          </a:xfrm>
          <a:prstGeom prst="rect">
            <a:avLst/>
          </a:prstGeom>
          <a:noFill/>
        </p:spPr>
        <p:txBody>
          <a:bodyPr wrap="none" rtlCol="0">
            <a:spAutoFit/>
          </a:bodyPr>
          <a:lstStyle/>
          <a:p>
            <a:pPr algn="ctr" defTabSz="914327"/>
            <a:r>
              <a:rPr lang="en-US" sz="2400">
                <a:solidFill>
                  <a:srgbClr val="0033CC"/>
                </a:solidFill>
                <a:latin typeface="Calibri"/>
              </a:rPr>
              <a:t>1</a:t>
            </a:r>
            <a:endParaRPr lang="en-US" sz="2400" dirty="0">
              <a:solidFill>
                <a:srgbClr val="0033CC"/>
              </a:solidFill>
              <a:latin typeface="Calibri"/>
            </a:endParaRPr>
          </a:p>
        </p:txBody>
      </p:sp>
      <p:pic>
        <p:nvPicPr>
          <p:cNvPr id="7" name="Picture 6">
            <a:extLst>
              <a:ext uri="{FF2B5EF4-FFF2-40B4-BE49-F238E27FC236}">
                <a16:creationId xmlns:a16="http://schemas.microsoft.com/office/drawing/2014/main" id="{506B0B9D-7178-4AC8-B2EC-ACDCC81428C4}"/>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064238" y="867065"/>
            <a:ext cx="6642875" cy="4771736"/>
          </a:xfrm>
          <a:prstGeom prst="rect">
            <a:avLst/>
          </a:prstGeom>
        </p:spPr>
      </p:pic>
    </p:spTree>
    <p:extLst>
      <p:ext uri="{BB962C8B-B14F-4D97-AF65-F5344CB8AC3E}">
        <p14:creationId xmlns:p14="http://schemas.microsoft.com/office/powerpoint/2010/main" val="3559222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37"/>
                                        </p:tgtEl>
                                        <p:attrNameLst>
                                          <p:attrName>style.visibility</p:attrName>
                                        </p:attrNameLst>
                                      </p:cBhvr>
                                      <p:to>
                                        <p:strVal val="visible"/>
                                      </p:to>
                                    </p:set>
                                    <p:animEffect transition="in" filter="fade">
                                      <p:cBhvr>
                                        <p:cTn id="12" dur="1000"/>
                                        <p:tgtEl>
                                          <p:spTgt spid="1037"/>
                                        </p:tgtEl>
                                      </p:cBhvr>
                                    </p:animEffect>
                                    <p:anim calcmode="lin" valueType="num">
                                      <p:cBhvr>
                                        <p:cTn id="13" dur="1000" fill="hold"/>
                                        <p:tgtEl>
                                          <p:spTgt spid="1037"/>
                                        </p:tgtEl>
                                        <p:attrNameLst>
                                          <p:attrName>ppt_x</p:attrName>
                                        </p:attrNameLst>
                                      </p:cBhvr>
                                      <p:tavLst>
                                        <p:tav tm="0">
                                          <p:val>
                                            <p:strVal val="#ppt_x"/>
                                          </p:val>
                                        </p:tav>
                                        <p:tav tm="100000">
                                          <p:val>
                                            <p:strVal val="#ppt_x"/>
                                          </p:val>
                                        </p:tav>
                                      </p:tavLst>
                                    </p:anim>
                                    <p:anim calcmode="lin" valueType="num">
                                      <p:cBhvr>
                                        <p:cTn id="14" dur="1000" fill="hold"/>
                                        <p:tgtEl>
                                          <p:spTgt spid="10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ADMIN\Desktop\Doreamon cau ca\Hon da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7999"/>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Users\ADMIN\Desktop\Tai nguyen thiet ke tro choi\Bảng gỗ\1a.png">
            <a:hlinkClick r:id="rId3" action="ppaction://hlinksldjump"/>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915437" y="5422078"/>
            <a:ext cx="1228564" cy="871252"/>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C:\Users\ADMIN\Desktop\Doreamon cau ca\Dore 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86637" y="4225925"/>
            <a:ext cx="1828801" cy="182880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4467538" y="2057401"/>
            <a:ext cx="340158" cy="461665"/>
          </a:xfrm>
          <a:prstGeom prst="rect">
            <a:avLst/>
          </a:prstGeom>
          <a:noFill/>
        </p:spPr>
        <p:txBody>
          <a:bodyPr wrap="none" rtlCol="0">
            <a:spAutoFit/>
          </a:bodyPr>
          <a:lstStyle/>
          <a:p>
            <a:pPr algn="ctr" defTabSz="914327"/>
            <a:r>
              <a:rPr lang="en-US" sz="2400">
                <a:solidFill>
                  <a:srgbClr val="0033CC"/>
                </a:solidFill>
                <a:latin typeface="Calibri"/>
              </a:rPr>
              <a:t>2</a:t>
            </a:r>
            <a:endParaRPr lang="en-US" sz="2400" dirty="0">
              <a:solidFill>
                <a:srgbClr val="0033CC"/>
              </a:solidFill>
              <a:latin typeface="Calibri"/>
            </a:endParaRPr>
          </a:p>
        </p:txBody>
      </p:sp>
      <p:pic>
        <p:nvPicPr>
          <p:cNvPr id="9" name="Picture 8">
            <a:extLst>
              <a:ext uri="{FF2B5EF4-FFF2-40B4-BE49-F238E27FC236}">
                <a16:creationId xmlns:a16="http://schemas.microsoft.com/office/drawing/2014/main" id="{B895D48F-951D-49DF-8619-297101D5875A}"/>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867546" y="815306"/>
            <a:ext cx="7849820" cy="5478024"/>
          </a:xfrm>
          <a:prstGeom prst="rect">
            <a:avLst/>
          </a:prstGeom>
        </p:spPr>
      </p:pic>
    </p:spTree>
    <p:extLst>
      <p:ext uri="{BB962C8B-B14F-4D97-AF65-F5344CB8AC3E}">
        <p14:creationId xmlns:p14="http://schemas.microsoft.com/office/powerpoint/2010/main" val="1294642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37"/>
                                        </p:tgtEl>
                                        <p:attrNameLst>
                                          <p:attrName>style.visibility</p:attrName>
                                        </p:attrNameLst>
                                      </p:cBhvr>
                                      <p:to>
                                        <p:strVal val="visible"/>
                                      </p:to>
                                    </p:set>
                                    <p:animEffect transition="in" filter="fade">
                                      <p:cBhvr>
                                        <p:cTn id="12" dur="1000"/>
                                        <p:tgtEl>
                                          <p:spTgt spid="1037"/>
                                        </p:tgtEl>
                                      </p:cBhvr>
                                    </p:animEffect>
                                    <p:anim calcmode="lin" valueType="num">
                                      <p:cBhvr>
                                        <p:cTn id="13" dur="1000" fill="hold"/>
                                        <p:tgtEl>
                                          <p:spTgt spid="1037"/>
                                        </p:tgtEl>
                                        <p:attrNameLst>
                                          <p:attrName>ppt_x</p:attrName>
                                        </p:attrNameLst>
                                      </p:cBhvr>
                                      <p:tavLst>
                                        <p:tav tm="0">
                                          <p:val>
                                            <p:strVal val="#ppt_x"/>
                                          </p:val>
                                        </p:tav>
                                        <p:tav tm="100000">
                                          <p:val>
                                            <p:strVal val="#ppt_x"/>
                                          </p:val>
                                        </p:tav>
                                      </p:tavLst>
                                    </p:anim>
                                    <p:anim calcmode="lin" valueType="num">
                                      <p:cBhvr>
                                        <p:cTn id="14" dur="1000" fill="hold"/>
                                        <p:tgtEl>
                                          <p:spTgt spid="10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68116" y="929640"/>
            <a:ext cx="9112568" cy="4998720"/>
          </a:xfrm>
          <a:prstGeom prst="rect">
            <a:avLst/>
          </a:prstGeom>
        </p:spPr>
      </p:pic>
      <p:sp>
        <p:nvSpPr>
          <p:cNvPr id="4" name="TextBox 3">
            <a:extLst>
              <a:ext uri="{FF2B5EF4-FFF2-40B4-BE49-F238E27FC236}">
                <a16:creationId xmlns:a16="http://schemas.microsoft.com/office/drawing/2014/main" id="{613E8F29-CEA0-4DB7-934C-62B7FD1912F1}"/>
              </a:ext>
            </a:extLst>
          </p:cNvPr>
          <p:cNvSpPr txBox="1"/>
          <p:nvPr/>
        </p:nvSpPr>
        <p:spPr>
          <a:xfrm>
            <a:off x="1369956" y="2743200"/>
            <a:ext cx="6708888" cy="230832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Bài 39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FFFF00"/>
                </a:solidFill>
                <a:effectLst/>
                <a:uLnTx/>
                <a:uFillTx/>
                <a:latin typeface="Arial" panose="020B0604020202020204" pitchFamily="34" charset="0"/>
                <a:ea typeface="+mn-ea"/>
                <a:cs typeface="Arial" panose="020B0604020202020204" pitchFamily="34" charset="0"/>
              </a:rPr>
              <a:t>Ôn tập các số và phép tính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FFFF00"/>
                </a:solidFill>
                <a:effectLst/>
                <a:uLnTx/>
                <a:uFillTx/>
                <a:latin typeface="Arial" panose="020B0604020202020204" pitchFamily="34" charset="0"/>
                <a:ea typeface="+mn-ea"/>
                <a:cs typeface="Arial" panose="020B0604020202020204" pitchFamily="34" charset="0"/>
              </a:rPr>
              <a:t> trong phạm vi 100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effectLst/>
                <a:uLnTx/>
                <a:uFillTx/>
                <a:latin typeface="Arial" panose="020B0604020202020204" pitchFamily="34" charset="0"/>
                <a:ea typeface="+mn-ea"/>
                <a:cs typeface="Arial" panose="020B0604020202020204" pitchFamily="34" charset="0"/>
              </a:rPr>
              <a:t>- Tiết 3 -</a:t>
            </a:r>
            <a:endParaRPr kumimoji="0" lang="vi-VN" sz="3200" b="1" i="0" u="none" strike="noStrike" kern="1200" cap="none" spc="0" normalizeH="0" baseline="0" noProof="0">
              <a:ln>
                <a:noFill/>
              </a:ln>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661142166"/>
      </p:ext>
    </p:extLst>
  </p:cSld>
  <p:clrMapOvr>
    <a:masterClrMapping/>
  </p:clrMapOvr>
  <mc:AlternateContent xmlns:mc="http://schemas.openxmlformats.org/markup-compatibility/2006" xmlns:p14="http://schemas.microsoft.com/office/powerpoint/2010/main">
    <mc:Choice Requires="p14">
      <p:transition spd="slow" p14:dur="2000" advTm="6981"/>
    </mc:Choice>
    <mc:Fallback xmlns="">
      <p:transition spd="slow" advTm="69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C6E26-D791-46F3-9F23-3A11ED823043}"/>
              </a:ext>
            </a:extLst>
          </p:cNvPr>
          <p:cNvSpPr>
            <a:spLocks noGrp="1"/>
          </p:cNvSpPr>
          <p:nvPr>
            <p:ph type="ctrTitle"/>
          </p:nvPr>
        </p:nvSpPr>
        <p:spPr/>
        <p:txBody>
          <a:bodyPr/>
          <a:lstStyle/>
          <a:p>
            <a:endParaRPr lang="vi-VN"/>
          </a:p>
        </p:txBody>
      </p:sp>
      <p:sp>
        <p:nvSpPr>
          <p:cNvPr id="3" name="Subtitle 2">
            <a:extLst>
              <a:ext uri="{FF2B5EF4-FFF2-40B4-BE49-F238E27FC236}">
                <a16:creationId xmlns:a16="http://schemas.microsoft.com/office/drawing/2014/main" id="{24506D50-74BA-4453-A1DC-CCBB752B0332}"/>
              </a:ext>
            </a:extLst>
          </p:cNvPr>
          <p:cNvSpPr>
            <a:spLocks noGrp="1"/>
          </p:cNvSpPr>
          <p:nvPr>
            <p:ph type="subTitle" idx="1"/>
          </p:nvPr>
        </p:nvSpPr>
        <p:spPr/>
        <p:txBody>
          <a:bodyPr/>
          <a:lstStyle/>
          <a:p>
            <a:endParaRPr lang="vi-VN"/>
          </a:p>
        </p:txBody>
      </p:sp>
      <p:pic>
        <p:nvPicPr>
          <p:cNvPr id="5" name="Picture 4">
            <a:extLst>
              <a:ext uri="{FF2B5EF4-FFF2-40B4-BE49-F238E27FC236}">
                <a16:creationId xmlns:a16="http://schemas.microsoft.com/office/drawing/2014/main" id="{7F00B62E-EAA3-4B10-838A-E99B2717CC11}"/>
              </a:ext>
            </a:extLst>
          </p:cNvPr>
          <p:cNvPicPr>
            <a:picLocks noChangeAspect="1"/>
          </p:cNvPicPr>
          <p:nvPr/>
        </p:nvPicPr>
        <p:blipFill rotWithShape="1">
          <a:blip r:embed="rId2"/>
          <a:srcRect l="28333" t="26285" r="26667" b="21838"/>
          <a:stretch/>
        </p:blipFill>
        <p:spPr>
          <a:xfrm>
            <a:off x="0" y="0"/>
            <a:ext cx="10363200" cy="7315200"/>
          </a:xfrm>
          <a:prstGeom prst="rect">
            <a:avLst/>
          </a:prstGeom>
        </p:spPr>
      </p:pic>
      <p:sp>
        <p:nvSpPr>
          <p:cNvPr id="8" name="Rectangle: Rounded Corners 7">
            <a:extLst>
              <a:ext uri="{FF2B5EF4-FFF2-40B4-BE49-F238E27FC236}">
                <a16:creationId xmlns:a16="http://schemas.microsoft.com/office/drawing/2014/main" id="{F72996ED-9029-48C4-9C94-3494377F1F87}"/>
              </a:ext>
            </a:extLst>
          </p:cNvPr>
          <p:cNvSpPr/>
          <p:nvPr/>
        </p:nvSpPr>
        <p:spPr>
          <a:xfrm>
            <a:off x="73914" y="2211474"/>
            <a:ext cx="1602486" cy="770020"/>
          </a:xfrm>
          <a:prstGeom prst="roundRect">
            <a:avLst>
              <a:gd name="adj" fmla="val 0"/>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vi-VN" sz="4800">
              <a:solidFill>
                <a:schemeClr val="tx1"/>
              </a:solidFill>
              <a:latin typeface="Arial" panose="020B0604020202020204" pitchFamily="34" charset="0"/>
              <a:cs typeface="Arial" panose="020B0604020202020204" pitchFamily="34" charset="0"/>
            </a:endParaRPr>
          </a:p>
        </p:txBody>
      </p:sp>
      <p:sp>
        <p:nvSpPr>
          <p:cNvPr id="6" name="Oval 5">
            <a:extLst>
              <a:ext uri="{FF2B5EF4-FFF2-40B4-BE49-F238E27FC236}">
                <a16:creationId xmlns:a16="http://schemas.microsoft.com/office/drawing/2014/main" id="{8976981A-69CF-4BC8-999F-33A0A6614B86}"/>
              </a:ext>
            </a:extLst>
          </p:cNvPr>
          <p:cNvSpPr/>
          <p:nvPr/>
        </p:nvSpPr>
        <p:spPr>
          <a:xfrm>
            <a:off x="112014" y="2081047"/>
            <a:ext cx="918972" cy="762000"/>
          </a:xfrm>
          <a:prstGeom prst="ellipse">
            <a:avLst/>
          </a:prstGeom>
          <a:solidFill>
            <a:srgbClr val="F291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a:latin typeface="Arial" panose="020B0604020202020204" pitchFamily="34" charset="0"/>
                <a:cs typeface="Arial" panose="020B0604020202020204" pitchFamily="34" charset="0"/>
              </a:rPr>
              <a:t>1</a:t>
            </a:r>
            <a:endParaRPr lang="vi-VN" sz="5400" b="1">
              <a:latin typeface="Arial" panose="020B0604020202020204" pitchFamily="34" charset="0"/>
              <a:cs typeface="Arial" panose="020B0604020202020204" pitchFamily="34" charset="0"/>
            </a:endParaRPr>
          </a:p>
        </p:txBody>
      </p:sp>
      <p:sp>
        <p:nvSpPr>
          <p:cNvPr id="7" name="Rectangle: Rounded Corners 6">
            <a:extLst>
              <a:ext uri="{FF2B5EF4-FFF2-40B4-BE49-F238E27FC236}">
                <a16:creationId xmlns:a16="http://schemas.microsoft.com/office/drawing/2014/main" id="{3A80123B-53A7-40B3-BCFB-8E15DC083243}"/>
              </a:ext>
            </a:extLst>
          </p:cNvPr>
          <p:cNvSpPr/>
          <p:nvPr/>
        </p:nvSpPr>
        <p:spPr>
          <a:xfrm>
            <a:off x="1122807" y="2081047"/>
            <a:ext cx="1219200" cy="770020"/>
          </a:xfrm>
          <a:prstGeom prst="roundRect">
            <a:avLst>
              <a:gd name="adj" fmla="val 0"/>
            </a:avLst>
          </a:prstGeom>
          <a:solidFill>
            <a:srgbClr val="FDDC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panose="020B0604020202020204" pitchFamily="34" charset="0"/>
                <a:cs typeface="Arial" panose="020B0604020202020204" pitchFamily="34" charset="0"/>
              </a:rPr>
              <a:t>Số</a:t>
            </a:r>
            <a:endParaRPr lang="vi-VN" sz="4800">
              <a:solidFill>
                <a:schemeClr val="tx1"/>
              </a:solidFill>
              <a:latin typeface="Arial" panose="020B0604020202020204" pitchFamily="34" charset="0"/>
              <a:cs typeface="Arial" panose="020B0604020202020204" pitchFamily="34" charset="0"/>
            </a:endParaRPr>
          </a:p>
        </p:txBody>
      </p:sp>
      <p:sp>
        <p:nvSpPr>
          <p:cNvPr id="9" name="Rectangle: Rounded Corners 8">
            <a:extLst>
              <a:ext uri="{FF2B5EF4-FFF2-40B4-BE49-F238E27FC236}">
                <a16:creationId xmlns:a16="http://schemas.microsoft.com/office/drawing/2014/main" id="{2CD9F2C0-2ED3-47F3-9F79-58DBC8E3B9E4}"/>
              </a:ext>
            </a:extLst>
          </p:cNvPr>
          <p:cNvSpPr/>
          <p:nvPr/>
        </p:nvSpPr>
        <p:spPr>
          <a:xfrm>
            <a:off x="1600200" y="3801730"/>
            <a:ext cx="533400" cy="58244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2800" b="1">
                <a:solidFill>
                  <a:srgbClr val="FF0000"/>
                </a:solidFill>
                <a:latin typeface="Arial" panose="020B0604020202020204" pitchFamily="34" charset="0"/>
                <a:cs typeface="Arial" panose="020B0604020202020204" pitchFamily="34" charset="0"/>
              </a:rPr>
              <a:t>1</a:t>
            </a:r>
            <a:endParaRPr lang="vi-VN" sz="2800" b="1">
              <a:solidFill>
                <a:srgbClr val="FF0000"/>
              </a:solidFill>
              <a:latin typeface="Arial" panose="020B0604020202020204" pitchFamily="34" charset="0"/>
              <a:cs typeface="Arial" panose="020B0604020202020204" pitchFamily="34" charset="0"/>
            </a:endParaRPr>
          </a:p>
        </p:txBody>
      </p:sp>
      <p:sp>
        <p:nvSpPr>
          <p:cNvPr id="10" name="Rectangle: Rounded Corners 9">
            <a:extLst>
              <a:ext uri="{FF2B5EF4-FFF2-40B4-BE49-F238E27FC236}">
                <a16:creationId xmlns:a16="http://schemas.microsoft.com/office/drawing/2014/main" id="{3D416FD9-6FA7-4DFC-95C6-221072CF6570}"/>
              </a:ext>
            </a:extLst>
          </p:cNvPr>
          <p:cNvSpPr/>
          <p:nvPr/>
        </p:nvSpPr>
        <p:spPr>
          <a:xfrm>
            <a:off x="1126958" y="5048667"/>
            <a:ext cx="533400" cy="58244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2800" b="1">
                <a:solidFill>
                  <a:srgbClr val="FF0000"/>
                </a:solidFill>
                <a:latin typeface="Arial" panose="020B0604020202020204" pitchFamily="34" charset="0"/>
                <a:cs typeface="Arial" panose="020B0604020202020204" pitchFamily="34" charset="0"/>
              </a:rPr>
              <a:t> 7</a:t>
            </a:r>
            <a:endParaRPr lang="vi-VN" sz="2800" b="1">
              <a:solidFill>
                <a:srgbClr val="FF0000"/>
              </a:solidFill>
              <a:latin typeface="Arial" panose="020B0604020202020204" pitchFamily="34" charset="0"/>
              <a:cs typeface="Arial" panose="020B0604020202020204" pitchFamily="34" charset="0"/>
            </a:endParaRPr>
          </a:p>
        </p:txBody>
      </p:sp>
      <p:sp>
        <p:nvSpPr>
          <p:cNvPr id="11" name="Rectangle: Rounded Corners 10">
            <a:extLst>
              <a:ext uri="{FF2B5EF4-FFF2-40B4-BE49-F238E27FC236}">
                <a16:creationId xmlns:a16="http://schemas.microsoft.com/office/drawing/2014/main" id="{ECF663F9-62E1-4EFB-A5FF-EEC9EEE24937}"/>
              </a:ext>
            </a:extLst>
          </p:cNvPr>
          <p:cNvSpPr/>
          <p:nvPr/>
        </p:nvSpPr>
        <p:spPr>
          <a:xfrm>
            <a:off x="3190374" y="3801729"/>
            <a:ext cx="533400" cy="58244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2800" b="1">
                <a:solidFill>
                  <a:srgbClr val="FF0000"/>
                </a:solidFill>
                <a:latin typeface="Arial" panose="020B0604020202020204" pitchFamily="34" charset="0"/>
                <a:cs typeface="Arial" panose="020B0604020202020204" pitchFamily="34" charset="0"/>
              </a:rPr>
              <a:t> 5</a:t>
            </a:r>
            <a:endParaRPr lang="vi-VN" sz="2800" b="1">
              <a:solidFill>
                <a:srgbClr val="FF0000"/>
              </a:solidFill>
              <a:latin typeface="Arial" panose="020B0604020202020204" pitchFamily="34" charset="0"/>
              <a:cs typeface="Arial" panose="020B0604020202020204" pitchFamily="34" charset="0"/>
            </a:endParaRPr>
          </a:p>
        </p:txBody>
      </p:sp>
      <p:sp>
        <p:nvSpPr>
          <p:cNvPr id="12" name="Rectangle: Rounded Corners 11">
            <a:extLst>
              <a:ext uri="{FF2B5EF4-FFF2-40B4-BE49-F238E27FC236}">
                <a16:creationId xmlns:a16="http://schemas.microsoft.com/office/drawing/2014/main" id="{D702C73F-30A8-42FE-B1E7-0D027360925F}"/>
              </a:ext>
            </a:extLst>
          </p:cNvPr>
          <p:cNvSpPr/>
          <p:nvPr/>
        </p:nvSpPr>
        <p:spPr>
          <a:xfrm>
            <a:off x="3733800" y="3810000"/>
            <a:ext cx="533400" cy="58244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2800" b="1">
                <a:solidFill>
                  <a:srgbClr val="FF0000"/>
                </a:solidFill>
                <a:latin typeface="Arial" panose="020B0604020202020204" pitchFamily="34" charset="0"/>
                <a:cs typeface="Arial" panose="020B0604020202020204" pitchFamily="34" charset="0"/>
              </a:rPr>
              <a:t>2</a:t>
            </a:r>
            <a:endParaRPr lang="vi-VN" sz="2800" b="1">
              <a:solidFill>
                <a:srgbClr val="FF0000"/>
              </a:solidFill>
              <a:latin typeface="Arial" panose="020B0604020202020204" pitchFamily="34" charset="0"/>
              <a:cs typeface="Arial" panose="020B0604020202020204" pitchFamily="34" charset="0"/>
            </a:endParaRPr>
          </a:p>
        </p:txBody>
      </p:sp>
      <p:sp>
        <p:nvSpPr>
          <p:cNvPr id="13" name="Rectangle: Rounded Corners 12">
            <a:extLst>
              <a:ext uri="{FF2B5EF4-FFF2-40B4-BE49-F238E27FC236}">
                <a16:creationId xmlns:a16="http://schemas.microsoft.com/office/drawing/2014/main" id="{13BD65B5-CFD4-45B4-A6E8-591961300998}"/>
              </a:ext>
            </a:extLst>
          </p:cNvPr>
          <p:cNvSpPr/>
          <p:nvPr/>
        </p:nvSpPr>
        <p:spPr>
          <a:xfrm>
            <a:off x="5715000" y="3801728"/>
            <a:ext cx="533400" cy="58244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2800" b="1">
                <a:solidFill>
                  <a:srgbClr val="FF0000"/>
                </a:solidFill>
                <a:latin typeface="Arial" panose="020B0604020202020204" pitchFamily="34" charset="0"/>
                <a:cs typeface="Arial" panose="020B0604020202020204" pitchFamily="34" charset="0"/>
              </a:rPr>
              <a:t> 7</a:t>
            </a:r>
            <a:endParaRPr lang="vi-VN" sz="2800" b="1">
              <a:solidFill>
                <a:srgbClr val="FF0000"/>
              </a:solidFill>
              <a:latin typeface="Arial" panose="020B0604020202020204" pitchFamily="34" charset="0"/>
              <a:cs typeface="Arial" panose="020B0604020202020204" pitchFamily="34" charset="0"/>
            </a:endParaRPr>
          </a:p>
        </p:txBody>
      </p:sp>
      <p:sp>
        <p:nvSpPr>
          <p:cNvPr id="14" name="Rectangle: Rounded Corners 13">
            <a:extLst>
              <a:ext uri="{FF2B5EF4-FFF2-40B4-BE49-F238E27FC236}">
                <a16:creationId xmlns:a16="http://schemas.microsoft.com/office/drawing/2014/main" id="{83A1CDCD-0AB7-4059-8F83-5E743A0FFD49}"/>
              </a:ext>
            </a:extLst>
          </p:cNvPr>
          <p:cNvSpPr/>
          <p:nvPr/>
        </p:nvSpPr>
        <p:spPr>
          <a:xfrm>
            <a:off x="5257800" y="5048666"/>
            <a:ext cx="533400" cy="58244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2800" b="1">
                <a:solidFill>
                  <a:srgbClr val="FF0000"/>
                </a:solidFill>
                <a:latin typeface="Arial" panose="020B0604020202020204" pitchFamily="34" charset="0"/>
                <a:cs typeface="Arial" panose="020B0604020202020204" pitchFamily="34" charset="0"/>
              </a:rPr>
              <a:t> 5</a:t>
            </a:r>
            <a:endParaRPr lang="vi-VN" sz="2800" b="1">
              <a:solidFill>
                <a:srgbClr val="FF0000"/>
              </a:solidFill>
              <a:latin typeface="Arial" panose="020B0604020202020204" pitchFamily="34" charset="0"/>
              <a:cs typeface="Arial" panose="020B0604020202020204" pitchFamily="34" charset="0"/>
            </a:endParaRPr>
          </a:p>
        </p:txBody>
      </p:sp>
      <p:sp>
        <p:nvSpPr>
          <p:cNvPr id="15" name="Rectangle: Rounded Corners 14">
            <a:extLst>
              <a:ext uri="{FF2B5EF4-FFF2-40B4-BE49-F238E27FC236}">
                <a16:creationId xmlns:a16="http://schemas.microsoft.com/office/drawing/2014/main" id="{B73387ED-F06D-4C89-83EE-17F2DA1B24C8}"/>
              </a:ext>
            </a:extLst>
          </p:cNvPr>
          <p:cNvSpPr/>
          <p:nvPr/>
        </p:nvSpPr>
        <p:spPr>
          <a:xfrm>
            <a:off x="8001000" y="4400551"/>
            <a:ext cx="533400" cy="58244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2800" b="1">
                <a:solidFill>
                  <a:srgbClr val="FF0000"/>
                </a:solidFill>
                <a:latin typeface="Arial" panose="020B0604020202020204" pitchFamily="34" charset="0"/>
                <a:cs typeface="Arial" panose="020B0604020202020204" pitchFamily="34" charset="0"/>
              </a:rPr>
              <a:t> 4</a:t>
            </a:r>
            <a:endParaRPr lang="vi-VN" sz="2800" b="1">
              <a:solidFill>
                <a:srgbClr val="FF0000"/>
              </a:solidFill>
              <a:latin typeface="Arial" panose="020B0604020202020204" pitchFamily="34" charset="0"/>
              <a:cs typeface="Arial" panose="020B0604020202020204" pitchFamily="34" charset="0"/>
            </a:endParaRPr>
          </a:p>
        </p:txBody>
      </p:sp>
      <p:sp>
        <p:nvSpPr>
          <p:cNvPr id="16" name="Rectangle: Rounded Corners 15">
            <a:extLst>
              <a:ext uri="{FF2B5EF4-FFF2-40B4-BE49-F238E27FC236}">
                <a16:creationId xmlns:a16="http://schemas.microsoft.com/office/drawing/2014/main" id="{3457B626-527D-4494-8CCF-20D27B5BAFC5}"/>
              </a:ext>
            </a:extLst>
          </p:cNvPr>
          <p:cNvSpPr/>
          <p:nvPr/>
        </p:nvSpPr>
        <p:spPr>
          <a:xfrm>
            <a:off x="7483642" y="4392447"/>
            <a:ext cx="533400" cy="58244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sz="2800" b="1">
                <a:solidFill>
                  <a:srgbClr val="FF0000"/>
                </a:solidFill>
                <a:latin typeface="Arial" panose="020B0604020202020204" pitchFamily="34" charset="0"/>
                <a:cs typeface="Arial" panose="020B0604020202020204" pitchFamily="34" charset="0"/>
              </a:rPr>
              <a:t> 5</a:t>
            </a:r>
            <a:endParaRPr lang="vi-VN" sz="28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3960314"/>
      </p:ext>
    </p:extLst>
  </p:cSld>
  <p:clrMapOvr>
    <a:masterClrMapping/>
  </p:clrMapOvr>
  <mc:AlternateContent xmlns:mc="http://schemas.openxmlformats.org/markup-compatibility/2006" xmlns:p14="http://schemas.microsoft.com/office/powerpoint/2010/main">
    <mc:Choice Requires="p14">
      <p:transition spd="slow" p14:dur="2000" advTm="6981"/>
    </mc:Choice>
    <mc:Fallback xmlns="">
      <p:transition spd="slow" advTm="698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barn(inVertical)">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arn(inVertical)">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barn(inVertical)">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barn(inVertical)">
                                      <p:cBhvr>
                                        <p:cTn id="4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5" grpId="0" animBg="1"/>
      <p:bldP spid="1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E19D6-EE7E-4739-AE41-9D42758BD273}"/>
              </a:ext>
            </a:extLst>
          </p:cNvPr>
          <p:cNvSpPr>
            <a:spLocks noGrp="1"/>
          </p:cNvSpPr>
          <p:nvPr>
            <p:ph type="ctrTitle"/>
          </p:nvPr>
        </p:nvSpPr>
        <p:spPr/>
        <p:txBody>
          <a:bodyPr/>
          <a:lstStyle/>
          <a:p>
            <a:endParaRPr lang="vi-VN"/>
          </a:p>
        </p:txBody>
      </p:sp>
      <p:sp>
        <p:nvSpPr>
          <p:cNvPr id="3" name="Subtitle 2">
            <a:extLst>
              <a:ext uri="{FF2B5EF4-FFF2-40B4-BE49-F238E27FC236}">
                <a16:creationId xmlns:a16="http://schemas.microsoft.com/office/drawing/2014/main" id="{59466EF4-80D9-4573-A041-B4E931DA25DD}"/>
              </a:ext>
            </a:extLst>
          </p:cNvPr>
          <p:cNvSpPr>
            <a:spLocks noGrp="1"/>
          </p:cNvSpPr>
          <p:nvPr>
            <p:ph type="subTitle" idx="1"/>
          </p:nvPr>
        </p:nvSpPr>
        <p:spPr/>
        <p:txBody>
          <a:bodyPr/>
          <a:lstStyle/>
          <a:p>
            <a:endParaRPr lang="vi-VN"/>
          </a:p>
        </p:txBody>
      </p:sp>
      <p:pic>
        <p:nvPicPr>
          <p:cNvPr id="5" name="Picture 4">
            <a:extLst>
              <a:ext uri="{FF2B5EF4-FFF2-40B4-BE49-F238E27FC236}">
                <a16:creationId xmlns:a16="http://schemas.microsoft.com/office/drawing/2014/main" id="{38AB150D-4FE0-4F1A-B854-F2D48182DABC}"/>
              </a:ext>
            </a:extLst>
          </p:cNvPr>
          <p:cNvPicPr>
            <a:picLocks noChangeAspect="1"/>
          </p:cNvPicPr>
          <p:nvPr/>
        </p:nvPicPr>
        <p:blipFill rotWithShape="1">
          <a:blip r:embed="rId2"/>
          <a:srcRect l="29166" t="21838" r="27500" b="26284"/>
          <a:stretch/>
        </p:blipFill>
        <p:spPr>
          <a:xfrm>
            <a:off x="0" y="761999"/>
            <a:ext cx="9448800" cy="6096001"/>
          </a:xfrm>
          <a:prstGeom prst="rect">
            <a:avLst/>
          </a:prstGeom>
        </p:spPr>
      </p:pic>
      <p:sp>
        <p:nvSpPr>
          <p:cNvPr id="6" name="Oval 5">
            <a:extLst>
              <a:ext uri="{FF2B5EF4-FFF2-40B4-BE49-F238E27FC236}">
                <a16:creationId xmlns:a16="http://schemas.microsoft.com/office/drawing/2014/main" id="{3EEF5490-AB14-47F8-BCE3-364766DF61F3}"/>
              </a:ext>
            </a:extLst>
          </p:cNvPr>
          <p:cNvSpPr/>
          <p:nvPr/>
        </p:nvSpPr>
        <p:spPr>
          <a:xfrm>
            <a:off x="12032" y="0"/>
            <a:ext cx="918972" cy="762000"/>
          </a:xfrm>
          <a:prstGeom prst="ellipse">
            <a:avLst/>
          </a:prstGeom>
          <a:solidFill>
            <a:srgbClr val="F291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a:latin typeface="Arial" panose="020B0604020202020204" pitchFamily="34" charset="0"/>
                <a:cs typeface="Arial" panose="020B0604020202020204" pitchFamily="34" charset="0"/>
              </a:rPr>
              <a:t>2</a:t>
            </a:r>
            <a:endParaRPr lang="vi-VN" sz="5400" b="1">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973035E9-49E2-4A08-A7F9-16F5A421A314}"/>
              </a:ext>
            </a:extLst>
          </p:cNvPr>
          <p:cNvSpPr/>
          <p:nvPr/>
        </p:nvSpPr>
        <p:spPr>
          <a:xfrm>
            <a:off x="12032" y="5486400"/>
            <a:ext cx="9436768" cy="13716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342900" indent="-342900">
              <a:buAutoNum type="alphaLcParenR"/>
            </a:pPr>
            <a:r>
              <a:rPr lang="en-US" sz="2800">
                <a:latin typeface="Arial" panose="020B0604020202020204" pitchFamily="34" charset="0"/>
                <a:cs typeface="Arial" panose="020B0604020202020204" pitchFamily="34" charset="0"/>
              </a:rPr>
              <a:t> Tìm kết quả phép tính trong mỗi ngôi sao.</a:t>
            </a:r>
          </a:p>
          <a:p>
            <a:r>
              <a:rPr lang="en-US" sz="2800">
                <a:latin typeface="Arial" panose="020B0604020202020204" pitchFamily="34" charset="0"/>
                <a:cs typeface="Arial" panose="020B0604020202020204" pitchFamily="34" charset="0"/>
              </a:rPr>
              <a:t>b) Tìm những ngôi sao ghi phép tính có kết quả lớn hơn 26</a:t>
            </a:r>
            <a:r>
              <a:rPr lang="en-US"/>
              <a:t>.</a:t>
            </a:r>
            <a:endParaRPr lang="vi-VN"/>
          </a:p>
        </p:txBody>
      </p:sp>
      <p:sp>
        <p:nvSpPr>
          <p:cNvPr id="8" name="Rectangle 7">
            <a:extLst>
              <a:ext uri="{FF2B5EF4-FFF2-40B4-BE49-F238E27FC236}">
                <a16:creationId xmlns:a16="http://schemas.microsoft.com/office/drawing/2014/main" id="{3BD2D50B-4536-4FEE-AA9E-B5673C836EB0}"/>
              </a:ext>
            </a:extLst>
          </p:cNvPr>
          <p:cNvSpPr/>
          <p:nvPr/>
        </p:nvSpPr>
        <p:spPr>
          <a:xfrm>
            <a:off x="1143000" y="3737310"/>
            <a:ext cx="838200" cy="48326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a:solidFill>
                  <a:srgbClr val="FF0000"/>
                </a:solidFill>
                <a:latin typeface="Arial" panose="020B0604020202020204" pitchFamily="34" charset="0"/>
                <a:cs typeface="Arial" panose="020B0604020202020204" pitchFamily="34" charset="0"/>
              </a:rPr>
              <a:t>= 26</a:t>
            </a:r>
            <a:endParaRPr lang="vi-VN" sz="2400" b="1">
              <a:solidFill>
                <a:srgbClr val="FF0000"/>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FAA79822-1443-4299-A8C7-0E4CC29DB5DE}"/>
              </a:ext>
            </a:extLst>
          </p:cNvPr>
          <p:cNvSpPr/>
          <p:nvPr/>
        </p:nvSpPr>
        <p:spPr>
          <a:xfrm>
            <a:off x="2743200" y="2074529"/>
            <a:ext cx="838200" cy="48326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a:solidFill>
                  <a:srgbClr val="FF0000"/>
                </a:solidFill>
                <a:latin typeface="Arial" panose="020B0604020202020204" pitchFamily="34" charset="0"/>
                <a:cs typeface="Arial" panose="020B0604020202020204" pitchFamily="34" charset="0"/>
              </a:rPr>
              <a:t>= 26</a:t>
            </a:r>
            <a:endParaRPr lang="vi-VN" sz="2400" b="1">
              <a:solidFill>
                <a:srgbClr val="FF0000"/>
              </a:solidFill>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C6E2D409-C4AD-4789-898C-9731AD097F12}"/>
              </a:ext>
            </a:extLst>
          </p:cNvPr>
          <p:cNvSpPr/>
          <p:nvPr/>
        </p:nvSpPr>
        <p:spPr>
          <a:xfrm rot="21220928">
            <a:off x="5815246" y="2343025"/>
            <a:ext cx="838200" cy="48326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a:solidFill>
                  <a:srgbClr val="FF0000"/>
                </a:solidFill>
                <a:latin typeface="Arial" panose="020B0604020202020204" pitchFamily="34" charset="0"/>
                <a:cs typeface="Arial" panose="020B0604020202020204" pitchFamily="34" charset="0"/>
              </a:rPr>
              <a:t>= 26</a:t>
            </a:r>
            <a:endParaRPr lang="vi-VN" sz="2400" b="1">
              <a:solidFill>
                <a:srgbClr val="FF0000"/>
              </a:solidFill>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356702ED-D206-4A87-882A-428231B76A0F}"/>
              </a:ext>
            </a:extLst>
          </p:cNvPr>
          <p:cNvSpPr/>
          <p:nvPr/>
        </p:nvSpPr>
        <p:spPr>
          <a:xfrm rot="20648550">
            <a:off x="3455123" y="3955216"/>
            <a:ext cx="838200" cy="48326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a:solidFill>
                  <a:srgbClr val="FF0000"/>
                </a:solidFill>
                <a:latin typeface="Arial" panose="020B0604020202020204" pitchFamily="34" charset="0"/>
                <a:cs typeface="Arial" panose="020B0604020202020204" pitchFamily="34" charset="0"/>
              </a:rPr>
              <a:t>= 40</a:t>
            </a:r>
            <a:endParaRPr lang="vi-VN" sz="2400" b="1">
              <a:solidFill>
                <a:srgbClr val="FF0000"/>
              </a:solidFill>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BA5BCD64-C0BB-4CE2-A307-30B68C9726FF}"/>
              </a:ext>
            </a:extLst>
          </p:cNvPr>
          <p:cNvSpPr/>
          <p:nvPr/>
        </p:nvSpPr>
        <p:spPr>
          <a:xfrm>
            <a:off x="5486400" y="4146292"/>
            <a:ext cx="838200" cy="48326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a:solidFill>
                  <a:srgbClr val="FF0000"/>
                </a:solidFill>
                <a:latin typeface="Arial" panose="020B0604020202020204" pitchFamily="34" charset="0"/>
                <a:cs typeface="Arial" panose="020B0604020202020204" pitchFamily="34" charset="0"/>
              </a:rPr>
              <a:t>= 55</a:t>
            </a:r>
            <a:endParaRPr lang="vi-VN" sz="2400" b="1">
              <a:solidFill>
                <a:srgbClr val="FF0000"/>
              </a:solidFill>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0476DA07-9093-4541-BB3A-81785403D195}"/>
              </a:ext>
            </a:extLst>
          </p:cNvPr>
          <p:cNvSpPr/>
          <p:nvPr/>
        </p:nvSpPr>
        <p:spPr>
          <a:xfrm rot="1067212">
            <a:off x="7185219" y="3849894"/>
            <a:ext cx="838200" cy="48326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a:solidFill>
                  <a:srgbClr val="FF0000"/>
                </a:solidFill>
                <a:latin typeface="Arial" panose="020B0604020202020204" pitchFamily="34" charset="0"/>
                <a:cs typeface="Arial" panose="020B0604020202020204" pitchFamily="34" charset="0"/>
              </a:rPr>
              <a:t>= 40</a:t>
            </a:r>
            <a:endParaRPr lang="vi-VN" sz="2400" b="1">
              <a:solidFill>
                <a:srgbClr val="FF0000"/>
              </a:solidFill>
              <a:latin typeface="Arial" panose="020B0604020202020204" pitchFamily="34" charset="0"/>
              <a:cs typeface="Arial" panose="020B0604020202020204" pitchFamily="34" charset="0"/>
            </a:endParaRPr>
          </a:p>
        </p:txBody>
      </p:sp>
      <p:sp>
        <p:nvSpPr>
          <p:cNvPr id="15" name="Oval 14">
            <a:extLst>
              <a:ext uri="{FF2B5EF4-FFF2-40B4-BE49-F238E27FC236}">
                <a16:creationId xmlns:a16="http://schemas.microsoft.com/office/drawing/2014/main" id="{83004B43-85EA-4F8D-9D09-ED4F824F1B27}"/>
              </a:ext>
            </a:extLst>
          </p:cNvPr>
          <p:cNvSpPr/>
          <p:nvPr/>
        </p:nvSpPr>
        <p:spPr>
          <a:xfrm>
            <a:off x="2722412" y="2977525"/>
            <a:ext cx="2082570" cy="178560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16" name="Oval 15">
            <a:extLst>
              <a:ext uri="{FF2B5EF4-FFF2-40B4-BE49-F238E27FC236}">
                <a16:creationId xmlns:a16="http://schemas.microsoft.com/office/drawing/2014/main" id="{8C6139E5-1828-4A17-A6E8-3540CADE2ED1}"/>
              </a:ext>
            </a:extLst>
          </p:cNvPr>
          <p:cNvSpPr/>
          <p:nvPr/>
        </p:nvSpPr>
        <p:spPr>
          <a:xfrm>
            <a:off x="4914900" y="3223292"/>
            <a:ext cx="1869254" cy="178560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18" name="Oval 17">
            <a:extLst>
              <a:ext uri="{FF2B5EF4-FFF2-40B4-BE49-F238E27FC236}">
                <a16:creationId xmlns:a16="http://schemas.microsoft.com/office/drawing/2014/main" id="{8924A1B9-211E-4541-9CE4-126C6FF484A6}"/>
              </a:ext>
            </a:extLst>
          </p:cNvPr>
          <p:cNvSpPr/>
          <p:nvPr/>
        </p:nvSpPr>
        <p:spPr>
          <a:xfrm>
            <a:off x="6795128" y="2958225"/>
            <a:ext cx="1869254" cy="178560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Tree>
    <p:extLst>
      <p:ext uri="{BB962C8B-B14F-4D97-AF65-F5344CB8AC3E}">
        <p14:creationId xmlns:p14="http://schemas.microsoft.com/office/powerpoint/2010/main" val="1794409181"/>
      </p:ext>
    </p:extLst>
  </p:cSld>
  <p:clrMapOvr>
    <a:masterClrMapping/>
  </p:clrMapOvr>
  <mc:AlternateContent xmlns:mc="http://schemas.openxmlformats.org/markup-compatibility/2006" xmlns:p14="http://schemas.microsoft.com/office/powerpoint/2010/main">
    <mc:Choice Requires="p14">
      <p:transition spd="slow" p14:dur="2000" advTm="6981"/>
    </mc:Choice>
    <mc:Fallback xmlns="">
      <p:transition spd="slow" advTm="698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down)">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down)">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wipe(down)">
                                      <p:cBhvr>
                                        <p:cTn id="4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2" grpId="0" animBg="1"/>
      <p:bldP spid="13" grpId="0" animBg="1"/>
      <p:bldP spid="14" grpId="0" animBg="1"/>
      <p:bldP spid="15" grpId="0" animBg="1"/>
      <p:bldP spid="16" grpId="0" animBg="1"/>
      <p:bldP spid="1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DC637-3AF5-410B-BB7F-49923EC71D68}"/>
              </a:ext>
            </a:extLst>
          </p:cNvPr>
          <p:cNvSpPr>
            <a:spLocks noGrp="1"/>
          </p:cNvSpPr>
          <p:nvPr>
            <p:ph type="ctrTitle"/>
          </p:nvPr>
        </p:nvSpPr>
        <p:spPr>
          <a:xfrm>
            <a:off x="1143000" y="3062615"/>
            <a:ext cx="6858000" cy="339725"/>
          </a:xfrm>
        </p:spPr>
        <p:txBody>
          <a:bodyPr/>
          <a:lstStyle/>
          <a:p>
            <a:r>
              <a:rPr lang="en-US" sz="2400"/>
              <a:t>Em hãy nêu câu trả lời.</a:t>
            </a:r>
            <a:endParaRPr lang="vi-VN" sz="2400"/>
          </a:p>
        </p:txBody>
      </p:sp>
      <p:sp>
        <p:nvSpPr>
          <p:cNvPr id="3" name="Subtitle 2">
            <a:extLst>
              <a:ext uri="{FF2B5EF4-FFF2-40B4-BE49-F238E27FC236}">
                <a16:creationId xmlns:a16="http://schemas.microsoft.com/office/drawing/2014/main" id="{D44D8707-B618-49CA-91FE-3873228C9A98}"/>
              </a:ext>
            </a:extLst>
          </p:cNvPr>
          <p:cNvSpPr>
            <a:spLocks noGrp="1"/>
          </p:cNvSpPr>
          <p:nvPr>
            <p:ph type="subTitle" idx="1"/>
          </p:nvPr>
        </p:nvSpPr>
        <p:spPr>
          <a:xfrm>
            <a:off x="425116" y="3402340"/>
            <a:ext cx="8662736" cy="1655762"/>
          </a:xfrm>
        </p:spPr>
        <p:txBody>
          <a:bodyPr/>
          <a:lstStyle/>
          <a:p>
            <a:pPr algn="l"/>
            <a:r>
              <a:rPr lang="en-US" sz="2800">
                <a:latin typeface="Arial" panose="020B0604020202020204" pitchFamily="34" charset="0"/>
                <a:cs typeface="Arial" panose="020B0604020202020204" pitchFamily="34" charset="0"/>
              </a:rPr>
              <a:t>Trả lời: </a:t>
            </a:r>
            <a:r>
              <a:rPr lang="en-US" sz="2800" b="1">
                <a:solidFill>
                  <a:srgbClr val="FFC000"/>
                </a:solidFill>
                <a:latin typeface="Arial" panose="020B0604020202020204" pitchFamily="34" charset="0"/>
                <a:cs typeface="Arial" panose="020B0604020202020204" pitchFamily="34" charset="0"/>
              </a:rPr>
              <a:t>Còn 23 cây hoa hồng chưa nở hoa.</a:t>
            </a:r>
            <a:endParaRPr lang="vi-VN" sz="2800" b="1">
              <a:solidFill>
                <a:srgbClr val="FFC000"/>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8C02AB23-81AA-45CD-8103-518F326E6162}"/>
              </a:ext>
            </a:extLst>
          </p:cNvPr>
          <p:cNvPicPr>
            <a:picLocks noChangeAspect="1"/>
          </p:cNvPicPr>
          <p:nvPr/>
        </p:nvPicPr>
        <p:blipFill rotWithShape="1">
          <a:blip r:embed="rId2"/>
          <a:srcRect l="27501" t="32214" r="29166" b="27766"/>
          <a:stretch/>
        </p:blipFill>
        <p:spPr>
          <a:xfrm>
            <a:off x="0" y="3941762"/>
            <a:ext cx="9144000" cy="3221037"/>
          </a:xfrm>
          <a:prstGeom prst="rect">
            <a:avLst/>
          </a:prstGeom>
        </p:spPr>
      </p:pic>
      <p:sp>
        <p:nvSpPr>
          <p:cNvPr id="6" name="Oval 5">
            <a:extLst>
              <a:ext uri="{FF2B5EF4-FFF2-40B4-BE49-F238E27FC236}">
                <a16:creationId xmlns:a16="http://schemas.microsoft.com/office/drawing/2014/main" id="{39B58BC3-AD3A-47F8-9CC0-5B12E16DC41D}"/>
              </a:ext>
            </a:extLst>
          </p:cNvPr>
          <p:cNvSpPr/>
          <p:nvPr/>
        </p:nvSpPr>
        <p:spPr>
          <a:xfrm>
            <a:off x="12032" y="0"/>
            <a:ext cx="826168" cy="609600"/>
          </a:xfrm>
          <a:prstGeom prst="ellipse">
            <a:avLst/>
          </a:prstGeom>
          <a:solidFill>
            <a:srgbClr val="F291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a:latin typeface="Arial" panose="020B0604020202020204" pitchFamily="34" charset="0"/>
                <a:cs typeface="Arial" panose="020B0604020202020204" pitchFamily="34" charset="0"/>
              </a:rPr>
              <a:t>3</a:t>
            </a:r>
            <a:endParaRPr lang="vi-VN" sz="5400" b="1">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59E0B608-7526-41B8-9A81-D5BA32CBD697}"/>
              </a:ext>
            </a:extLst>
          </p:cNvPr>
          <p:cNvSpPr txBox="1"/>
          <p:nvPr/>
        </p:nvSpPr>
        <p:spPr>
          <a:xfrm>
            <a:off x="152400" y="45274"/>
            <a:ext cx="8662736" cy="2062103"/>
          </a:xfrm>
          <a:prstGeom prst="rect">
            <a:avLst/>
          </a:prstGeom>
          <a:noFill/>
        </p:spPr>
        <p:txBody>
          <a:bodyPr wrap="square" rtlCol="0">
            <a:spAutoFit/>
          </a:bodyPr>
          <a:lstStyle/>
          <a:p>
            <a:r>
              <a:rPr lang="en-US" sz="3200">
                <a:latin typeface="Arial" panose="020B0604020202020204" pitchFamily="34" charset="0"/>
                <a:cs typeface="Arial" panose="020B0604020202020204" pitchFamily="34" charset="0"/>
              </a:rPr>
              <a:t>       Lớp em chăm sóc 75 cây hoa hồng trong vườn hoa của trường. Sau một thời gian, sáng nay đã có 52 cây nở hoa. Hỏi còn bao nhiêu cây hoa hồng chưa nở hoa?</a:t>
            </a:r>
            <a:endParaRPr lang="vi-VN" sz="3200">
              <a:latin typeface="Arial" panose="020B0604020202020204" pitchFamily="34" charset="0"/>
              <a:cs typeface="Arial" panose="020B0604020202020204" pitchFamily="34" charset="0"/>
            </a:endParaRPr>
          </a:p>
        </p:txBody>
      </p:sp>
      <p:graphicFrame>
        <p:nvGraphicFramePr>
          <p:cNvPr id="8" name="Table 8">
            <a:extLst>
              <a:ext uri="{FF2B5EF4-FFF2-40B4-BE49-F238E27FC236}">
                <a16:creationId xmlns:a16="http://schemas.microsoft.com/office/drawing/2014/main" id="{51608F3D-100C-4D8B-A289-21B239A5D381}"/>
              </a:ext>
            </a:extLst>
          </p:cNvPr>
          <p:cNvGraphicFramePr>
            <a:graphicFrameLocks noGrp="1"/>
          </p:cNvGraphicFramePr>
          <p:nvPr>
            <p:extLst>
              <p:ext uri="{D42A27DB-BD31-4B8C-83A1-F6EECF244321}">
                <p14:modId xmlns:p14="http://schemas.microsoft.com/office/powerpoint/2010/main" val="1516737957"/>
              </p:ext>
            </p:extLst>
          </p:nvPr>
        </p:nvGraphicFramePr>
        <p:xfrm>
          <a:off x="2502568" y="2148941"/>
          <a:ext cx="4279230" cy="746659"/>
        </p:xfrm>
        <a:graphic>
          <a:graphicData uri="http://schemas.openxmlformats.org/drawingml/2006/table">
            <a:tbl>
              <a:tblPr firstRow="1" bandRow="1">
                <a:tableStyleId>{2D5ABB26-0587-4C30-8999-92F81FD0307C}</a:tableStyleId>
              </a:tblPr>
              <a:tblGrid>
                <a:gridCol w="855846">
                  <a:extLst>
                    <a:ext uri="{9D8B030D-6E8A-4147-A177-3AD203B41FA5}">
                      <a16:colId xmlns:a16="http://schemas.microsoft.com/office/drawing/2014/main" val="3247220913"/>
                    </a:ext>
                  </a:extLst>
                </a:gridCol>
                <a:gridCol w="855846">
                  <a:extLst>
                    <a:ext uri="{9D8B030D-6E8A-4147-A177-3AD203B41FA5}">
                      <a16:colId xmlns:a16="http://schemas.microsoft.com/office/drawing/2014/main" val="1249433763"/>
                    </a:ext>
                  </a:extLst>
                </a:gridCol>
                <a:gridCol w="855846">
                  <a:extLst>
                    <a:ext uri="{9D8B030D-6E8A-4147-A177-3AD203B41FA5}">
                      <a16:colId xmlns:a16="http://schemas.microsoft.com/office/drawing/2014/main" val="4268663051"/>
                    </a:ext>
                  </a:extLst>
                </a:gridCol>
                <a:gridCol w="855846">
                  <a:extLst>
                    <a:ext uri="{9D8B030D-6E8A-4147-A177-3AD203B41FA5}">
                      <a16:colId xmlns:a16="http://schemas.microsoft.com/office/drawing/2014/main" val="4126929572"/>
                    </a:ext>
                  </a:extLst>
                </a:gridCol>
                <a:gridCol w="855846">
                  <a:extLst>
                    <a:ext uri="{9D8B030D-6E8A-4147-A177-3AD203B41FA5}">
                      <a16:colId xmlns:a16="http://schemas.microsoft.com/office/drawing/2014/main" val="2922631364"/>
                    </a:ext>
                  </a:extLst>
                </a:gridCol>
              </a:tblGrid>
              <a:tr h="746659">
                <a:tc>
                  <a:txBody>
                    <a:bodyPr/>
                    <a:lstStyle/>
                    <a:p>
                      <a:pPr algn="ctr"/>
                      <a:r>
                        <a:rPr lang="en-US" sz="3600">
                          <a:latin typeface="Times New Roman" panose="02020603050405020304" pitchFamily="18" charset="0"/>
                          <a:cs typeface="Times New Roman" panose="02020603050405020304" pitchFamily="18" charset="0"/>
                        </a:rPr>
                        <a:t>?</a:t>
                      </a:r>
                      <a:endParaRPr lang="vi-VN" sz="36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3600">
                          <a:latin typeface="Times New Roman" panose="02020603050405020304" pitchFamily="18" charset="0"/>
                          <a:cs typeface="Times New Roman" panose="02020603050405020304" pitchFamily="18" charset="0"/>
                        </a:rPr>
                        <a:t>?</a:t>
                      </a:r>
                      <a:endParaRPr lang="vi-VN" sz="36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600">
                          <a:latin typeface="Times New Roman" panose="02020603050405020304" pitchFamily="18" charset="0"/>
                          <a:cs typeface="Times New Roman" panose="02020603050405020304" pitchFamily="18" charset="0"/>
                        </a:rPr>
                        <a:t>?</a:t>
                      </a:r>
                      <a:endParaRPr lang="vi-VN" sz="36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4000">
                          <a:latin typeface="Times New Roman" panose="02020603050405020304" pitchFamily="18" charset="0"/>
                          <a:cs typeface="Times New Roman" panose="02020603050405020304" pitchFamily="18" charset="0"/>
                        </a:rPr>
                        <a:t>=</a:t>
                      </a:r>
                      <a:endParaRPr lang="vi-VN" sz="40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600">
                          <a:latin typeface="Times New Roman" panose="02020603050405020304" pitchFamily="18" charset="0"/>
                          <a:cs typeface="Times New Roman" panose="02020603050405020304" pitchFamily="18" charset="0"/>
                        </a:rPr>
                        <a:t>?</a:t>
                      </a:r>
                      <a:endParaRPr lang="vi-VN" sz="36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87186994"/>
                  </a:ext>
                </a:extLst>
              </a:tr>
            </a:tbl>
          </a:graphicData>
        </a:graphic>
      </p:graphicFrame>
      <p:graphicFrame>
        <p:nvGraphicFramePr>
          <p:cNvPr id="9" name="Table 8">
            <a:extLst>
              <a:ext uri="{FF2B5EF4-FFF2-40B4-BE49-F238E27FC236}">
                <a16:creationId xmlns:a16="http://schemas.microsoft.com/office/drawing/2014/main" id="{54775AA7-8D64-4839-8128-82FD7624D2D5}"/>
              </a:ext>
            </a:extLst>
          </p:cNvPr>
          <p:cNvGraphicFramePr>
            <a:graphicFrameLocks noGrp="1"/>
          </p:cNvGraphicFramePr>
          <p:nvPr>
            <p:extLst>
              <p:ext uri="{D42A27DB-BD31-4B8C-83A1-F6EECF244321}">
                <p14:modId xmlns:p14="http://schemas.microsoft.com/office/powerpoint/2010/main" val="3037558604"/>
              </p:ext>
            </p:extLst>
          </p:nvPr>
        </p:nvGraphicFramePr>
        <p:xfrm>
          <a:off x="2521618" y="2099360"/>
          <a:ext cx="4279230" cy="845820"/>
        </p:xfrm>
        <a:graphic>
          <a:graphicData uri="http://schemas.openxmlformats.org/drawingml/2006/table">
            <a:tbl>
              <a:tblPr firstRow="1" bandRow="1">
                <a:tableStyleId>{2D5ABB26-0587-4C30-8999-92F81FD0307C}</a:tableStyleId>
              </a:tblPr>
              <a:tblGrid>
                <a:gridCol w="855846">
                  <a:extLst>
                    <a:ext uri="{9D8B030D-6E8A-4147-A177-3AD203B41FA5}">
                      <a16:colId xmlns:a16="http://schemas.microsoft.com/office/drawing/2014/main" val="1538139254"/>
                    </a:ext>
                  </a:extLst>
                </a:gridCol>
                <a:gridCol w="855846">
                  <a:extLst>
                    <a:ext uri="{9D8B030D-6E8A-4147-A177-3AD203B41FA5}">
                      <a16:colId xmlns:a16="http://schemas.microsoft.com/office/drawing/2014/main" val="1530513956"/>
                    </a:ext>
                  </a:extLst>
                </a:gridCol>
                <a:gridCol w="855846">
                  <a:extLst>
                    <a:ext uri="{9D8B030D-6E8A-4147-A177-3AD203B41FA5}">
                      <a16:colId xmlns:a16="http://schemas.microsoft.com/office/drawing/2014/main" val="2813758817"/>
                    </a:ext>
                  </a:extLst>
                </a:gridCol>
                <a:gridCol w="855846">
                  <a:extLst>
                    <a:ext uri="{9D8B030D-6E8A-4147-A177-3AD203B41FA5}">
                      <a16:colId xmlns:a16="http://schemas.microsoft.com/office/drawing/2014/main" val="1182663463"/>
                    </a:ext>
                  </a:extLst>
                </a:gridCol>
                <a:gridCol w="855846">
                  <a:extLst>
                    <a:ext uri="{9D8B030D-6E8A-4147-A177-3AD203B41FA5}">
                      <a16:colId xmlns:a16="http://schemas.microsoft.com/office/drawing/2014/main" val="2613944180"/>
                    </a:ext>
                  </a:extLst>
                </a:gridCol>
              </a:tblGrid>
              <a:tr h="746659">
                <a:tc>
                  <a:txBody>
                    <a:bodyPr/>
                    <a:lstStyle/>
                    <a:p>
                      <a:pPr algn="ctr"/>
                      <a:r>
                        <a:rPr lang="en-US" sz="3600">
                          <a:solidFill>
                            <a:srgbClr val="FF0000"/>
                          </a:solidFill>
                          <a:latin typeface="Times New Roman" panose="02020603050405020304" pitchFamily="18" charset="0"/>
                          <a:cs typeface="Times New Roman" panose="02020603050405020304" pitchFamily="18" charset="0"/>
                        </a:rPr>
                        <a:t>75</a:t>
                      </a:r>
                      <a:endParaRPr lang="vi-VN" sz="360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3600">
                          <a:solidFill>
                            <a:srgbClr val="FF0000"/>
                          </a:solidFill>
                          <a:latin typeface="Times New Roman" panose="02020603050405020304" pitchFamily="18" charset="0"/>
                          <a:cs typeface="Times New Roman" panose="02020603050405020304" pitchFamily="18" charset="0"/>
                        </a:rPr>
                        <a:t>-</a:t>
                      </a:r>
                      <a:endParaRPr lang="vi-VN" sz="3600">
                        <a:solidFill>
                          <a:srgbClr val="FF0000"/>
                        </a:solidFill>
                        <a:latin typeface="Times New Roman" panose="02020603050405020304" pitchFamily="18" charset="0"/>
                        <a:cs typeface="Times New Roman" panose="02020603050405020304" pitchFamily="18" charset="0"/>
                      </a:endParaRPr>
                    </a:p>
                    <a:p>
                      <a:endParaRPr lang="vi-VN">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600">
                          <a:solidFill>
                            <a:srgbClr val="FF0000"/>
                          </a:solidFill>
                          <a:latin typeface="Times New Roman" panose="02020603050405020304" pitchFamily="18" charset="0"/>
                          <a:cs typeface="Times New Roman" panose="02020603050405020304" pitchFamily="18" charset="0"/>
                        </a:rPr>
                        <a:t>52</a:t>
                      </a:r>
                      <a:endParaRPr lang="vi-VN" sz="360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4000">
                          <a:solidFill>
                            <a:srgbClr val="FF0000"/>
                          </a:solidFill>
                          <a:latin typeface="Times New Roman" panose="02020603050405020304" pitchFamily="18" charset="0"/>
                          <a:cs typeface="Times New Roman" panose="02020603050405020304" pitchFamily="18" charset="0"/>
                        </a:rPr>
                        <a:t>=</a:t>
                      </a:r>
                      <a:endParaRPr lang="vi-VN" sz="400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600">
                          <a:solidFill>
                            <a:srgbClr val="FF0000"/>
                          </a:solidFill>
                          <a:latin typeface="Times New Roman" panose="02020603050405020304" pitchFamily="18" charset="0"/>
                          <a:cs typeface="Times New Roman" panose="02020603050405020304" pitchFamily="18" charset="0"/>
                        </a:rPr>
                        <a:t>23</a:t>
                      </a:r>
                      <a:endParaRPr lang="vi-VN" sz="360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44304731"/>
                  </a:ext>
                </a:extLst>
              </a:tr>
            </a:tbl>
          </a:graphicData>
        </a:graphic>
      </p:graphicFrame>
    </p:spTree>
    <p:extLst>
      <p:ext uri="{BB962C8B-B14F-4D97-AF65-F5344CB8AC3E}">
        <p14:creationId xmlns:p14="http://schemas.microsoft.com/office/powerpoint/2010/main" val="1175515972"/>
      </p:ext>
    </p:extLst>
  </p:cSld>
  <p:clrMapOvr>
    <a:masterClrMapping/>
  </p:clrMapOvr>
  <mc:AlternateContent xmlns:mc="http://schemas.openxmlformats.org/markup-compatibility/2006" xmlns:p14="http://schemas.microsoft.com/office/powerpoint/2010/main">
    <mc:Choice Requires="p14">
      <p:transition spd="slow" p14:dur="2000" advTm="6981"/>
    </mc:Choice>
    <mc:Fallback xmlns="">
      <p:transition spd="slow" advTm="698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8"/>
                                        </p:tgtEl>
                                        <p:attrNameLst>
                                          <p:attrName>style.visibility</p:attrName>
                                        </p:attrNameLst>
                                      </p:cBhvr>
                                      <p:to>
                                        <p:strVal val="hidden"/>
                                      </p:to>
                                    </p:set>
                                  </p:childTnLst>
                                </p:cTn>
                              </p:par>
                              <p:par>
                                <p:cTn id="7" presetID="10"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circle(in)">
                                      <p:cBhvr>
                                        <p:cTn id="14"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5C263-8CFF-4998-BDD6-AC1A3D5FB04E}"/>
              </a:ext>
            </a:extLst>
          </p:cNvPr>
          <p:cNvSpPr>
            <a:spLocks noGrp="1"/>
          </p:cNvSpPr>
          <p:nvPr>
            <p:ph type="ctrTitle"/>
          </p:nvPr>
        </p:nvSpPr>
        <p:spPr>
          <a:xfrm>
            <a:off x="990600" y="356305"/>
            <a:ext cx="6858000" cy="2387600"/>
          </a:xfrm>
        </p:spPr>
        <p:txBody>
          <a:bodyPr/>
          <a:lstStyle/>
          <a:p>
            <a:endParaRPr lang="vi-VN"/>
          </a:p>
        </p:txBody>
      </p:sp>
      <p:pic>
        <p:nvPicPr>
          <p:cNvPr id="5" name="Picture 4">
            <a:extLst>
              <a:ext uri="{FF2B5EF4-FFF2-40B4-BE49-F238E27FC236}">
                <a16:creationId xmlns:a16="http://schemas.microsoft.com/office/drawing/2014/main" id="{E78404D3-1FD6-4892-8CB6-BBC03E5CBA25}"/>
              </a:ext>
            </a:extLst>
          </p:cNvPr>
          <p:cNvPicPr>
            <a:picLocks noChangeAspect="1"/>
          </p:cNvPicPr>
          <p:nvPr/>
        </p:nvPicPr>
        <p:blipFill rotWithShape="1">
          <a:blip r:embed="rId2"/>
          <a:srcRect l="25000" t="35178" r="30000" b="23321"/>
          <a:stretch/>
        </p:blipFill>
        <p:spPr>
          <a:xfrm>
            <a:off x="20052" y="2539683"/>
            <a:ext cx="9144000" cy="4165978"/>
          </a:xfrm>
          <a:prstGeom prst="rect">
            <a:avLst/>
          </a:prstGeom>
        </p:spPr>
      </p:pic>
      <p:sp>
        <p:nvSpPr>
          <p:cNvPr id="6" name="Oval 5">
            <a:extLst>
              <a:ext uri="{FF2B5EF4-FFF2-40B4-BE49-F238E27FC236}">
                <a16:creationId xmlns:a16="http://schemas.microsoft.com/office/drawing/2014/main" id="{885217A4-1276-48FC-8668-B085E27C8FD0}"/>
              </a:ext>
            </a:extLst>
          </p:cNvPr>
          <p:cNvSpPr/>
          <p:nvPr/>
        </p:nvSpPr>
        <p:spPr>
          <a:xfrm>
            <a:off x="12032" y="0"/>
            <a:ext cx="826168" cy="609600"/>
          </a:xfrm>
          <a:prstGeom prst="ellipse">
            <a:avLst/>
          </a:prstGeom>
          <a:solidFill>
            <a:srgbClr val="F291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a:latin typeface="Arial" panose="020B0604020202020204" pitchFamily="34" charset="0"/>
                <a:cs typeface="Arial" panose="020B0604020202020204" pitchFamily="34" charset="0"/>
              </a:rPr>
              <a:t>4</a:t>
            </a:r>
            <a:endParaRPr lang="vi-VN" sz="5400" b="1">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ECB64C98-9E24-4B78-8706-22CF59A790F2}"/>
              </a:ext>
            </a:extLst>
          </p:cNvPr>
          <p:cNvSpPr txBox="1"/>
          <p:nvPr/>
        </p:nvSpPr>
        <p:spPr>
          <a:xfrm>
            <a:off x="425116" y="76200"/>
            <a:ext cx="8662736" cy="1569660"/>
          </a:xfrm>
          <a:prstGeom prst="rect">
            <a:avLst/>
          </a:prstGeom>
          <a:noFill/>
        </p:spPr>
        <p:txBody>
          <a:bodyPr wrap="square" rtlCol="0">
            <a:spAutoFit/>
          </a:bodyPr>
          <a:lstStyle/>
          <a:p>
            <a:r>
              <a:rPr lang="en-US" sz="3200">
                <a:latin typeface="Arial" panose="020B0604020202020204" pitchFamily="34" charset="0"/>
                <a:cs typeface="Arial" panose="020B0604020202020204" pitchFamily="34" charset="0"/>
              </a:rPr>
              <a:t>    Trong một buổi cắm trại, lớp 1A có 32 bạn, lớp 1B có 35 bạn cùng tham gia. Hỏi cả hai lớp có bao nhiêu bạn cùng tham gia buổi cắm trại?</a:t>
            </a:r>
            <a:endParaRPr lang="vi-VN" sz="320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ACB7EA07-4ECC-4153-A7D8-01D7C1FD1A60}"/>
              </a:ext>
            </a:extLst>
          </p:cNvPr>
          <p:cNvSpPr/>
          <p:nvPr/>
        </p:nvSpPr>
        <p:spPr>
          <a:xfrm>
            <a:off x="1981200" y="2943603"/>
            <a:ext cx="3048000" cy="11938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vi-VN"/>
          </a:p>
        </p:txBody>
      </p:sp>
      <p:graphicFrame>
        <p:nvGraphicFramePr>
          <p:cNvPr id="9" name="Table 8">
            <a:extLst>
              <a:ext uri="{FF2B5EF4-FFF2-40B4-BE49-F238E27FC236}">
                <a16:creationId xmlns:a16="http://schemas.microsoft.com/office/drawing/2014/main" id="{2BDA80DD-8F75-4257-ACB4-05BBE4528CBD}"/>
              </a:ext>
            </a:extLst>
          </p:cNvPr>
          <p:cNvGraphicFramePr>
            <a:graphicFrameLocks noGrp="1"/>
          </p:cNvGraphicFramePr>
          <p:nvPr>
            <p:extLst>
              <p:ext uri="{D42A27DB-BD31-4B8C-83A1-F6EECF244321}">
                <p14:modId xmlns:p14="http://schemas.microsoft.com/office/powerpoint/2010/main" val="965449506"/>
              </p:ext>
            </p:extLst>
          </p:nvPr>
        </p:nvGraphicFramePr>
        <p:xfrm>
          <a:off x="2502568" y="1676400"/>
          <a:ext cx="4279230" cy="746659"/>
        </p:xfrm>
        <a:graphic>
          <a:graphicData uri="http://schemas.openxmlformats.org/drawingml/2006/table">
            <a:tbl>
              <a:tblPr firstRow="1" bandRow="1">
                <a:tableStyleId>{2D5ABB26-0587-4C30-8999-92F81FD0307C}</a:tableStyleId>
              </a:tblPr>
              <a:tblGrid>
                <a:gridCol w="855846">
                  <a:extLst>
                    <a:ext uri="{9D8B030D-6E8A-4147-A177-3AD203B41FA5}">
                      <a16:colId xmlns:a16="http://schemas.microsoft.com/office/drawing/2014/main" val="3247220913"/>
                    </a:ext>
                  </a:extLst>
                </a:gridCol>
                <a:gridCol w="855846">
                  <a:extLst>
                    <a:ext uri="{9D8B030D-6E8A-4147-A177-3AD203B41FA5}">
                      <a16:colId xmlns:a16="http://schemas.microsoft.com/office/drawing/2014/main" val="1249433763"/>
                    </a:ext>
                  </a:extLst>
                </a:gridCol>
                <a:gridCol w="855846">
                  <a:extLst>
                    <a:ext uri="{9D8B030D-6E8A-4147-A177-3AD203B41FA5}">
                      <a16:colId xmlns:a16="http://schemas.microsoft.com/office/drawing/2014/main" val="4268663051"/>
                    </a:ext>
                  </a:extLst>
                </a:gridCol>
                <a:gridCol w="855846">
                  <a:extLst>
                    <a:ext uri="{9D8B030D-6E8A-4147-A177-3AD203B41FA5}">
                      <a16:colId xmlns:a16="http://schemas.microsoft.com/office/drawing/2014/main" val="4126929572"/>
                    </a:ext>
                  </a:extLst>
                </a:gridCol>
                <a:gridCol w="855846">
                  <a:extLst>
                    <a:ext uri="{9D8B030D-6E8A-4147-A177-3AD203B41FA5}">
                      <a16:colId xmlns:a16="http://schemas.microsoft.com/office/drawing/2014/main" val="2922631364"/>
                    </a:ext>
                  </a:extLst>
                </a:gridCol>
              </a:tblGrid>
              <a:tr h="746659">
                <a:tc>
                  <a:txBody>
                    <a:bodyPr/>
                    <a:lstStyle/>
                    <a:p>
                      <a:pPr algn="ctr"/>
                      <a:r>
                        <a:rPr lang="en-US" sz="3600">
                          <a:latin typeface="Times New Roman" panose="02020603050405020304" pitchFamily="18" charset="0"/>
                          <a:cs typeface="Times New Roman" panose="02020603050405020304" pitchFamily="18" charset="0"/>
                        </a:rPr>
                        <a:t>?</a:t>
                      </a:r>
                      <a:endParaRPr lang="vi-VN" sz="36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3600">
                          <a:latin typeface="Times New Roman" panose="02020603050405020304" pitchFamily="18" charset="0"/>
                          <a:cs typeface="Times New Roman" panose="02020603050405020304" pitchFamily="18" charset="0"/>
                        </a:rPr>
                        <a:t>?</a:t>
                      </a:r>
                      <a:endParaRPr lang="vi-VN" sz="36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600">
                          <a:latin typeface="Times New Roman" panose="02020603050405020304" pitchFamily="18" charset="0"/>
                          <a:cs typeface="Times New Roman" panose="02020603050405020304" pitchFamily="18" charset="0"/>
                        </a:rPr>
                        <a:t>?</a:t>
                      </a:r>
                      <a:endParaRPr lang="vi-VN" sz="36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4000">
                          <a:latin typeface="Times New Roman" panose="02020603050405020304" pitchFamily="18" charset="0"/>
                          <a:cs typeface="Times New Roman" panose="02020603050405020304" pitchFamily="18" charset="0"/>
                        </a:rPr>
                        <a:t>=</a:t>
                      </a:r>
                      <a:endParaRPr lang="vi-VN" sz="40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600">
                          <a:latin typeface="Times New Roman" panose="02020603050405020304" pitchFamily="18" charset="0"/>
                          <a:cs typeface="Times New Roman" panose="02020603050405020304" pitchFamily="18" charset="0"/>
                        </a:rPr>
                        <a:t>?</a:t>
                      </a:r>
                      <a:endParaRPr lang="vi-VN" sz="36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87186994"/>
                  </a:ext>
                </a:extLst>
              </a:tr>
            </a:tbl>
          </a:graphicData>
        </a:graphic>
      </p:graphicFrame>
      <p:graphicFrame>
        <p:nvGraphicFramePr>
          <p:cNvPr id="10" name="Table 9">
            <a:extLst>
              <a:ext uri="{FF2B5EF4-FFF2-40B4-BE49-F238E27FC236}">
                <a16:creationId xmlns:a16="http://schemas.microsoft.com/office/drawing/2014/main" id="{DBCBCE74-4728-4B5C-9983-8C212082243D}"/>
              </a:ext>
            </a:extLst>
          </p:cNvPr>
          <p:cNvGraphicFramePr>
            <a:graphicFrameLocks noGrp="1"/>
          </p:cNvGraphicFramePr>
          <p:nvPr>
            <p:extLst>
              <p:ext uri="{D42A27DB-BD31-4B8C-83A1-F6EECF244321}">
                <p14:modId xmlns:p14="http://schemas.microsoft.com/office/powerpoint/2010/main" val="2420181182"/>
              </p:ext>
            </p:extLst>
          </p:nvPr>
        </p:nvGraphicFramePr>
        <p:xfrm>
          <a:off x="2502568" y="1645860"/>
          <a:ext cx="4279230" cy="845820"/>
        </p:xfrm>
        <a:graphic>
          <a:graphicData uri="http://schemas.openxmlformats.org/drawingml/2006/table">
            <a:tbl>
              <a:tblPr firstRow="1" bandRow="1">
                <a:tableStyleId>{2D5ABB26-0587-4C30-8999-92F81FD0307C}</a:tableStyleId>
              </a:tblPr>
              <a:tblGrid>
                <a:gridCol w="855846">
                  <a:extLst>
                    <a:ext uri="{9D8B030D-6E8A-4147-A177-3AD203B41FA5}">
                      <a16:colId xmlns:a16="http://schemas.microsoft.com/office/drawing/2014/main" val="1538139254"/>
                    </a:ext>
                  </a:extLst>
                </a:gridCol>
                <a:gridCol w="855846">
                  <a:extLst>
                    <a:ext uri="{9D8B030D-6E8A-4147-A177-3AD203B41FA5}">
                      <a16:colId xmlns:a16="http://schemas.microsoft.com/office/drawing/2014/main" val="1530513956"/>
                    </a:ext>
                  </a:extLst>
                </a:gridCol>
                <a:gridCol w="855846">
                  <a:extLst>
                    <a:ext uri="{9D8B030D-6E8A-4147-A177-3AD203B41FA5}">
                      <a16:colId xmlns:a16="http://schemas.microsoft.com/office/drawing/2014/main" val="2813758817"/>
                    </a:ext>
                  </a:extLst>
                </a:gridCol>
                <a:gridCol w="855846">
                  <a:extLst>
                    <a:ext uri="{9D8B030D-6E8A-4147-A177-3AD203B41FA5}">
                      <a16:colId xmlns:a16="http://schemas.microsoft.com/office/drawing/2014/main" val="1182663463"/>
                    </a:ext>
                  </a:extLst>
                </a:gridCol>
                <a:gridCol w="855846">
                  <a:extLst>
                    <a:ext uri="{9D8B030D-6E8A-4147-A177-3AD203B41FA5}">
                      <a16:colId xmlns:a16="http://schemas.microsoft.com/office/drawing/2014/main" val="2613944180"/>
                    </a:ext>
                  </a:extLst>
                </a:gridCol>
              </a:tblGrid>
              <a:tr h="746659">
                <a:tc>
                  <a:txBody>
                    <a:bodyPr/>
                    <a:lstStyle/>
                    <a:p>
                      <a:pPr algn="ctr"/>
                      <a:r>
                        <a:rPr lang="en-US" sz="3600">
                          <a:solidFill>
                            <a:srgbClr val="FF0000"/>
                          </a:solidFill>
                          <a:latin typeface="Times New Roman" panose="02020603050405020304" pitchFamily="18" charset="0"/>
                          <a:cs typeface="Times New Roman" panose="02020603050405020304" pitchFamily="18" charset="0"/>
                        </a:rPr>
                        <a:t>32</a:t>
                      </a:r>
                      <a:endParaRPr lang="vi-VN" sz="360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3600">
                          <a:solidFill>
                            <a:srgbClr val="FF0000"/>
                          </a:solidFill>
                          <a:latin typeface="Times New Roman" panose="02020603050405020304" pitchFamily="18" charset="0"/>
                          <a:cs typeface="Times New Roman" panose="02020603050405020304" pitchFamily="18" charset="0"/>
                        </a:rPr>
                        <a:t>+</a:t>
                      </a:r>
                      <a:endParaRPr lang="vi-VN" sz="3600">
                        <a:solidFill>
                          <a:srgbClr val="FF0000"/>
                        </a:solidFill>
                        <a:latin typeface="Times New Roman" panose="02020603050405020304" pitchFamily="18" charset="0"/>
                        <a:cs typeface="Times New Roman" panose="02020603050405020304" pitchFamily="18" charset="0"/>
                      </a:endParaRPr>
                    </a:p>
                    <a:p>
                      <a:endParaRPr lang="vi-VN">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600">
                          <a:solidFill>
                            <a:srgbClr val="FF0000"/>
                          </a:solidFill>
                          <a:latin typeface="Times New Roman" panose="02020603050405020304" pitchFamily="18" charset="0"/>
                          <a:cs typeface="Times New Roman" panose="02020603050405020304" pitchFamily="18" charset="0"/>
                        </a:rPr>
                        <a:t>35</a:t>
                      </a:r>
                      <a:endParaRPr lang="vi-VN" sz="360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4000">
                          <a:solidFill>
                            <a:srgbClr val="FF0000"/>
                          </a:solidFill>
                          <a:latin typeface="Times New Roman" panose="02020603050405020304" pitchFamily="18" charset="0"/>
                          <a:cs typeface="Times New Roman" panose="02020603050405020304" pitchFamily="18" charset="0"/>
                        </a:rPr>
                        <a:t>=</a:t>
                      </a:r>
                      <a:endParaRPr lang="vi-VN" sz="400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600">
                          <a:solidFill>
                            <a:srgbClr val="FF0000"/>
                          </a:solidFill>
                          <a:latin typeface="Times New Roman" panose="02020603050405020304" pitchFamily="18" charset="0"/>
                          <a:cs typeface="Times New Roman" panose="02020603050405020304" pitchFamily="18" charset="0"/>
                        </a:rPr>
                        <a:t>67</a:t>
                      </a:r>
                      <a:endParaRPr lang="vi-VN" sz="360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44304731"/>
                  </a:ext>
                </a:extLst>
              </a:tr>
            </a:tbl>
          </a:graphicData>
        </a:graphic>
      </p:graphicFrame>
      <p:sp>
        <p:nvSpPr>
          <p:cNvPr id="11" name="Title 1">
            <a:extLst>
              <a:ext uri="{FF2B5EF4-FFF2-40B4-BE49-F238E27FC236}">
                <a16:creationId xmlns:a16="http://schemas.microsoft.com/office/drawing/2014/main" id="{E523F37E-6DD3-410B-8CA5-89C6DF7CC9ED}"/>
              </a:ext>
            </a:extLst>
          </p:cNvPr>
          <p:cNvSpPr txBox="1">
            <a:spLocks/>
          </p:cNvSpPr>
          <p:nvPr/>
        </p:nvSpPr>
        <p:spPr>
          <a:xfrm>
            <a:off x="1143000" y="3062615"/>
            <a:ext cx="6858000" cy="339725"/>
          </a:xfrm>
        </p:spPr>
        <p:txBody>
          <a:bodyPr anchor="b"/>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endParaRPr lang="vi-VN" sz="2400"/>
          </a:p>
        </p:txBody>
      </p:sp>
      <p:sp>
        <p:nvSpPr>
          <p:cNvPr id="12" name="Subtitle 2">
            <a:extLst>
              <a:ext uri="{FF2B5EF4-FFF2-40B4-BE49-F238E27FC236}">
                <a16:creationId xmlns:a16="http://schemas.microsoft.com/office/drawing/2014/main" id="{3852E5A8-8A92-43B8-889B-A1F4BB7448DE}"/>
              </a:ext>
            </a:extLst>
          </p:cNvPr>
          <p:cNvSpPr txBox="1">
            <a:spLocks/>
          </p:cNvSpPr>
          <p:nvPr/>
        </p:nvSpPr>
        <p:spPr>
          <a:xfrm>
            <a:off x="411081" y="3124310"/>
            <a:ext cx="8662736" cy="1655762"/>
          </a:xfrm>
        </p:spPr>
        <p:txBody>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r>
              <a:rPr lang="en-US" sz="2800">
                <a:latin typeface="Arial" panose="020B0604020202020204" pitchFamily="34" charset="0"/>
                <a:cs typeface="Arial" panose="020B0604020202020204" pitchFamily="34" charset="0"/>
              </a:rPr>
              <a:t>Trả lời: </a:t>
            </a:r>
            <a:r>
              <a:rPr lang="en-US" sz="2800" b="1">
                <a:solidFill>
                  <a:srgbClr val="FFC000"/>
                </a:solidFill>
                <a:latin typeface="Arial" panose="020B0604020202020204" pitchFamily="34" charset="0"/>
                <a:cs typeface="Arial" panose="020B0604020202020204" pitchFamily="34" charset="0"/>
              </a:rPr>
              <a:t>Cả hai lớp có 67 bạn cùng tham gia buổi cắm trại.</a:t>
            </a:r>
            <a:endParaRPr lang="vi-VN" sz="2800" b="1">
              <a:solidFill>
                <a:srgbClr val="FFC000"/>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84D6FDBC-62E6-4B27-A7BD-51CC0893E8C5}"/>
              </a:ext>
            </a:extLst>
          </p:cNvPr>
          <p:cNvSpPr txBox="1"/>
          <p:nvPr/>
        </p:nvSpPr>
        <p:spPr>
          <a:xfrm>
            <a:off x="3524250" y="2646739"/>
            <a:ext cx="4772024" cy="400110"/>
          </a:xfrm>
          <a:prstGeom prst="rect">
            <a:avLst/>
          </a:prstGeom>
          <a:noFill/>
        </p:spPr>
        <p:txBody>
          <a:bodyPr wrap="square">
            <a:spAutoFit/>
          </a:bodyPr>
          <a:lstStyle/>
          <a:p>
            <a:r>
              <a:rPr lang="en-US" sz="2000"/>
              <a:t>Em hãy nêu câu trả lời.</a:t>
            </a:r>
            <a:endParaRPr lang="vi-VN" sz="2000"/>
          </a:p>
        </p:txBody>
      </p:sp>
    </p:spTree>
    <p:extLst>
      <p:ext uri="{BB962C8B-B14F-4D97-AF65-F5344CB8AC3E}">
        <p14:creationId xmlns:p14="http://schemas.microsoft.com/office/powerpoint/2010/main" val="5520058"/>
      </p:ext>
    </p:extLst>
  </p:cSld>
  <p:clrMapOvr>
    <a:masterClrMapping/>
  </p:clrMapOvr>
  <mc:AlternateContent xmlns:mc="http://schemas.openxmlformats.org/markup-compatibility/2006" xmlns:p14="http://schemas.microsoft.com/office/powerpoint/2010/main">
    <mc:Choice Requires="p14">
      <p:transition spd="slow" p14:dur="2000" advTm="6981"/>
    </mc:Choice>
    <mc:Fallback xmlns="">
      <p:transition spd="slow" advTm="698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par>
                                <p:cTn id="7" presetID="10"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circle(in)">
                                      <p:cBhvr>
                                        <p:cTn id="14" dur="20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 name="Group 2"/>
          <p:cNvGrpSpPr>
            <a:grpSpLocks/>
          </p:cNvGrpSpPr>
          <p:nvPr/>
        </p:nvGrpSpPr>
        <p:grpSpPr bwMode="auto">
          <a:xfrm>
            <a:off x="7204075" y="4648200"/>
            <a:ext cx="1905000" cy="2209800"/>
            <a:chOff x="-216" y="3820"/>
            <a:chExt cx="648" cy="281"/>
          </a:xfrm>
        </p:grpSpPr>
        <p:pic>
          <p:nvPicPr>
            <p:cNvPr id="100355" name="Picture 3" descr="97"/>
            <p:cNvPicPr>
              <a:picLocks noChangeAspect="1" noChangeArrowheads="1" noCrop="1"/>
            </p:cNvPicPr>
            <p:nvPr/>
          </p:nvPicPr>
          <p:blipFill>
            <a:blip r:embed="rId5"/>
            <a:srcRect/>
            <a:stretch>
              <a:fillRect/>
            </a:stretch>
          </p:blipFill>
          <p:spPr bwMode="auto">
            <a:xfrm>
              <a:off x="-48" y="3895"/>
              <a:ext cx="432" cy="206"/>
            </a:xfrm>
            <a:prstGeom prst="rect">
              <a:avLst/>
            </a:prstGeom>
            <a:noFill/>
          </p:spPr>
        </p:pic>
        <p:pic>
          <p:nvPicPr>
            <p:cNvPr id="100356" name="Picture 4" descr="97"/>
            <p:cNvPicPr>
              <a:picLocks noChangeAspect="1" noChangeArrowheads="1" noCrop="1"/>
            </p:cNvPicPr>
            <p:nvPr/>
          </p:nvPicPr>
          <p:blipFill>
            <a:blip r:embed="rId5"/>
            <a:srcRect/>
            <a:stretch>
              <a:fillRect/>
            </a:stretch>
          </p:blipFill>
          <p:spPr bwMode="auto">
            <a:xfrm>
              <a:off x="-216" y="3820"/>
              <a:ext cx="432" cy="206"/>
            </a:xfrm>
            <a:prstGeom prst="rect">
              <a:avLst/>
            </a:prstGeom>
            <a:noFill/>
          </p:spPr>
        </p:pic>
        <p:pic>
          <p:nvPicPr>
            <p:cNvPr id="100357" name="Picture 5" descr="97"/>
            <p:cNvPicPr>
              <a:picLocks noChangeAspect="1" noChangeArrowheads="1" noCrop="1"/>
            </p:cNvPicPr>
            <p:nvPr/>
          </p:nvPicPr>
          <p:blipFill>
            <a:blip r:embed="rId5"/>
            <a:srcRect/>
            <a:stretch>
              <a:fillRect/>
            </a:stretch>
          </p:blipFill>
          <p:spPr bwMode="auto">
            <a:xfrm>
              <a:off x="0" y="3834"/>
              <a:ext cx="432" cy="206"/>
            </a:xfrm>
            <a:prstGeom prst="rect">
              <a:avLst/>
            </a:prstGeom>
            <a:noFill/>
          </p:spPr>
        </p:pic>
      </p:grpSp>
      <p:sp>
        <p:nvSpPr>
          <p:cNvPr id="100358" name="Rectangle 6"/>
          <p:cNvSpPr>
            <a:spLocks noChangeArrowheads="1"/>
          </p:cNvSpPr>
          <p:nvPr/>
        </p:nvSpPr>
        <p:spPr bwMode="auto">
          <a:xfrm>
            <a:off x="0" y="609600"/>
            <a:ext cx="8582025" cy="2938463"/>
          </a:xfrm>
          <a:prstGeom prst="rect">
            <a:avLst/>
          </a:prstGeom>
          <a:noFill/>
          <a:ln w="9525">
            <a:noFill/>
            <a:miter lim="800000"/>
            <a:headEnd/>
            <a:tailEnd/>
          </a:ln>
          <a:effectLst/>
        </p:spPr>
        <p:txBody>
          <a:bodyPr lIns="82030" tIns="41015" rIns="82030" bIns="41015">
            <a:spAutoFit/>
          </a:bodyPr>
          <a:lstStyle/>
          <a:p>
            <a:pPr algn="ctr" defTabSz="820738" eaLnBrk="0" hangingPunct="0">
              <a:lnSpc>
                <a:spcPct val="110000"/>
              </a:lnSpc>
              <a:spcBef>
                <a:spcPct val="50000"/>
              </a:spcBef>
            </a:pPr>
            <a:endParaRPr lang="en-US" sz="5100">
              <a:solidFill>
                <a:srgbClr val="FF0000"/>
              </a:solidFill>
              <a:effectLst>
                <a:outerShdw blurRad="38100" dist="38100" dir="2700000" algn="tl">
                  <a:srgbClr val="000000"/>
                </a:outerShdw>
              </a:effectLst>
              <a:latin typeface=".VnHelvetInsH" pitchFamily="34" charset="0"/>
            </a:endParaRPr>
          </a:p>
          <a:p>
            <a:pPr algn="ctr" defTabSz="820738" eaLnBrk="0" hangingPunct="0">
              <a:lnSpc>
                <a:spcPct val="110000"/>
              </a:lnSpc>
              <a:spcBef>
                <a:spcPct val="50000"/>
              </a:spcBef>
            </a:pPr>
            <a:endParaRPr lang="en-US" sz="1900">
              <a:solidFill>
                <a:srgbClr val="FF0000"/>
              </a:solidFill>
              <a:effectLst>
                <a:outerShdw blurRad="38100" dist="38100" dir="2700000" algn="tl">
                  <a:srgbClr val="000000"/>
                </a:outerShdw>
              </a:effectLst>
              <a:latin typeface=".VnHelvetInsH" pitchFamily="34" charset="0"/>
            </a:endParaRPr>
          </a:p>
          <a:p>
            <a:pPr algn="ctr" defTabSz="820738" eaLnBrk="0" hangingPunct="0">
              <a:lnSpc>
                <a:spcPct val="110000"/>
              </a:lnSpc>
              <a:spcBef>
                <a:spcPct val="50000"/>
              </a:spcBef>
            </a:pPr>
            <a:endParaRPr lang="en-US" sz="6300">
              <a:solidFill>
                <a:srgbClr val="FF0000"/>
              </a:solidFill>
              <a:effectLst>
                <a:outerShdw blurRad="38100" dist="38100" dir="2700000" algn="tl">
                  <a:srgbClr val="000000"/>
                </a:outerShdw>
              </a:effectLst>
              <a:latin typeface=".VnHelvetInsH" pitchFamily="34" charset="0"/>
            </a:endParaRPr>
          </a:p>
        </p:txBody>
      </p:sp>
      <p:sp>
        <p:nvSpPr>
          <p:cNvPr id="100359" name="Rectangle 7"/>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US"/>
          </a:p>
        </p:txBody>
      </p:sp>
      <p:pic>
        <p:nvPicPr>
          <p:cNvPr id="100360" name="Picture 8" descr="97"/>
          <p:cNvPicPr>
            <a:picLocks noChangeAspect="1" noChangeArrowheads="1" noCrop="1"/>
          </p:cNvPicPr>
          <p:nvPr/>
        </p:nvPicPr>
        <p:blipFill>
          <a:blip r:embed="rId5"/>
          <a:srcRect/>
          <a:stretch>
            <a:fillRect/>
          </a:stretch>
        </p:blipFill>
        <p:spPr bwMode="auto">
          <a:xfrm>
            <a:off x="6400800" y="6019800"/>
            <a:ext cx="685800" cy="411163"/>
          </a:xfrm>
          <a:prstGeom prst="rect">
            <a:avLst/>
          </a:prstGeom>
          <a:noFill/>
        </p:spPr>
      </p:pic>
      <p:pic>
        <p:nvPicPr>
          <p:cNvPr id="100361" name="Picture 9" descr="97"/>
          <p:cNvPicPr>
            <a:picLocks noChangeAspect="1" noChangeArrowheads="1" noCrop="1"/>
          </p:cNvPicPr>
          <p:nvPr/>
        </p:nvPicPr>
        <p:blipFill>
          <a:blip r:embed="rId5"/>
          <a:srcRect/>
          <a:stretch>
            <a:fillRect/>
          </a:stretch>
        </p:blipFill>
        <p:spPr bwMode="auto">
          <a:xfrm>
            <a:off x="6324600" y="5608638"/>
            <a:ext cx="1066800" cy="639762"/>
          </a:xfrm>
          <a:prstGeom prst="rect">
            <a:avLst/>
          </a:prstGeom>
          <a:noFill/>
        </p:spPr>
      </p:pic>
      <p:pic>
        <p:nvPicPr>
          <p:cNvPr id="100362" name="Picture 10" descr="97"/>
          <p:cNvPicPr>
            <a:picLocks noChangeAspect="1" noChangeArrowheads="1" noCrop="1"/>
          </p:cNvPicPr>
          <p:nvPr/>
        </p:nvPicPr>
        <p:blipFill>
          <a:blip r:embed="rId5"/>
          <a:srcRect/>
          <a:stretch>
            <a:fillRect/>
          </a:stretch>
        </p:blipFill>
        <p:spPr bwMode="auto">
          <a:xfrm>
            <a:off x="6324600" y="6021388"/>
            <a:ext cx="685800" cy="327025"/>
          </a:xfrm>
          <a:prstGeom prst="rect">
            <a:avLst/>
          </a:prstGeom>
          <a:noFill/>
        </p:spPr>
      </p:pic>
      <p:pic>
        <p:nvPicPr>
          <p:cNvPr id="100363" name="Picture 11" descr="97"/>
          <p:cNvPicPr>
            <a:picLocks noChangeAspect="1" noChangeArrowheads="1" noCrop="1"/>
          </p:cNvPicPr>
          <p:nvPr/>
        </p:nvPicPr>
        <p:blipFill>
          <a:blip r:embed="rId5"/>
          <a:srcRect/>
          <a:stretch>
            <a:fillRect/>
          </a:stretch>
        </p:blipFill>
        <p:spPr bwMode="auto">
          <a:xfrm>
            <a:off x="6400800" y="6057900"/>
            <a:ext cx="1676400" cy="800100"/>
          </a:xfrm>
          <a:prstGeom prst="rect">
            <a:avLst/>
          </a:prstGeom>
          <a:noFill/>
        </p:spPr>
      </p:pic>
      <p:pic>
        <p:nvPicPr>
          <p:cNvPr id="100364" name="Picture 12" descr="97"/>
          <p:cNvPicPr>
            <a:picLocks noChangeAspect="1" noChangeArrowheads="1" noCrop="1"/>
          </p:cNvPicPr>
          <p:nvPr/>
        </p:nvPicPr>
        <p:blipFill>
          <a:blip r:embed="rId5"/>
          <a:srcRect/>
          <a:stretch>
            <a:fillRect/>
          </a:stretch>
        </p:blipFill>
        <p:spPr bwMode="auto">
          <a:xfrm>
            <a:off x="6400800" y="4724400"/>
            <a:ext cx="1371600" cy="2133600"/>
          </a:xfrm>
          <a:prstGeom prst="rect">
            <a:avLst/>
          </a:prstGeom>
          <a:noFill/>
        </p:spPr>
      </p:pic>
      <p:pic>
        <p:nvPicPr>
          <p:cNvPr id="100365" name="Picture 13" descr="97"/>
          <p:cNvPicPr>
            <a:picLocks noChangeAspect="1" noChangeArrowheads="1" noCrop="1"/>
          </p:cNvPicPr>
          <p:nvPr/>
        </p:nvPicPr>
        <p:blipFill>
          <a:blip r:embed="rId5"/>
          <a:srcRect/>
          <a:stretch>
            <a:fillRect/>
          </a:stretch>
        </p:blipFill>
        <p:spPr bwMode="auto">
          <a:xfrm>
            <a:off x="6781800" y="5943600"/>
            <a:ext cx="685800" cy="327025"/>
          </a:xfrm>
          <a:prstGeom prst="rect">
            <a:avLst/>
          </a:prstGeom>
          <a:noFill/>
        </p:spPr>
      </p:pic>
      <p:pic>
        <p:nvPicPr>
          <p:cNvPr id="100366" name="Picture 14" descr="97"/>
          <p:cNvPicPr>
            <a:picLocks noChangeAspect="1" noChangeArrowheads="1" noCrop="1"/>
          </p:cNvPicPr>
          <p:nvPr/>
        </p:nvPicPr>
        <p:blipFill>
          <a:blip r:embed="rId5"/>
          <a:srcRect/>
          <a:stretch>
            <a:fillRect/>
          </a:stretch>
        </p:blipFill>
        <p:spPr bwMode="auto">
          <a:xfrm>
            <a:off x="6248400" y="5638800"/>
            <a:ext cx="685800" cy="860425"/>
          </a:xfrm>
          <a:prstGeom prst="rect">
            <a:avLst/>
          </a:prstGeom>
          <a:noFill/>
        </p:spPr>
      </p:pic>
      <p:pic>
        <p:nvPicPr>
          <p:cNvPr id="100367" name="Picture 15" descr="97"/>
          <p:cNvPicPr>
            <a:picLocks noChangeAspect="1" noChangeArrowheads="1" noCrop="1"/>
          </p:cNvPicPr>
          <p:nvPr/>
        </p:nvPicPr>
        <p:blipFill>
          <a:blip r:embed="rId5"/>
          <a:srcRect/>
          <a:stretch>
            <a:fillRect/>
          </a:stretch>
        </p:blipFill>
        <p:spPr bwMode="auto">
          <a:xfrm>
            <a:off x="5334000" y="5562600"/>
            <a:ext cx="1254125" cy="1295400"/>
          </a:xfrm>
          <a:prstGeom prst="rect">
            <a:avLst/>
          </a:prstGeom>
          <a:noFill/>
        </p:spPr>
      </p:pic>
      <p:pic>
        <p:nvPicPr>
          <p:cNvPr id="100368" name="Picture 16" descr="j0318055"/>
          <p:cNvPicPr>
            <a:picLocks noChangeAspect="1" noChangeArrowheads="1" noCrop="1"/>
          </p:cNvPicPr>
          <p:nvPr/>
        </p:nvPicPr>
        <p:blipFill>
          <a:blip r:embed="rId6"/>
          <a:srcRect/>
          <a:stretch>
            <a:fillRect/>
          </a:stretch>
        </p:blipFill>
        <p:spPr bwMode="auto">
          <a:xfrm rot="1246735">
            <a:off x="7356475" y="4572000"/>
            <a:ext cx="679450" cy="325438"/>
          </a:xfrm>
          <a:prstGeom prst="rect">
            <a:avLst/>
          </a:prstGeom>
          <a:noFill/>
        </p:spPr>
      </p:pic>
      <p:sp>
        <p:nvSpPr>
          <p:cNvPr id="100369" name="AutoShape 17"/>
          <p:cNvSpPr>
            <a:spLocks noChangeArrowheads="1"/>
          </p:cNvSpPr>
          <p:nvPr/>
        </p:nvSpPr>
        <p:spPr bwMode="auto">
          <a:xfrm>
            <a:off x="7772400" y="381000"/>
            <a:ext cx="1371600" cy="381000"/>
          </a:xfrm>
          <a:prstGeom prst="cloudCallout">
            <a:avLst>
              <a:gd name="adj1" fmla="val -151736"/>
              <a:gd name="adj2" fmla="val 45833"/>
            </a:avLst>
          </a:prstGeom>
          <a:solidFill>
            <a:schemeClr val="accent1"/>
          </a:solidFill>
          <a:ln w="9525">
            <a:solidFill>
              <a:schemeClr val="tx1"/>
            </a:solidFill>
            <a:round/>
            <a:headEnd/>
            <a:tailEnd/>
          </a:ln>
          <a:effectLst/>
        </p:spPr>
        <p:txBody>
          <a:bodyPr/>
          <a:lstStyle/>
          <a:p>
            <a:pPr algn="ctr" eaLnBrk="0" hangingPunct="0"/>
            <a:endParaRPr lang="en-US" sz="1800"/>
          </a:p>
        </p:txBody>
      </p:sp>
      <p:sp>
        <p:nvSpPr>
          <p:cNvPr id="100370" name="AutoShape 18"/>
          <p:cNvSpPr>
            <a:spLocks noChangeArrowheads="1"/>
          </p:cNvSpPr>
          <p:nvPr/>
        </p:nvSpPr>
        <p:spPr bwMode="auto">
          <a:xfrm>
            <a:off x="5791200" y="533400"/>
            <a:ext cx="2514600" cy="609600"/>
          </a:xfrm>
          <a:prstGeom prst="cloudCallout">
            <a:avLst>
              <a:gd name="adj1" fmla="val -44130"/>
              <a:gd name="adj2" fmla="val 122398"/>
            </a:avLst>
          </a:prstGeom>
          <a:solidFill>
            <a:schemeClr val="accent1"/>
          </a:solidFill>
          <a:ln w="9525">
            <a:solidFill>
              <a:schemeClr val="tx1"/>
            </a:solidFill>
            <a:round/>
            <a:headEnd/>
            <a:tailEnd/>
          </a:ln>
          <a:effectLst/>
        </p:spPr>
        <p:txBody>
          <a:bodyPr/>
          <a:lstStyle/>
          <a:p>
            <a:pPr algn="ctr" eaLnBrk="0" hangingPunct="0"/>
            <a:endParaRPr lang="en-US" sz="1800"/>
          </a:p>
        </p:txBody>
      </p:sp>
      <p:pic>
        <p:nvPicPr>
          <p:cNvPr id="100371" name="Picture 19" descr="sun14[1]"/>
          <p:cNvPicPr>
            <a:picLocks noChangeAspect="1" noChangeArrowheads="1" noCrop="1"/>
          </p:cNvPicPr>
          <p:nvPr/>
        </p:nvPicPr>
        <p:blipFill>
          <a:blip r:embed="rId7"/>
          <a:srcRect/>
          <a:stretch>
            <a:fillRect/>
          </a:stretch>
        </p:blipFill>
        <p:spPr bwMode="auto">
          <a:xfrm>
            <a:off x="304800" y="304800"/>
            <a:ext cx="1219200" cy="1057275"/>
          </a:xfrm>
          <a:prstGeom prst="rect">
            <a:avLst/>
          </a:prstGeom>
          <a:noFill/>
        </p:spPr>
      </p:pic>
      <p:pic>
        <p:nvPicPr>
          <p:cNvPr id="100372" name="Picture 20" descr="Dove-02-june">
            <a:hlinkClick r:id="rId8" action="ppaction://hlinksldjump"/>
          </p:cNvPr>
          <p:cNvPicPr>
            <a:picLocks noChangeAspect="1" noChangeArrowheads="1" noCrop="1"/>
          </p:cNvPicPr>
          <p:nvPr/>
        </p:nvPicPr>
        <p:blipFill>
          <a:blip r:embed="rId9"/>
          <a:srcRect/>
          <a:stretch>
            <a:fillRect/>
          </a:stretch>
        </p:blipFill>
        <p:spPr bwMode="auto">
          <a:xfrm rot="8130461" flipV="1">
            <a:off x="4343400" y="3200400"/>
            <a:ext cx="1682750" cy="1531938"/>
          </a:xfrm>
          <a:prstGeom prst="rect">
            <a:avLst/>
          </a:prstGeom>
          <a:noFill/>
          <a:ln w="9525">
            <a:noFill/>
            <a:miter lim="800000"/>
            <a:headEnd/>
            <a:tailEnd/>
          </a:ln>
        </p:spPr>
      </p:pic>
      <p:pic>
        <p:nvPicPr>
          <p:cNvPr id="100373" name="Picture 21" descr="Dove-02-june">
            <a:hlinkClick r:id="rId8" action="ppaction://hlinksldjump"/>
          </p:cNvPr>
          <p:cNvPicPr>
            <a:picLocks noChangeAspect="1" noChangeArrowheads="1" noCrop="1"/>
          </p:cNvPicPr>
          <p:nvPr/>
        </p:nvPicPr>
        <p:blipFill>
          <a:blip r:embed="rId9"/>
          <a:srcRect/>
          <a:stretch>
            <a:fillRect/>
          </a:stretch>
        </p:blipFill>
        <p:spPr bwMode="auto">
          <a:xfrm rot="8599614" flipV="1">
            <a:off x="6019800" y="2895600"/>
            <a:ext cx="1828800" cy="1585913"/>
          </a:xfrm>
          <a:prstGeom prst="rect">
            <a:avLst/>
          </a:prstGeom>
          <a:noFill/>
          <a:ln w="9525">
            <a:noFill/>
            <a:miter lim="800000"/>
            <a:headEnd/>
            <a:tailEnd/>
          </a:ln>
        </p:spPr>
      </p:pic>
      <p:pic>
        <p:nvPicPr>
          <p:cNvPr id="100374" name="Picture 22" descr="Dove-02-june">
            <a:hlinkClick r:id="rId8" action="ppaction://hlinksldjump"/>
          </p:cNvPr>
          <p:cNvPicPr>
            <a:picLocks noChangeAspect="1" noChangeArrowheads="1" noCrop="1"/>
          </p:cNvPicPr>
          <p:nvPr/>
        </p:nvPicPr>
        <p:blipFill>
          <a:blip r:embed="rId9"/>
          <a:srcRect/>
          <a:stretch>
            <a:fillRect/>
          </a:stretch>
        </p:blipFill>
        <p:spPr bwMode="auto">
          <a:xfrm rot="7276227" flipV="1">
            <a:off x="6155532" y="1921668"/>
            <a:ext cx="1276350" cy="938213"/>
          </a:xfrm>
          <a:prstGeom prst="rect">
            <a:avLst/>
          </a:prstGeom>
          <a:noFill/>
          <a:ln w="9525">
            <a:noFill/>
            <a:miter lim="800000"/>
            <a:headEnd/>
            <a:tailEnd/>
          </a:ln>
        </p:spPr>
      </p:pic>
      <p:pic>
        <p:nvPicPr>
          <p:cNvPr id="100375" name="Picture 23" descr="Dove-02-june">
            <a:hlinkClick r:id="rId8" action="ppaction://hlinksldjump"/>
          </p:cNvPr>
          <p:cNvPicPr>
            <a:picLocks noChangeAspect="1" noChangeArrowheads="1" noCrop="1"/>
          </p:cNvPicPr>
          <p:nvPr/>
        </p:nvPicPr>
        <p:blipFill>
          <a:blip r:embed="rId9"/>
          <a:srcRect/>
          <a:stretch>
            <a:fillRect/>
          </a:stretch>
        </p:blipFill>
        <p:spPr bwMode="auto">
          <a:xfrm rot="7276227" flipV="1">
            <a:off x="8036719" y="854869"/>
            <a:ext cx="1276350" cy="938212"/>
          </a:xfrm>
          <a:prstGeom prst="rect">
            <a:avLst/>
          </a:prstGeom>
          <a:noFill/>
          <a:ln w="9525">
            <a:noFill/>
            <a:miter lim="800000"/>
            <a:headEnd/>
            <a:tailEnd/>
          </a:ln>
        </p:spPr>
      </p:pic>
      <p:pic>
        <p:nvPicPr>
          <p:cNvPr id="100376" name="Picture 24" descr="Dove-02-june">
            <a:hlinkClick r:id="rId8" action="ppaction://hlinksldjump"/>
          </p:cNvPr>
          <p:cNvPicPr>
            <a:picLocks noChangeAspect="1" noChangeArrowheads="1" noCrop="1"/>
          </p:cNvPicPr>
          <p:nvPr/>
        </p:nvPicPr>
        <p:blipFill>
          <a:blip r:embed="rId9"/>
          <a:srcRect/>
          <a:stretch>
            <a:fillRect/>
          </a:stretch>
        </p:blipFill>
        <p:spPr bwMode="auto">
          <a:xfrm rot="7659196" flipV="1">
            <a:off x="8074819" y="2569369"/>
            <a:ext cx="1200150" cy="938212"/>
          </a:xfrm>
          <a:prstGeom prst="rect">
            <a:avLst/>
          </a:prstGeom>
          <a:noFill/>
          <a:ln w="9525">
            <a:noFill/>
            <a:miter lim="800000"/>
            <a:headEnd/>
            <a:tailEnd/>
          </a:ln>
        </p:spPr>
      </p:pic>
      <p:pic>
        <p:nvPicPr>
          <p:cNvPr id="100377" name="Picture 25" descr="Dove-02-june">
            <a:hlinkClick r:id="rId8" action="ppaction://hlinksldjump"/>
          </p:cNvPr>
          <p:cNvPicPr>
            <a:picLocks noChangeAspect="1" noChangeArrowheads="1" noCrop="1"/>
          </p:cNvPicPr>
          <p:nvPr/>
        </p:nvPicPr>
        <p:blipFill>
          <a:blip r:embed="rId9"/>
          <a:srcRect/>
          <a:stretch>
            <a:fillRect/>
          </a:stretch>
        </p:blipFill>
        <p:spPr bwMode="auto">
          <a:xfrm rot="8216429" flipV="1">
            <a:off x="4572000" y="1981200"/>
            <a:ext cx="1666875" cy="1455738"/>
          </a:xfrm>
          <a:prstGeom prst="rect">
            <a:avLst/>
          </a:prstGeom>
          <a:noFill/>
          <a:ln w="9525">
            <a:noFill/>
            <a:miter lim="800000"/>
            <a:headEnd/>
            <a:tailEnd/>
          </a:ln>
        </p:spPr>
      </p:pic>
      <p:pic>
        <p:nvPicPr>
          <p:cNvPr id="100378" name="Picture 26" descr="Dove-02-june">
            <a:hlinkClick r:id="rId8" action="ppaction://hlinksldjump"/>
          </p:cNvPr>
          <p:cNvPicPr>
            <a:picLocks noChangeAspect="1" noChangeArrowheads="1" noCrop="1"/>
          </p:cNvPicPr>
          <p:nvPr/>
        </p:nvPicPr>
        <p:blipFill>
          <a:blip r:embed="rId9"/>
          <a:srcRect/>
          <a:stretch>
            <a:fillRect/>
          </a:stretch>
        </p:blipFill>
        <p:spPr bwMode="auto">
          <a:xfrm rot="7276227" flipV="1">
            <a:off x="5774532" y="778668"/>
            <a:ext cx="1276350" cy="938213"/>
          </a:xfrm>
          <a:prstGeom prst="rect">
            <a:avLst/>
          </a:prstGeom>
          <a:noFill/>
          <a:ln w="9525">
            <a:noFill/>
            <a:miter lim="800000"/>
            <a:headEnd/>
            <a:tailEnd/>
          </a:ln>
        </p:spPr>
      </p:pic>
      <p:pic>
        <p:nvPicPr>
          <p:cNvPr id="100379" name="Picture 27" descr="Dove-02-june">
            <a:hlinkClick r:id="rId8" action="ppaction://hlinksldjump"/>
          </p:cNvPr>
          <p:cNvPicPr>
            <a:picLocks noChangeAspect="1" noChangeArrowheads="1" noCrop="1"/>
          </p:cNvPicPr>
          <p:nvPr/>
        </p:nvPicPr>
        <p:blipFill>
          <a:blip r:embed="rId9"/>
          <a:srcRect/>
          <a:stretch>
            <a:fillRect/>
          </a:stretch>
        </p:blipFill>
        <p:spPr bwMode="auto">
          <a:xfrm rot="7639186" flipV="1">
            <a:off x="3907632" y="740568"/>
            <a:ext cx="1200150" cy="938213"/>
          </a:xfrm>
          <a:prstGeom prst="rect">
            <a:avLst/>
          </a:prstGeom>
          <a:noFill/>
          <a:ln w="9525">
            <a:noFill/>
            <a:miter lim="800000"/>
            <a:headEnd/>
            <a:tailEnd/>
          </a:ln>
        </p:spPr>
      </p:pic>
      <p:pic>
        <p:nvPicPr>
          <p:cNvPr id="100380" name="Picture 28" descr="Dove-02-june">
            <a:hlinkClick r:id="rId8" action="ppaction://hlinksldjump"/>
          </p:cNvPr>
          <p:cNvPicPr>
            <a:picLocks noChangeAspect="1" noChangeArrowheads="1" noCrop="1"/>
          </p:cNvPicPr>
          <p:nvPr/>
        </p:nvPicPr>
        <p:blipFill>
          <a:blip r:embed="rId9"/>
          <a:srcRect/>
          <a:stretch>
            <a:fillRect/>
          </a:stretch>
        </p:blipFill>
        <p:spPr bwMode="auto">
          <a:xfrm rot="8242910" flipV="1">
            <a:off x="7162800" y="990600"/>
            <a:ext cx="1123950" cy="954088"/>
          </a:xfrm>
          <a:prstGeom prst="rect">
            <a:avLst/>
          </a:prstGeom>
          <a:noFill/>
          <a:ln w="9525">
            <a:noFill/>
            <a:miter lim="800000"/>
            <a:headEnd/>
            <a:tailEnd/>
          </a:ln>
        </p:spPr>
      </p:pic>
      <p:sp>
        <p:nvSpPr>
          <p:cNvPr id="100381" name="AutoShape 29"/>
          <p:cNvSpPr>
            <a:spLocks noChangeArrowheads="1"/>
          </p:cNvSpPr>
          <p:nvPr/>
        </p:nvSpPr>
        <p:spPr bwMode="auto">
          <a:xfrm>
            <a:off x="5562600" y="0"/>
            <a:ext cx="1371600" cy="381000"/>
          </a:xfrm>
          <a:prstGeom prst="cloudCallout">
            <a:avLst>
              <a:gd name="adj1" fmla="val -218403"/>
              <a:gd name="adj2" fmla="val 145833"/>
            </a:avLst>
          </a:prstGeom>
          <a:solidFill>
            <a:schemeClr val="accent1"/>
          </a:solidFill>
          <a:ln w="9525">
            <a:solidFill>
              <a:schemeClr val="tx1"/>
            </a:solidFill>
            <a:round/>
            <a:headEnd/>
            <a:tailEnd/>
          </a:ln>
          <a:effectLst/>
        </p:spPr>
        <p:txBody>
          <a:bodyPr/>
          <a:lstStyle/>
          <a:p>
            <a:pPr algn="ctr" eaLnBrk="0" hangingPunct="0"/>
            <a:endParaRPr lang="en-US" sz="1800"/>
          </a:p>
        </p:txBody>
      </p:sp>
      <p:sp>
        <p:nvSpPr>
          <p:cNvPr id="100382" name="WordArt 30"/>
          <p:cNvSpPr>
            <a:spLocks noChangeArrowheads="1" noChangeShapeType="1" noTextEdit="1"/>
          </p:cNvSpPr>
          <p:nvPr/>
        </p:nvSpPr>
        <p:spPr bwMode="auto">
          <a:xfrm>
            <a:off x="1066800" y="838200"/>
            <a:ext cx="7543800" cy="1905000"/>
          </a:xfrm>
          <a:prstGeom prst="rect">
            <a:avLst/>
          </a:prstGeom>
        </p:spPr>
        <p:txBody>
          <a:bodyPr wrap="none" fromWordArt="1">
            <a:prstTxWarp prst="textCanUp">
              <a:avLst>
                <a:gd name="adj" fmla="val 71838"/>
              </a:avLst>
            </a:prstTxWarp>
          </a:bodyPr>
          <a:lstStyle/>
          <a:p>
            <a:pPr algn="ctr"/>
            <a:r>
              <a:rPr lang="vi-VN" sz="3600" b="1" kern="10" spc="-360" dirty="0">
                <a:ln w="28575">
                  <a:noFill/>
                  <a:round/>
                  <a:headEnd/>
                  <a:tailEnd/>
                </a:ln>
                <a:solidFill>
                  <a:srgbClr val="FF3399"/>
                </a:solidFill>
                <a:effectLst>
                  <a:outerShdw dist="107763" dir="18900000" algn="ctr" rotWithShape="0">
                    <a:srgbClr val="00FFCC">
                      <a:alpha val="50000"/>
                    </a:srgbClr>
                  </a:outerShdw>
                </a:effectLst>
                <a:latin typeface="Times New Roman"/>
                <a:cs typeface="Times New Roman"/>
              </a:rPr>
              <a:t>Ch</a:t>
            </a:r>
            <a:r>
              <a:rPr lang="en-US" sz="3600" b="1" kern="10" spc="-360" dirty="0" err="1">
                <a:ln w="28575">
                  <a:noFill/>
                  <a:round/>
                  <a:headEnd/>
                  <a:tailEnd/>
                </a:ln>
                <a:solidFill>
                  <a:srgbClr val="FF3399"/>
                </a:solidFill>
                <a:effectLst>
                  <a:outerShdw dist="107763" dir="18900000" algn="ctr" rotWithShape="0">
                    <a:srgbClr val="00FFCC">
                      <a:alpha val="50000"/>
                    </a:srgbClr>
                  </a:outerShdw>
                </a:effectLst>
                <a:latin typeface="Times New Roman"/>
                <a:cs typeface="Times New Roman"/>
              </a:rPr>
              <a:t>ào</a:t>
            </a:r>
            <a:r>
              <a:rPr lang="en-US" sz="3600" b="1" kern="10" spc="-360" dirty="0">
                <a:ln w="28575">
                  <a:noFill/>
                  <a:round/>
                  <a:headEnd/>
                  <a:tailEnd/>
                </a:ln>
                <a:solidFill>
                  <a:srgbClr val="FF3399"/>
                </a:solidFill>
                <a:effectLst>
                  <a:outerShdw dist="107763" dir="18900000" algn="ctr" rotWithShape="0">
                    <a:srgbClr val="00FFCC">
                      <a:alpha val="50000"/>
                    </a:srgbClr>
                  </a:outerShdw>
                </a:effectLst>
                <a:latin typeface="Times New Roman"/>
                <a:cs typeface="Times New Roman"/>
              </a:rPr>
              <a:t> </a:t>
            </a:r>
            <a:r>
              <a:rPr lang="en-US" sz="3600" b="1" kern="10" spc="-360" dirty="0" err="1">
                <a:ln w="28575">
                  <a:noFill/>
                  <a:round/>
                  <a:headEnd/>
                  <a:tailEnd/>
                </a:ln>
                <a:solidFill>
                  <a:srgbClr val="FF3399"/>
                </a:solidFill>
                <a:effectLst>
                  <a:outerShdw dist="107763" dir="18900000" algn="ctr" rotWithShape="0">
                    <a:srgbClr val="00FFCC">
                      <a:alpha val="50000"/>
                    </a:srgbClr>
                  </a:outerShdw>
                </a:effectLst>
                <a:latin typeface="Times New Roman"/>
                <a:cs typeface="Times New Roman"/>
              </a:rPr>
              <a:t>các</a:t>
            </a:r>
            <a:r>
              <a:rPr lang="en-US" sz="3600" b="1" kern="10" spc="-360" dirty="0">
                <a:ln w="28575">
                  <a:noFill/>
                  <a:round/>
                  <a:headEnd/>
                  <a:tailEnd/>
                </a:ln>
                <a:solidFill>
                  <a:srgbClr val="FF3399"/>
                </a:solidFill>
                <a:effectLst>
                  <a:outerShdw dist="107763" dir="18900000" algn="ctr" rotWithShape="0">
                    <a:srgbClr val="00FFCC">
                      <a:alpha val="50000"/>
                    </a:srgbClr>
                  </a:outerShdw>
                </a:effectLst>
                <a:latin typeface="Times New Roman"/>
                <a:cs typeface="Times New Roman"/>
              </a:rPr>
              <a:t> </a:t>
            </a:r>
            <a:r>
              <a:rPr lang="en-US" sz="3600" b="1" kern="10" spc="-360" dirty="0" err="1">
                <a:ln w="28575">
                  <a:noFill/>
                  <a:round/>
                  <a:headEnd/>
                  <a:tailEnd/>
                </a:ln>
                <a:solidFill>
                  <a:srgbClr val="FF3399"/>
                </a:solidFill>
                <a:effectLst>
                  <a:outerShdw dist="107763" dir="18900000" algn="ctr" rotWithShape="0">
                    <a:srgbClr val="00FFCC">
                      <a:alpha val="50000"/>
                    </a:srgbClr>
                  </a:outerShdw>
                </a:effectLst>
                <a:latin typeface="Times New Roman"/>
                <a:cs typeface="Times New Roman"/>
              </a:rPr>
              <a:t>em</a:t>
            </a:r>
            <a:r>
              <a:rPr lang="vi-VN" sz="3600" b="1" kern="10" spc="-360" dirty="0">
                <a:ln w="28575">
                  <a:noFill/>
                  <a:round/>
                  <a:headEnd/>
                  <a:tailEnd/>
                </a:ln>
                <a:solidFill>
                  <a:srgbClr val="FF3399"/>
                </a:solidFill>
                <a:effectLst>
                  <a:outerShdw dist="107763" dir="18900000" algn="ctr" rotWithShape="0">
                    <a:srgbClr val="00FFCC">
                      <a:alpha val="50000"/>
                    </a:srgbClr>
                  </a:outerShdw>
                </a:effectLst>
                <a:latin typeface="Times New Roman"/>
                <a:cs typeface="Times New Roman"/>
              </a:rPr>
              <a:t>  </a:t>
            </a:r>
            <a:endParaRPr lang="en-US" sz="3600" b="1" kern="10" spc="-360" dirty="0">
              <a:ln w="28575">
                <a:noFill/>
                <a:round/>
                <a:headEnd/>
                <a:tailEnd/>
              </a:ln>
              <a:solidFill>
                <a:srgbClr val="FF3399"/>
              </a:solidFill>
              <a:effectLst>
                <a:outerShdw dist="107763" dir="18900000" algn="ctr" rotWithShape="0">
                  <a:srgbClr val="00FFCC">
                    <a:alpha val="50000"/>
                  </a:srgbClr>
                </a:outerShdw>
              </a:effectLst>
              <a:latin typeface="Times New Roman"/>
              <a:cs typeface="Times New Roman"/>
            </a:endParaRPr>
          </a:p>
        </p:txBody>
      </p:sp>
      <p:pic>
        <p:nvPicPr>
          <p:cNvPr id="100383" name="Picture 31" descr="j0318055"/>
          <p:cNvPicPr>
            <a:picLocks noChangeAspect="1" noChangeArrowheads="1" noCrop="1"/>
          </p:cNvPicPr>
          <p:nvPr/>
        </p:nvPicPr>
        <p:blipFill>
          <a:blip r:embed="rId6"/>
          <a:srcRect/>
          <a:stretch>
            <a:fillRect/>
          </a:stretch>
        </p:blipFill>
        <p:spPr bwMode="auto">
          <a:xfrm rot="-302527">
            <a:off x="7989888" y="4648200"/>
            <a:ext cx="890587" cy="393700"/>
          </a:xfrm>
          <a:prstGeom prst="rect">
            <a:avLst/>
          </a:prstGeom>
          <a:noFill/>
        </p:spPr>
      </p:pic>
      <p:sp>
        <p:nvSpPr>
          <p:cNvPr id="100385" name="WordArt 33"/>
          <p:cNvSpPr>
            <a:spLocks noChangeArrowheads="1" noChangeShapeType="1" noTextEdit="1"/>
          </p:cNvSpPr>
          <p:nvPr/>
        </p:nvSpPr>
        <p:spPr bwMode="auto">
          <a:xfrm>
            <a:off x="1600200" y="2255838"/>
            <a:ext cx="6019800" cy="868362"/>
          </a:xfrm>
          <a:prstGeom prst="rect">
            <a:avLst/>
          </a:prstGeom>
        </p:spPr>
        <p:txBody>
          <a:bodyPr wrap="none" fromWordArt="1">
            <a:prstTxWarp prst="textCanUp">
              <a:avLst>
                <a:gd name="adj" fmla="val 85713"/>
              </a:avLst>
            </a:prstTxWarp>
          </a:bodyPr>
          <a:lstStyle/>
          <a:p>
            <a:pPr algn="ctr"/>
            <a:r>
              <a:rPr lang="en-US" sz="3600" kern="10" dirty="0" err="1">
                <a:ln w="22225">
                  <a:solidFill>
                    <a:srgbClr val="008000"/>
                  </a:solidFill>
                  <a:round/>
                  <a:headEnd/>
                  <a:tailEnd/>
                </a:ln>
                <a:solidFill>
                  <a:srgbClr val="000000">
                    <a:alpha val="97000"/>
                  </a:srgbClr>
                </a:solidFill>
                <a:effectLst>
                  <a:outerShdw dist="35921" dir="2700000" algn="ctr" rotWithShape="0">
                    <a:srgbClr val="C0C0C0">
                      <a:alpha val="80000"/>
                    </a:srgbClr>
                  </a:outerShdw>
                </a:effectLst>
                <a:latin typeface="Times New Roman"/>
                <a:cs typeface="Times New Roman"/>
              </a:rPr>
              <a:t>Hẹn</a:t>
            </a:r>
            <a:r>
              <a:rPr lang="en-US" sz="3600" kern="10" dirty="0">
                <a:ln w="22225">
                  <a:solidFill>
                    <a:srgbClr val="008000"/>
                  </a:solidFill>
                  <a:round/>
                  <a:headEnd/>
                  <a:tailEnd/>
                </a:ln>
                <a:solidFill>
                  <a:srgbClr val="000000">
                    <a:alpha val="97000"/>
                  </a:srgbClr>
                </a:solidFill>
                <a:effectLst>
                  <a:outerShdw dist="35921" dir="2700000" algn="ctr" rotWithShape="0">
                    <a:srgbClr val="C0C0C0">
                      <a:alpha val="80000"/>
                    </a:srgbClr>
                  </a:outerShdw>
                </a:effectLst>
                <a:latin typeface="Times New Roman"/>
                <a:cs typeface="Times New Roman"/>
              </a:rPr>
              <a:t> </a:t>
            </a:r>
            <a:r>
              <a:rPr lang="en-US" sz="3600" kern="10" dirty="0" err="1">
                <a:ln w="22225">
                  <a:solidFill>
                    <a:srgbClr val="008000"/>
                  </a:solidFill>
                  <a:round/>
                  <a:headEnd/>
                  <a:tailEnd/>
                </a:ln>
                <a:solidFill>
                  <a:srgbClr val="000000">
                    <a:alpha val="97000"/>
                  </a:srgbClr>
                </a:solidFill>
                <a:effectLst>
                  <a:outerShdw dist="35921" dir="2700000" algn="ctr" rotWithShape="0">
                    <a:srgbClr val="C0C0C0">
                      <a:alpha val="80000"/>
                    </a:srgbClr>
                  </a:outerShdw>
                </a:effectLst>
                <a:latin typeface="Times New Roman"/>
                <a:cs typeface="Times New Roman"/>
              </a:rPr>
              <a:t>gặp</a:t>
            </a:r>
            <a:r>
              <a:rPr lang="en-US" sz="3600" kern="10" dirty="0">
                <a:ln w="22225">
                  <a:solidFill>
                    <a:srgbClr val="008000"/>
                  </a:solidFill>
                  <a:round/>
                  <a:headEnd/>
                  <a:tailEnd/>
                </a:ln>
                <a:solidFill>
                  <a:srgbClr val="000000">
                    <a:alpha val="97000"/>
                  </a:srgbClr>
                </a:solidFill>
                <a:effectLst>
                  <a:outerShdw dist="35921" dir="2700000" algn="ctr" rotWithShape="0">
                    <a:srgbClr val="C0C0C0">
                      <a:alpha val="80000"/>
                    </a:srgbClr>
                  </a:outerShdw>
                </a:effectLst>
                <a:latin typeface="Times New Roman"/>
                <a:cs typeface="Times New Roman"/>
              </a:rPr>
              <a:t> </a:t>
            </a:r>
            <a:r>
              <a:rPr lang="en-US" sz="3600" kern="10" dirty="0" err="1">
                <a:ln w="22225">
                  <a:solidFill>
                    <a:srgbClr val="008000"/>
                  </a:solidFill>
                  <a:round/>
                  <a:headEnd/>
                  <a:tailEnd/>
                </a:ln>
                <a:solidFill>
                  <a:srgbClr val="000000">
                    <a:alpha val="97000"/>
                  </a:srgbClr>
                </a:solidFill>
                <a:effectLst>
                  <a:outerShdw dist="35921" dir="2700000" algn="ctr" rotWithShape="0">
                    <a:srgbClr val="C0C0C0">
                      <a:alpha val="80000"/>
                    </a:srgbClr>
                  </a:outerShdw>
                </a:effectLst>
                <a:latin typeface="Times New Roman"/>
                <a:cs typeface="Times New Roman"/>
              </a:rPr>
              <a:t>lại</a:t>
            </a:r>
            <a:r>
              <a:rPr lang="en-US" sz="3600" kern="10" dirty="0">
                <a:ln w="22225">
                  <a:solidFill>
                    <a:srgbClr val="008000"/>
                  </a:solidFill>
                  <a:round/>
                  <a:headEnd/>
                  <a:tailEnd/>
                </a:ln>
                <a:solidFill>
                  <a:srgbClr val="000000">
                    <a:alpha val="97000"/>
                  </a:srgbClr>
                </a:solidFill>
                <a:effectLst>
                  <a:outerShdw dist="35921" dir="2700000" algn="ctr" rotWithShape="0">
                    <a:srgbClr val="C0C0C0">
                      <a:alpha val="80000"/>
                    </a:srgbClr>
                  </a:outerShdw>
                </a:effectLst>
                <a:latin typeface="Times New Roman"/>
                <a:cs typeface="Times New Roman"/>
              </a:rPr>
              <a:t> </a:t>
            </a:r>
            <a:r>
              <a:rPr lang="en-US" sz="3600" kern="10" dirty="0" err="1">
                <a:ln w="22225">
                  <a:solidFill>
                    <a:srgbClr val="008000"/>
                  </a:solidFill>
                  <a:round/>
                  <a:headEnd/>
                  <a:tailEnd/>
                </a:ln>
                <a:solidFill>
                  <a:srgbClr val="000000">
                    <a:alpha val="97000"/>
                  </a:srgbClr>
                </a:solidFill>
                <a:effectLst>
                  <a:outerShdw dist="35921" dir="2700000" algn="ctr" rotWithShape="0">
                    <a:srgbClr val="C0C0C0">
                      <a:alpha val="80000"/>
                    </a:srgbClr>
                  </a:outerShdw>
                </a:effectLst>
                <a:latin typeface="Times New Roman"/>
                <a:cs typeface="Times New Roman"/>
              </a:rPr>
              <a:t>các</a:t>
            </a:r>
            <a:r>
              <a:rPr lang="en-US" sz="3600" kern="10" dirty="0">
                <a:ln w="22225">
                  <a:solidFill>
                    <a:srgbClr val="008000"/>
                  </a:solidFill>
                  <a:round/>
                  <a:headEnd/>
                  <a:tailEnd/>
                </a:ln>
                <a:solidFill>
                  <a:srgbClr val="000000">
                    <a:alpha val="97000"/>
                  </a:srgbClr>
                </a:solidFill>
                <a:effectLst>
                  <a:outerShdw dist="35921" dir="2700000" algn="ctr" rotWithShape="0">
                    <a:srgbClr val="C0C0C0">
                      <a:alpha val="80000"/>
                    </a:srgbClr>
                  </a:outerShdw>
                </a:effectLst>
                <a:latin typeface="Times New Roman"/>
                <a:cs typeface="Times New Roman"/>
              </a:rPr>
              <a:t> </a:t>
            </a:r>
            <a:r>
              <a:rPr lang="en-US" sz="3600" kern="10" dirty="0" err="1">
                <a:ln w="22225">
                  <a:solidFill>
                    <a:srgbClr val="008000"/>
                  </a:solidFill>
                  <a:round/>
                  <a:headEnd/>
                  <a:tailEnd/>
                </a:ln>
                <a:solidFill>
                  <a:srgbClr val="000000">
                    <a:alpha val="97000"/>
                  </a:srgbClr>
                </a:solidFill>
                <a:effectLst>
                  <a:outerShdw dist="35921" dir="2700000" algn="ctr" rotWithShape="0">
                    <a:srgbClr val="C0C0C0">
                      <a:alpha val="80000"/>
                    </a:srgbClr>
                  </a:outerShdw>
                </a:effectLst>
                <a:latin typeface="Times New Roman"/>
                <a:cs typeface="Times New Roman"/>
              </a:rPr>
              <a:t>em</a:t>
            </a:r>
            <a:endParaRPr lang="en-US" sz="3600" kern="10" dirty="0">
              <a:ln w="22225">
                <a:solidFill>
                  <a:srgbClr val="008000"/>
                </a:solidFill>
                <a:round/>
                <a:headEnd/>
                <a:tailEnd/>
              </a:ln>
              <a:solidFill>
                <a:srgbClr val="000000">
                  <a:alpha val="97000"/>
                </a:srgbClr>
              </a:solidFill>
              <a:effectLst>
                <a:outerShdw dist="35921" dir="2700000" algn="ctr" rotWithShape="0">
                  <a:srgbClr val="C0C0C0">
                    <a:alpha val="80000"/>
                  </a:srgbClr>
                </a:outerShdw>
              </a:effectLst>
              <a:latin typeface="Times New Roman"/>
              <a:cs typeface="Times New Roman"/>
            </a:endParaRPr>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100382"/>
                                        </p:tgtEl>
                                        <p:attrNameLst>
                                          <p:attrName>style.visibility</p:attrName>
                                        </p:attrNameLst>
                                      </p:cBhvr>
                                      <p:to>
                                        <p:strVal val="visible"/>
                                      </p:to>
                                    </p:set>
                                    <p:animEffect transition="in" filter="wedge">
                                      <p:cBhvr>
                                        <p:cTn id="7" dur="5000"/>
                                        <p:tgtEl>
                                          <p:spTgt spid="100382"/>
                                        </p:tgtEl>
                                      </p:cBhvr>
                                    </p:animEffect>
                                  </p:childTnLst>
                                  <p:subTnLst>
                                    <p:audio>
                                      <p:cMediaNode>
                                        <p:cTn display="0" masterRel="sameClick">
                                          <p:stCondLst>
                                            <p:cond evt="begin" delay="0">
                                              <p:tn val="5"/>
                                            </p:cond>
                                          </p:stCondLst>
                                          <p:endCondLst>
                                            <p:cond evt="onStopAudio" delay="0">
                                              <p:tgtEl>
                                                <p:sldTgt/>
                                              </p:tgtEl>
                                            </p:cond>
                                          </p:endCondLst>
                                        </p:cTn>
                                        <p:tgtEl>
                                          <p:sndTgt r:embed="rId3" name="drumroll.wav"/>
                                        </p:tgtEl>
                                      </p:cMediaNode>
                                    </p:audio>
                                  </p:subTnLst>
                                </p:cTn>
                              </p:par>
                            </p:childTnLst>
                          </p:cTn>
                        </p:par>
                        <p:par>
                          <p:cTn id="8" fill="hold">
                            <p:stCondLst>
                              <p:cond delay="5000"/>
                            </p:stCondLst>
                            <p:childTnLst>
                              <p:par>
                                <p:cTn id="9" presetID="20" presetClass="entr" presetSubtype="0" fill="hold" grpId="0" nodeType="afterEffect">
                                  <p:stCondLst>
                                    <p:cond delay="0"/>
                                  </p:stCondLst>
                                  <p:childTnLst>
                                    <p:set>
                                      <p:cBhvr>
                                        <p:cTn id="10" dur="1" fill="hold">
                                          <p:stCondLst>
                                            <p:cond delay="0"/>
                                          </p:stCondLst>
                                        </p:cTn>
                                        <p:tgtEl>
                                          <p:spTgt spid="100385"/>
                                        </p:tgtEl>
                                        <p:attrNameLst>
                                          <p:attrName>style.visibility</p:attrName>
                                        </p:attrNameLst>
                                      </p:cBhvr>
                                      <p:to>
                                        <p:strVal val="visible"/>
                                      </p:to>
                                    </p:set>
                                    <p:animEffect transition="in" filter="wedge">
                                      <p:cBhvr>
                                        <p:cTn id="11" dur="2000"/>
                                        <p:tgtEl>
                                          <p:spTgt spid="100385"/>
                                        </p:tgtEl>
                                      </p:cBhvr>
                                    </p:animEffect>
                                  </p:childTnLst>
                                </p:cTn>
                              </p:par>
                            </p:childTnLst>
                          </p:cTn>
                        </p:par>
                        <p:par>
                          <p:cTn id="12" fill="hold">
                            <p:stCondLst>
                              <p:cond delay="7000"/>
                            </p:stCondLst>
                            <p:childTnLst>
                              <p:par>
                                <p:cTn id="13" presetID="0" presetClass="path" presetSubtype="0" accel="50000" decel="50000" fill="hold" grpId="0" nodeType="afterEffect">
                                  <p:stCondLst>
                                    <p:cond delay="0"/>
                                  </p:stCondLst>
                                  <p:childTnLst>
                                    <p:animMotion origin="layout" path="M -3.33333E-6 2.22222E-6 L -0.74166 0.02778 " pathEditMode="relative" rAng="0" ptsTypes="AA">
                                      <p:cBhvr>
                                        <p:cTn id="14" dur="45000" fill="hold"/>
                                        <p:tgtEl>
                                          <p:spTgt spid="100381"/>
                                        </p:tgtEl>
                                        <p:attrNameLst>
                                          <p:attrName>ppt_x</p:attrName>
                                          <p:attrName>ppt_y</p:attrName>
                                        </p:attrNameLst>
                                      </p:cBhvr>
                                      <p:rCtr x="-37100" y="1400"/>
                                    </p:animMotion>
                                  </p:childTnLst>
                                  <p:subTnLst>
                                    <p:audio>
                                      <p:cMediaNode>
                                        <p:cTn display="0" masterRel="sameClick">
                                          <p:stCondLst>
                                            <p:cond evt="begin" delay="0">
                                              <p:tn val="13"/>
                                            </p:cond>
                                          </p:stCondLst>
                                          <p:endCondLst>
                                            <p:cond evt="onStopAudio" delay="0">
                                              <p:tgtEl>
                                                <p:sldTgt/>
                                              </p:tgtEl>
                                            </p:cond>
                                          </p:endCondLst>
                                        </p:cTn>
                                        <p:tgtEl>
                                          <p:sndTgt r:embed="rId4" name="chimes.wav"/>
                                        </p:tgtEl>
                                      </p:cMediaNode>
                                    </p:audio>
                                  </p:subTnLst>
                                </p:cTn>
                              </p:par>
                              <p:par>
                                <p:cTn id="15" presetID="0" presetClass="path" presetSubtype="0" accel="50000" decel="50000" fill="hold" nodeType="withEffect">
                                  <p:stCondLst>
                                    <p:cond delay="0"/>
                                  </p:stCondLst>
                                  <p:childTnLst>
                                    <p:animMotion origin="layout" path="M -3.33333E-6 0.02222 L -0.77083 0.08889 " pathEditMode="relative" rAng="0" ptsTypes="AA">
                                      <p:cBhvr>
                                        <p:cTn id="16" dur="45000" fill="hold"/>
                                        <p:tgtEl>
                                          <p:spTgt spid="100370"/>
                                        </p:tgtEl>
                                        <p:attrNameLst>
                                          <p:attrName>ppt_x</p:attrName>
                                          <p:attrName>ppt_y</p:attrName>
                                        </p:attrNameLst>
                                      </p:cBhvr>
                                      <p:rCtr x="-38500" y="3300"/>
                                    </p:animMotion>
                                  </p:childTnLst>
                                  <p:subTnLst>
                                    <p:audio>
                                      <p:cMediaNode>
                                        <p:cTn display="0" masterRel="sameClick">
                                          <p:stCondLst>
                                            <p:cond evt="begin" delay="0">
                                              <p:tn val="15"/>
                                            </p:cond>
                                          </p:stCondLst>
                                          <p:endCondLst>
                                            <p:cond evt="onStopAudio" delay="0">
                                              <p:tgtEl>
                                                <p:sldTgt/>
                                              </p:tgtEl>
                                            </p:cond>
                                          </p:endCondLst>
                                        </p:cTn>
                                        <p:tgtEl>
                                          <p:sndTgt r:embed="rId4" name="chimes.wav"/>
                                        </p:tgtEl>
                                      </p:cMediaNode>
                                    </p:audio>
                                  </p:subTnLst>
                                </p:cTn>
                              </p:par>
                              <p:par>
                                <p:cTn id="17" presetID="0" presetClass="path" presetSubtype="0" accel="50000" decel="50000" fill="hold" nodeType="withEffect">
                                  <p:stCondLst>
                                    <p:cond delay="0"/>
                                  </p:stCondLst>
                                  <p:childTnLst>
                                    <p:animMotion origin="layout" path="M 0.16667 -0.00555 L -0.81667 0.05 " pathEditMode="relative" rAng="0" ptsTypes="AA">
                                      <p:cBhvr>
                                        <p:cTn id="18" dur="45000" fill="hold"/>
                                        <p:tgtEl>
                                          <p:spTgt spid="100369"/>
                                        </p:tgtEl>
                                        <p:attrNameLst>
                                          <p:attrName>ppt_x</p:attrName>
                                          <p:attrName>ppt_y</p:attrName>
                                        </p:attrNameLst>
                                      </p:cBhvr>
                                      <p:rCtr x="-49200" y="2800"/>
                                    </p:animMotion>
                                  </p:childTnLst>
                                  <p:subTnLst>
                                    <p:audio>
                                      <p:cMediaNode>
                                        <p:cTn display="0" masterRel="sameClick">
                                          <p:stCondLst>
                                            <p:cond evt="begin" delay="0">
                                              <p:tn val="17"/>
                                            </p:cond>
                                          </p:stCondLst>
                                          <p:endCondLst>
                                            <p:cond evt="onStopAudio" delay="0">
                                              <p:tgtEl>
                                                <p:sldTgt/>
                                              </p:tgtEl>
                                            </p:cond>
                                          </p:endCondLst>
                                        </p:cTn>
                                        <p:tgtEl>
                                          <p:sndTgt r:embed="rId4" name="chimes.wav"/>
                                        </p:tgtEl>
                                      </p:cMediaNode>
                                    </p:audio>
                                  </p:subTnLst>
                                </p:cTn>
                              </p:par>
                              <p:par>
                                <p:cTn id="19" presetID="0" presetClass="path" presetSubtype="0" accel="50000" decel="50000" fill="hold" nodeType="withEffect">
                                  <p:stCondLst>
                                    <p:cond delay="0"/>
                                  </p:stCondLst>
                                  <p:childTnLst>
                                    <p:animMotion origin="layout" path="M -3.33333E-6 -1.11111E-6 L -0.15833 0.35625 " pathEditMode="relative" rAng="0" ptsTypes="AA">
                                      <p:cBhvr>
                                        <p:cTn id="20" dur="35000" fill="hold"/>
                                        <p:tgtEl>
                                          <p:spTgt spid="100371"/>
                                        </p:tgtEl>
                                        <p:attrNameLst>
                                          <p:attrName>ppt_x</p:attrName>
                                          <p:attrName>ppt_y</p:attrName>
                                        </p:attrNameLst>
                                      </p:cBhvr>
                                      <p:rCtr x="-7900" y="17800"/>
                                    </p:animMotion>
                                  </p:childTnLst>
                                  <p:subTnLst>
                                    <p:audio>
                                      <p:cMediaNode>
                                        <p:cTn display="0" masterRel="sameClick">
                                          <p:stCondLst>
                                            <p:cond evt="begin" delay="0">
                                              <p:tn val="19"/>
                                            </p:cond>
                                          </p:stCondLst>
                                          <p:endCondLst>
                                            <p:cond evt="onStopAudio" delay="0">
                                              <p:tgtEl>
                                                <p:sldTgt/>
                                              </p:tgtEl>
                                            </p:cond>
                                          </p:endCondLst>
                                        </p:cTn>
                                        <p:tgtEl>
                                          <p:sndTgt r:embed="rId4" name="chimes.wav"/>
                                        </p:tgtEl>
                                      </p:cMediaNode>
                                    </p:audio>
                                  </p:subTnLst>
                                </p:cTn>
                              </p:par>
                              <p:par>
                                <p:cTn id="21" presetID="0" presetClass="path" presetSubtype="0" accel="50000" decel="50000" fill="hold" nodeType="withEffect">
                                  <p:stCondLst>
                                    <p:cond delay="0"/>
                                  </p:stCondLst>
                                  <p:childTnLst>
                                    <p:animMotion origin="layout" path="M -0.10121 0.0125 L -0.55955 0.19027 " pathEditMode="relative" rAng="0" ptsTypes="AA">
                                      <p:cBhvr>
                                        <p:cTn id="22" dur="25000" fill="hold"/>
                                        <p:tgtEl>
                                          <p:spTgt spid="100379"/>
                                        </p:tgtEl>
                                        <p:attrNameLst>
                                          <p:attrName>ppt_x</p:attrName>
                                          <p:attrName>ppt_y</p:attrName>
                                        </p:attrNameLst>
                                      </p:cBhvr>
                                      <p:rCtr x="-22900" y="8900"/>
                                    </p:animMotion>
                                  </p:childTnLst>
                                  <p:subTnLst>
                                    <p:audio>
                                      <p:cMediaNode>
                                        <p:cTn display="0" masterRel="sameClick">
                                          <p:stCondLst>
                                            <p:cond evt="begin" delay="0">
                                              <p:tn val="21"/>
                                            </p:cond>
                                          </p:stCondLst>
                                          <p:endCondLst>
                                            <p:cond evt="onStopAudio" delay="0">
                                              <p:tgtEl>
                                                <p:sldTgt/>
                                              </p:tgtEl>
                                            </p:cond>
                                          </p:endCondLst>
                                        </p:cTn>
                                        <p:tgtEl>
                                          <p:sndTgt r:embed="rId4" name="chimes.wav"/>
                                        </p:tgtEl>
                                      </p:cMediaNode>
                                    </p:audio>
                                  </p:subTnLst>
                                </p:cTn>
                              </p:par>
                              <p:par>
                                <p:cTn id="23" presetID="0" presetClass="path" presetSubtype="0" accel="50000" decel="50000" fill="hold" nodeType="withEffect">
                                  <p:stCondLst>
                                    <p:cond delay="0"/>
                                  </p:stCondLst>
                                  <p:childTnLst>
                                    <p:animMotion origin="layout" path="M 4.16667E-6 3.7037E-6 L -0.70782 0.29398 " pathEditMode="relative" rAng="0" ptsTypes="AA">
                                      <p:cBhvr>
                                        <p:cTn id="24" dur="25000" fill="hold"/>
                                        <p:tgtEl>
                                          <p:spTgt spid="100377"/>
                                        </p:tgtEl>
                                        <p:attrNameLst>
                                          <p:attrName>ppt_x</p:attrName>
                                          <p:attrName>ppt_y</p:attrName>
                                        </p:attrNameLst>
                                      </p:cBhvr>
                                      <p:rCtr x="-35400" y="14700"/>
                                    </p:animMotion>
                                  </p:childTnLst>
                                  <p:subTnLst>
                                    <p:audio>
                                      <p:cMediaNode>
                                        <p:cTn display="0" masterRel="sameClick">
                                          <p:stCondLst>
                                            <p:cond evt="begin" delay="0">
                                              <p:tn val="23"/>
                                            </p:cond>
                                          </p:stCondLst>
                                          <p:endCondLst>
                                            <p:cond evt="onStopAudio" delay="0">
                                              <p:tgtEl>
                                                <p:sldTgt/>
                                              </p:tgtEl>
                                            </p:cond>
                                          </p:endCondLst>
                                        </p:cTn>
                                        <p:tgtEl>
                                          <p:sndTgt r:embed="rId4" name="chimes.wav"/>
                                        </p:tgtEl>
                                      </p:cMediaNode>
                                    </p:audio>
                                  </p:subTnLst>
                                </p:cTn>
                              </p:par>
                              <p:par>
                                <p:cTn id="25" presetID="0" presetClass="path" presetSubtype="0" accel="50000" decel="50000" fill="hold" nodeType="withEffect">
                                  <p:stCondLst>
                                    <p:cond delay="0"/>
                                  </p:stCondLst>
                                  <p:childTnLst>
                                    <p:animMotion origin="layout" path="M 0.20712 -0.08194 L -0.80955 0.35139 " pathEditMode="relative" rAng="0" ptsTypes="AA">
                                      <p:cBhvr>
                                        <p:cTn id="26" dur="25000" fill="hold"/>
                                        <p:tgtEl>
                                          <p:spTgt spid="100374"/>
                                        </p:tgtEl>
                                        <p:attrNameLst>
                                          <p:attrName>ppt_x</p:attrName>
                                          <p:attrName>ppt_y</p:attrName>
                                        </p:attrNameLst>
                                      </p:cBhvr>
                                      <p:rCtr x="-50800" y="21700"/>
                                    </p:animMotion>
                                  </p:childTnLst>
                                  <p:subTnLst>
                                    <p:audio>
                                      <p:cMediaNode>
                                        <p:cTn display="0" masterRel="sameClick">
                                          <p:stCondLst>
                                            <p:cond evt="begin" delay="0">
                                              <p:tn val="25"/>
                                            </p:cond>
                                          </p:stCondLst>
                                          <p:endCondLst>
                                            <p:cond evt="onStopAudio" delay="0">
                                              <p:tgtEl>
                                                <p:sldTgt/>
                                              </p:tgtEl>
                                            </p:cond>
                                          </p:endCondLst>
                                        </p:cTn>
                                        <p:tgtEl>
                                          <p:sndTgt r:embed="rId4" name="chimes.wav"/>
                                        </p:tgtEl>
                                      </p:cMediaNode>
                                    </p:audio>
                                  </p:subTnLst>
                                </p:cTn>
                              </p:par>
                              <p:par>
                                <p:cTn id="27" presetID="0" presetClass="path" presetSubtype="0" accel="50000" decel="50000" fill="hold" nodeType="withEffect">
                                  <p:stCondLst>
                                    <p:cond delay="0"/>
                                  </p:stCondLst>
                                  <p:childTnLst>
                                    <p:animMotion origin="layout" path="M 0.34878 -0.1375 L -0.75122 0.32917 " pathEditMode="relative" rAng="0" ptsTypes="AA">
                                      <p:cBhvr>
                                        <p:cTn id="28" dur="25000" fill="hold"/>
                                        <p:tgtEl>
                                          <p:spTgt spid="100378"/>
                                        </p:tgtEl>
                                        <p:attrNameLst>
                                          <p:attrName>ppt_x</p:attrName>
                                          <p:attrName>ppt_y</p:attrName>
                                        </p:attrNameLst>
                                      </p:cBhvr>
                                      <p:rCtr x="-55000" y="23300"/>
                                    </p:animMotion>
                                  </p:childTnLst>
                                  <p:subTnLst>
                                    <p:audio>
                                      <p:cMediaNode>
                                        <p:cTn display="0" masterRel="sameClick">
                                          <p:stCondLst>
                                            <p:cond evt="begin" delay="0">
                                              <p:tn val="27"/>
                                            </p:cond>
                                          </p:stCondLst>
                                          <p:endCondLst>
                                            <p:cond evt="onStopAudio" delay="0">
                                              <p:tgtEl>
                                                <p:sldTgt/>
                                              </p:tgtEl>
                                            </p:cond>
                                          </p:endCondLst>
                                        </p:cTn>
                                        <p:tgtEl>
                                          <p:sndTgt r:embed="rId4" name="chimes.wav"/>
                                        </p:tgtEl>
                                      </p:cMediaNode>
                                    </p:audio>
                                  </p:subTnLst>
                                </p:cTn>
                              </p:par>
                              <p:par>
                                <p:cTn id="29" presetID="0" presetClass="path" presetSubtype="0" accel="50000" decel="50000" fill="hold" nodeType="withEffect">
                                  <p:stCondLst>
                                    <p:cond delay="0"/>
                                  </p:stCondLst>
                                  <p:childTnLst>
                                    <p:animMotion origin="layout" path="M 1.66667E-6 -4.44444E-6 L -0.89479 0.36389 " pathEditMode="relative" rAng="0" ptsTypes="AA">
                                      <p:cBhvr>
                                        <p:cTn id="30" dur="25000" fill="hold"/>
                                        <p:tgtEl>
                                          <p:spTgt spid="100380"/>
                                        </p:tgtEl>
                                        <p:attrNameLst>
                                          <p:attrName>ppt_x</p:attrName>
                                          <p:attrName>ppt_y</p:attrName>
                                        </p:attrNameLst>
                                      </p:cBhvr>
                                      <p:rCtr x="-44700" y="18200"/>
                                    </p:animMotion>
                                  </p:childTnLst>
                                  <p:subTnLst>
                                    <p:audio>
                                      <p:cMediaNode>
                                        <p:cTn display="0" masterRel="sameClick">
                                          <p:stCondLst>
                                            <p:cond evt="begin" delay="0">
                                              <p:tn val="29"/>
                                            </p:cond>
                                          </p:stCondLst>
                                          <p:endCondLst>
                                            <p:cond evt="onStopAudio" delay="0">
                                              <p:tgtEl>
                                                <p:sldTgt/>
                                              </p:tgtEl>
                                            </p:cond>
                                          </p:endCondLst>
                                        </p:cTn>
                                        <p:tgtEl>
                                          <p:sndTgt r:embed="rId4" name="chimes.wav"/>
                                        </p:tgtEl>
                                      </p:cMediaNode>
                                    </p:audio>
                                  </p:subTnLst>
                                </p:cTn>
                              </p:par>
                              <p:par>
                                <p:cTn id="31" presetID="0" presetClass="path" presetSubtype="0" accel="50000" decel="50000" fill="hold" nodeType="withEffect">
                                  <p:stCondLst>
                                    <p:cond delay="0"/>
                                  </p:stCondLst>
                                  <p:childTnLst>
                                    <p:animMotion origin="layout" path="M -1.94444E-6 -1.11111E-6 L -0.91788 0.41806 " pathEditMode="relative" rAng="0" ptsTypes="AA">
                                      <p:cBhvr>
                                        <p:cTn id="32" dur="25000" fill="hold"/>
                                        <p:tgtEl>
                                          <p:spTgt spid="100375"/>
                                        </p:tgtEl>
                                        <p:attrNameLst>
                                          <p:attrName>ppt_x</p:attrName>
                                          <p:attrName>ppt_y</p:attrName>
                                        </p:attrNameLst>
                                      </p:cBhvr>
                                      <p:rCtr x="-45900" y="20900"/>
                                    </p:animMotion>
                                  </p:childTnLst>
                                  <p:subTnLst>
                                    <p:audio>
                                      <p:cMediaNode>
                                        <p:cTn display="0" masterRel="sameClick">
                                          <p:stCondLst>
                                            <p:cond evt="begin" delay="0">
                                              <p:tn val="31"/>
                                            </p:cond>
                                          </p:stCondLst>
                                          <p:endCondLst>
                                            <p:cond evt="onStopAudio" delay="0">
                                              <p:tgtEl>
                                                <p:sldTgt/>
                                              </p:tgtEl>
                                            </p:cond>
                                          </p:endCondLst>
                                        </p:cTn>
                                        <p:tgtEl>
                                          <p:sndTgt r:embed="rId4" name="chimes.wav"/>
                                        </p:tgtEl>
                                      </p:cMediaNode>
                                    </p:audio>
                                  </p:subTnLst>
                                </p:cTn>
                              </p:par>
                              <p:par>
                                <p:cTn id="33" presetID="0" presetClass="path" presetSubtype="0" accel="50000" decel="50000" fill="hold" nodeType="withEffect">
                                  <p:stCondLst>
                                    <p:cond delay="0"/>
                                  </p:stCondLst>
                                  <p:childTnLst>
                                    <p:animMotion origin="layout" path="M -1.94444E-6 -4.44444E-6 L -0.95955 0.4125 " pathEditMode="relative" rAng="0" ptsTypes="AA">
                                      <p:cBhvr>
                                        <p:cTn id="34" dur="25000" fill="hold"/>
                                        <p:tgtEl>
                                          <p:spTgt spid="100376"/>
                                        </p:tgtEl>
                                        <p:attrNameLst>
                                          <p:attrName>ppt_x</p:attrName>
                                          <p:attrName>ppt_y</p:attrName>
                                        </p:attrNameLst>
                                      </p:cBhvr>
                                      <p:rCtr x="-48000" y="20600"/>
                                    </p:animMotion>
                                  </p:childTnLst>
                                  <p:subTnLst>
                                    <p:audio>
                                      <p:cMediaNode>
                                        <p:cTn display="0" masterRel="sameClick">
                                          <p:stCondLst>
                                            <p:cond evt="begin" delay="0">
                                              <p:tn val="33"/>
                                            </p:cond>
                                          </p:stCondLst>
                                          <p:endCondLst>
                                            <p:cond evt="onStopAudio" delay="0">
                                              <p:tgtEl>
                                                <p:sldTgt/>
                                              </p:tgtEl>
                                            </p:cond>
                                          </p:endCondLst>
                                        </p:cTn>
                                        <p:tgtEl>
                                          <p:sndTgt r:embed="rId4" name="chimes.wav"/>
                                        </p:tgtEl>
                                      </p:cMediaNode>
                                    </p:audio>
                                  </p:subTnLst>
                                </p:cTn>
                              </p:par>
                              <p:par>
                                <p:cTn id="35" presetID="0" presetClass="path" presetSubtype="0" accel="50000" decel="50000" fill="hold" nodeType="withEffect">
                                  <p:stCondLst>
                                    <p:cond delay="0"/>
                                  </p:stCondLst>
                                  <p:childTnLst>
                                    <p:animMotion origin="layout" path="M -3.33333E-6 -1.48148E-6 L -0.875 0.36227 " pathEditMode="relative" rAng="0" ptsTypes="AA">
                                      <p:cBhvr>
                                        <p:cTn id="36" dur="25000" fill="hold"/>
                                        <p:tgtEl>
                                          <p:spTgt spid="100373"/>
                                        </p:tgtEl>
                                        <p:attrNameLst>
                                          <p:attrName>ppt_x</p:attrName>
                                          <p:attrName>ppt_y</p:attrName>
                                        </p:attrNameLst>
                                      </p:cBhvr>
                                      <p:rCtr x="-43800" y="18100"/>
                                    </p:animMotion>
                                  </p:childTnLst>
                                  <p:subTnLst>
                                    <p:audio>
                                      <p:cMediaNode>
                                        <p:cTn display="0" masterRel="sameClick">
                                          <p:stCondLst>
                                            <p:cond evt="begin" delay="0">
                                              <p:tn val="35"/>
                                            </p:cond>
                                          </p:stCondLst>
                                          <p:endCondLst>
                                            <p:cond evt="onStopAudio" delay="0">
                                              <p:tgtEl>
                                                <p:sldTgt/>
                                              </p:tgtEl>
                                            </p:cond>
                                          </p:endCondLst>
                                        </p:cTn>
                                        <p:tgtEl>
                                          <p:sndTgt r:embed="rId4" name="chimes.wav"/>
                                        </p:tgtEl>
                                      </p:cMediaNode>
                                    </p:audio>
                                  </p:subTnLst>
                                </p:cTn>
                              </p:par>
                              <p:par>
                                <p:cTn id="37" presetID="0" presetClass="path" presetSubtype="0" accel="50000" decel="50000" fill="hold" nodeType="withEffect">
                                  <p:stCondLst>
                                    <p:cond delay="0"/>
                                  </p:stCondLst>
                                  <p:childTnLst>
                                    <p:animMotion origin="layout" path="M 0.15798 -0.10046 L -0.75035 0.27731 " pathEditMode="relative" rAng="0" ptsTypes="AA">
                                      <p:cBhvr>
                                        <p:cTn id="38" dur="25000" fill="hold"/>
                                        <p:tgtEl>
                                          <p:spTgt spid="100372"/>
                                        </p:tgtEl>
                                        <p:attrNameLst>
                                          <p:attrName>ppt_x</p:attrName>
                                          <p:attrName>ppt_y</p:attrName>
                                        </p:attrNameLst>
                                      </p:cBhvr>
                                      <p:rCtr x="-45400" y="18900"/>
                                    </p:animMotion>
                                  </p:childTnLst>
                                  <p:subTnLst>
                                    <p:audio>
                                      <p:cMediaNode>
                                        <p:cTn display="0" masterRel="sameClick">
                                          <p:stCondLst>
                                            <p:cond evt="begin" delay="0">
                                              <p:tn val="37"/>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81" grpId="0" animBg="1"/>
      <p:bldP spid="100382" grpId="0" animBg="1"/>
      <p:bldP spid="10038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C:\Users\PC\Desktop\hình\ta2.png"/>
          <p:cNvPicPr>
            <a:picLocks noChangeAspect="1" noChangeArrowheads="1"/>
          </p:cNvPicPr>
          <p:nvPr/>
        </p:nvPicPr>
        <p:blipFill>
          <a:blip r:embed="rId2"/>
          <a:srcRect/>
          <a:stretch>
            <a:fillRect/>
          </a:stretch>
        </p:blipFill>
        <p:spPr bwMode="auto">
          <a:xfrm>
            <a:off x="0" y="41753"/>
            <a:ext cx="4038600" cy="923925"/>
          </a:xfrm>
          <a:prstGeom prst="rect">
            <a:avLst/>
          </a:prstGeom>
          <a:noFill/>
        </p:spPr>
      </p:pic>
      <p:pic>
        <p:nvPicPr>
          <p:cNvPr id="2052" name="Picture 4" descr="C:\Users\PC\Desktop\hình\ta4.png"/>
          <p:cNvPicPr>
            <a:picLocks noChangeAspect="1" noChangeArrowheads="1"/>
          </p:cNvPicPr>
          <p:nvPr/>
        </p:nvPicPr>
        <p:blipFill>
          <a:blip r:embed="rId3"/>
          <a:srcRect/>
          <a:stretch>
            <a:fillRect/>
          </a:stretch>
        </p:blipFill>
        <p:spPr bwMode="auto">
          <a:xfrm>
            <a:off x="228600" y="1597620"/>
            <a:ext cx="3886200" cy="962025"/>
          </a:xfrm>
          <a:prstGeom prst="rect">
            <a:avLst/>
          </a:prstGeom>
          <a:noFill/>
        </p:spPr>
      </p:pic>
      <p:pic>
        <p:nvPicPr>
          <p:cNvPr id="2053" name="Picture 5" descr="C:\Users\PC\Desktop\hình\ta5.png"/>
          <p:cNvPicPr>
            <a:picLocks noChangeAspect="1" noChangeArrowheads="1"/>
          </p:cNvPicPr>
          <p:nvPr/>
        </p:nvPicPr>
        <p:blipFill>
          <a:blip r:embed="rId4"/>
          <a:srcRect/>
          <a:stretch>
            <a:fillRect/>
          </a:stretch>
        </p:blipFill>
        <p:spPr bwMode="auto">
          <a:xfrm>
            <a:off x="289302" y="2636004"/>
            <a:ext cx="3825498" cy="914400"/>
          </a:xfrm>
          <a:prstGeom prst="rect">
            <a:avLst/>
          </a:prstGeom>
          <a:noFill/>
        </p:spPr>
      </p:pic>
      <p:pic>
        <p:nvPicPr>
          <p:cNvPr id="2054" name="Picture 6" descr="C:\Users\PC\Desktop\hình\ta6.png"/>
          <p:cNvPicPr>
            <a:picLocks noChangeAspect="1" noChangeArrowheads="1"/>
          </p:cNvPicPr>
          <p:nvPr/>
        </p:nvPicPr>
        <p:blipFill>
          <a:blip r:embed="rId5"/>
          <a:srcRect/>
          <a:stretch>
            <a:fillRect/>
          </a:stretch>
        </p:blipFill>
        <p:spPr bwMode="auto">
          <a:xfrm>
            <a:off x="319008" y="3673098"/>
            <a:ext cx="3871992" cy="952500"/>
          </a:xfrm>
          <a:prstGeom prst="rect">
            <a:avLst/>
          </a:prstGeom>
          <a:noFill/>
        </p:spPr>
      </p:pic>
      <p:pic>
        <p:nvPicPr>
          <p:cNvPr id="2055" name="Picture 7" descr="C:\Users\PC\Desktop\hình\ta7.png"/>
          <p:cNvPicPr>
            <a:picLocks noChangeAspect="1" noChangeArrowheads="1"/>
          </p:cNvPicPr>
          <p:nvPr/>
        </p:nvPicPr>
        <p:blipFill>
          <a:blip r:embed="rId6"/>
          <a:srcRect/>
          <a:stretch>
            <a:fillRect/>
          </a:stretch>
        </p:blipFill>
        <p:spPr bwMode="auto">
          <a:xfrm>
            <a:off x="273804" y="4710192"/>
            <a:ext cx="3993396" cy="914400"/>
          </a:xfrm>
          <a:prstGeom prst="rect">
            <a:avLst/>
          </a:prstGeom>
          <a:noFill/>
        </p:spPr>
      </p:pic>
      <p:pic>
        <p:nvPicPr>
          <p:cNvPr id="2056" name="Picture 8" descr="C:\Users\PC\Desktop\hình\ta8.png"/>
          <p:cNvPicPr>
            <a:picLocks noChangeAspect="1" noChangeArrowheads="1"/>
          </p:cNvPicPr>
          <p:nvPr/>
        </p:nvPicPr>
        <p:blipFill>
          <a:blip r:embed="rId7"/>
          <a:srcRect/>
          <a:stretch>
            <a:fillRect/>
          </a:stretch>
        </p:blipFill>
        <p:spPr bwMode="auto">
          <a:xfrm>
            <a:off x="273804" y="5793780"/>
            <a:ext cx="3840996" cy="885825"/>
          </a:xfrm>
          <a:prstGeom prst="rect">
            <a:avLst/>
          </a:prstGeom>
          <a:noFill/>
        </p:spPr>
      </p:pic>
      <p:pic>
        <p:nvPicPr>
          <p:cNvPr id="2057" name="Picture 9" descr="C:\Users\PC\Desktop\hình\ta9.png"/>
          <p:cNvPicPr>
            <a:picLocks noChangeAspect="1" noChangeArrowheads="1"/>
          </p:cNvPicPr>
          <p:nvPr/>
        </p:nvPicPr>
        <p:blipFill>
          <a:blip r:embed="rId8"/>
          <a:srcRect/>
          <a:stretch>
            <a:fillRect/>
          </a:stretch>
        </p:blipFill>
        <p:spPr bwMode="auto">
          <a:xfrm>
            <a:off x="4267200" y="1627032"/>
            <a:ext cx="4724400" cy="895350"/>
          </a:xfrm>
          <a:prstGeom prst="rect">
            <a:avLst/>
          </a:prstGeom>
          <a:noFill/>
        </p:spPr>
      </p:pic>
      <p:pic>
        <p:nvPicPr>
          <p:cNvPr id="2058" name="Picture 10" descr="C:\Users\PC\Desktop\hình\Ta10.png"/>
          <p:cNvPicPr>
            <a:picLocks noChangeAspect="1" noChangeArrowheads="1"/>
          </p:cNvPicPr>
          <p:nvPr/>
        </p:nvPicPr>
        <p:blipFill>
          <a:blip r:embed="rId9"/>
          <a:srcRect/>
          <a:stretch>
            <a:fillRect/>
          </a:stretch>
        </p:blipFill>
        <p:spPr bwMode="auto">
          <a:xfrm>
            <a:off x="4343400" y="2667000"/>
            <a:ext cx="4648200" cy="885825"/>
          </a:xfrm>
          <a:prstGeom prst="rect">
            <a:avLst/>
          </a:prstGeom>
          <a:noFill/>
        </p:spPr>
      </p:pic>
      <p:pic>
        <p:nvPicPr>
          <p:cNvPr id="2059" name="Picture 11" descr="C:\Users\PC\Desktop\hình\ta11.png"/>
          <p:cNvPicPr>
            <a:picLocks noChangeAspect="1" noChangeArrowheads="1"/>
          </p:cNvPicPr>
          <p:nvPr/>
        </p:nvPicPr>
        <p:blipFill>
          <a:blip r:embed="rId10"/>
          <a:srcRect/>
          <a:stretch>
            <a:fillRect/>
          </a:stretch>
        </p:blipFill>
        <p:spPr bwMode="auto">
          <a:xfrm>
            <a:off x="4343400" y="3657600"/>
            <a:ext cx="4572000" cy="904875"/>
          </a:xfrm>
          <a:prstGeom prst="rect">
            <a:avLst/>
          </a:prstGeom>
          <a:noFill/>
        </p:spPr>
      </p:pic>
      <p:pic>
        <p:nvPicPr>
          <p:cNvPr id="2060" name="Picture 12" descr="C:\Users\PC\Desktop\hình\ta12.png"/>
          <p:cNvPicPr>
            <a:picLocks noChangeAspect="1" noChangeArrowheads="1"/>
          </p:cNvPicPr>
          <p:nvPr/>
        </p:nvPicPr>
        <p:blipFill>
          <a:blip r:embed="rId11"/>
          <a:srcRect/>
          <a:stretch>
            <a:fillRect/>
          </a:stretch>
        </p:blipFill>
        <p:spPr bwMode="auto">
          <a:xfrm>
            <a:off x="4343400" y="4678518"/>
            <a:ext cx="4572000" cy="857250"/>
          </a:xfrm>
          <a:prstGeom prst="rect">
            <a:avLst/>
          </a:prstGeom>
          <a:noFill/>
        </p:spPr>
      </p:pic>
      <p:pic>
        <p:nvPicPr>
          <p:cNvPr id="2061" name="Picture 13" descr="C:\Users\PC\Desktop\hình\ta13.png"/>
          <p:cNvPicPr>
            <a:picLocks noChangeAspect="1" noChangeArrowheads="1"/>
          </p:cNvPicPr>
          <p:nvPr/>
        </p:nvPicPr>
        <p:blipFill>
          <a:blip r:embed="rId12"/>
          <a:srcRect/>
          <a:stretch>
            <a:fillRect/>
          </a:stretch>
        </p:blipFill>
        <p:spPr bwMode="auto">
          <a:xfrm>
            <a:off x="4267200" y="5740635"/>
            <a:ext cx="4724400" cy="885825"/>
          </a:xfrm>
          <a:prstGeom prst="rect">
            <a:avLst/>
          </a:prstGeom>
          <a:noFill/>
        </p:spPr>
      </p:pic>
      <p:sp>
        <p:nvSpPr>
          <p:cNvPr id="4" name="Rectangle 3">
            <a:extLst>
              <a:ext uri="{FF2B5EF4-FFF2-40B4-BE49-F238E27FC236}">
                <a16:creationId xmlns:a16="http://schemas.microsoft.com/office/drawing/2014/main" id="{61C89BF9-5090-41B7-A837-CB1360E0046A}"/>
              </a:ext>
            </a:extLst>
          </p:cNvPr>
          <p:cNvSpPr/>
          <p:nvPr/>
        </p:nvSpPr>
        <p:spPr>
          <a:xfrm>
            <a:off x="6096000" y="3060787"/>
            <a:ext cx="914400" cy="38452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a:solidFill>
                  <a:srgbClr val="FF0000"/>
                </a:solidFill>
                <a:latin typeface="Arial" panose="020B0604020202020204" pitchFamily="34" charset="0"/>
                <a:cs typeface="Arial" panose="020B0604020202020204" pitchFamily="34" charset="0"/>
              </a:rPr>
              <a:t>44</a:t>
            </a:r>
            <a:endParaRPr lang="vi-VN" sz="2400" b="1">
              <a:solidFill>
                <a:srgbClr val="FF0000"/>
              </a:solidFill>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B3FE05B5-1B25-4A56-BD2B-32E30E04DFB2}"/>
              </a:ext>
            </a:extLst>
          </p:cNvPr>
          <p:cNvSpPr/>
          <p:nvPr/>
        </p:nvSpPr>
        <p:spPr>
          <a:xfrm>
            <a:off x="4419600" y="4080810"/>
            <a:ext cx="762000" cy="38452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a:solidFill>
                  <a:srgbClr val="FF0000"/>
                </a:solidFill>
                <a:latin typeface="Arial" panose="020B0604020202020204" pitchFamily="34" charset="0"/>
                <a:cs typeface="Arial" panose="020B0604020202020204" pitchFamily="34" charset="0"/>
              </a:rPr>
              <a:t>6</a:t>
            </a:r>
            <a:endParaRPr lang="vi-VN" sz="2400" b="1">
              <a:solidFill>
                <a:srgbClr val="FF0000"/>
              </a:solidFill>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8FBFE6E8-73B1-4F9C-96E5-BAD452360580}"/>
              </a:ext>
            </a:extLst>
          </p:cNvPr>
          <p:cNvSpPr/>
          <p:nvPr/>
        </p:nvSpPr>
        <p:spPr>
          <a:xfrm>
            <a:off x="5295900" y="4070054"/>
            <a:ext cx="762000" cy="38452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a:solidFill>
                  <a:srgbClr val="FF0000"/>
                </a:solidFill>
                <a:latin typeface="Arial" panose="020B0604020202020204" pitchFamily="34" charset="0"/>
                <a:cs typeface="Arial" panose="020B0604020202020204" pitchFamily="34" charset="0"/>
              </a:rPr>
              <a:t>1</a:t>
            </a:r>
            <a:endParaRPr lang="vi-VN" sz="2400" b="1">
              <a:solidFill>
                <a:srgbClr val="FF0000"/>
              </a:solidFill>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19C6F3B5-B0EE-49A7-8EAE-19C14C8D258B}"/>
              </a:ext>
            </a:extLst>
          </p:cNvPr>
          <p:cNvSpPr/>
          <p:nvPr/>
        </p:nvSpPr>
        <p:spPr>
          <a:xfrm>
            <a:off x="6172200" y="5105829"/>
            <a:ext cx="762000" cy="38452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a:solidFill>
                  <a:srgbClr val="FF0000"/>
                </a:solidFill>
                <a:latin typeface="Arial" panose="020B0604020202020204" pitchFamily="34" charset="0"/>
                <a:cs typeface="Arial" panose="020B0604020202020204" pitchFamily="34" charset="0"/>
              </a:rPr>
              <a:t>80</a:t>
            </a:r>
            <a:endParaRPr lang="vi-VN" sz="2400" b="1">
              <a:solidFill>
                <a:srgbClr val="FF0000"/>
              </a:solidFill>
              <a:latin typeface="Arial" panose="020B060402020202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7A7111F6-632E-4032-B193-4AF48D15C194}"/>
              </a:ext>
            </a:extLst>
          </p:cNvPr>
          <p:cNvSpPr/>
          <p:nvPr/>
        </p:nvSpPr>
        <p:spPr>
          <a:xfrm>
            <a:off x="4419600" y="6182503"/>
            <a:ext cx="762000" cy="38452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a:solidFill>
                  <a:srgbClr val="FF0000"/>
                </a:solidFill>
                <a:latin typeface="Arial" panose="020B0604020202020204" pitchFamily="34" charset="0"/>
                <a:cs typeface="Arial" panose="020B0604020202020204" pitchFamily="34" charset="0"/>
              </a:rPr>
              <a:t>5</a:t>
            </a:r>
            <a:endParaRPr lang="vi-VN" sz="2400" b="1">
              <a:solidFill>
                <a:srgbClr val="FF0000"/>
              </a:solidFill>
              <a:latin typeface="Arial" panose="020B06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553C1491-51EC-46CF-A174-3AE031121A3B}"/>
              </a:ext>
            </a:extLst>
          </p:cNvPr>
          <p:cNvSpPr/>
          <p:nvPr/>
        </p:nvSpPr>
        <p:spPr>
          <a:xfrm>
            <a:off x="5295900" y="6182502"/>
            <a:ext cx="762000" cy="38452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a:solidFill>
                  <a:srgbClr val="FF0000"/>
                </a:solidFill>
                <a:latin typeface="Arial" panose="020B0604020202020204" pitchFamily="34" charset="0"/>
                <a:cs typeface="Arial" panose="020B0604020202020204" pitchFamily="34" charset="0"/>
              </a:rPr>
              <a:t>3</a:t>
            </a:r>
            <a:endParaRPr lang="vi-VN" sz="2400" b="1">
              <a:solidFill>
                <a:srgbClr val="FF0000"/>
              </a:solidFill>
              <a:latin typeface="Arial" panose="020B0604020202020204" pitchFamily="34" charset="0"/>
              <a:cs typeface="Arial" panose="020B0604020202020204" pitchFamily="34" charset="0"/>
            </a:endParaRPr>
          </a:p>
        </p:txBody>
      </p:sp>
      <p:sp>
        <p:nvSpPr>
          <p:cNvPr id="6" name="Oval 5">
            <a:extLst>
              <a:ext uri="{FF2B5EF4-FFF2-40B4-BE49-F238E27FC236}">
                <a16:creationId xmlns:a16="http://schemas.microsoft.com/office/drawing/2014/main" id="{C8A7F5EC-AEDE-4F88-8601-90E673D72B86}"/>
              </a:ext>
            </a:extLst>
          </p:cNvPr>
          <p:cNvSpPr/>
          <p:nvPr/>
        </p:nvSpPr>
        <p:spPr>
          <a:xfrm>
            <a:off x="228600" y="984663"/>
            <a:ext cx="685800" cy="593971"/>
          </a:xfrm>
          <a:prstGeom prst="ellipse">
            <a:avLst/>
          </a:prstGeom>
          <a:solidFill>
            <a:srgbClr val="F291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a:latin typeface="Arial" panose="020B0604020202020204" pitchFamily="34" charset="0"/>
                <a:cs typeface="Arial" panose="020B0604020202020204" pitchFamily="34" charset="0"/>
              </a:rPr>
              <a:t>1</a:t>
            </a:r>
            <a:endParaRPr lang="vi-VN" sz="4400" b="1">
              <a:latin typeface="Arial" panose="020B0604020202020204" pitchFamily="34" charset="0"/>
              <a:cs typeface="Arial" panose="020B0604020202020204" pitchFamily="34" charset="0"/>
            </a:endParaRPr>
          </a:p>
        </p:txBody>
      </p:sp>
      <p:sp>
        <p:nvSpPr>
          <p:cNvPr id="7" name="Rectangle: Rounded Corners 6">
            <a:extLst>
              <a:ext uri="{FF2B5EF4-FFF2-40B4-BE49-F238E27FC236}">
                <a16:creationId xmlns:a16="http://schemas.microsoft.com/office/drawing/2014/main" id="{D46D92D5-2BCF-48E3-AB41-C6713DD2F46E}"/>
              </a:ext>
            </a:extLst>
          </p:cNvPr>
          <p:cNvSpPr/>
          <p:nvPr/>
        </p:nvSpPr>
        <p:spPr>
          <a:xfrm>
            <a:off x="981727" y="991702"/>
            <a:ext cx="914400" cy="579894"/>
          </a:xfrm>
          <a:prstGeom prst="roundRect">
            <a:avLst/>
          </a:prstGeom>
          <a:solidFill>
            <a:srgbClr val="FDDC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tx1"/>
                </a:solidFill>
                <a:latin typeface="Arial" panose="020B0604020202020204" pitchFamily="34" charset="0"/>
                <a:cs typeface="Arial" panose="020B0604020202020204" pitchFamily="34" charset="0"/>
              </a:rPr>
              <a:t>Số</a:t>
            </a:r>
            <a:endParaRPr lang="vi-VN" sz="4000">
              <a:solidFill>
                <a:schemeClr val="tx1"/>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2052"/>
                                        </p:tgtEl>
                                        <p:attrNameLst>
                                          <p:attrName>style.visibility</p:attrName>
                                        </p:attrNameLst>
                                      </p:cBhvr>
                                      <p:to>
                                        <p:strVal val="visible"/>
                                      </p:to>
                                    </p:set>
                                    <p:animEffect transition="in" filter="box(in)">
                                      <p:cBhvr>
                                        <p:cTn id="18" dur="500"/>
                                        <p:tgtEl>
                                          <p:spTgt spid="2052"/>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nodeType="clickEffect">
                                  <p:stCondLst>
                                    <p:cond delay="0"/>
                                  </p:stCondLst>
                                  <p:childTnLst>
                                    <p:set>
                                      <p:cBhvr>
                                        <p:cTn id="22" dur="1" fill="hold">
                                          <p:stCondLst>
                                            <p:cond delay="0"/>
                                          </p:stCondLst>
                                        </p:cTn>
                                        <p:tgtEl>
                                          <p:spTgt spid="2057"/>
                                        </p:tgtEl>
                                        <p:attrNameLst>
                                          <p:attrName>style.visibility</p:attrName>
                                        </p:attrNameLst>
                                      </p:cBhvr>
                                      <p:to>
                                        <p:strVal val="visible"/>
                                      </p:to>
                                    </p:set>
                                    <p:animEffect transition="in" filter="box(in)">
                                      <p:cBhvr>
                                        <p:cTn id="23" dur="500"/>
                                        <p:tgtEl>
                                          <p:spTgt spid="2057"/>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nodeType="clickEffect">
                                  <p:stCondLst>
                                    <p:cond delay="0"/>
                                  </p:stCondLst>
                                  <p:childTnLst>
                                    <p:set>
                                      <p:cBhvr>
                                        <p:cTn id="27" dur="1" fill="hold">
                                          <p:stCondLst>
                                            <p:cond delay="0"/>
                                          </p:stCondLst>
                                        </p:cTn>
                                        <p:tgtEl>
                                          <p:spTgt spid="2053"/>
                                        </p:tgtEl>
                                        <p:attrNameLst>
                                          <p:attrName>style.visibility</p:attrName>
                                        </p:attrNameLst>
                                      </p:cBhvr>
                                      <p:to>
                                        <p:strVal val="visible"/>
                                      </p:to>
                                    </p:set>
                                    <p:animEffect transition="in" filter="box(in)">
                                      <p:cBhvr>
                                        <p:cTn id="28" dur="500"/>
                                        <p:tgtEl>
                                          <p:spTgt spid="2053"/>
                                        </p:tgtEl>
                                      </p:cBhvr>
                                    </p:animEffect>
                                  </p:childTnLst>
                                </p:cTn>
                              </p:par>
                              <p:par>
                                <p:cTn id="29" presetID="4" presetClass="entr" presetSubtype="16" fill="hold" nodeType="withEffect">
                                  <p:stCondLst>
                                    <p:cond delay="0"/>
                                  </p:stCondLst>
                                  <p:childTnLst>
                                    <p:set>
                                      <p:cBhvr>
                                        <p:cTn id="30" dur="1" fill="hold">
                                          <p:stCondLst>
                                            <p:cond delay="0"/>
                                          </p:stCondLst>
                                        </p:cTn>
                                        <p:tgtEl>
                                          <p:spTgt spid="2058"/>
                                        </p:tgtEl>
                                        <p:attrNameLst>
                                          <p:attrName>style.visibility</p:attrName>
                                        </p:attrNameLst>
                                      </p:cBhvr>
                                      <p:to>
                                        <p:strVal val="visible"/>
                                      </p:to>
                                    </p:set>
                                    <p:animEffect transition="in" filter="box(in)">
                                      <p:cBhvr>
                                        <p:cTn id="31" dur="500"/>
                                        <p:tgtEl>
                                          <p:spTgt spid="2058"/>
                                        </p:tgtEl>
                                      </p:cBhvr>
                                    </p:animEffect>
                                  </p:childTnLst>
                                </p:cTn>
                              </p:par>
                              <p:par>
                                <p:cTn id="32" presetID="4" presetClass="entr" presetSubtype="16" fill="hold" nodeType="withEffect">
                                  <p:stCondLst>
                                    <p:cond delay="0"/>
                                  </p:stCondLst>
                                  <p:childTnLst>
                                    <p:set>
                                      <p:cBhvr>
                                        <p:cTn id="33" dur="1" fill="hold">
                                          <p:stCondLst>
                                            <p:cond delay="0"/>
                                          </p:stCondLst>
                                        </p:cTn>
                                        <p:tgtEl>
                                          <p:spTgt spid="2054"/>
                                        </p:tgtEl>
                                        <p:attrNameLst>
                                          <p:attrName>style.visibility</p:attrName>
                                        </p:attrNameLst>
                                      </p:cBhvr>
                                      <p:to>
                                        <p:strVal val="visible"/>
                                      </p:to>
                                    </p:set>
                                    <p:animEffect transition="in" filter="box(in)">
                                      <p:cBhvr>
                                        <p:cTn id="34" dur="500"/>
                                        <p:tgtEl>
                                          <p:spTgt spid="2054"/>
                                        </p:tgtEl>
                                      </p:cBhvr>
                                    </p:animEffect>
                                  </p:childTnLst>
                                </p:cTn>
                              </p:par>
                              <p:par>
                                <p:cTn id="35" presetID="4" presetClass="entr" presetSubtype="16" fill="hold" nodeType="withEffect">
                                  <p:stCondLst>
                                    <p:cond delay="0"/>
                                  </p:stCondLst>
                                  <p:childTnLst>
                                    <p:set>
                                      <p:cBhvr>
                                        <p:cTn id="36" dur="1" fill="hold">
                                          <p:stCondLst>
                                            <p:cond delay="0"/>
                                          </p:stCondLst>
                                        </p:cTn>
                                        <p:tgtEl>
                                          <p:spTgt spid="2059"/>
                                        </p:tgtEl>
                                        <p:attrNameLst>
                                          <p:attrName>style.visibility</p:attrName>
                                        </p:attrNameLst>
                                      </p:cBhvr>
                                      <p:to>
                                        <p:strVal val="visible"/>
                                      </p:to>
                                    </p:set>
                                    <p:animEffect transition="in" filter="box(in)">
                                      <p:cBhvr>
                                        <p:cTn id="37" dur="500"/>
                                        <p:tgtEl>
                                          <p:spTgt spid="2059"/>
                                        </p:tgtEl>
                                      </p:cBhvr>
                                    </p:animEffect>
                                  </p:childTnLst>
                                </p:cTn>
                              </p:par>
                              <p:par>
                                <p:cTn id="38" presetID="4" presetClass="entr" presetSubtype="16" fill="hold" nodeType="withEffect">
                                  <p:stCondLst>
                                    <p:cond delay="0"/>
                                  </p:stCondLst>
                                  <p:childTnLst>
                                    <p:set>
                                      <p:cBhvr>
                                        <p:cTn id="39" dur="1" fill="hold">
                                          <p:stCondLst>
                                            <p:cond delay="0"/>
                                          </p:stCondLst>
                                        </p:cTn>
                                        <p:tgtEl>
                                          <p:spTgt spid="2055"/>
                                        </p:tgtEl>
                                        <p:attrNameLst>
                                          <p:attrName>style.visibility</p:attrName>
                                        </p:attrNameLst>
                                      </p:cBhvr>
                                      <p:to>
                                        <p:strVal val="visible"/>
                                      </p:to>
                                    </p:set>
                                    <p:animEffect transition="in" filter="box(in)">
                                      <p:cBhvr>
                                        <p:cTn id="40" dur="500"/>
                                        <p:tgtEl>
                                          <p:spTgt spid="2055"/>
                                        </p:tgtEl>
                                      </p:cBhvr>
                                    </p:animEffect>
                                  </p:childTnLst>
                                </p:cTn>
                              </p:par>
                              <p:par>
                                <p:cTn id="41" presetID="4" presetClass="entr" presetSubtype="16" fill="hold" nodeType="withEffect">
                                  <p:stCondLst>
                                    <p:cond delay="0"/>
                                  </p:stCondLst>
                                  <p:childTnLst>
                                    <p:set>
                                      <p:cBhvr>
                                        <p:cTn id="42" dur="1" fill="hold">
                                          <p:stCondLst>
                                            <p:cond delay="0"/>
                                          </p:stCondLst>
                                        </p:cTn>
                                        <p:tgtEl>
                                          <p:spTgt spid="2060"/>
                                        </p:tgtEl>
                                        <p:attrNameLst>
                                          <p:attrName>style.visibility</p:attrName>
                                        </p:attrNameLst>
                                      </p:cBhvr>
                                      <p:to>
                                        <p:strVal val="visible"/>
                                      </p:to>
                                    </p:set>
                                    <p:animEffect transition="in" filter="box(in)">
                                      <p:cBhvr>
                                        <p:cTn id="43" dur="500"/>
                                        <p:tgtEl>
                                          <p:spTgt spid="2060"/>
                                        </p:tgtEl>
                                      </p:cBhvr>
                                    </p:animEffect>
                                  </p:childTnLst>
                                </p:cTn>
                              </p:par>
                              <p:par>
                                <p:cTn id="44" presetID="4" presetClass="entr" presetSubtype="16" fill="hold" nodeType="withEffect">
                                  <p:stCondLst>
                                    <p:cond delay="0"/>
                                  </p:stCondLst>
                                  <p:childTnLst>
                                    <p:set>
                                      <p:cBhvr>
                                        <p:cTn id="45" dur="1" fill="hold">
                                          <p:stCondLst>
                                            <p:cond delay="0"/>
                                          </p:stCondLst>
                                        </p:cTn>
                                        <p:tgtEl>
                                          <p:spTgt spid="2056"/>
                                        </p:tgtEl>
                                        <p:attrNameLst>
                                          <p:attrName>style.visibility</p:attrName>
                                        </p:attrNameLst>
                                      </p:cBhvr>
                                      <p:to>
                                        <p:strVal val="visible"/>
                                      </p:to>
                                    </p:set>
                                    <p:animEffect transition="in" filter="box(in)">
                                      <p:cBhvr>
                                        <p:cTn id="46" dur="500"/>
                                        <p:tgtEl>
                                          <p:spTgt spid="2056"/>
                                        </p:tgtEl>
                                      </p:cBhvr>
                                    </p:animEffect>
                                  </p:childTnLst>
                                </p:cTn>
                              </p:par>
                              <p:par>
                                <p:cTn id="47" presetID="4" presetClass="entr" presetSubtype="16" fill="hold" nodeType="withEffect">
                                  <p:stCondLst>
                                    <p:cond delay="0"/>
                                  </p:stCondLst>
                                  <p:childTnLst>
                                    <p:set>
                                      <p:cBhvr>
                                        <p:cTn id="48" dur="1" fill="hold">
                                          <p:stCondLst>
                                            <p:cond delay="0"/>
                                          </p:stCondLst>
                                        </p:cTn>
                                        <p:tgtEl>
                                          <p:spTgt spid="2061"/>
                                        </p:tgtEl>
                                        <p:attrNameLst>
                                          <p:attrName>style.visibility</p:attrName>
                                        </p:attrNameLst>
                                      </p:cBhvr>
                                      <p:to>
                                        <p:strVal val="visible"/>
                                      </p:to>
                                    </p:set>
                                    <p:animEffect transition="in" filter="box(in)">
                                      <p:cBhvr>
                                        <p:cTn id="49" dur="500"/>
                                        <p:tgtEl>
                                          <p:spTgt spid="2061"/>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4"/>
                                        </p:tgtEl>
                                        <p:attrNameLst>
                                          <p:attrName>style.visibility</p:attrName>
                                        </p:attrNameLst>
                                      </p:cBhvr>
                                      <p:to>
                                        <p:strVal val="visible"/>
                                      </p:to>
                                    </p:set>
                                    <p:animEffect transition="in" filter="fade">
                                      <p:cBhvr>
                                        <p:cTn id="54" dur="500"/>
                                        <p:tgtEl>
                                          <p:spTgt spid="4"/>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6"/>
                                        </p:tgtEl>
                                        <p:attrNameLst>
                                          <p:attrName>style.visibility</p:attrName>
                                        </p:attrNameLst>
                                      </p:cBhvr>
                                      <p:to>
                                        <p:strVal val="visible"/>
                                      </p:to>
                                    </p:set>
                                    <p:animEffect transition="in" filter="fade">
                                      <p:cBhvr>
                                        <p:cTn id="59" dur="500"/>
                                        <p:tgtEl>
                                          <p:spTgt spid="16"/>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17"/>
                                        </p:tgtEl>
                                        <p:attrNameLst>
                                          <p:attrName>style.visibility</p:attrName>
                                        </p:attrNameLst>
                                      </p:cBhvr>
                                      <p:to>
                                        <p:strVal val="visible"/>
                                      </p:to>
                                    </p:set>
                                    <p:animEffect transition="in" filter="fade">
                                      <p:cBhvr>
                                        <p:cTn id="64" dur="500"/>
                                        <p:tgtEl>
                                          <p:spTgt spid="17"/>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18"/>
                                        </p:tgtEl>
                                        <p:attrNameLst>
                                          <p:attrName>style.visibility</p:attrName>
                                        </p:attrNameLst>
                                      </p:cBhvr>
                                      <p:to>
                                        <p:strVal val="visible"/>
                                      </p:to>
                                    </p:set>
                                    <p:animEffect transition="in" filter="fade">
                                      <p:cBhvr>
                                        <p:cTn id="69" dur="500"/>
                                        <p:tgtEl>
                                          <p:spTgt spid="18"/>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19"/>
                                        </p:tgtEl>
                                        <p:attrNameLst>
                                          <p:attrName>style.visibility</p:attrName>
                                        </p:attrNameLst>
                                      </p:cBhvr>
                                      <p:to>
                                        <p:strVal val="visible"/>
                                      </p:to>
                                    </p:set>
                                    <p:animEffect transition="in" filter="fade">
                                      <p:cBhvr>
                                        <p:cTn id="74" dur="500"/>
                                        <p:tgtEl>
                                          <p:spTgt spid="19"/>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20"/>
                                        </p:tgtEl>
                                        <p:attrNameLst>
                                          <p:attrName>style.visibility</p:attrName>
                                        </p:attrNameLst>
                                      </p:cBhvr>
                                      <p:to>
                                        <p:strVal val="visible"/>
                                      </p:to>
                                    </p:set>
                                    <p:animEffect transition="in" filter="fade">
                                      <p:cBhvr>
                                        <p:cTn id="7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6" grpId="0" animBg="1"/>
      <p:bldP spid="17" grpId="0" animBg="1"/>
      <p:bldP spid="18" grpId="0" animBg="1"/>
      <p:bldP spid="19" grpId="0" animBg="1"/>
      <p:bldP spid="20" grpId="0" animBg="1"/>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C:\Users\PC\Desktop\hình\TN.2.png"/>
          <p:cNvPicPr>
            <a:picLocks noChangeAspect="1" noChangeArrowheads="1"/>
          </p:cNvPicPr>
          <p:nvPr/>
        </p:nvPicPr>
        <p:blipFill>
          <a:blip r:embed="rId2"/>
          <a:srcRect/>
          <a:stretch>
            <a:fillRect/>
          </a:stretch>
        </p:blipFill>
        <p:spPr bwMode="auto">
          <a:xfrm>
            <a:off x="2629554" y="1302183"/>
            <a:ext cx="1981200" cy="1898217"/>
          </a:xfrm>
          <a:prstGeom prst="rect">
            <a:avLst/>
          </a:prstGeom>
          <a:noFill/>
        </p:spPr>
      </p:pic>
      <p:pic>
        <p:nvPicPr>
          <p:cNvPr id="3079" name="Picture 7" descr="C:\Users\PC\Desktop\hình\TN3.png"/>
          <p:cNvPicPr>
            <a:picLocks noChangeAspect="1" noChangeArrowheads="1"/>
          </p:cNvPicPr>
          <p:nvPr/>
        </p:nvPicPr>
        <p:blipFill>
          <a:blip r:embed="rId3"/>
          <a:srcRect/>
          <a:stretch>
            <a:fillRect/>
          </a:stretch>
        </p:blipFill>
        <p:spPr bwMode="auto">
          <a:xfrm>
            <a:off x="4800600" y="1302183"/>
            <a:ext cx="1981200" cy="1858506"/>
          </a:xfrm>
          <a:prstGeom prst="rect">
            <a:avLst/>
          </a:prstGeom>
          <a:noFill/>
        </p:spPr>
      </p:pic>
      <p:pic>
        <p:nvPicPr>
          <p:cNvPr id="3080" name="Picture 8" descr="C:\Users\PC\Desktop\hình\TN4.png"/>
          <p:cNvPicPr>
            <a:picLocks noChangeAspect="1" noChangeArrowheads="1"/>
          </p:cNvPicPr>
          <p:nvPr/>
        </p:nvPicPr>
        <p:blipFill>
          <a:blip r:embed="rId4"/>
          <a:srcRect/>
          <a:stretch>
            <a:fillRect/>
          </a:stretch>
        </p:blipFill>
        <p:spPr bwMode="auto">
          <a:xfrm>
            <a:off x="7162800" y="1269040"/>
            <a:ext cx="1981200" cy="1931360"/>
          </a:xfrm>
          <a:prstGeom prst="rect">
            <a:avLst/>
          </a:prstGeom>
          <a:noFill/>
        </p:spPr>
      </p:pic>
      <p:pic>
        <p:nvPicPr>
          <p:cNvPr id="3082" name="Picture 10" descr="C:\Users\PC\Desktop\hình\TN9.png"/>
          <p:cNvPicPr>
            <a:picLocks noChangeAspect="1" noChangeArrowheads="1"/>
          </p:cNvPicPr>
          <p:nvPr/>
        </p:nvPicPr>
        <p:blipFill>
          <a:blip r:embed="rId5"/>
          <a:srcRect/>
          <a:stretch>
            <a:fillRect/>
          </a:stretch>
        </p:blipFill>
        <p:spPr bwMode="auto">
          <a:xfrm>
            <a:off x="533400" y="1269040"/>
            <a:ext cx="1981200" cy="1931360"/>
          </a:xfrm>
          <a:prstGeom prst="rect">
            <a:avLst/>
          </a:prstGeom>
          <a:noFill/>
        </p:spPr>
      </p:pic>
      <p:sp>
        <p:nvSpPr>
          <p:cNvPr id="17" name="Title 16"/>
          <p:cNvSpPr>
            <a:spLocks noGrp="1"/>
          </p:cNvSpPr>
          <p:nvPr>
            <p:ph type="ctrTitle"/>
          </p:nvPr>
        </p:nvSpPr>
        <p:spPr>
          <a:xfrm>
            <a:off x="-205281" y="1269040"/>
            <a:ext cx="1066800" cy="1066800"/>
          </a:xfrm>
        </p:spPr>
        <p:txBody>
          <a:bodyPr>
            <a:normAutofit/>
          </a:bodyPr>
          <a:lstStyle/>
          <a:p>
            <a:r>
              <a:rPr lang="en-US" sz="3600" dirty="0"/>
              <a:t>a.</a:t>
            </a:r>
          </a:p>
        </p:txBody>
      </p:sp>
      <p:sp>
        <p:nvSpPr>
          <p:cNvPr id="19" name="Title 16"/>
          <p:cNvSpPr txBox="1">
            <a:spLocks/>
          </p:cNvSpPr>
          <p:nvPr/>
        </p:nvSpPr>
        <p:spPr>
          <a:xfrm>
            <a:off x="5486400" y="3962400"/>
            <a:ext cx="1066800" cy="10668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2400" b="0" i="0" u="none" strike="noStrike" kern="1200" cap="none" spc="0" normalizeH="0" baseline="0" noProof="0" dirty="0">
              <a:ln>
                <a:noFill/>
              </a:ln>
              <a:solidFill>
                <a:schemeClr val="tx1"/>
              </a:solidFill>
              <a:effectLst/>
              <a:uLnTx/>
              <a:uFillTx/>
              <a:latin typeface="+mj-lt"/>
              <a:ea typeface="+mj-ea"/>
              <a:cs typeface="+mj-cs"/>
            </a:endParaRPr>
          </a:p>
        </p:txBody>
      </p:sp>
      <p:sp>
        <p:nvSpPr>
          <p:cNvPr id="25" name="Rectangle 24"/>
          <p:cNvSpPr/>
          <p:nvPr/>
        </p:nvSpPr>
        <p:spPr>
          <a:xfrm>
            <a:off x="2057399" y="4257121"/>
            <a:ext cx="838141" cy="702517"/>
          </a:xfrm>
          <a:prstGeom prst="rect">
            <a:avLst/>
          </a:prstGeom>
          <a:solidFill>
            <a:schemeClr val="bg1"/>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n>
                  <a:solidFill>
                    <a:schemeClr val="tx2">
                      <a:lumMod val="60000"/>
                      <a:lumOff val="40000"/>
                    </a:schemeClr>
                  </a:solidFill>
                </a:ln>
                <a:solidFill>
                  <a:srgbClr val="558ED5"/>
                </a:solidFill>
                <a:latin typeface="Arial" panose="020B0604020202020204" pitchFamily="34" charset="0"/>
                <a:cs typeface="Arial" panose="020B0604020202020204" pitchFamily="34" charset="0"/>
              </a:rPr>
              <a:t>40</a:t>
            </a:r>
          </a:p>
        </p:txBody>
      </p:sp>
      <p:sp>
        <p:nvSpPr>
          <p:cNvPr id="26" name="Title 16"/>
          <p:cNvSpPr txBox="1">
            <a:spLocks/>
          </p:cNvSpPr>
          <p:nvPr/>
        </p:nvSpPr>
        <p:spPr>
          <a:xfrm>
            <a:off x="3962400" y="3505200"/>
            <a:ext cx="1828800" cy="10668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3600" b="0" i="0" u="none" strike="noStrike" kern="1200" cap="none" spc="0" normalizeH="0" baseline="0" noProof="0" dirty="0">
              <a:ln>
                <a:noFill/>
              </a:ln>
              <a:solidFill>
                <a:schemeClr val="tx1"/>
              </a:solidFill>
              <a:effectLst/>
              <a:uLnTx/>
              <a:uFillTx/>
              <a:latin typeface="+mj-lt"/>
              <a:ea typeface="+mj-ea"/>
              <a:cs typeface="+mj-cs"/>
            </a:endParaRPr>
          </a:p>
        </p:txBody>
      </p:sp>
      <p:sp>
        <p:nvSpPr>
          <p:cNvPr id="28" name="Title 16"/>
          <p:cNvSpPr txBox="1">
            <a:spLocks/>
          </p:cNvSpPr>
          <p:nvPr/>
        </p:nvSpPr>
        <p:spPr>
          <a:xfrm>
            <a:off x="-218015" y="4050774"/>
            <a:ext cx="1199742" cy="10668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dirty="0">
                <a:latin typeface="+mj-lt"/>
                <a:ea typeface="+mj-ea"/>
                <a:cs typeface="+mj-cs"/>
              </a:rPr>
              <a:t>b</a:t>
            </a:r>
            <a:r>
              <a:rPr kumimoji="0" lang="en-US" sz="3600" b="0" i="0" u="none" strike="noStrike" kern="1200" cap="none" spc="0" normalizeH="0" baseline="0" noProof="0" dirty="0">
                <a:ln>
                  <a:noFill/>
                </a:ln>
                <a:solidFill>
                  <a:schemeClr val="tx1"/>
                </a:solidFill>
                <a:effectLst/>
                <a:uLnTx/>
                <a:uFillTx/>
                <a:latin typeface="+mj-lt"/>
                <a:ea typeface="+mj-ea"/>
                <a:cs typeface="+mj-cs"/>
              </a:rPr>
              <a:t>.</a:t>
            </a:r>
          </a:p>
        </p:txBody>
      </p:sp>
      <p:sp>
        <p:nvSpPr>
          <p:cNvPr id="30" name="TextBox 29"/>
          <p:cNvSpPr txBox="1"/>
          <p:nvPr/>
        </p:nvSpPr>
        <p:spPr>
          <a:xfrm>
            <a:off x="3982495" y="5117742"/>
            <a:ext cx="1143000" cy="369332"/>
          </a:xfrm>
          <a:prstGeom prst="rect">
            <a:avLst/>
          </a:prstGeom>
          <a:noFill/>
        </p:spPr>
        <p:txBody>
          <a:bodyPr wrap="square" rtlCol="0">
            <a:spAutoFit/>
          </a:bodyPr>
          <a:lstStyle/>
          <a:p>
            <a:endParaRPr lang="en-US" dirty="0"/>
          </a:p>
        </p:txBody>
      </p:sp>
      <p:sp>
        <p:nvSpPr>
          <p:cNvPr id="47" name="TextBox 46"/>
          <p:cNvSpPr txBox="1"/>
          <p:nvPr/>
        </p:nvSpPr>
        <p:spPr>
          <a:xfrm>
            <a:off x="876648" y="4313307"/>
            <a:ext cx="1379825" cy="646331"/>
          </a:xfrm>
          <a:prstGeom prst="rect">
            <a:avLst/>
          </a:prstGeom>
          <a:noFill/>
        </p:spPr>
        <p:txBody>
          <a:bodyPr wrap="square" rtlCol="0">
            <a:spAutoFit/>
          </a:bodyPr>
          <a:lstStyle/>
          <a:p>
            <a:r>
              <a:rPr lang="en-US" sz="3600" dirty="0">
                <a:solidFill>
                  <a:schemeClr val="tx2">
                    <a:lumMod val="60000"/>
                    <a:lumOff val="40000"/>
                  </a:schemeClr>
                </a:solidFill>
                <a:latin typeface="Arial" panose="020B0604020202020204" pitchFamily="34" charset="0"/>
                <a:cs typeface="Arial" panose="020B0604020202020204" pitchFamily="34" charset="0"/>
              </a:rPr>
              <a:t>47</a:t>
            </a:r>
            <a:r>
              <a:rPr lang="en-US" sz="3600" b="1" dirty="0">
                <a:solidFill>
                  <a:schemeClr val="tx2">
                    <a:lumMod val="60000"/>
                    <a:lumOff val="40000"/>
                  </a:schemeClr>
                </a:solidFill>
                <a:latin typeface="Arial" panose="020B0604020202020204" pitchFamily="34" charset="0"/>
                <a:cs typeface="Arial" panose="020B0604020202020204" pitchFamily="34" charset="0"/>
              </a:rPr>
              <a:t> = </a:t>
            </a:r>
          </a:p>
        </p:txBody>
      </p:sp>
      <p:sp>
        <p:nvSpPr>
          <p:cNvPr id="49" name="TextBox 48"/>
          <p:cNvSpPr txBox="1"/>
          <p:nvPr/>
        </p:nvSpPr>
        <p:spPr>
          <a:xfrm>
            <a:off x="2985626" y="4316102"/>
            <a:ext cx="771263" cy="646331"/>
          </a:xfrm>
          <a:prstGeom prst="rect">
            <a:avLst/>
          </a:prstGeom>
          <a:noFill/>
        </p:spPr>
        <p:txBody>
          <a:bodyPr wrap="square" rtlCol="0">
            <a:spAutoFit/>
          </a:bodyPr>
          <a:lstStyle/>
          <a:p>
            <a:r>
              <a:rPr lang="en-US" sz="3600" b="1" dirty="0">
                <a:solidFill>
                  <a:schemeClr val="tx2">
                    <a:lumMod val="60000"/>
                    <a:lumOff val="40000"/>
                  </a:schemeClr>
                </a:solidFill>
                <a:latin typeface="Arial" panose="020B0604020202020204" pitchFamily="34" charset="0"/>
                <a:cs typeface="Arial" panose="020B0604020202020204" pitchFamily="34" charset="0"/>
              </a:rPr>
              <a:t>+</a:t>
            </a:r>
          </a:p>
        </p:txBody>
      </p:sp>
      <p:sp>
        <p:nvSpPr>
          <p:cNvPr id="50" name="Rectangle 49"/>
          <p:cNvSpPr/>
          <p:nvPr/>
        </p:nvSpPr>
        <p:spPr>
          <a:xfrm>
            <a:off x="3520724" y="4247110"/>
            <a:ext cx="771263" cy="702516"/>
          </a:xfrm>
          <a:prstGeom prst="rect">
            <a:avLst/>
          </a:prstGeom>
          <a:solidFill>
            <a:schemeClr val="bg1"/>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n>
                  <a:solidFill>
                    <a:schemeClr val="tx2">
                      <a:lumMod val="60000"/>
                      <a:lumOff val="40000"/>
                    </a:schemeClr>
                  </a:solidFill>
                </a:ln>
                <a:solidFill>
                  <a:srgbClr val="72A1DC"/>
                </a:solidFill>
                <a:latin typeface="Arial" panose="020B0604020202020204" pitchFamily="34" charset="0"/>
                <a:cs typeface="Arial" panose="020B0604020202020204" pitchFamily="34" charset="0"/>
              </a:rPr>
              <a:t>7</a:t>
            </a:r>
          </a:p>
        </p:txBody>
      </p:sp>
      <p:sp>
        <p:nvSpPr>
          <p:cNvPr id="36" name="Oval 35">
            <a:extLst>
              <a:ext uri="{FF2B5EF4-FFF2-40B4-BE49-F238E27FC236}">
                <a16:creationId xmlns:a16="http://schemas.microsoft.com/office/drawing/2014/main" id="{F8C96E03-1B4A-4DB2-AF43-38529E582457}"/>
              </a:ext>
            </a:extLst>
          </p:cNvPr>
          <p:cNvSpPr/>
          <p:nvPr/>
        </p:nvSpPr>
        <p:spPr>
          <a:xfrm>
            <a:off x="228600" y="76200"/>
            <a:ext cx="685800" cy="593971"/>
          </a:xfrm>
          <a:prstGeom prst="ellipse">
            <a:avLst/>
          </a:prstGeom>
          <a:solidFill>
            <a:srgbClr val="F291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a:latin typeface="Arial" panose="020B0604020202020204" pitchFamily="34" charset="0"/>
                <a:cs typeface="Arial" panose="020B0604020202020204" pitchFamily="34" charset="0"/>
              </a:rPr>
              <a:t>2</a:t>
            </a:r>
            <a:endParaRPr lang="vi-VN" sz="4400" b="1">
              <a:latin typeface="Arial" panose="020B0604020202020204" pitchFamily="34" charset="0"/>
              <a:cs typeface="Arial" panose="020B0604020202020204" pitchFamily="34" charset="0"/>
            </a:endParaRPr>
          </a:p>
        </p:txBody>
      </p:sp>
      <p:sp>
        <p:nvSpPr>
          <p:cNvPr id="37" name="Rectangle: Rounded Corners 36">
            <a:extLst>
              <a:ext uri="{FF2B5EF4-FFF2-40B4-BE49-F238E27FC236}">
                <a16:creationId xmlns:a16="http://schemas.microsoft.com/office/drawing/2014/main" id="{1EE522A2-7A57-4E10-9D2A-FC87CD688E3D}"/>
              </a:ext>
            </a:extLst>
          </p:cNvPr>
          <p:cNvSpPr/>
          <p:nvPr/>
        </p:nvSpPr>
        <p:spPr>
          <a:xfrm>
            <a:off x="981727" y="83239"/>
            <a:ext cx="914400" cy="579894"/>
          </a:xfrm>
          <a:prstGeom prst="roundRect">
            <a:avLst/>
          </a:prstGeom>
          <a:solidFill>
            <a:srgbClr val="FDDC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tx1"/>
                </a:solidFill>
                <a:latin typeface="Arial" panose="020B0604020202020204" pitchFamily="34" charset="0"/>
                <a:cs typeface="Arial" panose="020B0604020202020204" pitchFamily="34" charset="0"/>
              </a:rPr>
              <a:t>Số</a:t>
            </a:r>
            <a:endParaRPr lang="vi-VN" sz="4000">
              <a:solidFill>
                <a:schemeClr val="tx1"/>
              </a:solidFill>
              <a:latin typeface="Arial" panose="020B0604020202020204" pitchFamily="34" charset="0"/>
              <a:cs typeface="Arial" panose="020B0604020202020204" pitchFamily="34" charset="0"/>
            </a:endParaRPr>
          </a:p>
        </p:txBody>
      </p:sp>
      <p:sp>
        <p:nvSpPr>
          <p:cNvPr id="40" name="Oval 39">
            <a:extLst>
              <a:ext uri="{FF2B5EF4-FFF2-40B4-BE49-F238E27FC236}">
                <a16:creationId xmlns:a16="http://schemas.microsoft.com/office/drawing/2014/main" id="{88E43003-1143-44CB-99BA-08267091557C}"/>
              </a:ext>
            </a:extLst>
          </p:cNvPr>
          <p:cNvSpPr/>
          <p:nvPr/>
        </p:nvSpPr>
        <p:spPr>
          <a:xfrm rot="21077023">
            <a:off x="376652" y="1227000"/>
            <a:ext cx="838200" cy="704410"/>
          </a:xfrm>
          <a:prstGeom prst="ellipse">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a:solidFill>
                  <a:srgbClr val="0070C0"/>
                </a:solidFill>
                <a:latin typeface="Arial" panose="020B0604020202020204" pitchFamily="34" charset="0"/>
                <a:cs typeface="Arial" panose="020B0604020202020204" pitchFamily="34" charset="0"/>
              </a:rPr>
              <a:t>20</a:t>
            </a:r>
            <a:endParaRPr lang="vi-VN" sz="2800" b="1">
              <a:solidFill>
                <a:srgbClr val="0070C0"/>
              </a:solidFill>
              <a:latin typeface="Arial" panose="020B0604020202020204" pitchFamily="34" charset="0"/>
              <a:cs typeface="Arial" panose="020B0604020202020204" pitchFamily="34" charset="0"/>
            </a:endParaRPr>
          </a:p>
        </p:txBody>
      </p:sp>
      <p:sp>
        <p:nvSpPr>
          <p:cNvPr id="41" name="Oval 40">
            <a:extLst>
              <a:ext uri="{FF2B5EF4-FFF2-40B4-BE49-F238E27FC236}">
                <a16:creationId xmlns:a16="http://schemas.microsoft.com/office/drawing/2014/main" id="{C06F335D-9467-40F9-8557-26762E9BF69E}"/>
              </a:ext>
            </a:extLst>
          </p:cNvPr>
          <p:cNvSpPr/>
          <p:nvPr/>
        </p:nvSpPr>
        <p:spPr>
          <a:xfrm rot="689299">
            <a:off x="1651972" y="1204325"/>
            <a:ext cx="838200" cy="704410"/>
          </a:xfrm>
          <a:prstGeom prst="ellipse">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a:solidFill>
                  <a:srgbClr val="0070C0"/>
                </a:solidFill>
                <a:latin typeface="Arial" panose="020B0604020202020204" pitchFamily="34" charset="0"/>
                <a:cs typeface="Arial" panose="020B0604020202020204" pitchFamily="34" charset="0"/>
              </a:rPr>
              <a:t>5</a:t>
            </a:r>
            <a:endParaRPr lang="vi-VN" sz="2800" b="1">
              <a:solidFill>
                <a:srgbClr val="0070C0"/>
              </a:solidFill>
              <a:latin typeface="Arial" panose="020B0604020202020204" pitchFamily="34" charset="0"/>
              <a:cs typeface="Arial" panose="020B0604020202020204" pitchFamily="34" charset="0"/>
            </a:endParaRPr>
          </a:p>
        </p:txBody>
      </p:sp>
      <p:sp>
        <p:nvSpPr>
          <p:cNvPr id="42" name="Oval 41">
            <a:extLst>
              <a:ext uri="{FF2B5EF4-FFF2-40B4-BE49-F238E27FC236}">
                <a16:creationId xmlns:a16="http://schemas.microsoft.com/office/drawing/2014/main" id="{83C01D00-60E9-4A61-836D-620501C6513C}"/>
              </a:ext>
            </a:extLst>
          </p:cNvPr>
          <p:cNvSpPr/>
          <p:nvPr/>
        </p:nvSpPr>
        <p:spPr>
          <a:xfrm rot="21066679">
            <a:off x="2501460" y="1243972"/>
            <a:ext cx="838200" cy="704410"/>
          </a:xfrm>
          <a:prstGeom prst="ellipse">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a:solidFill>
                  <a:srgbClr val="0070C0"/>
                </a:solidFill>
                <a:latin typeface="Arial" panose="020B0604020202020204" pitchFamily="34" charset="0"/>
                <a:cs typeface="Arial" panose="020B0604020202020204" pitchFamily="34" charset="0"/>
              </a:rPr>
              <a:t>30</a:t>
            </a:r>
            <a:endParaRPr lang="vi-VN" sz="2800" b="1">
              <a:solidFill>
                <a:srgbClr val="0070C0"/>
              </a:solidFill>
              <a:latin typeface="Arial" panose="020B0604020202020204" pitchFamily="34" charset="0"/>
              <a:cs typeface="Arial" panose="020B0604020202020204" pitchFamily="34" charset="0"/>
            </a:endParaRPr>
          </a:p>
        </p:txBody>
      </p:sp>
      <p:sp>
        <p:nvSpPr>
          <p:cNvPr id="43" name="Oval 42">
            <a:extLst>
              <a:ext uri="{FF2B5EF4-FFF2-40B4-BE49-F238E27FC236}">
                <a16:creationId xmlns:a16="http://schemas.microsoft.com/office/drawing/2014/main" id="{EE443F6D-5327-4688-B54C-2F092B5C8543}"/>
              </a:ext>
            </a:extLst>
          </p:cNvPr>
          <p:cNvSpPr/>
          <p:nvPr/>
        </p:nvSpPr>
        <p:spPr>
          <a:xfrm rot="21066679">
            <a:off x="4720954" y="1269999"/>
            <a:ext cx="838200" cy="704410"/>
          </a:xfrm>
          <a:prstGeom prst="ellipse">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a:solidFill>
                  <a:schemeClr val="tx1"/>
                </a:solidFill>
                <a:latin typeface="Arial" panose="020B0604020202020204" pitchFamily="34" charset="0"/>
                <a:cs typeface="Arial" panose="020B0604020202020204" pitchFamily="34" charset="0"/>
              </a:rPr>
              <a:t>?</a:t>
            </a:r>
            <a:endParaRPr lang="vi-VN" sz="2800" b="1">
              <a:solidFill>
                <a:schemeClr val="tx1"/>
              </a:solidFill>
              <a:latin typeface="Arial" panose="020B0604020202020204" pitchFamily="34" charset="0"/>
              <a:cs typeface="Arial" panose="020B0604020202020204" pitchFamily="34" charset="0"/>
            </a:endParaRPr>
          </a:p>
        </p:txBody>
      </p:sp>
      <p:sp>
        <p:nvSpPr>
          <p:cNvPr id="44" name="Oval 43">
            <a:extLst>
              <a:ext uri="{FF2B5EF4-FFF2-40B4-BE49-F238E27FC236}">
                <a16:creationId xmlns:a16="http://schemas.microsoft.com/office/drawing/2014/main" id="{C7E7BFF9-0EA4-4327-A0C2-839DBDB6DC96}"/>
              </a:ext>
            </a:extLst>
          </p:cNvPr>
          <p:cNvSpPr/>
          <p:nvPr/>
        </p:nvSpPr>
        <p:spPr>
          <a:xfrm rot="1049729">
            <a:off x="6238104" y="1246444"/>
            <a:ext cx="838200" cy="704410"/>
          </a:xfrm>
          <a:prstGeom prst="ellipse">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a:solidFill>
                  <a:srgbClr val="0070C0"/>
                </a:solidFill>
                <a:latin typeface="Arial" panose="020B0604020202020204" pitchFamily="34" charset="0"/>
                <a:cs typeface="Arial" panose="020B0604020202020204" pitchFamily="34" charset="0"/>
              </a:rPr>
              <a:t>4</a:t>
            </a:r>
            <a:endParaRPr lang="vi-VN" sz="2800" b="1">
              <a:solidFill>
                <a:srgbClr val="0070C0"/>
              </a:solidFill>
              <a:latin typeface="Arial" panose="020B0604020202020204" pitchFamily="34" charset="0"/>
              <a:cs typeface="Arial" panose="020B0604020202020204" pitchFamily="34" charset="0"/>
            </a:endParaRPr>
          </a:p>
        </p:txBody>
      </p:sp>
      <p:sp>
        <p:nvSpPr>
          <p:cNvPr id="45" name="Oval 44">
            <a:extLst>
              <a:ext uri="{FF2B5EF4-FFF2-40B4-BE49-F238E27FC236}">
                <a16:creationId xmlns:a16="http://schemas.microsoft.com/office/drawing/2014/main" id="{86279578-5772-4483-8092-30E61F39232A}"/>
              </a:ext>
            </a:extLst>
          </p:cNvPr>
          <p:cNvSpPr/>
          <p:nvPr/>
        </p:nvSpPr>
        <p:spPr>
          <a:xfrm rot="948650">
            <a:off x="3829288" y="1245936"/>
            <a:ext cx="838200" cy="704410"/>
          </a:xfrm>
          <a:prstGeom prst="ellipse">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a:solidFill>
                  <a:schemeClr val="tx1"/>
                </a:solidFill>
                <a:latin typeface="Arial" panose="020B0604020202020204" pitchFamily="34" charset="0"/>
                <a:cs typeface="Arial" panose="020B0604020202020204" pitchFamily="34" charset="0"/>
              </a:rPr>
              <a:t>?</a:t>
            </a:r>
            <a:endParaRPr lang="vi-VN" sz="2800" b="1">
              <a:solidFill>
                <a:schemeClr val="tx1"/>
              </a:solidFill>
              <a:latin typeface="Arial" panose="020B0604020202020204" pitchFamily="34" charset="0"/>
              <a:cs typeface="Arial" panose="020B0604020202020204" pitchFamily="34" charset="0"/>
            </a:endParaRPr>
          </a:p>
        </p:txBody>
      </p:sp>
      <p:sp>
        <p:nvSpPr>
          <p:cNvPr id="46" name="Oval 45">
            <a:extLst>
              <a:ext uri="{FF2B5EF4-FFF2-40B4-BE49-F238E27FC236}">
                <a16:creationId xmlns:a16="http://schemas.microsoft.com/office/drawing/2014/main" id="{240A7740-0398-45E7-85EE-651AE03E0527}"/>
              </a:ext>
            </a:extLst>
          </p:cNvPr>
          <p:cNvSpPr/>
          <p:nvPr/>
        </p:nvSpPr>
        <p:spPr>
          <a:xfrm rot="21066679">
            <a:off x="7097053" y="1197269"/>
            <a:ext cx="838200" cy="704410"/>
          </a:xfrm>
          <a:prstGeom prst="ellipse">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a:solidFill>
                  <a:schemeClr val="tx1"/>
                </a:solidFill>
                <a:latin typeface="Arial" panose="020B0604020202020204" pitchFamily="34" charset="0"/>
                <a:cs typeface="Arial" panose="020B0604020202020204" pitchFamily="34" charset="0"/>
              </a:rPr>
              <a:t>?</a:t>
            </a:r>
            <a:endParaRPr lang="vi-VN" sz="2800" b="1">
              <a:solidFill>
                <a:schemeClr val="tx1"/>
              </a:solidFill>
              <a:latin typeface="Arial" panose="020B0604020202020204" pitchFamily="34" charset="0"/>
              <a:cs typeface="Arial" panose="020B0604020202020204" pitchFamily="34" charset="0"/>
            </a:endParaRPr>
          </a:p>
        </p:txBody>
      </p:sp>
      <p:sp>
        <p:nvSpPr>
          <p:cNvPr id="48" name="Oval 47">
            <a:extLst>
              <a:ext uri="{FF2B5EF4-FFF2-40B4-BE49-F238E27FC236}">
                <a16:creationId xmlns:a16="http://schemas.microsoft.com/office/drawing/2014/main" id="{EB8908F5-A464-44C3-861E-437F6202EE2C}"/>
              </a:ext>
            </a:extLst>
          </p:cNvPr>
          <p:cNvSpPr/>
          <p:nvPr/>
        </p:nvSpPr>
        <p:spPr>
          <a:xfrm rot="1085446">
            <a:off x="8438824" y="1197715"/>
            <a:ext cx="838200" cy="704410"/>
          </a:xfrm>
          <a:prstGeom prst="ellipse">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a:solidFill>
                  <a:schemeClr val="tx1"/>
                </a:solidFill>
                <a:latin typeface="Arial" panose="020B0604020202020204" pitchFamily="34" charset="0"/>
                <a:cs typeface="Arial" panose="020B0604020202020204" pitchFamily="34" charset="0"/>
              </a:rPr>
              <a:t>?</a:t>
            </a:r>
            <a:endParaRPr lang="vi-VN" sz="2800" b="1">
              <a:solidFill>
                <a:schemeClr val="tx1"/>
              </a:solidFill>
              <a:latin typeface="Arial" panose="020B0604020202020204" pitchFamily="34" charset="0"/>
              <a:cs typeface="Arial" panose="020B0604020202020204" pitchFamily="34" charset="0"/>
            </a:endParaRPr>
          </a:p>
        </p:txBody>
      </p:sp>
      <p:sp>
        <p:nvSpPr>
          <p:cNvPr id="39" name="Oval 38">
            <a:extLst>
              <a:ext uri="{FF2B5EF4-FFF2-40B4-BE49-F238E27FC236}">
                <a16:creationId xmlns:a16="http://schemas.microsoft.com/office/drawing/2014/main" id="{03BDD95F-8612-4BEB-9CAB-D68E0E2FD74F}"/>
              </a:ext>
            </a:extLst>
          </p:cNvPr>
          <p:cNvSpPr/>
          <p:nvPr/>
        </p:nvSpPr>
        <p:spPr>
          <a:xfrm rot="866179">
            <a:off x="3827282" y="1243971"/>
            <a:ext cx="838200" cy="704410"/>
          </a:xfrm>
          <a:prstGeom prst="ellipse">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a:solidFill>
                  <a:srgbClr val="FF0000"/>
                </a:solidFill>
                <a:latin typeface="Arial" panose="020B0604020202020204" pitchFamily="34" charset="0"/>
                <a:cs typeface="Arial" panose="020B0604020202020204" pitchFamily="34" charset="0"/>
              </a:rPr>
              <a:t>7</a:t>
            </a:r>
            <a:endParaRPr lang="vi-VN" sz="2800" b="1">
              <a:solidFill>
                <a:srgbClr val="FF0000"/>
              </a:solidFill>
              <a:latin typeface="Arial" panose="020B0604020202020204" pitchFamily="34" charset="0"/>
              <a:cs typeface="Arial" panose="020B0604020202020204" pitchFamily="34" charset="0"/>
            </a:endParaRPr>
          </a:p>
        </p:txBody>
      </p:sp>
      <p:sp>
        <p:nvSpPr>
          <p:cNvPr id="52" name="Oval 51">
            <a:extLst>
              <a:ext uri="{FF2B5EF4-FFF2-40B4-BE49-F238E27FC236}">
                <a16:creationId xmlns:a16="http://schemas.microsoft.com/office/drawing/2014/main" id="{FA40F623-91CD-40ED-B67E-F1ACCE5DB5B6}"/>
              </a:ext>
            </a:extLst>
          </p:cNvPr>
          <p:cNvSpPr/>
          <p:nvPr/>
        </p:nvSpPr>
        <p:spPr>
          <a:xfrm rot="21139695">
            <a:off x="4719886" y="1269999"/>
            <a:ext cx="838200" cy="704410"/>
          </a:xfrm>
          <a:prstGeom prst="ellipse">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a:solidFill>
                  <a:srgbClr val="FF0000"/>
                </a:solidFill>
                <a:latin typeface="Arial" panose="020B0604020202020204" pitchFamily="34" charset="0"/>
                <a:cs typeface="Arial" panose="020B0604020202020204" pitchFamily="34" charset="0"/>
              </a:rPr>
              <a:t>80</a:t>
            </a:r>
            <a:endParaRPr lang="vi-VN" sz="2800" b="1">
              <a:solidFill>
                <a:srgbClr val="FF0000"/>
              </a:solidFill>
              <a:latin typeface="Arial" panose="020B0604020202020204" pitchFamily="34" charset="0"/>
              <a:cs typeface="Arial" panose="020B0604020202020204" pitchFamily="34" charset="0"/>
            </a:endParaRPr>
          </a:p>
        </p:txBody>
      </p:sp>
      <p:sp>
        <p:nvSpPr>
          <p:cNvPr id="58" name="Oval 57">
            <a:extLst>
              <a:ext uri="{FF2B5EF4-FFF2-40B4-BE49-F238E27FC236}">
                <a16:creationId xmlns:a16="http://schemas.microsoft.com/office/drawing/2014/main" id="{7B6E51BA-A72C-42E1-A65E-E41DBFD012BF}"/>
              </a:ext>
            </a:extLst>
          </p:cNvPr>
          <p:cNvSpPr/>
          <p:nvPr/>
        </p:nvSpPr>
        <p:spPr>
          <a:xfrm rot="21139695">
            <a:off x="7103173" y="1197867"/>
            <a:ext cx="838200" cy="704410"/>
          </a:xfrm>
          <a:prstGeom prst="ellipse">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a:solidFill>
                  <a:srgbClr val="FF0000"/>
                </a:solidFill>
                <a:latin typeface="Arial" panose="020B0604020202020204" pitchFamily="34" charset="0"/>
                <a:cs typeface="Arial" panose="020B0604020202020204" pitchFamily="34" charset="0"/>
              </a:rPr>
              <a:t>60</a:t>
            </a:r>
            <a:endParaRPr lang="vi-VN" sz="2800" b="1">
              <a:solidFill>
                <a:srgbClr val="FF0000"/>
              </a:solidFill>
              <a:latin typeface="Arial" panose="020B0604020202020204" pitchFamily="34" charset="0"/>
              <a:cs typeface="Arial" panose="020B0604020202020204" pitchFamily="34" charset="0"/>
            </a:endParaRPr>
          </a:p>
        </p:txBody>
      </p:sp>
      <p:sp>
        <p:nvSpPr>
          <p:cNvPr id="59" name="Oval 58">
            <a:extLst>
              <a:ext uri="{FF2B5EF4-FFF2-40B4-BE49-F238E27FC236}">
                <a16:creationId xmlns:a16="http://schemas.microsoft.com/office/drawing/2014/main" id="{BCD1DDA7-E76A-4264-8AD5-372A285D018E}"/>
              </a:ext>
            </a:extLst>
          </p:cNvPr>
          <p:cNvSpPr/>
          <p:nvPr/>
        </p:nvSpPr>
        <p:spPr>
          <a:xfrm rot="875702">
            <a:off x="8440867" y="1204324"/>
            <a:ext cx="838200" cy="704410"/>
          </a:xfrm>
          <a:prstGeom prst="ellipse">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a:solidFill>
                  <a:srgbClr val="FF0000"/>
                </a:solidFill>
                <a:latin typeface="Arial" panose="020B0604020202020204" pitchFamily="34" charset="0"/>
                <a:cs typeface="Arial" panose="020B0604020202020204" pitchFamily="34" charset="0"/>
              </a:rPr>
              <a:t>6</a:t>
            </a:r>
            <a:endParaRPr lang="vi-VN" sz="2800" b="1">
              <a:solidFill>
                <a:srgbClr val="FF0000"/>
              </a:solidFill>
              <a:latin typeface="Arial" panose="020B0604020202020204" pitchFamily="34" charset="0"/>
              <a:cs typeface="Arial" panose="020B0604020202020204" pitchFamily="34" charset="0"/>
            </a:endParaRPr>
          </a:p>
        </p:txBody>
      </p:sp>
      <p:sp>
        <p:nvSpPr>
          <p:cNvPr id="71" name="Oval 70">
            <a:extLst>
              <a:ext uri="{FF2B5EF4-FFF2-40B4-BE49-F238E27FC236}">
                <a16:creationId xmlns:a16="http://schemas.microsoft.com/office/drawing/2014/main" id="{40BAEA13-253C-4DE5-A57F-BD60C839F4BF}"/>
              </a:ext>
            </a:extLst>
          </p:cNvPr>
          <p:cNvSpPr/>
          <p:nvPr/>
        </p:nvSpPr>
        <p:spPr>
          <a:xfrm rot="21139695">
            <a:off x="7087706" y="1197868"/>
            <a:ext cx="838200" cy="704410"/>
          </a:xfrm>
          <a:prstGeom prst="ellipse">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a:solidFill>
                  <a:srgbClr val="FF0000"/>
                </a:solidFill>
                <a:latin typeface="Arial" panose="020B0604020202020204" pitchFamily="34" charset="0"/>
                <a:cs typeface="Arial" panose="020B0604020202020204" pitchFamily="34" charset="0"/>
              </a:rPr>
              <a:t>60</a:t>
            </a:r>
            <a:endParaRPr lang="vi-VN" sz="2800" b="1">
              <a:solidFill>
                <a:srgbClr val="FF0000"/>
              </a:solidFill>
              <a:latin typeface="Arial" panose="020B0604020202020204" pitchFamily="34" charset="0"/>
              <a:cs typeface="Arial" panose="020B0604020202020204" pitchFamily="34" charset="0"/>
            </a:endParaRPr>
          </a:p>
        </p:txBody>
      </p:sp>
      <p:sp>
        <p:nvSpPr>
          <p:cNvPr id="72" name="Rectangle 71">
            <a:extLst>
              <a:ext uri="{FF2B5EF4-FFF2-40B4-BE49-F238E27FC236}">
                <a16:creationId xmlns:a16="http://schemas.microsoft.com/office/drawing/2014/main" id="{5BED3796-C719-4403-B20F-86873B275BC6}"/>
              </a:ext>
            </a:extLst>
          </p:cNvPr>
          <p:cNvSpPr/>
          <p:nvPr/>
        </p:nvSpPr>
        <p:spPr>
          <a:xfrm>
            <a:off x="2018951" y="5543088"/>
            <a:ext cx="838141" cy="702517"/>
          </a:xfrm>
          <a:prstGeom prst="rect">
            <a:avLst/>
          </a:prstGeom>
          <a:solidFill>
            <a:schemeClr val="bg1"/>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ln>
                  <a:solidFill>
                    <a:schemeClr val="tx2">
                      <a:lumMod val="60000"/>
                      <a:lumOff val="40000"/>
                    </a:schemeClr>
                  </a:solidFill>
                </a:ln>
                <a:solidFill>
                  <a:srgbClr val="558ED5"/>
                </a:solidFill>
                <a:latin typeface="Arial" panose="020B0604020202020204" pitchFamily="34" charset="0"/>
                <a:cs typeface="Arial" panose="020B0604020202020204" pitchFamily="34" charset="0"/>
              </a:rPr>
              <a:t>50</a:t>
            </a:r>
            <a:endParaRPr lang="en-US" sz="3600" dirty="0">
              <a:ln>
                <a:solidFill>
                  <a:schemeClr val="tx2">
                    <a:lumMod val="60000"/>
                    <a:lumOff val="40000"/>
                  </a:schemeClr>
                </a:solidFill>
              </a:ln>
              <a:solidFill>
                <a:srgbClr val="558ED5"/>
              </a:solidFill>
              <a:latin typeface="Arial" panose="020B0604020202020204" pitchFamily="34" charset="0"/>
              <a:cs typeface="Arial" panose="020B0604020202020204" pitchFamily="34" charset="0"/>
            </a:endParaRPr>
          </a:p>
        </p:txBody>
      </p:sp>
      <p:sp>
        <p:nvSpPr>
          <p:cNvPr id="75" name="TextBox 74">
            <a:extLst>
              <a:ext uri="{FF2B5EF4-FFF2-40B4-BE49-F238E27FC236}">
                <a16:creationId xmlns:a16="http://schemas.microsoft.com/office/drawing/2014/main" id="{C6AF5011-632F-40AC-AF5A-90CA50436C67}"/>
              </a:ext>
            </a:extLst>
          </p:cNvPr>
          <p:cNvSpPr txBox="1"/>
          <p:nvPr/>
        </p:nvSpPr>
        <p:spPr>
          <a:xfrm>
            <a:off x="838200" y="5599274"/>
            <a:ext cx="1379825" cy="646331"/>
          </a:xfrm>
          <a:prstGeom prst="rect">
            <a:avLst/>
          </a:prstGeom>
          <a:noFill/>
        </p:spPr>
        <p:txBody>
          <a:bodyPr wrap="square" rtlCol="0">
            <a:spAutoFit/>
          </a:bodyPr>
          <a:lstStyle/>
          <a:p>
            <a:r>
              <a:rPr lang="en-US" sz="3600">
                <a:solidFill>
                  <a:schemeClr val="tx2">
                    <a:lumMod val="60000"/>
                    <a:lumOff val="40000"/>
                  </a:schemeClr>
                </a:solidFill>
                <a:latin typeface="Arial" panose="020B0604020202020204" pitchFamily="34" charset="0"/>
                <a:cs typeface="Arial" panose="020B0604020202020204" pitchFamily="34" charset="0"/>
              </a:rPr>
              <a:t>53 </a:t>
            </a:r>
            <a:r>
              <a:rPr lang="en-US" sz="3600" b="1" dirty="0">
                <a:solidFill>
                  <a:schemeClr val="tx2">
                    <a:lumMod val="60000"/>
                    <a:lumOff val="40000"/>
                  </a:schemeClr>
                </a:solidFill>
                <a:latin typeface="Arial" panose="020B0604020202020204" pitchFamily="34" charset="0"/>
                <a:cs typeface="Arial" panose="020B0604020202020204" pitchFamily="34" charset="0"/>
              </a:rPr>
              <a:t>= </a:t>
            </a:r>
          </a:p>
        </p:txBody>
      </p:sp>
      <p:sp>
        <p:nvSpPr>
          <p:cNvPr id="76" name="TextBox 75">
            <a:extLst>
              <a:ext uri="{FF2B5EF4-FFF2-40B4-BE49-F238E27FC236}">
                <a16:creationId xmlns:a16="http://schemas.microsoft.com/office/drawing/2014/main" id="{C3141555-986C-4F0D-9911-F780A430B51A}"/>
              </a:ext>
            </a:extLst>
          </p:cNvPr>
          <p:cNvSpPr txBox="1"/>
          <p:nvPr/>
        </p:nvSpPr>
        <p:spPr>
          <a:xfrm>
            <a:off x="2947178" y="5602069"/>
            <a:ext cx="771263" cy="646331"/>
          </a:xfrm>
          <a:prstGeom prst="rect">
            <a:avLst/>
          </a:prstGeom>
          <a:noFill/>
        </p:spPr>
        <p:txBody>
          <a:bodyPr wrap="square" rtlCol="0">
            <a:spAutoFit/>
          </a:bodyPr>
          <a:lstStyle/>
          <a:p>
            <a:r>
              <a:rPr lang="en-US" sz="3600" b="1" dirty="0">
                <a:solidFill>
                  <a:schemeClr val="tx2">
                    <a:lumMod val="60000"/>
                    <a:lumOff val="40000"/>
                  </a:schemeClr>
                </a:solidFill>
                <a:latin typeface="Arial" panose="020B0604020202020204" pitchFamily="34" charset="0"/>
                <a:cs typeface="Arial" panose="020B0604020202020204" pitchFamily="34" charset="0"/>
              </a:rPr>
              <a:t>+</a:t>
            </a:r>
          </a:p>
        </p:txBody>
      </p:sp>
      <p:sp>
        <p:nvSpPr>
          <p:cNvPr id="77" name="Rectangle 76">
            <a:extLst>
              <a:ext uri="{FF2B5EF4-FFF2-40B4-BE49-F238E27FC236}">
                <a16:creationId xmlns:a16="http://schemas.microsoft.com/office/drawing/2014/main" id="{7B1A31AC-267F-4288-8DE8-168294AC2233}"/>
              </a:ext>
            </a:extLst>
          </p:cNvPr>
          <p:cNvSpPr/>
          <p:nvPr/>
        </p:nvSpPr>
        <p:spPr>
          <a:xfrm>
            <a:off x="3520724" y="5527299"/>
            <a:ext cx="771263" cy="702516"/>
          </a:xfrm>
          <a:prstGeom prst="rect">
            <a:avLst/>
          </a:prstGeom>
          <a:solidFill>
            <a:schemeClr val="bg1"/>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n>
                  <a:solidFill>
                    <a:schemeClr val="tx2">
                      <a:lumMod val="60000"/>
                      <a:lumOff val="40000"/>
                    </a:schemeClr>
                  </a:solidFill>
                </a:ln>
                <a:solidFill>
                  <a:schemeClr val="tx1"/>
                </a:solidFill>
                <a:latin typeface="Arial" panose="020B0604020202020204" pitchFamily="34" charset="0"/>
                <a:cs typeface="Arial" panose="020B0604020202020204" pitchFamily="34" charset="0"/>
              </a:rPr>
              <a:t>?</a:t>
            </a:r>
          </a:p>
        </p:txBody>
      </p:sp>
      <p:sp>
        <p:nvSpPr>
          <p:cNvPr id="78" name="Rectangle 77">
            <a:extLst>
              <a:ext uri="{FF2B5EF4-FFF2-40B4-BE49-F238E27FC236}">
                <a16:creationId xmlns:a16="http://schemas.microsoft.com/office/drawing/2014/main" id="{6FBAA82E-367B-4D40-958B-6607F764EE44}"/>
              </a:ext>
            </a:extLst>
          </p:cNvPr>
          <p:cNvSpPr/>
          <p:nvPr/>
        </p:nvSpPr>
        <p:spPr>
          <a:xfrm>
            <a:off x="3510070" y="5540106"/>
            <a:ext cx="781917" cy="702516"/>
          </a:xfrm>
          <a:prstGeom prst="rect">
            <a:avLst/>
          </a:prstGeom>
          <a:solidFill>
            <a:schemeClr val="bg1"/>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n>
                  <a:solidFill>
                    <a:schemeClr val="tx2">
                      <a:lumMod val="60000"/>
                      <a:lumOff val="40000"/>
                    </a:schemeClr>
                  </a:solidFill>
                </a:ln>
                <a:solidFill>
                  <a:srgbClr val="FF0000"/>
                </a:solidFill>
                <a:latin typeface="Arial" panose="020B0604020202020204" pitchFamily="34" charset="0"/>
                <a:cs typeface="Arial" panose="020B0604020202020204" pitchFamily="34" charset="0"/>
              </a:rPr>
              <a:t>3</a:t>
            </a:r>
          </a:p>
        </p:txBody>
      </p:sp>
      <p:sp>
        <p:nvSpPr>
          <p:cNvPr id="79" name="Rectangle 78">
            <a:extLst>
              <a:ext uri="{FF2B5EF4-FFF2-40B4-BE49-F238E27FC236}">
                <a16:creationId xmlns:a16="http://schemas.microsoft.com/office/drawing/2014/main" id="{FB249B38-F832-464A-AF40-25CD3D561A92}"/>
              </a:ext>
            </a:extLst>
          </p:cNvPr>
          <p:cNvSpPr/>
          <p:nvPr/>
        </p:nvSpPr>
        <p:spPr>
          <a:xfrm>
            <a:off x="6438551" y="4247688"/>
            <a:ext cx="838141" cy="702517"/>
          </a:xfrm>
          <a:prstGeom prst="rect">
            <a:avLst/>
          </a:prstGeom>
          <a:solidFill>
            <a:schemeClr val="bg1"/>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ln>
                  <a:solidFill>
                    <a:schemeClr val="tx2">
                      <a:lumMod val="60000"/>
                      <a:lumOff val="40000"/>
                    </a:schemeClr>
                  </a:solidFill>
                </a:ln>
                <a:solidFill>
                  <a:schemeClr val="tx1"/>
                </a:solidFill>
                <a:latin typeface="Arial" panose="020B0604020202020204" pitchFamily="34" charset="0"/>
                <a:cs typeface="Arial" panose="020B0604020202020204" pitchFamily="34" charset="0"/>
              </a:rPr>
              <a:t>?</a:t>
            </a:r>
            <a:endParaRPr lang="en-US" sz="3600" b="1" dirty="0">
              <a:ln>
                <a:solidFill>
                  <a:schemeClr val="tx2">
                    <a:lumMod val="60000"/>
                    <a:lumOff val="40000"/>
                  </a:schemeClr>
                </a:solidFill>
              </a:ln>
              <a:solidFill>
                <a:schemeClr val="tx1"/>
              </a:solidFill>
              <a:latin typeface="Arial" panose="020B0604020202020204" pitchFamily="34" charset="0"/>
              <a:cs typeface="Arial" panose="020B0604020202020204" pitchFamily="34" charset="0"/>
            </a:endParaRPr>
          </a:p>
        </p:txBody>
      </p:sp>
      <p:sp>
        <p:nvSpPr>
          <p:cNvPr id="80" name="TextBox 79">
            <a:extLst>
              <a:ext uri="{FF2B5EF4-FFF2-40B4-BE49-F238E27FC236}">
                <a16:creationId xmlns:a16="http://schemas.microsoft.com/office/drawing/2014/main" id="{699A5191-9874-444B-AD10-51A6B7672B71}"/>
              </a:ext>
            </a:extLst>
          </p:cNvPr>
          <p:cNvSpPr txBox="1"/>
          <p:nvPr/>
        </p:nvSpPr>
        <p:spPr>
          <a:xfrm>
            <a:off x="5257800" y="4303874"/>
            <a:ext cx="1379825" cy="646331"/>
          </a:xfrm>
          <a:prstGeom prst="rect">
            <a:avLst/>
          </a:prstGeom>
          <a:noFill/>
        </p:spPr>
        <p:txBody>
          <a:bodyPr wrap="square" rtlCol="0">
            <a:spAutoFit/>
          </a:bodyPr>
          <a:lstStyle/>
          <a:p>
            <a:r>
              <a:rPr lang="en-US" sz="3600">
                <a:solidFill>
                  <a:schemeClr val="tx2">
                    <a:lumMod val="60000"/>
                    <a:lumOff val="40000"/>
                  </a:schemeClr>
                </a:solidFill>
                <a:latin typeface="Arial" panose="020B0604020202020204" pitchFamily="34" charset="0"/>
                <a:cs typeface="Arial" panose="020B0604020202020204" pitchFamily="34" charset="0"/>
              </a:rPr>
              <a:t>69</a:t>
            </a:r>
            <a:r>
              <a:rPr lang="en-US" sz="3600" b="1">
                <a:solidFill>
                  <a:schemeClr val="tx2">
                    <a:lumMod val="60000"/>
                    <a:lumOff val="40000"/>
                  </a:schemeClr>
                </a:solidFill>
                <a:latin typeface="Arial" panose="020B0604020202020204" pitchFamily="34" charset="0"/>
                <a:cs typeface="Arial" panose="020B0604020202020204" pitchFamily="34" charset="0"/>
              </a:rPr>
              <a:t> </a:t>
            </a:r>
            <a:r>
              <a:rPr lang="en-US" sz="3600" b="1" dirty="0">
                <a:solidFill>
                  <a:schemeClr val="tx2">
                    <a:lumMod val="60000"/>
                    <a:lumOff val="40000"/>
                  </a:schemeClr>
                </a:solidFill>
                <a:latin typeface="Arial" panose="020B0604020202020204" pitchFamily="34" charset="0"/>
                <a:cs typeface="Arial" panose="020B0604020202020204" pitchFamily="34" charset="0"/>
              </a:rPr>
              <a:t>= </a:t>
            </a:r>
          </a:p>
        </p:txBody>
      </p:sp>
      <p:sp>
        <p:nvSpPr>
          <p:cNvPr id="81" name="TextBox 80">
            <a:extLst>
              <a:ext uri="{FF2B5EF4-FFF2-40B4-BE49-F238E27FC236}">
                <a16:creationId xmlns:a16="http://schemas.microsoft.com/office/drawing/2014/main" id="{0F87F3B9-D732-4A0C-8063-38EFFE89F4A8}"/>
              </a:ext>
            </a:extLst>
          </p:cNvPr>
          <p:cNvSpPr txBox="1"/>
          <p:nvPr/>
        </p:nvSpPr>
        <p:spPr>
          <a:xfrm>
            <a:off x="7366778" y="4306669"/>
            <a:ext cx="771263" cy="646331"/>
          </a:xfrm>
          <a:prstGeom prst="rect">
            <a:avLst/>
          </a:prstGeom>
          <a:noFill/>
        </p:spPr>
        <p:txBody>
          <a:bodyPr wrap="square" rtlCol="0">
            <a:spAutoFit/>
          </a:bodyPr>
          <a:lstStyle/>
          <a:p>
            <a:r>
              <a:rPr lang="en-US" sz="3600" b="1" dirty="0">
                <a:solidFill>
                  <a:schemeClr val="tx2">
                    <a:lumMod val="60000"/>
                    <a:lumOff val="40000"/>
                  </a:schemeClr>
                </a:solidFill>
                <a:latin typeface="Arial" panose="020B0604020202020204" pitchFamily="34" charset="0"/>
                <a:cs typeface="Arial" panose="020B0604020202020204" pitchFamily="34" charset="0"/>
              </a:rPr>
              <a:t>+</a:t>
            </a:r>
          </a:p>
        </p:txBody>
      </p:sp>
      <p:sp>
        <p:nvSpPr>
          <p:cNvPr id="82" name="Rectangle 81">
            <a:extLst>
              <a:ext uri="{FF2B5EF4-FFF2-40B4-BE49-F238E27FC236}">
                <a16:creationId xmlns:a16="http://schemas.microsoft.com/office/drawing/2014/main" id="{3CE54491-7468-4407-BE93-6A08C86E7B5B}"/>
              </a:ext>
            </a:extLst>
          </p:cNvPr>
          <p:cNvSpPr/>
          <p:nvPr/>
        </p:nvSpPr>
        <p:spPr>
          <a:xfrm>
            <a:off x="7901876" y="4237677"/>
            <a:ext cx="771263" cy="702516"/>
          </a:xfrm>
          <a:prstGeom prst="rect">
            <a:avLst/>
          </a:prstGeom>
          <a:solidFill>
            <a:schemeClr val="bg1"/>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n>
                  <a:solidFill>
                    <a:schemeClr val="tx2">
                      <a:lumMod val="60000"/>
                      <a:lumOff val="40000"/>
                    </a:schemeClr>
                  </a:solidFill>
                </a:ln>
                <a:solidFill>
                  <a:srgbClr val="72A1DC"/>
                </a:solidFill>
                <a:latin typeface="Arial" panose="020B0604020202020204" pitchFamily="34" charset="0"/>
                <a:cs typeface="Arial" panose="020B0604020202020204" pitchFamily="34" charset="0"/>
              </a:rPr>
              <a:t>9</a:t>
            </a:r>
          </a:p>
        </p:txBody>
      </p:sp>
      <p:sp>
        <p:nvSpPr>
          <p:cNvPr id="83" name="Rectangle 82">
            <a:extLst>
              <a:ext uri="{FF2B5EF4-FFF2-40B4-BE49-F238E27FC236}">
                <a16:creationId xmlns:a16="http://schemas.microsoft.com/office/drawing/2014/main" id="{1713AA70-D811-4339-9B86-B6490DEE2D6F}"/>
              </a:ext>
            </a:extLst>
          </p:cNvPr>
          <p:cNvSpPr/>
          <p:nvPr/>
        </p:nvSpPr>
        <p:spPr>
          <a:xfrm>
            <a:off x="6416384" y="4257121"/>
            <a:ext cx="859469" cy="702516"/>
          </a:xfrm>
          <a:prstGeom prst="rect">
            <a:avLst/>
          </a:prstGeom>
          <a:solidFill>
            <a:schemeClr val="bg1"/>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ln>
                  <a:solidFill>
                    <a:schemeClr val="tx2">
                      <a:lumMod val="60000"/>
                      <a:lumOff val="40000"/>
                    </a:schemeClr>
                  </a:solidFill>
                </a:ln>
                <a:solidFill>
                  <a:srgbClr val="FF0000"/>
                </a:solidFill>
                <a:latin typeface="Arial" panose="020B0604020202020204" pitchFamily="34" charset="0"/>
                <a:cs typeface="Arial" panose="020B0604020202020204" pitchFamily="34" charset="0"/>
              </a:rPr>
              <a:t>60</a:t>
            </a:r>
            <a:endParaRPr lang="en-US" sz="3600" dirty="0">
              <a:ln>
                <a:solidFill>
                  <a:schemeClr val="tx2">
                    <a:lumMod val="60000"/>
                    <a:lumOff val="40000"/>
                  </a:schemeClr>
                </a:solidFill>
              </a:ln>
              <a:solidFill>
                <a:srgbClr val="FF0000"/>
              </a:solidFill>
              <a:latin typeface="Arial" panose="020B0604020202020204" pitchFamily="34" charset="0"/>
              <a:cs typeface="Arial" panose="020B0604020202020204" pitchFamily="34" charset="0"/>
            </a:endParaRPr>
          </a:p>
        </p:txBody>
      </p:sp>
      <p:sp>
        <p:nvSpPr>
          <p:cNvPr id="84" name="TextBox 83">
            <a:extLst>
              <a:ext uri="{FF2B5EF4-FFF2-40B4-BE49-F238E27FC236}">
                <a16:creationId xmlns:a16="http://schemas.microsoft.com/office/drawing/2014/main" id="{EF58F4C5-BB31-4D31-9708-1B48718ECA3D}"/>
              </a:ext>
            </a:extLst>
          </p:cNvPr>
          <p:cNvSpPr txBox="1"/>
          <p:nvPr/>
        </p:nvSpPr>
        <p:spPr>
          <a:xfrm>
            <a:off x="5257800" y="5552597"/>
            <a:ext cx="1379825" cy="646331"/>
          </a:xfrm>
          <a:prstGeom prst="rect">
            <a:avLst/>
          </a:prstGeom>
          <a:noFill/>
        </p:spPr>
        <p:txBody>
          <a:bodyPr wrap="square" rtlCol="0">
            <a:spAutoFit/>
          </a:bodyPr>
          <a:lstStyle/>
          <a:p>
            <a:r>
              <a:rPr lang="en-US" sz="3600">
                <a:solidFill>
                  <a:schemeClr val="tx2">
                    <a:lumMod val="60000"/>
                    <a:lumOff val="40000"/>
                  </a:schemeClr>
                </a:solidFill>
                <a:latin typeface="Arial" panose="020B0604020202020204" pitchFamily="34" charset="0"/>
                <a:cs typeface="Arial" panose="020B0604020202020204" pitchFamily="34" charset="0"/>
              </a:rPr>
              <a:t>96</a:t>
            </a:r>
            <a:r>
              <a:rPr lang="en-US" sz="3600" b="1">
                <a:solidFill>
                  <a:schemeClr val="tx2">
                    <a:lumMod val="60000"/>
                    <a:lumOff val="40000"/>
                  </a:schemeClr>
                </a:solidFill>
                <a:latin typeface="Arial" panose="020B0604020202020204" pitchFamily="34" charset="0"/>
                <a:cs typeface="Arial" panose="020B0604020202020204" pitchFamily="34" charset="0"/>
              </a:rPr>
              <a:t> </a:t>
            </a:r>
            <a:r>
              <a:rPr lang="en-US" sz="3600" b="1" dirty="0">
                <a:solidFill>
                  <a:schemeClr val="tx2">
                    <a:lumMod val="60000"/>
                    <a:lumOff val="40000"/>
                  </a:schemeClr>
                </a:solidFill>
                <a:latin typeface="Arial" panose="020B0604020202020204" pitchFamily="34" charset="0"/>
                <a:cs typeface="Arial" panose="020B0604020202020204" pitchFamily="34" charset="0"/>
              </a:rPr>
              <a:t>= </a:t>
            </a:r>
          </a:p>
        </p:txBody>
      </p:sp>
      <p:sp>
        <p:nvSpPr>
          <p:cNvPr id="85" name="TextBox 84">
            <a:extLst>
              <a:ext uri="{FF2B5EF4-FFF2-40B4-BE49-F238E27FC236}">
                <a16:creationId xmlns:a16="http://schemas.microsoft.com/office/drawing/2014/main" id="{29791006-42BC-4F3B-AEAE-C830DF4C799B}"/>
              </a:ext>
            </a:extLst>
          </p:cNvPr>
          <p:cNvSpPr txBox="1"/>
          <p:nvPr/>
        </p:nvSpPr>
        <p:spPr>
          <a:xfrm>
            <a:off x="7366778" y="5555392"/>
            <a:ext cx="771263" cy="646331"/>
          </a:xfrm>
          <a:prstGeom prst="rect">
            <a:avLst/>
          </a:prstGeom>
          <a:noFill/>
        </p:spPr>
        <p:txBody>
          <a:bodyPr wrap="square" rtlCol="0">
            <a:spAutoFit/>
          </a:bodyPr>
          <a:lstStyle/>
          <a:p>
            <a:r>
              <a:rPr lang="en-US" sz="3600" b="1" dirty="0">
                <a:solidFill>
                  <a:schemeClr val="tx2">
                    <a:lumMod val="60000"/>
                    <a:lumOff val="40000"/>
                  </a:schemeClr>
                </a:solidFill>
                <a:latin typeface="Arial" panose="020B0604020202020204" pitchFamily="34" charset="0"/>
                <a:cs typeface="Arial" panose="020B0604020202020204" pitchFamily="34" charset="0"/>
              </a:rPr>
              <a:t>+</a:t>
            </a:r>
          </a:p>
        </p:txBody>
      </p:sp>
      <p:sp>
        <p:nvSpPr>
          <p:cNvPr id="86" name="Rectangle 85">
            <a:extLst>
              <a:ext uri="{FF2B5EF4-FFF2-40B4-BE49-F238E27FC236}">
                <a16:creationId xmlns:a16="http://schemas.microsoft.com/office/drawing/2014/main" id="{E7D2B762-1096-4ABF-B693-328C68AEDDCC}"/>
              </a:ext>
            </a:extLst>
          </p:cNvPr>
          <p:cNvSpPr/>
          <p:nvPr/>
        </p:nvSpPr>
        <p:spPr>
          <a:xfrm>
            <a:off x="7901876" y="5486400"/>
            <a:ext cx="771263" cy="702516"/>
          </a:xfrm>
          <a:prstGeom prst="rect">
            <a:avLst/>
          </a:prstGeom>
          <a:solidFill>
            <a:schemeClr val="bg1"/>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ln>
                  <a:solidFill>
                    <a:schemeClr val="tx2">
                      <a:lumMod val="60000"/>
                      <a:lumOff val="40000"/>
                    </a:schemeClr>
                  </a:solidFill>
                </a:ln>
                <a:solidFill>
                  <a:schemeClr val="tx1"/>
                </a:solidFill>
                <a:latin typeface="Arial" panose="020B0604020202020204" pitchFamily="34" charset="0"/>
                <a:cs typeface="Arial" panose="020B0604020202020204" pitchFamily="34" charset="0"/>
              </a:rPr>
              <a:t>?</a:t>
            </a:r>
            <a:endParaRPr lang="en-US" sz="3600" dirty="0">
              <a:ln>
                <a:solidFill>
                  <a:schemeClr val="tx2">
                    <a:lumMod val="60000"/>
                    <a:lumOff val="40000"/>
                  </a:schemeClr>
                </a:solidFill>
              </a:ln>
              <a:solidFill>
                <a:schemeClr val="tx1"/>
              </a:solidFill>
              <a:latin typeface="Arial" panose="020B0604020202020204" pitchFamily="34" charset="0"/>
              <a:cs typeface="Arial" panose="020B0604020202020204" pitchFamily="34" charset="0"/>
            </a:endParaRPr>
          </a:p>
        </p:txBody>
      </p:sp>
      <p:sp>
        <p:nvSpPr>
          <p:cNvPr id="87" name="Rectangle 86">
            <a:extLst>
              <a:ext uri="{FF2B5EF4-FFF2-40B4-BE49-F238E27FC236}">
                <a16:creationId xmlns:a16="http://schemas.microsoft.com/office/drawing/2014/main" id="{3B92AEC0-D95B-4C8D-8046-01B9A4F56C70}"/>
              </a:ext>
            </a:extLst>
          </p:cNvPr>
          <p:cNvSpPr/>
          <p:nvPr/>
        </p:nvSpPr>
        <p:spPr>
          <a:xfrm>
            <a:off x="6416384" y="5505844"/>
            <a:ext cx="859469" cy="702516"/>
          </a:xfrm>
          <a:prstGeom prst="rect">
            <a:avLst/>
          </a:prstGeom>
          <a:solidFill>
            <a:schemeClr val="bg1"/>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ln>
                  <a:solidFill>
                    <a:schemeClr val="tx2">
                      <a:lumMod val="60000"/>
                      <a:lumOff val="40000"/>
                    </a:schemeClr>
                  </a:solidFill>
                </a:ln>
                <a:solidFill>
                  <a:schemeClr val="tx1"/>
                </a:solidFill>
                <a:latin typeface="Arial" panose="020B0604020202020204" pitchFamily="34" charset="0"/>
                <a:cs typeface="Arial" panose="020B0604020202020204" pitchFamily="34" charset="0"/>
              </a:rPr>
              <a:t>?</a:t>
            </a:r>
            <a:endParaRPr lang="en-US" sz="3600" dirty="0">
              <a:ln>
                <a:solidFill>
                  <a:schemeClr val="tx2">
                    <a:lumMod val="60000"/>
                    <a:lumOff val="40000"/>
                  </a:schemeClr>
                </a:solidFill>
              </a:ln>
              <a:solidFill>
                <a:schemeClr val="tx1"/>
              </a:solidFill>
              <a:latin typeface="Arial" panose="020B0604020202020204" pitchFamily="34" charset="0"/>
              <a:cs typeface="Arial" panose="020B0604020202020204" pitchFamily="34" charset="0"/>
            </a:endParaRPr>
          </a:p>
        </p:txBody>
      </p:sp>
      <p:sp>
        <p:nvSpPr>
          <p:cNvPr id="88" name="Rectangle 87">
            <a:extLst>
              <a:ext uri="{FF2B5EF4-FFF2-40B4-BE49-F238E27FC236}">
                <a16:creationId xmlns:a16="http://schemas.microsoft.com/office/drawing/2014/main" id="{D82B16F5-435B-440E-B125-1B5496D82FEC}"/>
              </a:ext>
            </a:extLst>
          </p:cNvPr>
          <p:cNvSpPr/>
          <p:nvPr/>
        </p:nvSpPr>
        <p:spPr>
          <a:xfrm>
            <a:off x="6431970" y="5505844"/>
            <a:ext cx="831678" cy="702516"/>
          </a:xfrm>
          <a:prstGeom prst="rect">
            <a:avLst/>
          </a:prstGeom>
          <a:solidFill>
            <a:schemeClr val="bg1"/>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ln>
                  <a:solidFill>
                    <a:schemeClr val="tx2">
                      <a:lumMod val="60000"/>
                      <a:lumOff val="40000"/>
                    </a:schemeClr>
                  </a:solidFill>
                </a:ln>
                <a:solidFill>
                  <a:srgbClr val="FF0000"/>
                </a:solidFill>
                <a:latin typeface="Arial" panose="020B0604020202020204" pitchFamily="34" charset="0"/>
                <a:cs typeface="Arial" panose="020B0604020202020204" pitchFamily="34" charset="0"/>
              </a:rPr>
              <a:t>9</a:t>
            </a:r>
            <a:r>
              <a:rPr lang="en-US" sz="3600" dirty="0">
                <a:ln>
                  <a:solidFill>
                    <a:schemeClr val="tx2">
                      <a:lumMod val="60000"/>
                      <a:lumOff val="40000"/>
                    </a:schemeClr>
                  </a:solidFill>
                </a:ln>
                <a:solidFill>
                  <a:srgbClr val="FF0000"/>
                </a:solidFill>
                <a:latin typeface="Arial" panose="020B0604020202020204" pitchFamily="34" charset="0"/>
                <a:cs typeface="Arial" panose="020B0604020202020204" pitchFamily="34" charset="0"/>
              </a:rPr>
              <a:t>0</a:t>
            </a:r>
          </a:p>
        </p:txBody>
      </p:sp>
      <p:sp>
        <p:nvSpPr>
          <p:cNvPr id="89" name="Rectangle 88">
            <a:extLst>
              <a:ext uri="{FF2B5EF4-FFF2-40B4-BE49-F238E27FC236}">
                <a16:creationId xmlns:a16="http://schemas.microsoft.com/office/drawing/2014/main" id="{83166CDA-F7E3-48AC-9473-458D62F6A6CE}"/>
              </a:ext>
            </a:extLst>
          </p:cNvPr>
          <p:cNvSpPr/>
          <p:nvPr/>
        </p:nvSpPr>
        <p:spPr>
          <a:xfrm>
            <a:off x="7914492" y="5480626"/>
            <a:ext cx="831678" cy="702516"/>
          </a:xfrm>
          <a:prstGeom prst="rect">
            <a:avLst/>
          </a:prstGeom>
          <a:solidFill>
            <a:schemeClr val="bg1"/>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ln>
                  <a:solidFill>
                    <a:schemeClr val="tx2">
                      <a:lumMod val="60000"/>
                      <a:lumOff val="40000"/>
                    </a:schemeClr>
                  </a:solidFill>
                </a:ln>
                <a:solidFill>
                  <a:srgbClr val="FF0000"/>
                </a:solidFill>
                <a:latin typeface="Arial" panose="020B0604020202020204" pitchFamily="34" charset="0"/>
                <a:cs typeface="Arial" panose="020B0604020202020204" pitchFamily="34" charset="0"/>
              </a:rPr>
              <a:t>6</a:t>
            </a:r>
            <a:endParaRPr lang="en-US" sz="3600" dirty="0">
              <a:ln>
                <a:solidFill>
                  <a:schemeClr val="tx2">
                    <a:lumMod val="60000"/>
                    <a:lumOff val="40000"/>
                  </a:schemeClr>
                </a:solidFill>
              </a:ln>
              <a:solidFill>
                <a:srgbClr val="FF0000"/>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barn(inVertical)">
                                      <p:cBhvr>
                                        <p:cTn id="13" dur="500"/>
                                        <p:tgtEl>
                                          <p:spTgt spid="39"/>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2"/>
                                        </p:tgtEl>
                                        <p:attrNameLst>
                                          <p:attrName>style.visibility</p:attrName>
                                        </p:attrNameLst>
                                      </p:cBhvr>
                                      <p:to>
                                        <p:strVal val="visible"/>
                                      </p:to>
                                    </p:set>
                                    <p:animEffect transition="in" filter="barn(inVertical)">
                                      <p:cBhvr>
                                        <p:cTn id="18" dur="500"/>
                                        <p:tgtEl>
                                          <p:spTgt spid="52"/>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58"/>
                                        </p:tgtEl>
                                        <p:attrNameLst>
                                          <p:attrName>style.visibility</p:attrName>
                                        </p:attrNameLst>
                                      </p:cBhvr>
                                      <p:to>
                                        <p:strVal val="visible"/>
                                      </p:to>
                                    </p:set>
                                    <p:animEffect transition="in" filter="barn(inVertical)">
                                      <p:cBhvr>
                                        <p:cTn id="23" dur="500"/>
                                        <p:tgtEl>
                                          <p:spTgt spid="58"/>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59"/>
                                        </p:tgtEl>
                                        <p:attrNameLst>
                                          <p:attrName>style.visibility</p:attrName>
                                        </p:attrNameLst>
                                      </p:cBhvr>
                                      <p:to>
                                        <p:strVal val="visible"/>
                                      </p:to>
                                    </p:set>
                                    <p:animEffect transition="in" filter="barn(inVertical)">
                                      <p:cBhvr>
                                        <p:cTn id="28" dur="500"/>
                                        <p:tgtEl>
                                          <p:spTgt spid="59"/>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71"/>
                                        </p:tgtEl>
                                        <p:attrNameLst>
                                          <p:attrName>style.visibility</p:attrName>
                                        </p:attrNameLst>
                                      </p:cBhvr>
                                      <p:to>
                                        <p:strVal val="visible"/>
                                      </p:to>
                                    </p:set>
                                    <p:animEffect transition="in" filter="barn(inVertical)">
                                      <p:cBhvr>
                                        <p:cTn id="33" dur="500"/>
                                        <p:tgtEl>
                                          <p:spTgt spid="71"/>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78"/>
                                        </p:tgtEl>
                                        <p:attrNameLst>
                                          <p:attrName>style.visibility</p:attrName>
                                        </p:attrNameLst>
                                      </p:cBhvr>
                                      <p:to>
                                        <p:strVal val="visible"/>
                                      </p:to>
                                    </p:set>
                                    <p:animEffect transition="in" filter="fade">
                                      <p:cBhvr>
                                        <p:cTn id="38" dur="500"/>
                                        <p:tgtEl>
                                          <p:spTgt spid="78"/>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83"/>
                                        </p:tgtEl>
                                        <p:attrNameLst>
                                          <p:attrName>style.visibility</p:attrName>
                                        </p:attrNameLst>
                                      </p:cBhvr>
                                      <p:to>
                                        <p:strVal val="visible"/>
                                      </p:to>
                                    </p:set>
                                    <p:animEffect transition="in" filter="barn(inVertical)">
                                      <p:cBhvr>
                                        <p:cTn id="43" dur="500"/>
                                        <p:tgtEl>
                                          <p:spTgt spid="83"/>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88"/>
                                        </p:tgtEl>
                                        <p:attrNameLst>
                                          <p:attrName>style.visibility</p:attrName>
                                        </p:attrNameLst>
                                      </p:cBhvr>
                                      <p:to>
                                        <p:strVal val="visible"/>
                                      </p:to>
                                    </p:set>
                                    <p:animEffect transition="in" filter="barn(inVertical)">
                                      <p:cBhvr>
                                        <p:cTn id="48" dur="500"/>
                                        <p:tgtEl>
                                          <p:spTgt spid="88"/>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grpId="0" nodeType="clickEffect">
                                  <p:stCondLst>
                                    <p:cond delay="0"/>
                                  </p:stCondLst>
                                  <p:childTnLst>
                                    <p:set>
                                      <p:cBhvr>
                                        <p:cTn id="52" dur="1" fill="hold">
                                          <p:stCondLst>
                                            <p:cond delay="0"/>
                                          </p:stCondLst>
                                        </p:cTn>
                                        <p:tgtEl>
                                          <p:spTgt spid="89"/>
                                        </p:tgtEl>
                                        <p:attrNameLst>
                                          <p:attrName>style.visibility</p:attrName>
                                        </p:attrNameLst>
                                      </p:cBhvr>
                                      <p:to>
                                        <p:strVal val="visible"/>
                                      </p:to>
                                    </p:set>
                                    <p:animEffect transition="in" filter="barn(inVertical)">
                                      <p:cBhvr>
                                        <p:cTn id="53" dur="500"/>
                                        <p:tgtEl>
                                          <p:spTgt spid="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animBg="1"/>
      <p:bldP spid="39" grpId="0" animBg="1"/>
      <p:bldP spid="52" grpId="0" animBg="1"/>
      <p:bldP spid="58" grpId="0" animBg="1"/>
      <p:bldP spid="59" grpId="0" animBg="1"/>
      <p:bldP spid="71" grpId="0" animBg="1"/>
      <p:bldP spid="78" grpId="0" animBg="1"/>
      <p:bldP spid="83" grpId="0" animBg="1"/>
      <p:bldP spid="88" grpId="0" animBg="1"/>
      <p:bldP spid="8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5026025" y="1282700"/>
            <a:ext cx="4117975" cy="5575300"/>
            <a:chOff x="777" y="537"/>
            <a:chExt cx="1547" cy="2718"/>
          </a:xfrm>
        </p:grpSpPr>
        <p:sp>
          <p:nvSpPr>
            <p:cNvPr id="179203" name="Text Box 3"/>
            <p:cNvSpPr txBox="1">
              <a:spLocks noChangeArrowheads="1"/>
            </p:cNvSpPr>
            <p:nvPr/>
          </p:nvSpPr>
          <p:spPr bwMode="auto">
            <a:xfrm>
              <a:off x="1074" y="601"/>
              <a:ext cx="69" cy="223"/>
            </a:xfrm>
            <a:prstGeom prst="rect">
              <a:avLst/>
            </a:prstGeom>
            <a:noFill/>
            <a:ln w="9525">
              <a:noFill/>
              <a:miter lim="800000"/>
              <a:headEnd/>
              <a:tailEnd/>
            </a:ln>
            <a:effectLst/>
          </p:spPr>
          <p:txBody>
            <a:bodyPr wrap="none">
              <a:spAutoFit/>
            </a:bodyPr>
            <a:lstStyle/>
            <a:p>
              <a:endParaRPr lang="vi-VN" sz="2400">
                <a:latin typeface="Times New Roman" pitchFamily="18" charset="0"/>
              </a:endParaRPr>
            </a:p>
          </p:txBody>
        </p:sp>
        <p:grpSp>
          <p:nvGrpSpPr>
            <p:cNvPr id="3" name="Group 4"/>
            <p:cNvGrpSpPr>
              <a:grpSpLocks/>
            </p:cNvGrpSpPr>
            <p:nvPr/>
          </p:nvGrpSpPr>
          <p:grpSpPr bwMode="auto">
            <a:xfrm>
              <a:off x="1392" y="1309"/>
              <a:ext cx="746" cy="789"/>
              <a:chOff x="1392" y="1309"/>
              <a:chExt cx="746" cy="789"/>
            </a:xfrm>
          </p:grpSpPr>
          <p:sp>
            <p:nvSpPr>
              <p:cNvPr id="179205" name="Freeform 5"/>
              <p:cNvSpPr>
                <a:spLocks/>
              </p:cNvSpPr>
              <p:nvPr/>
            </p:nvSpPr>
            <p:spPr bwMode="auto">
              <a:xfrm>
                <a:off x="1715" y="1694"/>
                <a:ext cx="423" cy="404"/>
              </a:xfrm>
              <a:custGeom>
                <a:avLst/>
                <a:gdLst/>
                <a:ahLst/>
                <a:cxnLst>
                  <a:cxn ang="0">
                    <a:pos x="15" y="63"/>
                  </a:cxn>
                  <a:cxn ang="0">
                    <a:pos x="58" y="49"/>
                  </a:cxn>
                  <a:cxn ang="0">
                    <a:pos x="115" y="32"/>
                  </a:cxn>
                  <a:cxn ang="0">
                    <a:pos x="204" y="8"/>
                  </a:cxn>
                  <a:cxn ang="0">
                    <a:pos x="248" y="0"/>
                  </a:cxn>
                  <a:cxn ang="0">
                    <a:pos x="269" y="10"/>
                  </a:cxn>
                  <a:cxn ang="0">
                    <a:pos x="309" y="38"/>
                  </a:cxn>
                  <a:cxn ang="0">
                    <a:pos x="354" y="76"/>
                  </a:cxn>
                  <a:cxn ang="0">
                    <a:pos x="387" y="116"/>
                  </a:cxn>
                  <a:cxn ang="0">
                    <a:pos x="407" y="156"/>
                  </a:cxn>
                  <a:cxn ang="0">
                    <a:pos x="419" y="188"/>
                  </a:cxn>
                  <a:cxn ang="0">
                    <a:pos x="423" y="214"/>
                  </a:cxn>
                  <a:cxn ang="0">
                    <a:pos x="421" y="241"/>
                  </a:cxn>
                  <a:cxn ang="0">
                    <a:pos x="415" y="264"/>
                  </a:cxn>
                  <a:cxn ang="0">
                    <a:pos x="394" y="296"/>
                  </a:cxn>
                  <a:cxn ang="0">
                    <a:pos x="358" y="338"/>
                  </a:cxn>
                  <a:cxn ang="0">
                    <a:pos x="311" y="370"/>
                  </a:cxn>
                  <a:cxn ang="0">
                    <a:pos x="267" y="389"/>
                  </a:cxn>
                  <a:cxn ang="0">
                    <a:pos x="227" y="398"/>
                  </a:cxn>
                  <a:cxn ang="0">
                    <a:pos x="185" y="404"/>
                  </a:cxn>
                  <a:cxn ang="0">
                    <a:pos x="142" y="402"/>
                  </a:cxn>
                  <a:cxn ang="0">
                    <a:pos x="106" y="396"/>
                  </a:cxn>
                  <a:cxn ang="0">
                    <a:pos x="85" y="385"/>
                  </a:cxn>
                  <a:cxn ang="0">
                    <a:pos x="74" y="374"/>
                  </a:cxn>
                  <a:cxn ang="0">
                    <a:pos x="64" y="351"/>
                  </a:cxn>
                  <a:cxn ang="0">
                    <a:pos x="60" y="313"/>
                  </a:cxn>
                  <a:cxn ang="0">
                    <a:pos x="64" y="271"/>
                  </a:cxn>
                  <a:cxn ang="0">
                    <a:pos x="74" y="209"/>
                  </a:cxn>
                  <a:cxn ang="0">
                    <a:pos x="74" y="157"/>
                  </a:cxn>
                  <a:cxn ang="0">
                    <a:pos x="66" y="140"/>
                  </a:cxn>
                  <a:cxn ang="0">
                    <a:pos x="56" y="135"/>
                  </a:cxn>
                  <a:cxn ang="0">
                    <a:pos x="43" y="129"/>
                  </a:cxn>
                  <a:cxn ang="0">
                    <a:pos x="32" y="118"/>
                  </a:cxn>
                  <a:cxn ang="0">
                    <a:pos x="19" y="97"/>
                  </a:cxn>
                  <a:cxn ang="0">
                    <a:pos x="5" y="82"/>
                  </a:cxn>
                  <a:cxn ang="0">
                    <a:pos x="0" y="72"/>
                  </a:cxn>
                </a:cxnLst>
                <a:rect l="0" t="0" r="r" b="b"/>
                <a:pathLst>
                  <a:path w="423" h="404">
                    <a:moveTo>
                      <a:pt x="0" y="68"/>
                    </a:moveTo>
                    <a:lnTo>
                      <a:pt x="15" y="63"/>
                    </a:lnTo>
                    <a:lnTo>
                      <a:pt x="38" y="57"/>
                    </a:lnTo>
                    <a:lnTo>
                      <a:pt x="58" y="49"/>
                    </a:lnTo>
                    <a:lnTo>
                      <a:pt x="74" y="46"/>
                    </a:lnTo>
                    <a:lnTo>
                      <a:pt x="115" y="32"/>
                    </a:lnTo>
                    <a:lnTo>
                      <a:pt x="159" y="19"/>
                    </a:lnTo>
                    <a:lnTo>
                      <a:pt x="204" y="8"/>
                    </a:lnTo>
                    <a:lnTo>
                      <a:pt x="244" y="0"/>
                    </a:lnTo>
                    <a:lnTo>
                      <a:pt x="248" y="0"/>
                    </a:lnTo>
                    <a:lnTo>
                      <a:pt x="252" y="0"/>
                    </a:lnTo>
                    <a:lnTo>
                      <a:pt x="269" y="10"/>
                    </a:lnTo>
                    <a:lnTo>
                      <a:pt x="282" y="19"/>
                    </a:lnTo>
                    <a:lnTo>
                      <a:pt x="309" y="38"/>
                    </a:lnTo>
                    <a:lnTo>
                      <a:pt x="333" y="57"/>
                    </a:lnTo>
                    <a:lnTo>
                      <a:pt x="354" y="76"/>
                    </a:lnTo>
                    <a:lnTo>
                      <a:pt x="371" y="95"/>
                    </a:lnTo>
                    <a:lnTo>
                      <a:pt x="387" y="116"/>
                    </a:lnTo>
                    <a:lnTo>
                      <a:pt x="398" y="135"/>
                    </a:lnTo>
                    <a:lnTo>
                      <a:pt x="407" y="156"/>
                    </a:lnTo>
                    <a:lnTo>
                      <a:pt x="415" y="175"/>
                    </a:lnTo>
                    <a:lnTo>
                      <a:pt x="419" y="188"/>
                    </a:lnTo>
                    <a:lnTo>
                      <a:pt x="421" y="201"/>
                    </a:lnTo>
                    <a:lnTo>
                      <a:pt x="423" y="214"/>
                    </a:lnTo>
                    <a:lnTo>
                      <a:pt x="423" y="228"/>
                    </a:lnTo>
                    <a:lnTo>
                      <a:pt x="421" y="241"/>
                    </a:lnTo>
                    <a:lnTo>
                      <a:pt x="419" y="252"/>
                    </a:lnTo>
                    <a:lnTo>
                      <a:pt x="415" y="264"/>
                    </a:lnTo>
                    <a:lnTo>
                      <a:pt x="409" y="275"/>
                    </a:lnTo>
                    <a:lnTo>
                      <a:pt x="394" y="296"/>
                    </a:lnTo>
                    <a:lnTo>
                      <a:pt x="377" y="319"/>
                    </a:lnTo>
                    <a:lnTo>
                      <a:pt x="358" y="338"/>
                    </a:lnTo>
                    <a:lnTo>
                      <a:pt x="335" y="355"/>
                    </a:lnTo>
                    <a:lnTo>
                      <a:pt x="311" y="370"/>
                    </a:lnTo>
                    <a:lnTo>
                      <a:pt x="286" y="381"/>
                    </a:lnTo>
                    <a:lnTo>
                      <a:pt x="267" y="389"/>
                    </a:lnTo>
                    <a:lnTo>
                      <a:pt x="248" y="394"/>
                    </a:lnTo>
                    <a:lnTo>
                      <a:pt x="227" y="398"/>
                    </a:lnTo>
                    <a:lnTo>
                      <a:pt x="208" y="402"/>
                    </a:lnTo>
                    <a:lnTo>
                      <a:pt x="185" y="404"/>
                    </a:lnTo>
                    <a:lnTo>
                      <a:pt x="165" y="404"/>
                    </a:lnTo>
                    <a:lnTo>
                      <a:pt x="142" y="402"/>
                    </a:lnTo>
                    <a:lnTo>
                      <a:pt x="119" y="400"/>
                    </a:lnTo>
                    <a:lnTo>
                      <a:pt x="106" y="396"/>
                    </a:lnTo>
                    <a:lnTo>
                      <a:pt x="93" y="391"/>
                    </a:lnTo>
                    <a:lnTo>
                      <a:pt x="85" y="385"/>
                    </a:lnTo>
                    <a:lnTo>
                      <a:pt x="79" y="379"/>
                    </a:lnTo>
                    <a:lnTo>
                      <a:pt x="74" y="374"/>
                    </a:lnTo>
                    <a:lnTo>
                      <a:pt x="70" y="366"/>
                    </a:lnTo>
                    <a:lnTo>
                      <a:pt x="64" y="351"/>
                    </a:lnTo>
                    <a:lnTo>
                      <a:pt x="60" y="332"/>
                    </a:lnTo>
                    <a:lnTo>
                      <a:pt x="60" y="313"/>
                    </a:lnTo>
                    <a:lnTo>
                      <a:pt x="62" y="292"/>
                    </a:lnTo>
                    <a:lnTo>
                      <a:pt x="64" y="271"/>
                    </a:lnTo>
                    <a:lnTo>
                      <a:pt x="68" y="250"/>
                    </a:lnTo>
                    <a:lnTo>
                      <a:pt x="74" y="209"/>
                    </a:lnTo>
                    <a:lnTo>
                      <a:pt x="75" y="173"/>
                    </a:lnTo>
                    <a:lnTo>
                      <a:pt x="74" y="157"/>
                    </a:lnTo>
                    <a:lnTo>
                      <a:pt x="70" y="146"/>
                    </a:lnTo>
                    <a:lnTo>
                      <a:pt x="66" y="140"/>
                    </a:lnTo>
                    <a:lnTo>
                      <a:pt x="62" y="137"/>
                    </a:lnTo>
                    <a:lnTo>
                      <a:pt x="56" y="135"/>
                    </a:lnTo>
                    <a:lnTo>
                      <a:pt x="49" y="133"/>
                    </a:lnTo>
                    <a:lnTo>
                      <a:pt x="43" y="129"/>
                    </a:lnTo>
                    <a:lnTo>
                      <a:pt x="38" y="123"/>
                    </a:lnTo>
                    <a:lnTo>
                      <a:pt x="32" y="118"/>
                    </a:lnTo>
                    <a:lnTo>
                      <a:pt x="28" y="110"/>
                    </a:lnTo>
                    <a:lnTo>
                      <a:pt x="19" y="97"/>
                    </a:lnTo>
                    <a:lnTo>
                      <a:pt x="11" y="85"/>
                    </a:lnTo>
                    <a:lnTo>
                      <a:pt x="5" y="82"/>
                    </a:lnTo>
                    <a:lnTo>
                      <a:pt x="1" y="76"/>
                    </a:lnTo>
                    <a:lnTo>
                      <a:pt x="0" y="72"/>
                    </a:lnTo>
                    <a:lnTo>
                      <a:pt x="0" y="68"/>
                    </a:lnTo>
                    <a:close/>
                  </a:path>
                </a:pathLst>
              </a:custGeom>
              <a:solidFill>
                <a:srgbClr val="64565D"/>
              </a:solidFill>
              <a:ln w="9525">
                <a:noFill/>
                <a:round/>
                <a:headEnd/>
                <a:tailEnd/>
              </a:ln>
            </p:spPr>
            <p:txBody>
              <a:bodyPr/>
              <a:lstStyle/>
              <a:p>
                <a:endParaRPr lang="en-US"/>
              </a:p>
            </p:txBody>
          </p:sp>
          <p:sp>
            <p:nvSpPr>
              <p:cNvPr id="179206" name="Freeform 6"/>
              <p:cNvSpPr>
                <a:spLocks/>
              </p:cNvSpPr>
              <p:nvPr/>
            </p:nvSpPr>
            <p:spPr bwMode="auto">
              <a:xfrm>
                <a:off x="1785" y="1719"/>
                <a:ext cx="343" cy="360"/>
              </a:xfrm>
              <a:custGeom>
                <a:avLst/>
                <a:gdLst/>
                <a:ahLst/>
                <a:cxnLst>
                  <a:cxn ang="0">
                    <a:pos x="201" y="337"/>
                  </a:cxn>
                  <a:cxn ang="0">
                    <a:pos x="220" y="296"/>
                  </a:cxn>
                  <a:cxn ang="0">
                    <a:pos x="227" y="239"/>
                  </a:cxn>
                  <a:cxn ang="0">
                    <a:pos x="214" y="157"/>
                  </a:cxn>
                  <a:cxn ang="0">
                    <a:pos x="174" y="95"/>
                  </a:cxn>
                  <a:cxn ang="0">
                    <a:pos x="140" y="68"/>
                  </a:cxn>
                  <a:cxn ang="0">
                    <a:pos x="142" y="68"/>
                  </a:cxn>
                  <a:cxn ang="0">
                    <a:pos x="144" y="68"/>
                  </a:cxn>
                  <a:cxn ang="0">
                    <a:pos x="146" y="66"/>
                  </a:cxn>
                  <a:cxn ang="0">
                    <a:pos x="148" y="66"/>
                  </a:cxn>
                  <a:cxn ang="0">
                    <a:pos x="152" y="64"/>
                  </a:cxn>
                  <a:cxn ang="0">
                    <a:pos x="153" y="64"/>
                  </a:cxn>
                  <a:cxn ang="0">
                    <a:pos x="153" y="64"/>
                  </a:cxn>
                  <a:cxn ang="0">
                    <a:pos x="155" y="64"/>
                  </a:cxn>
                  <a:cxn ang="0">
                    <a:pos x="157" y="62"/>
                  </a:cxn>
                  <a:cxn ang="0">
                    <a:pos x="157" y="62"/>
                  </a:cxn>
                  <a:cxn ang="0">
                    <a:pos x="159" y="62"/>
                  </a:cxn>
                  <a:cxn ang="0">
                    <a:pos x="161" y="60"/>
                  </a:cxn>
                  <a:cxn ang="0">
                    <a:pos x="161" y="58"/>
                  </a:cxn>
                  <a:cxn ang="0">
                    <a:pos x="163" y="58"/>
                  </a:cxn>
                  <a:cxn ang="0">
                    <a:pos x="165" y="57"/>
                  </a:cxn>
                  <a:cxn ang="0">
                    <a:pos x="167" y="57"/>
                  </a:cxn>
                  <a:cxn ang="0">
                    <a:pos x="169" y="55"/>
                  </a:cxn>
                  <a:cxn ang="0">
                    <a:pos x="165" y="55"/>
                  </a:cxn>
                  <a:cxn ang="0">
                    <a:pos x="163" y="57"/>
                  </a:cxn>
                  <a:cxn ang="0">
                    <a:pos x="159" y="57"/>
                  </a:cxn>
                  <a:cxn ang="0">
                    <a:pos x="153" y="58"/>
                  </a:cxn>
                  <a:cxn ang="0">
                    <a:pos x="152" y="58"/>
                  </a:cxn>
                  <a:cxn ang="0">
                    <a:pos x="150" y="60"/>
                  </a:cxn>
                  <a:cxn ang="0">
                    <a:pos x="148" y="60"/>
                  </a:cxn>
                  <a:cxn ang="0">
                    <a:pos x="146" y="60"/>
                  </a:cxn>
                  <a:cxn ang="0">
                    <a:pos x="144" y="62"/>
                  </a:cxn>
                  <a:cxn ang="0">
                    <a:pos x="144" y="62"/>
                  </a:cxn>
                  <a:cxn ang="0">
                    <a:pos x="142" y="62"/>
                  </a:cxn>
                  <a:cxn ang="0">
                    <a:pos x="123" y="68"/>
                  </a:cxn>
                  <a:cxn ang="0">
                    <a:pos x="64" y="83"/>
                  </a:cxn>
                  <a:cxn ang="0">
                    <a:pos x="32" y="89"/>
                  </a:cxn>
                  <a:cxn ang="0">
                    <a:pos x="0" y="81"/>
                  </a:cxn>
                  <a:cxn ang="0">
                    <a:pos x="2" y="70"/>
                  </a:cxn>
                  <a:cxn ang="0">
                    <a:pos x="49" y="41"/>
                  </a:cxn>
                  <a:cxn ang="0">
                    <a:pos x="152" y="11"/>
                  </a:cxn>
                  <a:cxn ang="0">
                    <a:pos x="210" y="0"/>
                  </a:cxn>
                  <a:cxn ang="0">
                    <a:pos x="229" y="15"/>
                  </a:cxn>
                  <a:cxn ang="0">
                    <a:pos x="303" y="87"/>
                  </a:cxn>
                  <a:cxn ang="0">
                    <a:pos x="336" y="148"/>
                  </a:cxn>
                  <a:cxn ang="0">
                    <a:pos x="343" y="206"/>
                  </a:cxn>
                  <a:cxn ang="0">
                    <a:pos x="320" y="263"/>
                  </a:cxn>
                  <a:cxn ang="0">
                    <a:pos x="250" y="328"/>
                  </a:cxn>
                  <a:cxn ang="0">
                    <a:pos x="199" y="354"/>
                  </a:cxn>
                </a:cxnLst>
                <a:rect l="0" t="0" r="r" b="b"/>
                <a:pathLst>
                  <a:path w="343" h="360">
                    <a:moveTo>
                      <a:pt x="184" y="360"/>
                    </a:moveTo>
                    <a:lnTo>
                      <a:pt x="193" y="349"/>
                    </a:lnTo>
                    <a:lnTo>
                      <a:pt x="201" y="337"/>
                    </a:lnTo>
                    <a:lnTo>
                      <a:pt x="208" y="326"/>
                    </a:lnTo>
                    <a:lnTo>
                      <a:pt x="214" y="313"/>
                    </a:lnTo>
                    <a:lnTo>
                      <a:pt x="220" y="296"/>
                    </a:lnTo>
                    <a:lnTo>
                      <a:pt x="226" y="277"/>
                    </a:lnTo>
                    <a:lnTo>
                      <a:pt x="227" y="258"/>
                    </a:lnTo>
                    <a:lnTo>
                      <a:pt x="227" y="239"/>
                    </a:lnTo>
                    <a:lnTo>
                      <a:pt x="227" y="210"/>
                    </a:lnTo>
                    <a:lnTo>
                      <a:pt x="222" y="184"/>
                    </a:lnTo>
                    <a:lnTo>
                      <a:pt x="214" y="157"/>
                    </a:lnTo>
                    <a:lnTo>
                      <a:pt x="203" y="134"/>
                    </a:lnTo>
                    <a:lnTo>
                      <a:pt x="189" y="113"/>
                    </a:lnTo>
                    <a:lnTo>
                      <a:pt x="174" y="95"/>
                    </a:lnTo>
                    <a:lnTo>
                      <a:pt x="157" y="79"/>
                    </a:lnTo>
                    <a:lnTo>
                      <a:pt x="138" y="68"/>
                    </a:lnTo>
                    <a:lnTo>
                      <a:pt x="140" y="68"/>
                    </a:lnTo>
                    <a:lnTo>
                      <a:pt x="142" y="68"/>
                    </a:lnTo>
                    <a:lnTo>
                      <a:pt x="142" y="68"/>
                    </a:lnTo>
                    <a:lnTo>
                      <a:pt x="142" y="68"/>
                    </a:lnTo>
                    <a:lnTo>
                      <a:pt x="142" y="68"/>
                    </a:lnTo>
                    <a:lnTo>
                      <a:pt x="142" y="68"/>
                    </a:lnTo>
                    <a:lnTo>
                      <a:pt x="144" y="68"/>
                    </a:lnTo>
                    <a:lnTo>
                      <a:pt x="144" y="66"/>
                    </a:lnTo>
                    <a:lnTo>
                      <a:pt x="144" y="66"/>
                    </a:lnTo>
                    <a:lnTo>
                      <a:pt x="146" y="66"/>
                    </a:lnTo>
                    <a:lnTo>
                      <a:pt x="148" y="66"/>
                    </a:lnTo>
                    <a:lnTo>
                      <a:pt x="148" y="66"/>
                    </a:lnTo>
                    <a:lnTo>
                      <a:pt x="148" y="66"/>
                    </a:lnTo>
                    <a:lnTo>
                      <a:pt x="150" y="64"/>
                    </a:lnTo>
                    <a:lnTo>
                      <a:pt x="150" y="64"/>
                    </a:lnTo>
                    <a:lnTo>
                      <a:pt x="152" y="64"/>
                    </a:lnTo>
                    <a:lnTo>
                      <a:pt x="152" y="64"/>
                    </a:lnTo>
                    <a:lnTo>
                      <a:pt x="152" y="64"/>
                    </a:lnTo>
                    <a:lnTo>
                      <a:pt x="153" y="64"/>
                    </a:lnTo>
                    <a:lnTo>
                      <a:pt x="153" y="64"/>
                    </a:lnTo>
                    <a:lnTo>
                      <a:pt x="153" y="64"/>
                    </a:lnTo>
                    <a:lnTo>
                      <a:pt x="153" y="64"/>
                    </a:lnTo>
                    <a:lnTo>
                      <a:pt x="153" y="64"/>
                    </a:lnTo>
                    <a:lnTo>
                      <a:pt x="155" y="64"/>
                    </a:lnTo>
                    <a:lnTo>
                      <a:pt x="155" y="64"/>
                    </a:lnTo>
                    <a:lnTo>
                      <a:pt x="155" y="62"/>
                    </a:lnTo>
                    <a:lnTo>
                      <a:pt x="155" y="62"/>
                    </a:lnTo>
                    <a:lnTo>
                      <a:pt x="157" y="62"/>
                    </a:lnTo>
                    <a:lnTo>
                      <a:pt x="157" y="62"/>
                    </a:lnTo>
                    <a:lnTo>
                      <a:pt x="157" y="62"/>
                    </a:lnTo>
                    <a:lnTo>
                      <a:pt x="157" y="62"/>
                    </a:lnTo>
                    <a:lnTo>
                      <a:pt x="159" y="62"/>
                    </a:lnTo>
                    <a:lnTo>
                      <a:pt x="159" y="62"/>
                    </a:lnTo>
                    <a:lnTo>
                      <a:pt x="159" y="62"/>
                    </a:lnTo>
                    <a:lnTo>
                      <a:pt x="159" y="60"/>
                    </a:lnTo>
                    <a:lnTo>
                      <a:pt x="159" y="60"/>
                    </a:lnTo>
                    <a:lnTo>
                      <a:pt x="161" y="60"/>
                    </a:lnTo>
                    <a:lnTo>
                      <a:pt x="161" y="60"/>
                    </a:lnTo>
                    <a:lnTo>
                      <a:pt x="161" y="60"/>
                    </a:lnTo>
                    <a:lnTo>
                      <a:pt x="161" y="58"/>
                    </a:lnTo>
                    <a:lnTo>
                      <a:pt x="163" y="58"/>
                    </a:lnTo>
                    <a:lnTo>
                      <a:pt x="163" y="58"/>
                    </a:lnTo>
                    <a:lnTo>
                      <a:pt x="163" y="58"/>
                    </a:lnTo>
                    <a:lnTo>
                      <a:pt x="163" y="58"/>
                    </a:lnTo>
                    <a:lnTo>
                      <a:pt x="165" y="58"/>
                    </a:lnTo>
                    <a:lnTo>
                      <a:pt x="165" y="57"/>
                    </a:lnTo>
                    <a:lnTo>
                      <a:pt x="165" y="57"/>
                    </a:lnTo>
                    <a:lnTo>
                      <a:pt x="165" y="57"/>
                    </a:lnTo>
                    <a:lnTo>
                      <a:pt x="167" y="57"/>
                    </a:lnTo>
                    <a:lnTo>
                      <a:pt x="167" y="55"/>
                    </a:lnTo>
                    <a:lnTo>
                      <a:pt x="169" y="55"/>
                    </a:lnTo>
                    <a:lnTo>
                      <a:pt x="169" y="55"/>
                    </a:lnTo>
                    <a:lnTo>
                      <a:pt x="167" y="55"/>
                    </a:lnTo>
                    <a:lnTo>
                      <a:pt x="165" y="55"/>
                    </a:lnTo>
                    <a:lnTo>
                      <a:pt x="165" y="55"/>
                    </a:lnTo>
                    <a:lnTo>
                      <a:pt x="165" y="57"/>
                    </a:lnTo>
                    <a:lnTo>
                      <a:pt x="163" y="57"/>
                    </a:lnTo>
                    <a:lnTo>
                      <a:pt x="163" y="57"/>
                    </a:lnTo>
                    <a:lnTo>
                      <a:pt x="161" y="57"/>
                    </a:lnTo>
                    <a:lnTo>
                      <a:pt x="159" y="57"/>
                    </a:lnTo>
                    <a:lnTo>
                      <a:pt x="159" y="57"/>
                    </a:lnTo>
                    <a:lnTo>
                      <a:pt x="155" y="58"/>
                    </a:lnTo>
                    <a:lnTo>
                      <a:pt x="155" y="58"/>
                    </a:lnTo>
                    <a:lnTo>
                      <a:pt x="153" y="58"/>
                    </a:lnTo>
                    <a:lnTo>
                      <a:pt x="153" y="58"/>
                    </a:lnTo>
                    <a:lnTo>
                      <a:pt x="152" y="58"/>
                    </a:lnTo>
                    <a:lnTo>
                      <a:pt x="152" y="58"/>
                    </a:lnTo>
                    <a:lnTo>
                      <a:pt x="150" y="58"/>
                    </a:lnTo>
                    <a:lnTo>
                      <a:pt x="150" y="60"/>
                    </a:lnTo>
                    <a:lnTo>
                      <a:pt x="150" y="60"/>
                    </a:lnTo>
                    <a:lnTo>
                      <a:pt x="148" y="60"/>
                    </a:lnTo>
                    <a:lnTo>
                      <a:pt x="148" y="60"/>
                    </a:lnTo>
                    <a:lnTo>
                      <a:pt x="148" y="60"/>
                    </a:lnTo>
                    <a:lnTo>
                      <a:pt x="148" y="60"/>
                    </a:lnTo>
                    <a:lnTo>
                      <a:pt x="146" y="60"/>
                    </a:lnTo>
                    <a:lnTo>
                      <a:pt x="146" y="60"/>
                    </a:lnTo>
                    <a:lnTo>
                      <a:pt x="146" y="60"/>
                    </a:lnTo>
                    <a:lnTo>
                      <a:pt x="144" y="62"/>
                    </a:lnTo>
                    <a:lnTo>
                      <a:pt x="144" y="62"/>
                    </a:lnTo>
                    <a:lnTo>
                      <a:pt x="144" y="62"/>
                    </a:lnTo>
                    <a:lnTo>
                      <a:pt x="144" y="62"/>
                    </a:lnTo>
                    <a:lnTo>
                      <a:pt x="144" y="62"/>
                    </a:lnTo>
                    <a:lnTo>
                      <a:pt x="142" y="62"/>
                    </a:lnTo>
                    <a:lnTo>
                      <a:pt x="142" y="62"/>
                    </a:lnTo>
                    <a:lnTo>
                      <a:pt x="142" y="62"/>
                    </a:lnTo>
                    <a:lnTo>
                      <a:pt x="142" y="64"/>
                    </a:lnTo>
                    <a:lnTo>
                      <a:pt x="138" y="64"/>
                    </a:lnTo>
                    <a:lnTo>
                      <a:pt x="123" y="68"/>
                    </a:lnTo>
                    <a:lnTo>
                      <a:pt x="102" y="74"/>
                    </a:lnTo>
                    <a:lnTo>
                      <a:pt x="79" y="79"/>
                    </a:lnTo>
                    <a:lnTo>
                      <a:pt x="64" y="83"/>
                    </a:lnTo>
                    <a:lnTo>
                      <a:pt x="57" y="87"/>
                    </a:lnTo>
                    <a:lnTo>
                      <a:pt x="45" y="87"/>
                    </a:lnTo>
                    <a:lnTo>
                      <a:pt x="32" y="89"/>
                    </a:lnTo>
                    <a:lnTo>
                      <a:pt x="19" y="87"/>
                    </a:lnTo>
                    <a:lnTo>
                      <a:pt x="7" y="85"/>
                    </a:lnTo>
                    <a:lnTo>
                      <a:pt x="0" y="81"/>
                    </a:lnTo>
                    <a:lnTo>
                      <a:pt x="0" y="77"/>
                    </a:lnTo>
                    <a:lnTo>
                      <a:pt x="0" y="74"/>
                    </a:lnTo>
                    <a:lnTo>
                      <a:pt x="2" y="70"/>
                    </a:lnTo>
                    <a:lnTo>
                      <a:pt x="7" y="64"/>
                    </a:lnTo>
                    <a:lnTo>
                      <a:pt x="23" y="53"/>
                    </a:lnTo>
                    <a:lnTo>
                      <a:pt x="49" y="41"/>
                    </a:lnTo>
                    <a:lnTo>
                      <a:pt x="81" y="30"/>
                    </a:lnTo>
                    <a:lnTo>
                      <a:pt x="117" y="21"/>
                    </a:lnTo>
                    <a:lnTo>
                      <a:pt x="152" y="11"/>
                    </a:lnTo>
                    <a:lnTo>
                      <a:pt x="180" y="4"/>
                    </a:lnTo>
                    <a:lnTo>
                      <a:pt x="201" y="0"/>
                    </a:lnTo>
                    <a:lnTo>
                      <a:pt x="210" y="0"/>
                    </a:lnTo>
                    <a:lnTo>
                      <a:pt x="214" y="4"/>
                    </a:lnTo>
                    <a:lnTo>
                      <a:pt x="218" y="7"/>
                    </a:lnTo>
                    <a:lnTo>
                      <a:pt x="229" y="15"/>
                    </a:lnTo>
                    <a:lnTo>
                      <a:pt x="239" y="22"/>
                    </a:lnTo>
                    <a:lnTo>
                      <a:pt x="273" y="53"/>
                    </a:lnTo>
                    <a:lnTo>
                      <a:pt x="303" y="87"/>
                    </a:lnTo>
                    <a:lnTo>
                      <a:pt x="317" y="104"/>
                    </a:lnTo>
                    <a:lnTo>
                      <a:pt x="328" y="125"/>
                    </a:lnTo>
                    <a:lnTo>
                      <a:pt x="336" y="148"/>
                    </a:lnTo>
                    <a:lnTo>
                      <a:pt x="341" y="172"/>
                    </a:lnTo>
                    <a:lnTo>
                      <a:pt x="343" y="189"/>
                    </a:lnTo>
                    <a:lnTo>
                      <a:pt x="343" y="206"/>
                    </a:lnTo>
                    <a:lnTo>
                      <a:pt x="339" y="225"/>
                    </a:lnTo>
                    <a:lnTo>
                      <a:pt x="334" y="244"/>
                    </a:lnTo>
                    <a:lnTo>
                      <a:pt x="320" y="263"/>
                    </a:lnTo>
                    <a:lnTo>
                      <a:pt x="299" y="288"/>
                    </a:lnTo>
                    <a:lnTo>
                      <a:pt x="279" y="307"/>
                    </a:lnTo>
                    <a:lnTo>
                      <a:pt x="250" y="328"/>
                    </a:lnTo>
                    <a:lnTo>
                      <a:pt x="231" y="339"/>
                    </a:lnTo>
                    <a:lnTo>
                      <a:pt x="214" y="349"/>
                    </a:lnTo>
                    <a:lnTo>
                      <a:pt x="199" y="354"/>
                    </a:lnTo>
                    <a:lnTo>
                      <a:pt x="184" y="360"/>
                    </a:lnTo>
                    <a:close/>
                  </a:path>
                </a:pathLst>
              </a:custGeom>
              <a:solidFill>
                <a:srgbClr val="54609C"/>
              </a:solidFill>
              <a:ln w="9525">
                <a:noFill/>
                <a:round/>
                <a:headEnd/>
                <a:tailEnd/>
              </a:ln>
            </p:spPr>
            <p:txBody>
              <a:bodyPr/>
              <a:lstStyle/>
              <a:p>
                <a:endParaRPr lang="en-US"/>
              </a:p>
            </p:txBody>
          </p:sp>
          <p:sp>
            <p:nvSpPr>
              <p:cNvPr id="179207" name="Freeform 7"/>
              <p:cNvSpPr>
                <a:spLocks/>
              </p:cNvSpPr>
              <p:nvPr/>
            </p:nvSpPr>
            <p:spPr bwMode="auto">
              <a:xfrm>
                <a:off x="1900" y="2092"/>
                <a:ext cx="10" cy="2"/>
              </a:xfrm>
              <a:custGeom>
                <a:avLst/>
                <a:gdLst/>
                <a:ahLst/>
                <a:cxnLst>
                  <a:cxn ang="0">
                    <a:pos x="0" y="0"/>
                  </a:cxn>
                  <a:cxn ang="0">
                    <a:pos x="10" y="2"/>
                  </a:cxn>
                  <a:cxn ang="0">
                    <a:pos x="4" y="2"/>
                  </a:cxn>
                  <a:cxn ang="0">
                    <a:pos x="0" y="2"/>
                  </a:cxn>
                  <a:cxn ang="0">
                    <a:pos x="0" y="2"/>
                  </a:cxn>
                  <a:cxn ang="0">
                    <a:pos x="0" y="0"/>
                  </a:cxn>
                </a:cxnLst>
                <a:rect l="0" t="0" r="r" b="b"/>
                <a:pathLst>
                  <a:path w="10" h="2">
                    <a:moveTo>
                      <a:pt x="0" y="0"/>
                    </a:moveTo>
                    <a:lnTo>
                      <a:pt x="10" y="2"/>
                    </a:lnTo>
                    <a:lnTo>
                      <a:pt x="4" y="2"/>
                    </a:lnTo>
                    <a:lnTo>
                      <a:pt x="0" y="2"/>
                    </a:lnTo>
                    <a:lnTo>
                      <a:pt x="0" y="2"/>
                    </a:lnTo>
                    <a:lnTo>
                      <a:pt x="0" y="0"/>
                    </a:lnTo>
                    <a:close/>
                  </a:path>
                </a:pathLst>
              </a:custGeom>
              <a:solidFill>
                <a:srgbClr val="E46820"/>
              </a:solidFill>
              <a:ln w="9525">
                <a:noFill/>
                <a:round/>
                <a:headEnd/>
                <a:tailEnd/>
              </a:ln>
            </p:spPr>
            <p:txBody>
              <a:bodyPr/>
              <a:lstStyle/>
              <a:p>
                <a:endParaRPr lang="en-US"/>
              </a:p>
            </p:txBody>
          </p:sp>
          <p:sp>
            <p:nvSpPr>
              <p:cNvPr id="179208" name="Freeform 8"/>
              <p:cNvSpPr>
                <a:spLocks/>
              </p:cNvSpPr>
              <p:nvPr/>
            </p:nvSpPr>
            <p:spPr bwMode="auto">
              <a:xfrm>
                <a:off x="1900" y="2090"/>
                <a:ext cx="18" cy="4"/>
              </a:xfrm>
              <a:custGeom>
                <a:avLst/>
                <a:gdLst/>
                <a:ahLst/>
                <a:cxnLst>
                  <a:cxn ang="0">
                    <a:pos x="0" y="4"/>
                  </a:cxn>
                  <a:cxn ang="0">
                    <a:pos x="0" y="4"/>
                  </a:cxn>
                  <a:cxn ang="0">
                    <a:pos x="0" y="2"/>
                  </a:cxn>
                  <a:cxn ang="0">
                    <a:pos x="2" y="0"/>
                  </a:cxn>
                  <a:cxn ang="0">
                    <a:pos x="18" y="4"/>
                  </a:cxn>
                  <a:cxn ang="0">
                    <a:pos x="10" y="4"/>
                  </a:cxn>
                  <a:cxn ang="0">
                    <a:pos x="0" y="4"/>
                  </a:cxn>
                </a:cxnLst>
                <a:rect l="0" t="0" r="r" b="b"/>
                <a:pathLst>
                  <a:path w="18" h="4">
                    <a:moveTo>
                      <a:pt x="0" y="4"/>
                    </a:moveTo>
                    <a:lnTo>
                      <a:pt x="0" y="4"/>
                    </a:lnTo>
                    <a:lnTo>
                      <a:pt x="0" y="2"/>
                    </a:lnTo>
                    <a:lnTo>
                      <a:pt x="2" y="0"/>
                    </a:lnTo>
                    <a:lnTo>
                      <a:pt x="18" y="4"/>
                    </a:lnTo>
                    <a:lnTo>
                      <a:pt x="10" y="4"/>
                    </a:lnTo>
                    <a:lnTo>
                      <a:pt x="0" y="4"/>
                    </a:lnTo>
                    <a:close/>
                  </a:path>
                </a:pathLst>
              </a:custGeom>
              <a:solidFill>
                <a:srgbClr val="E56A20"/>
              </a:solidFill>
              <a:ln w="9525">
                <a:noFill/>
                <a:round/>
                <a:headEnd/>
                <a:tailEnd/>
              </a:ln>
            </p:spPr>
            <p:txBody>
              <a:bodyPr/>
              <a:lstStyle/>
              <a:p>
                <a:endParaRPr lang="en-US"/>
              </a:p>
            </p:txBody>
          </p:sp>
          <p:sp>
            <p:nvSpPr>
              <p:cNvPr id="179209" name="Freeform 9"/>
              <p:cNvSpPr>
                <a:spLocks/>
              </p:cNvSpPr>
              <p:nvPr/>
            </p:nvSpPr>
            <p:spPr bwMode="auto">
              <a:xfrm>
                <a:off x="1900" y="2088"/>
                <a:ext cx="25" cy="6"/>
              </a:xfrm>
              <a:custGeom>
                <a:avLst/>
                <a:gdLst/>
                <a:ahLst/>
                <a:cxnLst>
                  <a:cxn ang="0">
                    <a:pos x="10" y="6"/>
                  </a:cxn>
                  <a:cxn ang="0">
                    <a:pos x="0" y="4"/>
                  </a:cxn>
                  <a:cxn ang="0">
                    <a:pos x="2" y="2"/>
                  </a:cxn>
                  <a:cxn ang="0">
                    <a:pos x="2" y="0"/>
                  </a:cxn>
                  <a:cxn ang="0">
                    <a:pos x="25" y="6"/>
                  </a:cxn>
                  <a:cxn ang="0">
                    <a:pos x="18" y="6"/>
                  </a:cxn>
                  <a:cxn ang="0">
                    <a:pos x="10" y="6"/>
                  </a:cxn>
                </a:cxnLst>
                <a:rect l="0" t="0" r="r" b="b"/>
                <a:pathLst>
                  <a:path w="25" h="6">
                    <a:moveTo>
                      <a:pt x="10" y="6"/>
                    </a:moveTo>
                    <a:lnTo>
                      <a:pt x="0" y="4"/>
                    </a:lnTo>
                    <a:lnTo>
                      <a:pt x="2" y="2"/>
                    </a:lnTo>
                    <a:lnTo>
                      <a:pt x="2" y="0"/>
                    </a:lnTo>
                    <a:lnTo>
                      <a:pt x="25" y="6"/>
                    </a:lnTo>
                    <a:lnTo>
                      <a:pt x="18" y="6"/>
                    </a:lnTo>
                    <a:lnTo>
                      <a:pt x="10" y="6"/>
                    </a:lnTo>
                    <a:close/>
                  </a:path>
                </a:pathLst>
              </a:custGeom>
              <a:solidFill>
                <a:srgbClr val="E56A20"/>
              </a:solidFill>
              <a:ln w="9525">
                <a:noFill/>
                <a:round/>
                <a:headEnd/>
                <a:tailEnd/>
              </a:ln>
            </p:spPr>
            <p:txBody>
              <a:bodyPr/>
              <a:lstStyle/>
              <a:p>
                <a:endParaRPr lang="en-US"/>
              </a:p>
            </p:txBody>
          </p:sp>
          <p:sp>
            <p:nvSpPr>
              <p:cNvPr id="179210" name="Freeform 10"/>
              <p:cNvSpPr>
                <a:spLocks/>
              </p:cNvSpPr>
              <p:nvPr/>
            </p:nvSpPr>
            <p:spPr bwMode="auto">
              <a:xfrm>
                <a:off x="1902" y="2088"/>
                <a:ext cx="31" cy="6"/>
              </a:xfrm>
              <a:custGeom>
                <a:avLst/>
                <a:gdLst/>
                <a:ahLst/>
                <a:cxnLst>
                  <a:cxn ang="0">
                    <a:pos x="16" y="6"/>
                  </a:cxn>
                  <a:cxn ang="0">
                    <a:pos x="0" y="2"/>
                  </a:cxn>
                  <a:cxn ang="0">
                    <a:pos x="0" y="0"/>
                  </a:cxn>
                  <a:cxn ang="0">
                    <a:pos x="2" y="0"/>
                  </a:cxn>
                  <a:cxn ang="0">
                    <a:pos x="31" y="6"/>
                  </a:cxn>
                  <a:cxn ang="0">
                    <a:pos x="23" y="6"/>
                  </a:cxn>
                  <a:cxn ang="0">
                    <a:pos x="16" y="6"/>
                  </a:cxn>
                </a:cxnLst>
                <a:rect l="0" t="0" r="r" b="b"/>
                <a:pathLst>
                  <a:path w="31" h="6">
                    <a:moveTo>
                      <a:pt x="16" y="6"/>
                    </a:moveTo>
                    <a:lnTo>
                      <a:pt x="0" y="2"/>
                    </a:lnTo>
                    <a:lnTo>
                      <a:pt x="0" y="0"/>
                    </a:lnTo>
                    <a:lnTo>
                      <a:pt x="2" y="0"/>
                    </a:lnTo>
                    <a:lnTo>
                      <a:pt x="31" y="6"/>
                    </a:lnTo>
                    <a:lnTo>
                      <a:pt x="23" y="6"/>
                    </a:lnTo>
                    <a:lnTo>
                      <a:pt x="16" y="6"/>
                    </a:lnTo>
                    <a:close/>
                  </a:path>
                </a:pathLst>
              </a:custGeom>
              <a:solidFill>
                <a:srgbClr val="E56C20"/>
              </a:solidFill>
              <a:ln w="9525">
                <a:noFill/>
                <a:round/>
                <a:headEnd/>
                <a:tailEnd/>
              </a:ln>
            </p:spPr>
            <p:txBody>
              <a:bodyPr/>
              <a:lstStyle/>
              <a:p>
                <a:endParaRPr lang="en-US"/>
              </a:p>
            </p:txBody>
          </p:sp>
          <p:sp>
            <p:nvSpPr>
              <p:cNvPr id="179211" name="Freeform 11"/>
              <p:cNvSpPr>
                <a:spLocks/>
              </p:cNvSpPr>
              <p:nvPr/>
            </p:nvSpPr>
            <p:spPr bwMode="auto">
              <a:xfrm>
                <a:off x="1902" y="2087"/>
                <a:ext cx="36" cy="7"/>
              </a:xfrm>
              <a:custGeom>
                <a:avLst/>
                <a:gdLst/>
                <a:ahLst/>
                <a:cxnLst>
                  <a:cxn ang="0">
                    <a:pos x="23" y="7"/>
                  </a:cxn>
                  <a:cxn ang="0">
                    <a:pos x="0" y="1"/>
                  </a:cxn>
                  <a:cxn ang="0">
                    <a:pos x="2" y="1"/>
                  </a:cxn>
                  <a:cxn ang="0">
                    <a:pos x="4" y="0"/>
                  </a:cxn>
                  <a:cxn ang="0">
                    <a:pos x="36" y="7"/>
                  </a:cxn>
                  <a:cxn ang="0">
                    <a:pos x="35" y="7"/>
                  </a:cxn>
                  <a:cxn ang="0">
                    <a:pos x="33" y="7"/>
                  </a:cxn>
                  <a:cxn ang="0">
                    <a:pos x="27" y="7"/>
                  </a:cxn>
                  <a:cxn ang="0">
                    <a:pos x="23" y="7"/>
                  </a:cxn>
                </a:cxnLst>
                <a:rect l="0" t="0" r="r" b="b"/>
                <a:pathLst>
                  <a:path w="36" h="7">
                    <a:moveTo>
                      <a:pt x="23" y="7"/>
                    </a:moveTo>
                    <a:lnTo>
                      <a:pt x="0" y="1"/>
                    </a:lnTo>
                    <a:lnTo>
                      <a:pt x="2" y="1"/>
                    </a:lnTo>
                    <a:lnTo>
                      <a:pt x="4" y="0"/>
                    </a:lnTo>
                    <a:lnTo>
                      <a:pt x="36" y="7"/>
                    </a:lnTo>
                    <a:lnTo>
                      <a:pt x="35" y="7"/>
                    </a:lnTo>
                    <a:lnTo>
                      <a:pt x="33" y="7"/>
                    </a:lnTo>
                    <a:lnTo>
                      <a:pt x="27" y="7"/>
                    </a:lnTo>
                    <a:lnTo>
                      <a:pt x="23" y="7"/>
                    </a:lnTo>
                    <a:close/>
                  </a:path>
                </a:pathLst>
              </a:custGeom>
              <a:solidFill>
                <a:srgbClr val="E56C20"/>
              </a:solidFill>
              <a:ln w="9525">
                <a:noFill/>
                <a:round/>
                <a:headEnd/>
                <a:tailEnd/>
              </a:ln>
            </p:spPr>
            <p:txBody>
              <a:bodyPr/>
              <a:lstStyle/>
              <a:p>
                <a:endParaRPr lang="en-US"/>
              </a:p>
            </p:txBody>
          </p:sp>
          <p:sp>
            <p:nvSpPr>
              <p:cNvPr id="179212" name="Freeform 12"/>
              <p:cNvSpPr>
                <a:spLocks/>
              </p:cNvSpPr>
              <p:nvPr/>
            </p:nvSpPr>
            <p:spPr bwMode="auto">
              <a:xfrm>
                <a:off x="1904" y="2085"/>
                <a:ext cx="38" cy="9"/>
              </a:xfrm>
              <a:custGeom>
                <a:avLst/>
                <a:gdLst/>
                <a:ahLst/>
                <a:cxnLst>
                  <a:cxn ang="0">
                    <a:pos x="29" y="9"/>
                  </a:cxn>
                  <a:cxn ang="0">
                    <a:pos x="0" y="3"/>
                  </a:cxn>
                  <a:cxn ang="0">
                    <a:pos x="2" y="2"/>
                  </a:cxn>
                  <a:cxn ang="0">
                    <a:pos x="2" y="0"/>
                  </a:cxn>
                  <a:cxn ang="0">
                    <a:pos x="38" y="7"/>
                  </a:cxn>
                  <a:cxn ang="0">
                    <a:pos x="34" y="9"/>
                  </a:cxn>
                  <a:cxn ang="0">
                    <a:pos x="31" y="9"/>
                  </a:cxn>
                  <a:cxn ang="0">
                    <a:pos x="29" y="9"/>
                  </a:cxn>
                  <a:cxn ang="0">
                    <a:pos x="29" y="9"/>
                  </a:cxn>
                </a:cxnLst>
                <a:rect l="0" t="0" r="r" b="b"/>
                <a:pathLst>
                  <a:path w="38" h="9">
                    <a:moveTo>
                      <a:pt x="29" y="9"/>
                    </a:moveTo>
                    <a:lnTo>
                      <a:pt x="0" y="3"/>
                    </a:lnTo>
                    <a:lnTo>
                      <a:pt x="2" y="2"/>
                    </a:lnTo>
                    <a:lnTo>
                      <a:pt x="2" y="0"/>
                    </a:lnTo>
                    <a:lnTo>
                      <a:pt x="38" y="7"/>
                    </a:lnTo>
                    <a:lnTo>
                      <a:pt x="34" y="9"/>
                    </a:lnTo>
                    <a:lnTo>
                      <a:pt x="31" y="9"/>
                    </a:lnTo>
                    <a:lnTo>
                      <a:pt x="29" y="9"/>
                    </a:lnTo>
                    <a:lnTo>
                      <a:pt x="29" y="9"/>
                    </a:lnTo>
                    <a:close/>
                  </a:path>
                </a:pathLst>
              </a:custGeom>
              <a:solidFill>
                <a:srgbClr val="E56E20"/>
              </a:solidFill>
              <a:ln w="9525">
                <a:noFill/>
                <a:round/>
                <a:headEnd/>
                <a:tailEnd/>
              </a:ln>
            </p:spPr>
            <p:txBody>
              <a:bodyPr/>
              <a:lstStyle/>
              <a:p>
                <a:endParaRPr lang="en-US"/>
              </a:p>
            </p:txBody>
          </p:sp>
          <p:sp>
            <p:nvSpPr>
              <p:cNvPr id="179213" name="Freeform 13"/>
              <p:cNvSpPr>
                <a:spLocks/>
              </p:cNvSpPr>
              <p:nvPr/>
            </p:nvSpPr>
            <p:spPr bwMode="auto">
              <a:xfrm>
                <a:off x="1906" y="2083"/>
                <a:ext cx="42" cy="11"/>
              </a:xfrm>
              <a:custGeom>
                <a:avLst/>
                <a:gdLst/>
                <a:ahLst/>
                <a:cxnLst>
                  <a:cxn ang="0">
                    <a:pos x="32" y="11"/>
                  </a:cxn>
                  <a:cxn ang="0">
                    <a:pos x="0" y="4"/>
                  </a:cxn>
                  <a:cxn ang="0">
                    <a:pos x="0" y="2"/>
                  </a:cxn>
                  <a:cxn ang="0">
                    <a:pos x="2" y="0"/>
                  </a:cxn>
                  <a:cxn ang="0">
                    <a:pos x="42" y="9"/>
                  </a:cxn>
                  <a:cxn ang="0">
                    <a:pos x="42" y="9"/>
                  </a:cxn>
                  <a:cxn ang="0">
                    <a:pos x="40" y="9"/>
                  </a:cxn>
                  <a:cxn ang="0">
                    <a:pos x="36" y="9"/>
                  </a:cxn>
                  <a:cxn ang="0">
                    <a:pos x="32" y="11"/>
                  </a:cxn>
                </a:cxnLst>
                <a:rect l="0" t="0" r="r" b="b"/>
                <a:pathLst>
                  <a:path w="42" h="11">
                    <a:moveTo>
                      <a:pt x="32" y="11"/>
                    </a:moveTo>
                    <a:lnTo>
                      <a:pt x="0" y="4"/>
                    </a:lnTo>
                    <a:lnTo>
                      <a:pt x="0" y="2"/>
                    </a:lnTo>
                    <a:lnTo>
                      <a:pt x="2" y="0"/>
                    </a:lnTo>
                    <a:lnTo>
                      <a:pt x="42" y="9"/>
                    </a:lnTo>
                    <a:lnTo>
                      <a:pt x="42" y="9"/>
                    </a:lnTo>
                    <a:lnTo>
                      <a:pt x="40" y="9"/>
                    </a:lnTo>
                    <a:lnTo>
                      <a:pt x="36" y="9"/>
                    </a:lnTo>
                    <a:lnTo>
                      <a:pt x="32" y="11"/>
                    </a:lnTo>
                    <a:close/>
                  </a:path>
                </a:pathLst>
              </a:custGeom>
              <a:solidFill>
                <a:srgbClr val="E66E21"/>
              </a:solidFill>
              <a:ln w="9525">
                <a:noFill/>
                <a:round/>
                <a:headEnd/>
                <a:tailEnd/>
              </a:ln>
            </p:spPr>
            <p:txBody>
              <a:bodyPr/>
              <a:lstStyle/>
              <a:p>
                <a:endParaRPr lang="en-US"/>
              </a:p>
            </p:txBody>
          </p:sp>
          <p:sp>
            <p:nvSpPr>
              <p:cNvPr id="179214" name="Freeform 14"/>
              <p:cNvSpPr>
                <a:spLocks/>
              </p:cNvSpPr>
              <p:nvPr/>
            </p:nvSpPr>
            <p:spPr bwMode="auto">
              <a:xfrm>
                <a:off x="1906" y="2081"/>
                <a:ext cx="46" cy="11"/>
              </a:xfrm>
              <a:custGeom>
                <a:avLst/>
                <a:gdLst/>
                <a:ahLst/>
                <a:cxnLst>
                  <a:cxn ang="0">
                    <a:pos x="36" y="11"/>
                  </a:cxn>
                  <a:cxn ang="0">
                    <a:pos x="0" y="4"/>
                  </a:cxn>
                  <a:cxn ang="0">
                    <a:pos x="2" y="2"/>
                  </a:cxn>
                  <a:cxn ang="0">
                    <a:pos x="2" y="0"/>
                  </a:cxn>
                  <a:cxn ang="0">
                    <a:pos x="46" y="9"/>
                  </a:cxn>
                  <a:cxn ang="0">
                    <a:pos x="44" y="11"/>
                  </a:cxn>
                  <a:cxn ang="0">
                    <a:pos x="40" y="11"/>
                  </a:cxn>
                  <a:cxn ang="0">
                    <a:pos x="38" y="11"/>
                  </a:cxn>
                  <a:cxn ang="0">
                    <a:pos x="36" y="11"/>
                  </a:cxn>
                </a:cxnLst>
                <a:rect l="0" t="0" r="r" b="b"/>
                <a:pathLst>
                  <a:path w="46" h="11">
                    <a:moveTo>
                      <a:pt x="36" y="11"/>
                    </a:moveTo>
                    <a:lnTo>
                      <a:pt x="0" y="4"/>
                    </a:lnTo>
                    <a:lnTo>
                      <a:pt x="2" y="2"/>
                    </a:lnTo>
                    <a:lnTo>
                      <a:pt x="2" y="0"/>
                    </a:lnTo>
                    <a:lnTo>
                      <a:pt x="46" y="9"/>
                    </a:lnTo>
                    <a:lnTo>
                      <a:pt x="44" y="11"/>
                    </a:lnTo>
                    <a:lnTo>
                      <a:pt x="40" y="11"/>
                    </a:lnTo>
                    <a:lnTo>
                      <a:pt x="38" y="11"/>
                    </a:lnTo>
                    <a:lnTo>
                      <a:pt x="36" y="11"/>
                    </a:lnTo>
                    <a:close/>
                  </a:path>
                </a:pathLst>
              </a:custGeom>
              <a:solidFill>
                <a:srgbClr val="E67021"/>
              </a:solidFill>
              <a:ln w="9525">
                <a:noFill/>
                <a:round/>
                <a:headEnd/>
                <a:tailEnd/>
              </a:ln>
            </p:spPr>
            <p:txBody>
              <a:bodyPr/>
              <a:lstStyle/>
              <a:p>
                <a:endParaRPr lang="en-US"/>
              </a:p>
            </p:txBody>
          </p:sp>
          <p:sp>
            <p:nvSpPr>
              <p:cNvPr id="179215" name="Freeform 15"/>
              <p:cNvSpPr>
                <a:spLocks/>
              </p:cNvSpPr>
              <p:nvPr/>
            </p:nvSpPr>
            <p:spPr bwMode="auto">
              <a:xfrm>
                <a:off x="1908" y="2079"/>
                <a:ext cx="48" cy="13"/>
              </a:xfrm>
              <a:custGeom>
                <a:avLst/>
                <a:gdLst/>
                <a:ahLst/>
                <a:cxnLst>
                  <a:cxn ang="0">
                    <a:pos x="40" y="13"/>
                  </a:cxn>
                  <a:cxn ang="0">
                    <a:pos x="0" y="4"/>
                  </a:cxn>
                  <a:cxn ang="0">
                    <a:pos x="0" y="2"/>
                  </a:cxn>
                  <a:cxn ang="0">
                    <a:pos x="2" y="0"/>
                  </a:cxn>
                  <a:cxn ang="0">
                    <a:pos x="48" y="11"/>
                  </a:cxn>
                  <a:cxn ang="0">
                    <a:pos x="44" y="11"/>
                  </a:cxn>
                  <a:cxn ang="0">
                    <a:pos x="40" y="13"/>
                  </a:cxn>
                </a:cxnLst>
                <a:rect l="0" t="0" r="r" b="b"/>
                <a:pathLst>
                  <a:path w="48" h="13">
                    <a:moveTo>
                      <a:pt x="40" y="13"/>
                    </a:moveTo>
                    <a:lnTo>
                      <a:pt x="0" y="4"/>
                    </a:lnTo>
                    <a:lnTo>
                      <a:pt x="0" y="2"/>
                    </a:lnTo>
                    <a:lnTo>
                      <a:pt x="2" y="0"/>
                    </a:lnTo>
                    <a:lnTo>
                      <a:pt x="48" y="11"/>
                    </a:lnTo>
                    <a:lnTo>
                      <a:pt x="44" y="11"/>
                    </a:lnTo>
                    <a:lnTo>
                      <a:pt x="40" y="13"/>
                    </a:lnTo>
                    <a:close/>
                  </a:path>
                </a:pathLst>
              </a:custGeom>
              <a:solidFill>
                <a:srgbClr val="E57021"/>
              </a:solidFill>
              <a:ln w="9525">
                <a:noFill/>
                <a:round/>
                <a:headEnd/>
                <a:tailEnd/>
              </a:ln>
            </p:spPr>
            <p:txBody>
              <a:bodyPr/>
              <a:lstStyle/>
              <a:p>
                <a:endParaRPr lang="en-US"/>
              </a:p>
            </p:txBody>
          </p:sp>
          <p:sp>
            <p:nvSpPr>
              <p:cNvPr id="179216" name="Freeform 16"/>
              <p:cNvSpPr>
                <a:spLocks/>
              </p:cNvSpPr>
              <p:nvPr/>
            </p:nvSpPr>
            <p:spPr bwMode="auto">
              <a:xfrm>
                <a:off x="1908" y="2077"/>
                <a:ext cx="51" cy="13"/>
              </a:xfrm>
              <a:custGeom>
                <a:avLst/>
                <a:gdLst/>
                <a:ahLst/>
                <a:cxnLst>
                  <a:cxn ang="0">
                    <a:pos x="44" y="13"/>
                  </a:cxn>
                  <a:cxn ang="0">
                    <a:pos x="0" y="4"/>
                  </a:cxn>
                  <a:cxn ang="0">
                    <a:pos x="2" y="2"/>
                  </a:cxn>
                  <a:cxn ang="0">
                    <a:pos x="4" y="0"/>
                  </a:cxn>
                  <a:cxn ang="0">
                    <a:pos x="51" y="11"/>
                  </a:cxn>
                  <a:cxn ang="0">
                    <a:pos x="48" y="13"/>
                  </a:cxn>
                  <a:cxn ang="0">
                    <a:pos x="44" y="13"/>
                  </a:cxn>
                </a:cxnLst>
                <a:rect l="0" t="0" r="r" b="b"/>
                <a:pathLst>
                  <a:path w="51" h="13">
                    <a:moveTo>
                      <a:pt x="44" y="13"/>
                    </a:moveTo>
                    <a:lnTo>
                      <a:pt x="0" y="4"/>
                    </a:lnTo>
                    <a:lnTo>
                      <a:pt x="2" y="2"/>
                    </a:lnTo>
                    <a:lnTo>
                      <a:pt x="4" y="0"/>
                    </a:lnTo>
                    <a:lnTo>
                      <a:pt x="51" y="11"/>
                    </a:lnTo>
                    <a:lnTo>
                      <a:pt x="48" y="13"/>
                    </a:lnTo>
                    <a:lnTo>
                      <a:pt x="44" y="13"/>
                    </a:lnTo>
                    <a:close/>
                  </a:path>
                </a:pathLst>
              </a:custGeom>
              <a:solidFill>
                <a:srgbClr val="E57222"/>
              </a:solidFill>
              <a:ln w="9525">
                <a:noFill/>
                <a:round/>
                <a:headEnd/>
                <a:tailEnd/>
              </a:ln>
            </p:spPr>
            <p:txBody>
              <a:bodyPr/>
              <a:lstStyle/>
              <a:p>
                <a:endParaRPr lang="en-US"/>
              </a:p>
            </p:txBody>
          </p:sp>
          <p:sp>
            <p:nvSpPr>
              <p:cNvPr id="179217" name="Freeform 17"/>
              <p:cNvSpPr>
                <a:spLocks/>
              </p:cNvSpPr>
              <p:nvPr/>
            </p:nvSpPr>
            <p:spPr bwMode="auto">
              <a:xfrm>
                <a:off x="1910" y="2075"/>
                <a:ext cx="53" cy="15"/>
              </a:xfrm>
              <a:custGeom>
                <a:avLst/>
                <a:gdLst/>
                <a:ahLst/>
                <a:cxnLst>
                  <a:cxn ang="0">
                    <a:pos x="46" y="15"/>
                  </a:cxn>
                  <a:cxn ang="0">
                    <a:pos x="0" y="4"/>
                  </a:cxn>
                  <a:cxn ang="0">
                    <a:pos x="2" y="2"/>
                  </a:cxn>
                  <a:cxn ang="0">
                    <a:pos x="2" y="0"/>
                  </a:cxn>
                  <a:cxn ang="0">
                    <a:pos x="53" y="13"/>
                  </a:cxn>
                  <a:cxn ang="0">
                    <a:pos x="53" y="13"/>
                  </a:cxn>
                  <a:cxn ang="0">
                    <a:pos x="51" y="13"/>
                  </a:cxn>
                  <a:cxn ang="0">
                    <a:pos x="49" y="13"/>
                  </a:cxn>
                  <a:cxn ang="0">
                    <a:pos x="46" y="15"/>
                  </a:cxn>
                </a:cxnLst>
                <a:rect l="0" t="0" r="r" b="b"/>
                <a:pathLst>
                  <a:path w="53" h="15">
                    <a:moveTo>
                      <a:pt x="46" y="15"/>
                    </a:moveTo>
                    <a:lnTo>
                      <a:pt x="0" y="4"/>
                    </a:lnTo>
                    <a:lnTo>
                      <a:pt x="2" y="2"/>
                    </a:lnTo>
                    <a:lnTo>
                      <a:pt x="2" y="0"/>
                    </a:lnTo>
                    <a:lnTo>
                      <a:pt x="53" y="13"/>
                    </a:lnTo>
                    <a:lnTo>
                      <a:pt x="53" y="13"/>
                    </a:lnTo>
                    <a:lnTo>
                      <a:pt x="51" y="13"/>
                    </a:lnTo>
                    <a:lnTo>
                      <a:pt x="49" y="13"/>
                    </a:lnTo>
                    <a:lnTo>
                      <a:pt x="46" y="15"/>
                    </a:lnTo>
                    <a:close/>
                  </a:path>
                </a:pathLst>
              </a:custGeom>
              <a:solidFill>
                <a:srgbClr val="E57222"/>
              </a:solidFill>
              <a:ln w="9525">
                <a:noFill/>
                <a:round/>
                <a:headEnd/>
                <a:tailEnd/>
              </a:ln>
            </p:spPr>
            <p:txBody>
              <a:bodyPr/>
              <a:lstStyle/>
              <a:p>
                <a:endParaRPr lang="en-US"/>
              </a:p>
            </p:txBody>
          </p:sp>
          <p:sp>
            <p:nvSpPr>
              <p:cNvPr id="179218" name="Freeform 18"/>
              <p:cNvSpPr>
                <a:spLocks/>
              </p:cNvSpPr>
              <p:nvPr/>
            </p:nvSpPr>
            <p:spPr bwMode="auto">
              <a:xfrm>
                <a:off x="1912" y="2073"/>
                <a:ext cx="53" cy="15"/>
              </a:xfrm>
              <a:custGeom>
                <a:avLst/>
                <a:gdLst/>
                <a:ahLst/>
                <a:cxnLst>
                  <a:cxn ang="0">
                    <a:pos x="47" y="15"/>
                  </a:cxn>
                  <a:cxn ang="0">
                    <a:pos x="0" y="4"/>
                  </a:cxn>
                  <a:cxn ang="0">
                    <a:pos x="0" y="2"/>
                  </a:cxn>
                  <a:cxn ang="0">
                    <a:pos x="2" y="0"/>
                  </a:cxn>
                  <a:cxn ang="0">
                    <a:pos x="53" y="14"/>
                  </a:cxn>
                  <a:cxn ang="0">
                    <a:pos x="51" y="14"/>
                  </a:cxn>
                  <a:cxn ang="0">
                    <a:pos x="49" y="15"/>
                  </a:cxn>
                  <a:cxn ang="0">
                    <a:pos x="49" y="15"/>
                  </a:cxn>
                  <a:cxn ang="0">
                    <a:pos x="47" y="15"/>
                  </a:cxn>
                </a:cxnLst>
                <a:rect l="0" t="0" r="r" b="b"/>
                <a:pathLst>
                  <a:path w="53" h="15">
                    <a:moveTo>
                      <a:pt x="47" y="15"/>
                    </a:moveTo>
                    <a:lnTo>
                      <a:pt x="0" y="4"/>
                    </a:lnTo>
                    <a:lnTo>
                      <a:pt x="0" y="2"/>
                    </a:lnTo>
                    <a:lnTo>
                      <a:pt x="2" y="0"/>
                    </a:lnTo>
                    <a:lnTo>
                      <a:pt x="53" y="14"/>
                    </a:lnTo>
                    <a:lnTo>
                      <a:pt x="51" y="14"/>
                    </a:lnTo>
                    <a:lnTo>
                      <a:pt x="49" y="15"/>
                    </a:lnTo>
                    <a:lnTo>
                      <a:pt x="49" y="15"/>
                    </a:lnTo>
                    <a:lnTo>
                      <a:pt x="47" y="15"/>
                    </a:lnTo>
                    <a:close/>
                  </a:path>
                </a:pathLst>
              </a:custGeom>
              <a:solidFill>
                <a:srgbClr val="E67423"/>
              </a:solidFill>
              <a:ln w="9525">
                <a:noFill/>
                <a:round/>
                <a:headEnd/>
                <a:tailEnd/>
              </a:ln>
            </p:spPr>
            <p:txBody>
              <a:bodyPr/>
              <a:lstStyle/>
              <a:p>
                <a:endParaRPr lang="en-US"/>
              </a:p>
            </p:txBody>
          </p:sp>
          <p:sp>
            <p:nvSpPr>
              <p:cNvPr id="179219" name="Freeform 19"/>
              <p:cNvSpPr>
                <a:spLocks/>
              </p:cNvSpPr>
              <p:nvPr/>
            </p:nvSpPr>
            <p:spPr bwMode="auto">
              <a:xfrm>
                <a:off x="1912" y="2071"/>
                <a:ext cx="53" cy="17"/>
              </a:xfrm>
              <a:custGeom>
                <a:avLst/>
                <a:gdLst/>
                <a:ahLst/>
                <a:cxnLst>
                  <a:cxn ang="0">
                    <a:pos x="51" y="17"/>
                  </a:cxn>
                  <a:cxn ang="0">
                    <a:pos x="0" y="4"/>
                  </a:cxn>
                  <a:cxn ang="0">
                    <a:pos x="2" y="2"/>
                  </a:cxn>
                  <a:cxn ang="0">
                    <a:pos x="2" y="0"/>
                  </a:cxn>
                  <a:cxn ang="0">
                    <a:pos x="53" y="14"/>
                  </a:cxn>
                  <a:cxn ang="0">
                    <a:pos x="53" y="16"/>
                  </a:cxn>
                  <a:cxn ang="0">
                    <a:pos x="51" y="17"/>
                  </a:cxn>
                </a:cxnLst>
                <a:rect l="0" t="0" r="r" b="b"/>
                <a:pathLst>
                  <a:path w="53" h="17">
                    <a:moveTo>
                      <a:pt x="51" y="17"/>
                    </a:moveTo>
                    <a:lnTo>
                      <a:pt x="0" y="4"/>
                    </a:lnTo>
                    <a:lnTo>
                      <a:pt x="2" y="2"/>
                    </a:lnTo>
                    <a:lnTo>
                      <a:pt x="2" y="0"/>
                    </a:lnTo>
                    <a:lnTo>
                      <a:pt x="53" y="14"/>
                    </a:lnTo>
                    <a:lnTo>
                      <a:pt x="53" y="16"/>
                    </a:lnTo>
                    <a:lnTo>
                      <a:pt x="51" y="17"/>
                    </a:lnTo>
                    <a:close/>
                  </a:path>
                </a:pathLst>
              </a:custGeom>
              <a:solidFill>
                <a:srgbClr val="E67523"/>
              </a:solidFill>
              <a:ln w="9525">
                <a:noFill/>
                <a:round/>
                <a:headEnd/>
                <a:tailEnd/>
              </a:ln>
            </p:spPr>
            <p:txBody>
              <a:bodyPr/>
              <a:lstStyle/>
              <a:p>
                <a:endParaRPr lang="en-US"/>
              </a:p>
            </p:txBody>
          </p:sp>
          <p:sp>
            <p:nvSpPr>
              <p:cNvPr id="179220" name="Freeform 20"/>
              <p:cNvSpPr>
                <a:spLocks/>
              </p:cNvSpPr>
              <p:nvPr/>
            </p:nvSpPr>
            <p:spPr bwMode="auto">
              <a:xfrm>
                <a:off x="1914" y="2071"/>
                <a:ext cx="53" cy="16"/>
              </a:xfrm>
              <a:custGeom>
                <a:avLst/>
                <a:gdLst/>
                <a:ahLst/>
                <a:cxnLst>
                  <a:cxn ang="0">
                    <a:pos x="51" y="16"/>
                  </a:cxn>
                  <a:cxn ang="0">
                    <a:pos x="0" y="2"/>
                  </a:cxn>
                  <a:cxn ang="0">
                    <a:pos x="0" y="0"/>
                  </a:cxn>
                  <a:cxn ang="0">
                    <a:pos x="2" y="0"/>
                  </a:cxn>
                  <a:cxn ang="0">
                    <a:pos x="53" y="12"/>
                  </a:cxn>
                  <a:cxn ang="0">
                    <a:pos x="51" y="14"/>
                  </a:cxn>
                  <a:cxn ang="0">
                    <a:pos x="51" y="16"/>
                  </a:cxn>
                </a:cxnLst>
                <a:rect l="0" t="0" r="r" b="b"/>
                <a:pathLst>
                  <a:path w="53" h="16">
                    <a:moveTo>
                      <a:pt x="51" y="16"/>
                    </a:moveTo>
                    <a:lnTo>
                      <a:pt x="0" y="2"/>
                    </a:lnTo>
                    <a:lnTo>
                      <a:pt x="0" y="0"/>
                    </a:lnTo>
                    <a:lnTo>
                      <a:pt x="2" y="0"/>
                    </a:lnTo>
                    <a:lnTo>
                      <a:pt x="53" y="12"/>
                    </a:lnTo>
                    <a:lnTo>
                      <a:pt x="51" y="14"/>
                    </a:lnTo>
                    <a:lnTo>
                      <a:pt x="51" y="16"/>
                    </a:lnTo>
                    <a:close/>
                  </a:path>
                </a:pathLst>
              </a:custGeom>
              <a:solidFill>
                <a:srgbClr val="E67524"/>
              </a:solidFill>
              <a:ln w="9525">
                <a:noFill/>
                <a:round/>
                <a:headEnd/>
                <a:tailEnd/>
              </a:ln>
            </p:spPr>
            <p:txBody>
              <a:bodyPr/>
              <a:lstStyle/>
              <a:p>
                <a:endParaRPr lang="en-US"/>
              </a:p>
            </p:txBody>
          </p:sp>
          <p:sp>
            <p:nvSpPr>
              <p:cNvPr id="179221" name="Freeform 21"/>
              <p:cNvSpPr>
                <a:spLocks/>
              </p:cNvSpPr>
              <p:nvPr/>
            </p:nvSpPr>
            <p:spPr bwMode="auto">
              <a:xfrm>
                <a:off x="1914" y="2069"/>
                <a:ext cx="55" cy="16"/>
              </a:xfrm>
              <a:custGeom>
                <a:avLst/>
                <a:gdLst/>
                <a:ahLst/>
                <a:cxnLst>
                  <a:cxn ang="0">
                    <a:pos x="51" y="16"/>
                  </a:cxn>
                  <a:cxn ang="0">
                    <a:pos x="0" y="2"/>
                  </a:cxn>
                  <a:cxn ang="0">
                    <a:pos x="2" y="2"/>
                  </a:cxn>
                  <a:cxn ang="0">
                    <a:pos x="2" y="0"/>
                  </a:cxn>
                  <a:cxn ang="0">
                    <a:pos x="55" y="12"/>
                  </a:cxn>
                  <a:cxn ang="0">
                    <a:pos x="53" y="14"/>
                  </a:cxn>
                  <a:cxn ang="0">
                    <a:pos x="51" y="16"/>
                  </a:cxn>
                </a:cxnLst>
                <a:rect l="0" t="0" r="r" b="b"/>
                <a:pathLst>
                  <a:path w="55" h="16">
                    <a:moveTo>
                      <a:pt x="51" y="16"/>
                    </a:moveTo>
                    <a:lnTo>
                      <a:pt x="0" y="2"/>
                    </a:lnTo>
                    <a:lnTo>
                      <a:pt x="2" y="2"/>
                    </a:lnTo>
                    <a:lnTo>
                      <a:pt x="2" y="0"/>
                    </a:lnTo>
                    <a:lnTo>
                      <a:pt x="55" y="12"/>
                    </a:lnTo>
                    <a:lnTo>
                      <a:pt x="53" y="14"/>
                    </a:lnTo>
                    <a:lnTo>
                      <a:pt x="51" y="16"/>
                    </a:lnTo>
                    <a:close/>
                  </a:path>
                </a:pathLst>
              </a:custGeom>
              <a:solidFill>
                <a:srgbClr val="E67724"/>
              </a:solidFill>
              <a:ln w="9525">
                <a:noFill/>
                <a:round/>
                <a:headEnd/>
                <a:tailEnd/>
              </a:ln>
            </p:spPr>
            <p:txBody>
              <a:bodyPr/>
              <a:lstStyle/>
              <a:p>
                <a:endParaRPr lang="en-US"/>
              </a:p>
            </p:txBody>
          </p:sp>
          <p:sp>
            <p:nvSpPr>
              <p:cNvPr id="179222" name="Freeform 22"/>
              <p:cNvSpPr>
                <a:spLocks/>
              </p:cNvSpPr>
              <p:nvPr/>
            </p:nvSpPr>
            <p:spPr bwMode="auto">
              <a:xfrm>
                <a:off x="1916" y="2068"/>
                <a:ext cx="53" cy="15"/>
              </a:xfrm>
              <a:custGeom>
                <a:avLst/>
                <a:gdLst/>
                <a:ahLst/>
                <a:cxnLst>
                  <a:cxn ang="0">
                    <a:pos x="51" y="15"/>
                  </a:cxn>
                  <a:cxn ang="0">
                    <a:pos x="0" y="3"/>
                  </a:cxn>
                  <a:cxn ang="0">
                    <a:pos x="0" y="1"/>
                  </a:cxn>
                  <a:cxn ang="0">
                    <a:pos x="2" y="0"/>
                  </a:cxn>
                  <a:cxn ang="0">
                    <a:pos x="53" y="11"/>
                  </a:cxn>
                  <a:cxn ang="0">
                    <a:pos x="53" y="13"/>
                  </a:cxn>
                  <a:cxn ang="0">
                    <a:pos x="51" y="15"/>
                  </a:cxn>
                </a:cxnLst>
                <a:rect l="0" t="0" r="r" b="b"/>
                <a:pathLst>
                  <a:path w="53" h="15">
                    <a:moveTo>
                      <a:pt x="51" y="15"/>
                    </a:moveTo>
                    <a:lnTo>
                      <a:pt x="0" y="3"/>
                    </a:lnTo>
                    <a:lnTo>
                      <a:pt x="0" y="1"/>
                    </a:lnTo>
                    <a:lnTo>
                      <a:pt x="2" y="0"/>
                    </a:lnTo>
                    <a:lnTo>
                      <a:pt x="53" y="11"/>
                    </a:lnTo>
                    <a:lnTo>
                      <a:pt x="53" y="13"/>
                    </a:lnTo>
                    <a:lnTo>
                      <a:pt x="51" y="15"/>
                    </a:lnTo>
                    <a:close/>
                  </a:path>
                </a:pathLst>
              </a:custGeom>
              <a:solidFill>
                <a:srgbClr val="E67724"/>
              </a:solidFill>
              <a:ln w="9525">
                <a:noFill/>
                <a:round/>
                <a:headEnd/>
                <a:tailEnd/>
              </a:ln>
            </p:spPr>
            <p:txBody>
              <a:bodyPr/>
              <a:lstStyle/>
              <a:p>
                <a:endParaRPr lang="en-US"/>
              </a:p>
            </p:txBody>
          </p:sp>
          <p:sp>
            <p:nvSpPr>
              <p:cNvPr id="179223" name="Freeform 23"/>
              <p:cNvSpPr>
                <a:spLocks/>
              </p:cNvSpPr>
              <p:nvPr/>
            </p:nvSpPr>
            <p:spPr bwMode="auto">
              <a:xfrm>
                <a:off x="1916" y="2066"/>
                <a:ext cx="55" cy="15"/>
              </a:xfrm>
              <a:custGeom>
                <a:avLst/>
                <a:gdLst/>
                <a:ahLst/>
                <a:cxnLst>
                  <a:cxn ang="0">
                    <a:pos x="53" y="15"/>
                  </a:cxn>
                  <a:cxn ang="0">
                    <a:pos x="0" y="3"/>
                  </a:cxn>
                  <a:cxn ang="0">
                    <a:pos x="2" y="2"/>
                  </a:cxn>
                  <a:cxn ang="0">
                    <a:pos x="2" y="0"/>
                  </a:cxn>
                  <a:cxn ang="0">
                    <a:pos x="55" y="11"/>
                  </a:cxn>
                  <a:cxn ang="0">
                    <a:pos x="53" y="13"/>
                  </a:cxn>
                  <a:cxn ang="0">
                    <a:pos x="53" y="15"/>
                  </a:cxn>
                </a:cxnLst>
                <a:rect l="0" t="0" r="r" b="b"/>
                <a:pathLst>
                  <a:path w="55" h="15">
                    <a:moveTo>
                      <a:pt x="53" y="15"/>
                    </a:moveTo>
                    <a:lnTo>
                      <a:pt x="0" y="3"/>
                    </a:lnTo>
                    <a:lnTo>
                      <a:pt x="2" y="2"/>
                    </a:lnTo>
                    <a:lnTo>
                      <a:pt x="2" y="0"/>
                    </a:lnTo>
                    <a:lnTo>
                      <a:pt x="55" y="11"/>
                    </a:lnTo>
                    <a:lnTo>
                      <a:pt x="53" y="13"/>
                    </a:lnTo>
                    <a:lnTo>
                      <a:pt x="53" y="15"/>
                    </a:lnTo>
                    <a:close/>
                  </a:path>
                </a:pathLst>
              </a:custGeom>
              <a:solidFill>
                <a:srgbClr val="E67924"/>
              </a:solidFill>
              <a:ln w="9525">
                <a:noFill/>
                <a:round/>
                <a:headEnd/>
                <a:tailEnd/>
              </a:ln>
            </p:spPr>
            <p:txBody>
              <a:bodyPr/>
              <a:lstStyle/>
              <a:p>
                <a:endParaRPr lang="en-US"/>
              </a:p>
            </p:txBody>
          </p:sp>
          <p:sp>
            <p:nvSpPr>
              <p:cNvPr id="179224" name="Freeform 24"/>
              <p:cNvSpPr>
                <a:spLocks/>
              </p:cNvSpPr>
              <p:nvPr/>
            </p:nvSpPr>
            <p:spPr bwMode="auto">
              <a:xfrm>
                <a:off x="1918" y="2064"/>
                <a:ext cx="55" cy="15"/>
              </a:xfrm>
              <a:custGeom>
                <a:avLst/>
                <a:gdLst/>
                <a:ahLst/>
                <a:cxnLst>
                  <a:cxn ang="0">
                    <a:pos x="51" y="15"/>
                  </a:cxn>
                  <a:cxn ang="0">
                    <a:pos x="0" y="4"/>
                  </a:cxn>
                  <a:cxn ang="0">
                    <a:pos x="0" y="2"/>
                  </a:cxn>
                  <a:cxn ang="0">
                    <a:pos x="1" y="0"/>
                  </a:cxn>
                  <a:cxn ang="0">
                    <a:pos x="55" y="11"/>
                  </a:cxn>
                  <a:cxn ang="0">
                    <a:pos x="53" y="13"/>
                  </a:cxn>
                  <a:cxn ang="0">
                    <a:pos x="51" y="15"/>
                  </a:cxn>
                </a:cxnLst>
                <a:rect l="0" t="0" r="r" b="b"/>
                <a:pathLst>
                  <a:path w="55" h="15">
                    <a:moveTo>
                      <a:pt x="51" y="15"/>
                    </a:moveTo>
                    <a:lnTo>
                      <a:pt x="0" y="4"/>
                    </a:lnTo>
                    <a:lnTo>
                      <a:pt x="0" y="2"/>
                    </a:lnTo>
                    <a:lnTo>
                      <a:pt x="1" y="0"/>
                    </a:lnTo>
                    <a:lnTo>
                      <a:pt x="55" y="11"/>
                    </a:lnTo>
                    <a:lnTo>
                      <a:pt x="53" y="13"/>
                    </a:lnTo>
                    <a:lnTo>
                      <a:pt x="51" y="15"/>
                    </a:lnTo>
                    <a:close/>
                  </a:path>
                </a:pathLst>
              </a:custGeom>
              <a:solidFill>
                <a:srgbClr val="E77924"/>
              </a:solidFill>
              <a:ln w="9525">
                <a:noFill/>
                <a:round/>
                <a:headEnd/>
                <a:tailEnd/>
              </a:ln>
            </p:spPr>
            <p:txBody>
              <a:bodyPr/>
              <a:lstStyle/>
              <a:p>
                <a:endParaRPr lang="en-US"/>
              </a:p>
            </p:txBody>
          </p:sp>
          <p:sp>
            <p:nvSpPr>
              <p:cNvPr id="179225" name="Freeform 25"/>
              <p:cNvSpPr>
                <a:spLocks/>
              </p:cNvSpPr>
              <p:nvPr/>
            </p:nvSpPr>
            <p:spPr bwMode="auto">
              <a:xfrm>
                <a:off x="1918" y="2062"/>
                <a:ext cx="55" cy="15"/>
              </a:xfrm>
              <a:custGeom>
                <a:avLst/>
                <a:gdLst/>
                <a:ahLst/>
                <a:cxnLst>
                  <a:cxn ang="0">
                    <a:pos x="53" y="15"/>
                  </a:cxn>
                  <a:cxn ang="0">
                    <a:pos x="0" y="4"/>
                  </a:cxn>
                  <a:cxn ang="0">
                    <a:pos x="1" y="2"/>
                  </a:cxn>
                  <a:cxn ang="0">
                    <a:pos x="1" y="0"/>
                  </a:cxn>
                  <a:cxn ang="0">
                    <a:pos x="55" y="13"/>
                  </a:cxn>
                  <a:cxn ang="0">
                    <a:pos x="55" y="13"/>
                  </a:cxn>
                  <a:cxn ang="0">
                    <a:pos x="53" y="15"/>
                  </a:cxn>
                </a:cxnLst>
                <a:rect l="0" t="0" r="r" b="b"/>
                <a:pathLst>
                  <a:path w="55" h="15">
                    <a:moveTo>
                      <a:pt x="53" y="15"/>
                    </a:moveTo>
                    <a:lnTo>
                      <a:pt x="0" y="4"/>
                    </a:lnTo>
                    <a:lnTo>
                      <a:pt x="1" y="2"/>
                    </a:lnTo>
                    <a:lnTo>
                      <a:pt x="1" y="0"/>
                    </a:lnTo>
                    <a:lnTo>
                      <a:pt x="55" y="13"/>
                    </a:lnTo>
                    <a:lnTo>
                      <a:pt x="55" y="13"/>
                    </a:lnTo>
                    <a:lnTo>
                      <a:pt x="53" y="15"/>
                    </a:lnTo>
                    <a:close/>
                  </a:path>
                </a:pathLst>
              </a:custGeom>
              <a:solidFill>
                <a:srgbClr val="E77B24"/>
              </a:solidFill>
              <a:ln w="9525">
                <a:noFill/>
                <a:round/>
                <a:headEnd/>
                <a:tailEnd/>
              </a:ln>
            </p:spPr>
            <p:txBody>
              <a:bodyPr/>
              <a:lstStyle/>
              <a:p>
                <a:endParaRPr lang="en-US"/>
              </a:p>
            </p:txBody>
          </p:sp>
          <p:sp>
            <p:nvSpPr>
              <p:cNvPr id="179226" name="Freeform 26"/>
              <p:cNvSpPr>
                <a:spLocks/>
              </p:cNvSpPr>
              <p:nvPr/>
            </p:nvSpPr>
            <p:spPr bwMode="auto">
              <a:xfrm>
                <a:off x="1919" y="2060"/>
                <a:ext cx="55" cy="15"/>
              </a:xfrm>
              <a:custGeom>
                <a:avLst/>
                <a:gdLst/>
                <a:ahLst/>
                <a:cxnLst>
                  <a:cxn ang="0">
                    <a:pos x="54" y="15"/>
                  </a:cxn>
                  <a:cxn ang="0">
                    <a:pos x="0" y="4"/>
                  </a:cxn>
                  <a:cxn ang="0">
                    <a:pos x="0" y="2"/>
                  </a:cxn>
                  <a:cxn ang="0">
                    <a:pos x="2" y="0"/>
                  </a:cxn>
                  <a:cxn ang="0">
                    <a:pos x="55" y="13"/>
                  </a:cxn>
                  <a:cxn ang="0">
                    <a:pos x="54" y="15"/>
                  </a:cxn>
                  <a:cxn ang="0">
                    <a:pos x="54" y="15"/>
                  </a:cxn>
                </a:cxnLst>
                <a:rect l="0" t="0" r="r" b="b"/>
                <a:pathLst>
                  <a:path w="55" h="15">
                    <a:moveTo>
                      <a:pt x="54" y="15"/>
                    </a:moveTo>
                    <a:lnTo>
                      <a:pt x="0" y="4"/>
                    </a:lnTo>
                    <a:lnTo>
                      <a:pt x="0" y="2"/>
                    </a:lnTo>
                    <a:lnTo>
                      <a:pt x="2" y="0"/>
                    </a:lnTo>
                    <a:lnTo>
                      <a:pt x="55" y="13"/>
                    </a:lnTo>
                    <a:lnTo>
                      <a:pt x="54" y="15"/>
                    </a:lnTo>
                    <a:lnTo>
                      <a:pt x="54" y="15"/>
                    </a:lnTo>
                    <a:close/>
                  </a:path>
                </a:pathLst>
              </a:custGeom>
              <a:solidFill>
                <a:srgbClr val="E67B25"/>
              </a:solidFill>
              <a:ln w="9525">
                <a:noFill/>
                <a:round/>
                <a:headEnd/>
                <a:tailEnd/>
              </a:ln>
            </p:spPr>
            <p:txBody>
              <a:bodyPr/>
              <a:lstStyle/>
              <a:p>
                <a:endParaRPr lang="en-US"/>
              </a:p>
            </p:txBody>
          </p:sp>
          <p:sp>
            <p:nvSpPr>
              <p:cNvPr id="179227" name="Freeform 27"/>
              <p:cNvSpPr>
                <a:spLocks/>
              </p:cNvSpPr>
              <p:nvPr/>
            </p:nvSpPr>
            <p:spPr bwMode="auto">
              <a:xfrm>
                <a:off x="1919" y="2058"/>
                <a:ext cx="57" cy="17"/>
              </a:xfrm>
              <a:custGeom>
                <a:avLst/>
                <a:gdLst/>
                <a:ahLst/>
                <a:cxnLst>
                  <a:cxn ang="0">
                    <a:pos x="54" y="17"/>
                  </a:cxn>
                  <a:cxn ang="0">
                    <a:pos x="0" y="4"/>
                  </a:cxn>
                  <a:cxn ang="0">
                    <a:pos x="2" y="2"/>
                  </a:cxn>
                  <a:cxn ang="0">
                    <a:pos x="2" y="0"/>
                  </a:cxn>
                  <a:cxn ang="0">
                    <a:pos x="57" y="13"/>
                  </a:cxn>
                  <a:cxn ang="0">
                    <a:pos x="55" y="15"/>
                  </a:cxn>
                  <a:cxn ang="0">
                    <a:pos x="54" y="17"/>
                  </a:cxn>
                </a:cxnLst>
                <a:rect l="0" t="0" r="r" b="b"/>
                <a:pathLst>
                  <a:path w="57" h="17">
                    <a:moveTo>
                      <a:pt x="54" y="17"/>
                    </a:moveTo>
                    <a:lnTo>
                      <a:pt x="0" y="4"/>
                    </a:lnTo>
                    <a:lnTo>
                      <a:pt x="2" y="2"/>
                    </a:lnTo>
                    <a:lnTo>
                      <a:pt x="2" y="0"/>
                    </a:lnTo>
                    <a:lnTo>
                      <a:pt x="57" y="13"/>
                    </a:lnTo>
                    <a:lnTo>
                      <a:pt x="55" y="15"/>
                    </a:lnTo>
                    <a:lnTo>
                      <a:pt x="54" y="17"/>
                    </a:lnTo>
                    <a:close/>
                  </a:path>
                </a:pathLst>
              </a:custGeom>
              <a:solidFill>
                <a:srgbClr val="E67D25"/>
              </a:solidFill>
              <a:ln w="9525">
                <a:noFill/>
                <a:round/>
                <a:headEnd/>
                <a:tailEnd/>
              </a:ln>
            </p:spPr>
            <p:txBody>
              <a:bodyPr/>
              <a:lstStyle/>
              <a:p>
                <a:endParaRPr lang="en-US"/>
              </a:p>
            </p:txBody>
          </p:sp>
          <p:sp>
            <p:nvSpPr>
              <p:cNvPr id="179228" name="Freeform 28"/>
              <p:cNvSpPr>
                <a:spLocks/>
              </p:cNvSpPr>
              <p:nvPr/>
            </p:nvSpPr>
            <p:spPr bwMode="auto">
              <a:xfrm>
                <a:off x="1921" y="2056"/>
                <a:ext cx="55" cy="17"/>
              </a:xfrm>
              <a:custGeom>
                <a:avLst/>
                <a:gdLst/>
                <a:ahLst/>
                <a:cxnLst>
                  <a:cxn ang="0">
                    <a:pos x="53" y="17"/>
                  </a:cxn>
                  <a:cxn ang="0">
                    <a:pos x="0" y="4"/>
                  </a:cxn>
                  <a:cxn ang="0">
                    <a:pos x="0" y="2"/>
                  </a:cxn>
                  <a:cxn ang="0">
                    <a:pos x="2" y="0"/>
                  </a:cxn>
                  <a:cxn ang="0">
                    <a:pos x="55" y="13"/>
                  </a:cxn>
                  <a:cxn ang="0">
                    <a:pos x="55" y="15"/>
                  </a:cxn>
                  <a:cxn ang="0">
                    <a:pos x="53" y="17"/>
                  </a:cxn>
                </a:cxnLst>
                <a:rect l="0" t="0" r="r" b="b"/>
                <a:pathLst>
                  <a:path w="55" h="17">
                    <a:moveTo>
                      <a:pt x="53" y="17"/>
                    </a:moveTo>
                    <a:lnTo>
                      <a:pt x="0" y="4"/>
                    </a:lnTo>
                    <a:lnTo>
                      <a:pt x="0" y="2"/>
                    </a:lnTo>
                    <a:lnTo>
                      <a:pt x="2" y="0"/>
                    </a:lnTo>
                    <a:lnTo>
                      <a:pt x="55" y="13"/>
                    </a:lnTo>
                    <a:lnTo>
                      <a:pt x="55" y="15"/>
                    </a:lnTo>
                    <a:lnTo>
                      <a:pt x="53" y="17"/>
                    </a:lnTo>
                    <a:close/>
                  </a:path>
                </a:pathLst>
              </a:custGeom>
              <a:solidFill>
                <a:srgbClr val="E67D25"/>
              </a:solidFill>
              <a:ln w="9525">
                <a:noFill/>
                <a:round/>
                <a:headEnd/>
                <a:tailEnd/>
              </a:ln>
            </p:spPr>
            <p:txBody>
              <a:bodyPr/>
              <a:lstStyle/>
              <a:p>
                <a:endParaRPr lang="en-US"/>
              </a:p>
            </p:txBody>
          </p:sp>
          <p:sp>
            <p:nvSpPr>
              <p:cNvPr id="179229" name="Freeform 29"/>
              <p:cNvSpPr>
                <a:spLocks/>
              </p:cNvSpPr>
              <p:nvPr/>
            </p:nvSpPr>
            <p:spPr bwMode="auto">
              <a:xfrm>
                <a:off x="1921" y="2054"/>
                <a:ext cx="57" cy="17"/>
              </a:xfrm>
              <a:custGeom>
                <a:avLst/>
                <a:gdLst/>
                <a:ahLst/>
                <a:cxnLst>
                  <a:cxn ang="0">
                    <a:pos x="55" y="17"/>
                  </a:cxn>
                  <a:cxn ang="0">
                    <a:pos x="0" y="4"/>
                  </a:cxn>
                  <a:cxn ang="0">
                    <a:pos x="2" y="2"/>
                  </a:cxn>
                  <a:cxn ang="0">
                    <a:pos x="2" y="0"/>
                  </a:cxn>
                  <a:cxn ang="0">
                    <a:pos x="57" y="14"/>
                  </a:cxn>
                  <a:cxn ang="0">
                    <a:pos x="55" y="15"/>
                  </a:cxn>
                  <a:cxn ang="0">
                    <a:pos x="55" y="17"/>
                  </a:cxn>
                </a:cxnLst>
                <a:rect l="0" t="0" r="r" b="b"/>
                <a:pathLst>
                  <a:path w="57" h="17">
                    <a:moveTo>
                      <a:pt x="55" y="17"/>
                    </a:moveTo>
                    <a:lnTo>
                      <a:pt x="0" y="4"/>
                    </a:lnTo>
                    <a:lnTo>
                      <a:pt x="2" y="2"/>
                    </a:lnTo>
                    <a:lnTo>
                      <a:pt x="2" y="0"/>
                    </a:lnTo>
                    <a:lnTo>
                      <a:pt x="57" y="14"/>
                    </a:lnTo>
                    <a:lnTo>
                      <a:pt x="55" y="15"/>
                    </a:lnTo>
                    <a:lnTo>
                      <a:pt x="55" y="17"/>
                    </a:lnTo>
                    <a:close/>
                  </a:path>
                </a:pathLst>
              </a:custGeom>
              <a:solidFill>
                <a:srgbClr val="E77F25"/>
              </a:solidFill>
              <a:ln w="9525">
                <a:noFill/>
                <a:round/>
                <a:headEnd/>
                <a:tailEnd/>
              </a:ln>
            </p:spPr>
            <p:txBody>
              <a:bodyPr/>
              <a:lstStyle/>
              <a:p>
                <a:endParaRPr lang="en-US"/>
              </a:p>
            </p:txBody>
          </p:sp>
          <p:sp>
            <p:nvSpPr>
              <p:cNvPr id="179230" name="Freeform 30"/>
              <p:cNvSpPr>
                <a:spLocks/>
              </p:cNvSpPr>
              <p:nvPr/>
            </p:nvSpPr>
            <p:spPr bwMode="auto">
              <a:xfrm>
                <a:off x="1923" y="2052"/>
                <a:ext cx="57" cy="17"/>
              </a:xfrm>
              <a:custGeom>
                <a:avLst/>
                <a:gdLst/>
                <a:ahLst/>
                <a:cxnLst>
                  <a:cxn ang="0">
                    <a:pos x="53" y="17"/>
                  </a:cxn>
                  <a:cxn ang="0">
                    <a:pos x="0" y="4"/>
                  </a:cxn>
                  <a:cxn ang="0">
                    <a:pos x="0" y="2"/>
                  </a:cxn>
                  <a:cxn ang="0">
                    <a:pos x="2" y="0"/>
                  </a:cxn>
                  <a:cxn ang="0">
                    <a:pos x="57" y="14"/>
                  </a:cxn>
                  <a:cxn ang="0">
                    <a:pos x="55" y="16"/>
                  </a:cxn>
                  <a:cxn ang="0">
                    <a:pos x="53" y="17"/>
                  </a:cxn>
                </a:cxnLst>
                <a:rect l="0" t="0" r="r" b="b"/>
                <a:pathLst>
                  <a:path w="57" h="17">
                    <a:moveTo>
                      <a:pt x="53" y="17"/>
                    </a:moveTo>
                    <a:lnTo>
                      <a:pt x="0" y="4"/>
                    </a:lnTo>
                    <a:lnTo>
                      <a:pt x="0" y="2"/>
                    </a:lnTo>
                    <a:lnTo>
                      <a:pt x="2" y="0"/>
                    </a:lnTo>
                    <a:lnTo>
                      <a:pt x="57" y="14"/>
                    </a:lnTo>
                    <a:lnTo>
                      <a:pt x="55" y="16"/>
                    </a:lnTo>
                    <a:lnTo>
                      <a:pt x="53" y="17"/>
                    </a:lnTo>
                    <a:close/>
                  </a:path>
                </a:pathLst>
              </a:custGeom>
              <a:solidFill>
                <a:srgbClr val="E77F25"/>
              </a:solidFill>
              <a:ln w="9525">
                <a:noFill/>
                <a:round/>
                <a:headEnd/>
                <a:tailEnd/>
              </a:ln>
            </p:spPr>
            <p:txBody>
              <a:bodyPr/>
              <a:lstStyle/>
              <a:p>
                <a:endParaRPr lang="en-US"/>
              </a:p>
            </p:txBody>
          </p:sp>
          <p:sp>
            <p:nvSpPr>
              <p:cNvPr id="179231" name="Freeform 31"/>
              <p:cNvSpPr>
                <a:spLocks/>
              </p:cNvSpPr>
              <p:nvPr/>
            </p:nvSpPr>
            <p:spPr bwMode="auto">
              <a:xfrm>
                <a:off x="1923" y="2052"/>
                <a:ext cx="57" cy="16"/>
              </a:xfrm>
              <a:custGeom>
                <a:avLst/>
                <a:gdLst/>
                <a:ahLst/>
                <a:cxnLst>
                  <a:cxn ang="0">
                    <a:pos x="55" y="16"/>
                  </a:cxn>
                  <a:cxn ang="0">
                    <a:pos x="0" y="2"/>
                  </a:cxn>
                  <a:cxn ang="0">
                    <a:pos x="2" y="0"/>
                  </a:cxn>
                  <a:cxn ang="0">
                    <a:pos x="2" y="0"/>
                  </a:cxn>
                  <a:cxn ang="0">
                    <a:pos x="57" y="12"/>
                  </a:cxn>
                  <a:cxn ang="0">
                    <a:pos x="57" y="14"/>
                  </a:cxn>
                  <a:cxn ang="0">
                    <a:pos x="55" y="16"/>
                  </a:cxn>
                </a:cxnLst>
                <a:rect l="0" t="0" r="r" b="b"/>
                <a:pathLst>
                  <a:path w="57" h="16">
                    <a:moveTo>
                      <a:pt x="55" y="16"/>
                    </a:moveTo>
                    <a:lnTo>
                      <a:pt x="0" y="2"/>
                    </a:lnTo>
                    <a:lnTo>
                      <a:pt x="2" y="0"/>
                    </a:lnTo>
                    <a:lnTo>
                      <a:pt x="2" y="0"/>
                    </a:lnTo>
                    <a:lnTo>
                      <a:pt x="57" y="12"/>
                    </a:lnTo>
                    <a:lnTo>
                      <a:pt x="57" y="14"/>
                    </a:lnTo>
                    <a:lnTo>
                      <a:pt x="55" y="16"/>
                    </a:lnTo>
                    <a:close/>
                  </a:path>
                </a:pathLst>
              </a:custGeom>
              <a:solidFill>
                <a:srgbClr val="E78026"/>
              </a:solidFill>
              <a:ln w="9525">
                <a:noFill/>
                <a:round/>
                <a:headEnd/>
                <a:tailEnd/>
              </a:ln>
            </p:spPr>
            <p:txBody>
              <a:bodyPr/>
              <a:lstStyle/>
              <a:p>
                <a:endParaRPr lang="en-US"/>
              </a:p>
            </p:txBody>
          </p:sp>
          <p:sp>
            <p:nvSpPr>
              <p:cNvPr id="179232" name="Freeform 32"/>
              <p:cNvSpPr>
                <a:spLocks/>
              </p:cNvSpPr>
              <p:nvPr/>
            </p:nvSpPr>
            <p:spPr bwMode="auto">
              <a:xfrm>
                <a:off x="1925" y="2051"/>
                <a:ext cx="57" cy="15"/>
              </a:xfrm>
              <a:custGeom>
                <a:avLst/>
                <a:gdLst/>
                <a:ahLst/>
                <a:cxnLst>
                  <a:cxn ang="0">
                    <a:pos x="55" y="15"/>
                  </a:cxn>
                  <a:cxn ang="0">
                    <a:pos x="0" y="1"/>
                  </a:cxn>
                  <a:cxn ang="0">
                    <a:pos x="0" y="1"/>
                  </a:cxn>
                  <a:cxn ang="0">
                    <a:pos x="0" y="0"/>
                  </a:cxn>
                  <a:cxn ang="0">
                    <a:pos x="0" y="0"/>
                  </a:cxn>
                  <a:cxn ang="0">
                    <a:pos x="2" y="0"/>
                  </a:cxn>
                  <a:cxn ang="0">
                    <a:pos x="57" y="13"/>
                  </a:cxn>
                  <a:cxn ang="0">
                    <a:pos x="55" y="13"/>
                  </a:cxn>
                  <a:cxn ang="0">
                    <a:pos x="55" y="15"/>
                  </a:cxn>
                </a:cxnLst>
                <a:rect l="0" t="0" r="r" b="b"/>
                <a:pathLst>
                  <a:path w="57" h="15">
                    <a:moveTo>
                      <a:pt x="55" y="15"/>
                    </a:moveTo>
                    <a:lnTo>
                      <a:pt x="0" y="1"/>
                    </a:lnTo>
                    <a:lnTo>
                      <a:pt x="0" y="1"/>
                    </a:lnTo>
                    <a:lnTo>
                      <a:pt x="0" y="0"/>
                    </a:lnTo>
                    <a:lnTo>
                      <a:pt x="0" y="0"/>
                    </a:lnTo>
                    <a:lnTo>
                      <a:pt x="2" y="0"/>
                    </a:lnTo>
                    <a:lnTo>
                      <a:pt x="57" y="13"/>
                    </a:lnTo>
                    <a:lnTo>
                      <a:pt x="55" y="13"/>
                    </a:lnTo>
                    <a:lnTo>
                      <a:pt x="55" y="15"/>
                    </a:lnTo>
                    <a:close/>
                  </a:path>
                </a:pathLst>
              </a:custGeom>
              <a:solidFill>
                <a:srgbClr val="E78227"/>
              </a:solidFill>
              <a:ln w="9525">
                <a:noFill/>
                <a:round/>
                <a:headEnd/>
                <a:tailEnd/>
              </a:ln>
            </p:spPr>
            <p:txBody>
              <a:bodyPr/>
              <a:lstStyle/>
              <a:p>
                <a:endParaRPr lang="en-US"/>
              </a:p>
            </p:txBody>
          </p:sp>
          <p:sp>
            <p:nvSpPr>
              <p:cNvPr id="179233" name="Freeform 33"/>
              <p:cNvSpPr>
                <a:spLocks/>
              </p:cNvSpPr>
              <p:nvPr/>
            </p:nvSpPr>
            <p:spPr bwMode="auto">
              <a:xfrm>
                <a:off x="1925" y="2049"/>
                <a:ext cx="59" cy="15"/>
              </a:xfrm>
              <a:custGeom>
                <a:avLst/>
                <a:gdLst/>
                <a:ahLst/>
                <a:cxnLst>
                  <a:cxn ang="0">
                    <a:pos x="55" y="15"/>
                  </a:cxn>
                  <a:cxn ang="0">
                    <a:pos x="0" y="3"/>
                  </a:cxn>
                  <a:cxn ang="0">
                    <a:pos x="0" y="2"/>
                  </a:cxn>
                  <a:cxn ang="0">
                    <a:pos x="0" y="2"/>
                  </a:cxn>
                  <a:cxn ang="0">
                    <a:pos x="2" y="0"/>
                  </a:cxn>
                  <a:cxn ang="0">
                    <a:pos x="2" y="0"/>
                  </a:cxn>
                  <a:cxn ang="0">
                    <a:pos x="59" y="13"/>
                  </a:cxn>
                  <a:cxn ang="0">
                    <a:pos x="57" y="15"/>
                  </a:cxn>
                  <a:cxn ang="0">
                    <a:pos x="55" y="15"/>
                  </a:cxn>
                </a:cxnLst>
                <a:rect l="0" t="0" r="r" b="b"/>
                <a:pathLst>
                  <a:path w="59" h="15">
                    <a:moveTo>
                      <a:pt x="55" y="15"/>
                    </a:moveTo>
                    <a:lnTo>
                      <a:pt x="0" y="3"/>
                    </a:lnTo>
                    <a:lnTo>
                      <a:pt x="0" y="2"/>
                    </a:lnTo>
                    <a:lnTo>
                      <a:pt x="0" y="2"/>
                    </a:lnTo>
                    <a:lnTo>
                      <a:pt x="2" y="0"/>
                    </a:lnTo>
                    <a:lnTo>
                      <a:pt x="2" y="0"/>
                    </a:lnTo>
                    <a:lnTo>
                      <a:pt x="59" y="13"/>
                    </a:lnTo>
                    <a:lnTo>
                      <a:pt x="57" y="15"/>
                    </a:lnTo>
                    <a:lnTo>
                      <a:pt x="55" y="15"/>
                    </a:lnTo>
                    <a:close/>
                  </a:path>
                </a:pathLst>
              </a:custGeom>
              <a:solidFill>
                <a:srgbClr val="E78227"/>
              </a:solidFill>
              <a:ln w="9525">
                <a:noFill/>
                <a:round/>
                <a:headEnd/>
                <a:tailEnd/>
              </a:ln>
            </p:spPr>
            <p:txBody>
              <a:bodyPr/>
              <a:lstStyle/>
              <a:p>
                <a:endParaRPr lang="en-US"/>
              </a:p>
            </p:txBody>
          </p:sp>
          <p:sp>
            <p:nvSpPr>
              <p:cNvPr id="179234" name="Freeform 34"/>
              <p:cNvSpPr>
                <a:spLocks/>
              </p:cNvSpPr>
              <p:nvPr/>
            </p:nvSpPr>
            <p:spPr bwMode="auto">
              <a:xfrm>
                <a:off x="1927" y="2047"/>
                <a:ext cx="57" cy="17"/>
              </a:xfrm>
              <a:custGeom>
                <a:avLst/>
                <a:gdLst/>
                <a:ahLst/>
                <a:cxnLst>
                  <a:cxn ang="0">
                    <a:pos x="55" y="17"/>
                  </a:cxn>
                  <a:cxn ang="0">
                    <a:pos x="0" y="4"/>
                  </a:cxn>
                  <a:cxn ang="0">
                    <a:pos x="0" y="2"/>
                  </a:cxn>
                  <a:cxn ang="0">
                    <a:pos x="0" y="0"/>
                  </a:cxn>
                  <a:cxn ang="0">
                    <a:pos x="57" y="13"/>
                  </a:cxn>
                  <a:cxn ang="0">
                    <a:pos x="57" y="15"/>
                  </a:cxn>
                  <a:cxn ang="0">
                    <a:pos x="55" y="17"/>
                  </a:cxn>
                </a:cxnLst>
                <a:rect l="0" t="0" r="r" b="b"/>
                <a:pathLst>
                  <a:path w="57" h="17">
                    <a:moveTo>
                      <a:pt x="55" y="17"/>
                    </a:moveTo>
                    <a:lnTo>
                      <a:pt x="0" y="4"/>
                    </a:lnTo>
                    <a:lnTo>
                      <a:pt x="0" y="2"/>
                    </a:lnTo>
                    <a:lnTo>
                      <a:pt x="0" y="0"/>
                    </a:lnTo>
                    <a:lnTo>
                      <a:pt x="57" y="13"/>
                    </a:lnTo>
                    <a:lnTo>
                      <a:pt x="57" y="15"/>
                    </a:lnTo>
                    <a:lnTo>
                      <a:pt x="55" y="17"/>
                    </a:lnTo>
                    <a:close/>
                  </a:path>
                </a:pathLst>
              </a:custGeom>
              <a:solidFill>
                <a:srgbClr val="E88427"/>
              </a:solidFill>
              <a:ln w="9525">
                <a:noFill/>
                <a:round/>
                <a:headEnd/>
                <a:tailEnd/>
              </a:ln>
            </p:spPr>
            <p:txBody>
              <a:bodyPr/>
              <a:lstStyle/>
              <a:p>
                <a:endParaRPr lang="en-US"/>
              </a:p>
            </p:txBody>
          </p:sp>
          <p:sp>
            <p:nvSpPr>
              <p:cNvPr id="179235" name="Freeform 35"/>
              <p:cNvSpPr>
                <a:spLocks/>
              </p:cNvSpPr>
              <p:nvPr/>
            </p:nvSpPr>
            <p:spPr bwMode="auto">
              <a:xfrm>
                <a:off x="1927" y="2045"/>
                <a:ext cx="59" cy="17"/>
              </a:xfrm>
              <a:custGeom>
                <a:avLst/>
                <a:gdLst/>
                <a:ahLst/>
                <a:cxnLst>
                  <a:cxn ang="0">
                    <a:pos x="57" y="17"/>
                  </a:cxn>
                  <a:cxn ang="0">
                    <a:pos x="0" y="4"/>
                  </a:cxn>
                  <a:cxn ang="0">
                    <a:pos x="0" y="2"/>
                  </a:cxn>
                  <a:cxn ang="0">
                    <a:pos x="2" y="0"/>
                  </a:cxn>
                  <a:cxn ang="0">
                    <a:pos x="59" y="13"/>
                  </a:cxn>
                  <a:cxn ang="0">
                    <a:pos x="57" y="15"/>
                  </a:cxn>
                  <a:cxn ang="0">
                    <a:pos x="57" y="17"/>
                  </a:cxn>
                </a:cxnLst>
                <a:rect l="0" t="0" r="r" b="b"/>
                <a:pathLst>
                  <a:path w="59" h="17">
                    <a:moveTo>
                      <a:pt x="57" y="17"/>
                    </a:moveTo>
                    <a:lnTo>
                      <a:pt x="0" y="4"/>
                    </a:lnTo>
                    <a:lnTo>
                      <a:pt x="0" y="2"/>
                    </a:lnTo>
                    <a:lnTo>
                      <a:pt x="2" y="0"/>
                    </a:lnTo>
                    <a:lnTo>
                      <a:pt x="59" y="13"/>
                    </a:lnTo>
                    <a:lnTo>
                      <a:pt x="57" y="15"/>
                    </a:lnTo>
                    <a:lnTo>
                      <a:pt x="57" y="17"/>
                    </a:lnTo>
                    <a:close/>
                  </a:path>
                </a:pathLst>
              </a:custGeom>
              <a:solidFill>
                <a:srgbClr val="E88427"/>
              </a:solidFill>
              <a:ln w="9525">
                <a:noFill/>
                <a:round/>
                <a:headEnd/>
                <a:tailEnd/>
              </a:ln>
            </p:spPr>
            <p:txBody>
              <a:bodyPr/>
              <a:lstStyle/>
              <a:p>
                <a:endParaRPr lang="en-US"/>
              </a:p>
            </p:txBody>
          </p:sp>
          <p:sp>
            <p:nvSpPr>
              <p:cNvPr id="179236" name="Freeform 36"/>
              <p:cNvSpPr>
                <a:spLocks/>
              </p:cNvSpPr>
              <p:nvPr/>
            </p:nvSpPr>
            <p:spPr bwMode="auto">
              <a:xfrm>
                <a:off x="1927" y="2043"/>
                <a:ext cx="59" cy="17"/>
              </a:xfrm>
              <a:custGeom>
                <a:avLst/>
                <a:gdLst/>
                <a:ahLst/>
                <a:cxnLst>
                  <a:cxn ang="0">
                    <a:pos x="57" y="17"/>
                  </a:cxn>
                  <a:cxn ang="0">
                    <a:pos x="0" y="4"/>
                  </a:cxn>
                  <a:cxn ang="0">
                    <a:pos x="2" y="2"/>
                  </a:cxn>
                  <a:cxn ang="0">
                    <a:pos x="2" y="0"/>
                  </a:cxn>
                  <a:cxn ang="0">
                    <a:pos x="59" y="13"/>
                  </a:cxn>
                  <a:cxn ang="0">
                    <a:pos x="59" y="15"/>
                  </a:cxn>
                  <a:cxn ang="0">
                    <a:pos x="57" y="17"/>
                  </a:cxn>
                </a:cxnLst>
                <a:rect l="0" t="0" r="r" b="b"/>
                <a:pathLst>
                  <a:path w="59" h="17">
                    <a:moveTo>
                      <a:pt x="57" y="17"/>
                    </a:moveTo>
                    <a:lnTo>
                      <a:pt x="0" y="4"/>
                    </a:lnTo>
                    <a:lnTo>
                      <a:pt x="2" y="2"/>
                    </a:lnTo>
                    <a:lnTo>
                      <a:pt x="2" y="0"/>
                    </a:lnTo>
                    <a:lnTo>
                      <a:pt x="59" y="13"/>
                    </a:lnTo>
                    <a:lnTo>
                      <a:pt x="59" y="15"/>
                    </a:lnTo>
                    <a:lnTo>
                      <a:pt x="57" y="17"/>
                    </a:lnTo>
                    <a:close/>
                  </a:path>
                </a:pathLst>
              </a:custGeom>
              <a:solidFill>
                <a:srgbClr val="E88627"/>
              </a:solidFill>
              <a:ln w="9525">
                <a:noFill/>
                <a:round/>
                <a:headEnd/>
                <a:tailEnd/>
              </a:ln>
            </p:spPr>
            <p:txBody>
              <a:bodyPr/>
              <a:lstStyle/>
              <a:p>
                <a:endParaRPr lang="en-US"/>
              </a:p>
            </p:txBody>
          </p:sp>
          <p:sp>
            <p:nvSpPr>
              <p:cNvPr id="179237" name="Freeform 37"/>
              <p:cNvSpPr>
                <a:spLocks/>
              </p:cNvSpPr>
              <p:nvPr/>
            </p:nvSpPr>
            <p:spPr bwMode="auto">
              <a:xfrm>
                <a:off x="1929" y="2041"/>
                <a:ext cx="59" cy="17"/>
              </a:xfrm>
              <a:custGeom>
                <a:avLst/>
                <a:gdLst/>
                <a:ahLst/>
                <a:cxnLst>
                  <a:cxn ang="0">
                    <a:pos x="57" y="17"/>
                  </a:cxn>
                  <a:cxn ang="0">
                    <a:pos x="0" y="4"/>
                  </a:cxn>
                  <a:cxn ang="0">
                    <a:pos x="0" y="2"/>
                  </a:cxn>
                  <a:cxn ang="0">
                    <a:pos x="0" y="0"/>
                  </a:cxn>
                  <a:cxn ang="0">
                    <a:pos x="59" y="13"/>
                  </a:cxn>
                  <a:cxn ang="0">
                    <a:pos x="57" y="15"/>
                  </a:cxn>
                  <a:cxn ang="0">
                    <a:pos x="57" y="17"/>
                  </a:cxn>
                </a:cxnLst>
                <a:rect l="0" t="0" r="r" b="b"/>
                <a:pathLst>
                  <a:path w="59" h="17">
                    <a:moveTo>
                      <a:pt x="57" y="17"/>
                    </a:moveTo>
                    <a:lnTo>
                      <a:pt x="0" y="4"/>
                    </a:lnTo>
                    <a:lnTo>
                      <a:pt x="0" y="2"/>
                    </a:lnTo>
                    <a:lnTo>
                      <a:pt x="0" y="0"/>
                    </a:lnTo>
                    <a:lnTo>
                      <a:pt x="59" y="13"/>
                    </a:lnTo>
                    <a:lnTo>
                      <a:pt x="57" y="15"/>
                    </a:lnTo>
                    <a:lnTo>
                      <a:pt x="57" y="17"/>
                    </a:lnTo>
                    <a:close/>
                  </a:path>
                </a:pathLst>
              </a:custGeom>
              <a:solidFill>
                <a:srgbClr val="E78628"/>
              </a:solidFill>
              <a:ln w="9525">
                <a:noFill/>
                <a:round/>
                <a:headEnd/>
                <a:tailEnd/>
              </a:ln>
            </p:spPr>
            <p:txBody>
              <a:bodyPr/>
              <a:lstStyle/>
              <a:p>
                <a:endParaRPr lang="en-US"/>
              </a:p>
            </p:txBody>
          </p:sp>
          <p:sp>
            <p:nvSpPr>
              <p:cNvPr id="179238" name="Freeform 38"/>
              <p:cNvSpPr>
                <a:spLocks/>
              </p:cNvSpPr>
              <p:nvPr/>
            </p:nvSpPr>
            <p:spPr bwMode="auto">
              <a:xfrm>
                <a:off x="1929" y="2039"/>
                <a:ext cx="59" cy="17"/>
              </a:xfrm>
              <a:custGeom>
                <a:avLst/>
                <a:gdLst/>
                <a:ahLst/>
                <a:cxnLst>
                  <a:cxn ang="0">
                    <a:pos x="57" y="17"/>
                  </a:cxn>
                  <a:cxn ang="0">
                    <a:pos x="0" y="4"/>
                  </a:cxn>
                  <a:cxn ang="0">
                    <a:pos x="0" y="2"/>
                  </a:cxn>
                  <a:cxn ang="0">
                    <a:pos x="2" y="0"/>
                  </a:cxn>
                  <a:cxn ang="0">
                    <a:pos x="59" y="13"/>
                  </a:cxn>
                  <a:cxn ang="0">
                    <a:pos x="59" y="15"/>
                  </a:cxn>
                  <a:cxn ang="0">
                    <a:pos x="57" y="17"/>
                  </a:cxn>
                </a:cxnLst>
                <a:rect l="0" t="0" r="r" b="b"/>
                <a:pathLst>
                  <a:path w="59" h="17">
                    <a:moveTo>
                      <a:pt x="57" y="17"/>
                    </a:moveTo>
                    <a:lnTo>
                      <a:pt x="0" y="4"/>
                    </a:lnTo>
                    <a:lnTo>
                      <a:pt x="0" y="2"/>
                    </a:lnTo>
                    <a:lnTo>
                      <a:pt x="2" y="0"/>
                    </a:lnTo>
                    <a:lnTo>
                      <a:pt x="59" y="13"/>
                    </a:lnTo>
                    <a:lnTo>
                      <a:pt x="59" y="15"/>
                    </a:lnTo>
                    <a:lnTo>
                      <a:pt x="57" y="17"/>
                    </a:lnTo>
                    <a:close/>
                  </a:path>
                </a:pathLst>
              </a:custGeom>
              <a:solidFill>
                <a:srgbClr val="E88828"/>
              </a:solidFill>
              <a:ln w="9525">
                <a:noFill/>
                <a:round/>
                <a:headEnd/>
                <a:tailEnd/>
              </a:ln>
            </p:spPr>
            <p:txBody>
              <a:bodyPr/>
              <a:lstStyle/>
              <a:p>
                <a:endParaRPr lang="en-US"/>
              </a:p>
            </p:txBody>
          </p:sp>
          <p:sp>
            <p:nvSpPr>
              <p:cNvPr id="179239" name="Freeform 39"/>
              <p:cNvSpPr>
                <a:spLocks/>
              </p:cNvSpPr>
              <p:nvPr/>
            </p:nvSpPr>
            <p:spPr bwMode="auto">
              <a:xfrm>
                <a:off x="1929" y="2037"/>
                <a:ext cx="61" cy="17"/>
              </a:xfrm>
              <a:custGeom>
                <a:avLst/>
                <a:gdLst/>
                <a:ahLst/>
                <a:cxnLst>
                  <a:cxn ang="0">
                    <a:pos x="59" y="17"/>
                  </a:cxn>
                  <a:cxn ang="0">
                    <a:pos x="0" y="4"/>
                  </a:cxn>
                  <a:cxn ang="0">
                    <a:pos x="2" y="2"/>
                  </a:cxn>
                  <a:cxn ang="0">
                    <a:pos x="2" y="0"/>
                  </a:cxn>
                  <a:cxn ang="0">
                    <a:pos x="61" y="14"/>
                  </a:cxn>
                  <a:cxn ang="0">
                    <a:pos x="61" y="15"/>
                  </a:cxn>
                  <a:cxn ang="0">
                    <a:pos x="59" y="15"/>
                  </a:cxn>
                  <a:cxn ang="0">
                    <a:pos x="59" y="15"/>
                  </a:cxn>
                  <a:cxn ang="0">
                    <a:pos x="59" y="17"/>
                  </a:cxn>
                </a:cxnLst>
                <a:rect l="0" t="0" r="r" b="b"/>
                <a:pathLst>
                  <a:path w="61" h="17">
                    <a:moveTo>
                      <a:pt x="59" y="17"/>
                    </a:moveTo>
                    <a:lnTo>
                      <a:pt x="0" y="4"/>
                    </a:lnTo>
                    <a:lnTo>
                      <a:pt x="2" y="2"/>
                    </a:lnTo>
                    <a:lnTo>
                      <a:pt x="2" y="0"/>
                    </a:lnTo>
                    <a:lnTo>
                      <a:pt x="61" y="14"/>
                    </a:lnTo>
                    <a:lnTo>
                      <a:pt x="61" y="15"/>
                    </a:lnTo>
                    <a:lnTo>
                      <a:pt x="59" y="15"/>
                    </a:lnTo>
                    <a:lnTo>
                      <a:pt x="59" y="15"/>
                    </a:lnTo>
                    <a:lnTo>
                      <a:pt x="59" y="17"/>
                    </a:lnTo>
                    <a:close/>
                  </a:path>
                </a:pathLst>
              </a:custGeom>
              <a:solidFill>
                <a:srgbClr val="E88828"/>
              </a:solidFill>
              <a:ln w="9525">
                <a:noFill/>
                <a:round/>
                <a:headEnd/>
                <a:tailEnd/>
              </a:ln>
            </p:spPr>
            <p:txBody>
              <a:bodyPr/>
              <a:lstStyle/>
              <a:p>
                <a:endParaRPr lang="en-US"/>
              </a:p>
            </p:txBody>
          </p:sp>
          <p:sp>
            <p:nvSpPr>
              <p:cNvPr id="179240" name="Freeform 40"/>
              <p:cNvSpPr>
                <a:spLocks/>
              </p:cNvSpPr>
              <p:nvPr/>
            </p:nvSpPr>
            <p:spPr bwMode="auto">
              <a:xfrm>
                <a:off x="1931" y="2035"/>
                <a:ext cx="59" cy="17"/>
              </a:xfrm>
              <a:custGeom>
                <a:avLst/>
                <a:gdLst/>
                <a:ahLst/>
                <a:cxnLst>
                  <a:cxn ang="0">
                    <a:pos x="57" y="17"/>
                  </a:cxn>
                  <a:cxn ang="0">
                    <a:pos x="0" y="4"/>
                  </a:cxn>
                  <a:cxn ang="0">
                    <a:pos x="0" y="2"/>
                  </a:cxn>
                  <a:cxn ang="0">
                    <a:pos x="0" y="0"/>
                  </a:cxn>
                  <a:cxn ang="0">
                    <a:pos x="59" y="14"/>
                  </a:cxn>
                  <a:cxn ang="0">
                    <a:pos x="59" y="16"/>
                  </a:cxn>
                  <a:cxn ang="0">
                    <a:pos x="57" y="17"/>
                  </a:cxn>
                  <a:cxn ang="0">
                    <a:pos x="57" y="17"/>
                  </a:cxn>
                  <a:cxn ang="0">
                    <a:pos x="57" y="17"/>
                  </a:cxn>
                </a:cxnLst>
                <a:rect l="0" t="0" r="r" b="b"/>
                <a:pathLst>
                  <a:path w="59" h="17">
                    <a:moveTo>
                      <a:pt x="57" y="17"/>
                    </a:moveTo>
                    <a:lnTo>
                      <a:pt x="0" y="4"/>
                    </a:lnTo>
                    <a:lnTo>
                      <a:pt x="0" y="2"/>
                    </a:lnTo>
                    <a:lnTo>
                      <a:pt x="0" y="0"/>
                    </a:lnTo>
                    <a:lnTo>
                      <a:pt x="59" y="14"/>
                    </a:lnTo>
                    <a:lnTo>
                      <a:pt x="59" y="16"/>
                    </a:lnTo>
                    <a:lnTo>
                      <a:pt x="57" y="17"/>
                    </a:lnTo>
                    <a:lnTo>
                      <a:pt x="57" y="17"/>
                    </a:lnTo>
                    <a:lnTo>
                      <a:pt x="57" y="17"/>
                    </a:lnTo>
                    <a:close/>
                  </a:path>
                </a:pathLst>
              </a:custGeom>
              <a:solidFill>
                <a:srgbClr val="E88A29"/>
              </a:solidFill>
              <a:ln w="9525">
                <a:noFill/>
                <a:round/>
                <a:headEnd/>
                <a:tailEnd/>
              </a:ln>
            </p:spPr>
            <p:txBody>
              <a:bodyPr/>
              <a:lstStyle/>
              <a:p>
                <a:endParaRPr lang="en-US"/>
              </a:p>
            </p:txBody>
          </p:sp>
          <p:sp>
            <p:nvSpPr>
              <p:cNvPr id="179241" name="Freeform 41"/>
              <p:cNvSpPr>
                <a:spLocks/>
              </p:cNvSpPr>
              <p:nvPr/>
            </p:nvSpPr>
            <p:spPr bwMode="auto">
              <a:xfrm>
                <a:off x="1931" y="2033"/>
                <a:ext cx="61" cy="18"/>
              </a:xfrm>
              <a:custGeom>
                <a:avLst/>
                <a:gdLst/>
                <a:ahLst/>
                <a:cxnLst>
                  <a:cxn ang="0">
                    <a:pos x="59" y="18"/>
                  </a:cxn>
                  <a:cxn ang="0">
                    <a:pos x="0" y="4"/>
                  </a:cxn>
                  <a:cxn ang="0">
                    <a:pos x="0" y="2"/>
                  </a:cxn>
                  <a:cxn ang="0">
                    <a:pos x="2" y="0"/>
                  </a:cxn>
                  <a:cxn ang="0">
                    <a:pos x="61" y="14"/>
                  </a:cxn>
                  <a:cxn ang="0">
                    <a:pos x="59" y="16"/>
                  </a:cxn>
                  <a:cxn ang="0">
                    <a:pos x="59" y="18"/>
                  </a:cxn>
                </a:cxnLst>
                <a:rect l="0" t="0" r="r" b="b"/>
                <a:pathLst>
                  <a:path w="61" h="18">
                    <a:moveTo>
                      <a:pt x="59" y="18"/>
                    </a:moveTo>
                    <a:lnTo>
                      <a:pt x="0" y="4"/>
                    </a:lnTo>
                    <a:lnTo>
                      <a:pt x="0" y="2"/>
                    </a:lnTo>
                    <a:lnTo>
                      <a:pt x="2" y="0"/>
                    </a:lnTo>
                    <a:lnTo>
                      <a:pt x="61" y="14"/>
                    </a:lnTo>
                    <a:lnTo>
                      <a:pt x="59" y="16"/>
                    </a:lnTo>
                    <a:lnTo>
                      <a:pt x="59" y="18"/>
                    </a:lnTo>
                    <a:close/>
                  </a:path>
                </a:pathLst>
              </a:custGeom>
              <a:solidFill>
                <a:srgbClr val="E88B29"/>
              </a:solidFill>
              <a:ln w="9525">
                <a:noFill/>
                <a:round/>
                <a:headEnd/>
                <a:tailEnd/>
              </a:ln>
            </p:spPr>
            <p:txBody>
              <a:bodyPr/>
              <a:lstStyle/>
              <a:p>
                <a:endParaRPr lang="en-US"/>
              </a:p>
            </p:txBody>
          </p:sp>
          <p:sp>
            <p:nvSpPr>
              <p:cNvPr id="179242" name="Freeform 42"/>
              <p:cNvSpPr>
                <a:spLocks/>
              </p:cNvSpPr>
              <p:nvPr/>
            </p:nvSpPr>
            <p:spPr bwMode="auto">
              <a:xfrm>
                <a:off x="1931" y="2032"/>
                <a:ext cx="61" cy="17"/>
              </a:xfrm>
              <a:custGeom>
                <a:avLst/>
                <a:gdLst/>
                <a:ahLst/>
                <a:cxnLst>
                  <a:cxn ang="0">
                    <a:pos x="59" y="17"/>
                  </a:cxn>
                  <a:cxn ang="0">
                    <a:pos x="0" y="3"/>
                  </a:cxn>
                  <a:cxn ang="0">
                    <a:pos x="2" y="1"/>
                  </a:cxn>
                  <a:cxn ang="0">
                    <a:pos x="2" y="0"/>
                  </a:cxn>
                  <a:cxn ang="0">
                    <a:pos x="61" y="13"/>
                  </a:cxn>
                  <a:cxn ang="0">
                    <a:pos x="61" y="15"/>
                  </a:cxn>
                  <a:cxn ang="0">
                    <a:pos x="59" y="17"/>
                  </a:cxn>
                </a:cxnLst>
                <a:rect l="0" t="0" r="r" b="b"/>
                <a:pathLst>
                  <a:path w="61" h="17">
                    <a:moveTo>
                      <a:pt x="59" y="17"/>
                    </a:moveTo>
                    <a:lnTo>
                      <a:pt x="0" y="3"/>
                    </a:lnTo>
                    <a:lnTo>
                      <a:pt x="2" y="1"/>
                    </a:lnTo>
                    <a:lnTo>
                      <a:pt x="2" y="0"/>
                    </a:lnTo>
                    <a:lnTo>
                      <a:pt x="61" y="13"/>
                    </a:lnTo>
                    <a:lnTo>
                      <a:pt x="61" y="15"/>
                    </a:lnTo>
                    <a:lnTo>
                      <a:pt x="59" y="17"/>
                    </a:lnTo>
                    <a:close/>
                  </a:path>
                </a:pathLst>
              </a:custGeom>
              <a:solidFill>
                <a:srgbClr val="E98C29"/>
              </a:solidFill>
              <a:ln w="9525">
                <a:noFill/>
                <a:round/>
                <a:headEnd/>
                <a:tailEnd/>
              </a:ln>
            </p:spPr>
            <p:txBody>
              <a:bodyPr/>
              <a:lstStyle/>
              <a:p>
                <a:endParaRPr lang="en-US"/>
              </a:p>
            </p:txBody>
          </p:sp>
          <p:sp>
            <p:nvSpPr>
              <p:cNvPr id="179243" name="Freeform 43"/>
              <p:cNvSpPr>
                <a:spLocks/>
              </p:cNvSpPr>
              <p:nvPr/>
            </p:nvSpPr>
            <p:spPr bwMode="auto">
              <a:xfrm>
                <a:off x="1933" y="2030"/>
                <a:ext cx="59" cy="17"/>
              </a:xfrm>
              <a:custGeom>
                <a:avLst/>
                <a:gdLst/>
                <a:ahLst/>
                <a:cxnLst>
                  <a:cxn ang="0">
                    <a:pos x="59" y="17"/>
                  </a:cxn>
                  <a:cxn ang="0">
                    <a:pos x="0" y="3"/>
                  </a:cxn>
                  <a:cxn ang="0">
                    <a:pos x="0" y="2"/>
                  </a:cxn>
                  <a:cxn ang="0">
                    <a:pos x="0" y="0"/>
                  </a:cxn>
                  <a:cxn ang="0">
                    <a:pos x="59" y="13"/>
                  </a:cxn>
                  <a:cxn ang="0">
                    <a:pos x="59" y="15"/>
                  </a:cxn>
                  <a:cxn ang="0">
                    <a:pos x="59" y="17"/>
                  </a:cxn>
                </a:cxnLst>
                <a:rect l="0" t="0" r="r" b="b"/>
                <a:pathLst>
                  <a:path w="59" h="17">
                    <a:moveTo>
                      <a:pt x="59" y="17"/>
                    </a:moveTo>
                    <a:lnTo>
                      <a:pt x="0" y="3"/>
                    </a:lnTo>
                    <a:lnTo>
                      <a:pt x="0" y="2"/>
                    </a:lnTo>
                    <a:lnTo>
                      <a:pt x="0" y="0"/>
                    </a:lnTo>
                    <a:lnTo>
                      <a:pt x="59" y="13"/>
                    </a:lnTo>
                    <a:lnTo>
                      <a:pt x="59" y="15"/>
                    </a:lnTo>
                    <a:lnTo>
                      <a:pt x="59" y="17"/>
                    </a:lnTo>
                    <a:close/>
                  </a:path>
                </a:pathLst>
              </a:custGeom>
              <a:solidFill>
                <a:srgbClr val="E98D29"/>
              </a:solidFill>
              <a:ln w="9525">
                <a:noFill/>
                <a:round/>
                <a:headEnd/>
                <a:tailEnd/>
              </a:ln>
            </p:spPr>
            <p:txBody>
              <a:bodyPr/>
              <a:lstStyle/>
              <a:p>
                <a:endParaRPr lang="en-US"/>
              </a:p>
            </p:txBody>
          </p:sp>
          <p:sp>
            <p:nvSpPr>
              <p:cNvPr id="179244" name="Freeform 44"/>
              <p:cNvSpPr>
                <a:spLocks/>
              </p:cNvSpPr>
              <p:nvPr/>
            </p:nvSpPr>
            <p:spPr bwMode="auto">
              <a:xfrm>
                <a:off x="1933" y="2028"/>
                <a:ext cx="60" cy="17"/>
              </a:xfrm>
              <a:custGeom>
                <a:avLst/>
                <a:gdLst/>
                <a:ahLst/>
                <a:cxnLst>
                  <a:cxn ang="0">
                    <a:pos x="59" y="17"/>
                  </a:cxn>
                  <a:cxn ang="0">
                    <a:pos x="0" y="4"/>
                  </a:cxn>
                  <a:cxn ang="0">
                    <a:pos x="0" y="2"/>
                  </a:cxn>
                  <a:cxn ang="0">
                    <a:pos x="0" y="0"/>
                  </a:cxn>
                  <a:cxn ang="0">
                    <a:pos x="60" y="15"/>
                  </a:cxn>
                  <a:cxn ang="0">
                    <a:pos x="59" y="15"/>
                  </a:cxn>
                  <a:cxn ang="0">
                    <a:pos x="59" y="17"/>
                  </a:cxn>
                </a:cxnLst>
                <a:rect l="0" t="0" r="r" b="b"/>
                <a:pathLst>
                  <a:path w="60" h="17">
                    <a:moveTo>
                      <a:pt x="59" y="17"/>
                    </a:moveTo>
                    <a:lnTo>
                      <a:pt x="0" y="4"/>
                    </a:lnTo>
                    <a:lnTo>
                      <a:pt x="0" y="2"/>
                    </a:lnTo>
                    <a:lnTo>
                      <a:pt x="0" y="0"/>
                    </a:lnTo>
                    <a:lnTo>
                      <a:pt x="60" y="15"/>
                    </a:lnTo>
                    <a:lnTo>
                      <a:pt x="59" y="15"/>
                    </a:lnTo>
                    <a:lnTo>
                      <a:pt x="59" y="17"/>
                    </a:lnTo>
                    <a:close/>
                  </a:path>
                </a:pathLst>
              </a:custGeom>
              <a:solidFill>
                <a:srgbClr val="E98E29"/>
              </a:solidFill>
              <a:ln w="9525">
                <a:noFill/>
                <a:round/>
                <a:headEnd/>
                <a:tailEnd/>
              </a:ln>
            </p:spPr>
            <p:txBody>
              <a:bodyPr/>
              <a:lstStyle/>
              <a:p>
                <a:endParaRPr lang="en-US"/>
              </a:p>
            </p:txBody>
          </p:sp>
          <p:sp>
            <p:nvSpPr>
              <p:cNvPr id="179245" name="Freeform 45"/>
              <p:cNvSpPr>
                <a:spLocks/>
              </p:cNvSpPr>
              <p:nvPr/>
            </p:nvSpPr>
            <p:spPr bwMode="auto">
              <a:xfrm>
                <a:off x="1933" y="2026"/>
                <a:ext cx="60" cy="17"/>
              </a:xfrm>
              <a:custGeom>
                <a:avLst/>
                <a:gdLst/>
                <a:ahLst/>
                <a:cxnLst>
                  <a:cxn ang="0">
                    <a:pos x="59" y="17"/>
                  </a:cxn>
                  <a:cxn ang="0">
                    <a:pos x="0" y="4"/>
                  </a:cxn>
                  <a:cxn ang="0">
                    <a:pos x="0" y="2"/>
                  </a:cxn>
                  <a:cxn ang="0">
                    <a:pos x="2" y="0"/>
                  </a:cxn>
                  <a:cxn ang="0">
                    <a:pos x="60" y="15"/>
                  </a:cxn>
                  <a:cxn ang="0">
                    <a:pos x="60" y="17"/>
                  </a:cxn>
                  <a:cxn ang="0">
                    <a:pos x="59" y="17"/>
                  </a:cxn>
                </a:cxnLst>
                <a:rect l="0" t="0" r="r" b="b"/>
                <a:pathLst>
                  <a:path w="60" h="17">
                    <a:moveTo>
                      <a:pt x="59" y="17"/>
                    </a:moveTo>
                    <a:lnTo>
                      <a:pt x="0" y="4"/>
                    </a:lnTo>
                    <a:lnTo>
                      <a:pt x="0" y="2"/>
                    </a:lnTo>
                    <a:lnTo>
                      <a:pt x="2" y="0"/>
                    </a:lnTo>
                    <a:lnTo>
                      <a:pt x="60" y="15"/>
                    </a:lnTo>
                    <a:lnTo>
                      <a:pt x="60" y="17"/>
                    </a:lnTo>
                    <a:lnTo>
                      <a:pt x="59" y="17"/>
                    </a:lnTo>
                    <a:close/>
                  </a:path>
                </a:pathLst>
              </a:custGeom>
              <a:solidFill>
                <a:srgbClr val="E98F2A"/>
              </a:solidFill>
              <a:ln w="9525">
                <a:noFill/>
                <a:round/>
                <a:headEnd/>
                <a:tailEnd/>
              </a:ln>
            </p:spPr>
            <p:txBody>
              <a:bodyPr/>
              <a:lstStyle/>
              <a:p>
                <a:endParaRPr lang="en-US"/>
              </a:p>
            </p:txBody>
          </p:sp>
          <p:sp>
            <p:nvSpPr>
              <p:cNvPr id="179246" name="Freeform 46"/>
              <p:cNvSpPr>
                <a:spLocks/>
              </p:cNvSpPr>
              <p:nvPr/>
            </p:nvSpPr>
            <p:spPr bwMode="auto">
              <a:xfrm>
                <a:off x="1933" y="2024"/>
                <a:ext cx="62" cy="19"/>
              </a:xfrm>
              <a:custGeom>
                <a:avLst/>
                <a:gdLst/>
                <a:ahLst/>
                <a:cxnLst>
                  <a:cxn ang="0">
                    <a:pos x="60" y="19"/>
                  </a:cxn>
                  <a:cxn ang="0">
                    <a:pos x="0" y="4"/>
                  </a:cxn>
                  <a:cxn ang="0">
                    <a:pos x="2" y="2"/>
                  </a:cxn>
                  <a:cxn ang="0">
                    <a:pos x="2" y="0"/>
                  </a:cxn>
                  <a:cxn ang="0">
                    <a:pos x="62" y="15"/>
                  </a:cxn>
                  <a:cxn ang="0">
                    <a:pos x="60" y="17"/>
                  </a:cxn>
                  <a:cxn ang="0">
                    <a:pos x="60" y="19"/>
                  </a:cxn>
                </a:cxnLst>
                <a:rect l="0" t="0" r="r" b="b"/>
                <a:pathLst>
                  <a:path w="62" h="19">
                    <a:moveTo>
                      <a:pt x="60" y="19"/>
                    </a:moveTo>
                    <a:lnTo>
                      <a:pt x="0" y="4"/>
                    </a:lnTo>
                    <a:lnTo>
                      <a:pt x="2" y="2"/>
                    </a:lnTo>
                    <a:lnTo>
                      <a:pt x="2" y="0"/>
                    </a:lnTo>
                    <a:lnTo>
                      <a:pt x="62" y="15"/>
                    </a:lnTo>
                    <a:lnTo>
                      <a:pt x="60" y="17"/>
                    </a:lnTo>
                    <a:lnTo>
                      <a:pt x="60" y="19"/>
                    </a:lnTo>
                    <a:close/>
                  </a:path>
                </a:pathLst>
              </a:custGeom>
              <a:solidFill>
                <a:srgbClr val="E9902A"/>
              </a:solidFill>
              <a:ln w="9525">
                <a:noFill/>
                <a:round/>
                <a:headEnd/>
                <a:tailEnd/>
              </a:ln>
            </p:spPr>
            <p:txBody>
              <a:bodyPr/>
              <a:lstStyle/>
              <a:p>
                <a:endParaRPr lang="en-US"/>
              </a:p>
            </p:txBody>
          </p:sp>
          <p:sp>
            <p:nvSpPr>
              <p:cNvPr id="179247" name="Freeform 47"/>
              <p:cNvSpPr>
                <a:spLocks/>
              </p:cNvSpPr>
              <p:nvPr/>
            </p:nvSpPr>
            <p:spPr bwMode="auto">
              <a:xfrm>
                <a:off x="1935" y="2022"/>
                <a:ext cx="60" cy="19"/>
              </a:xfrm>
              <a:custGeom>
                <a:avLst/>
                <a:gdLst/>
                <a:ahLst/>
                <a:cxnLst>
                  <a:cxn ang="0">
                    <a:pos x="58" y="19"/>
                  </a:cxn>
                  <a:cxn ang="0">
                    <a:pos x="0" y="4"/>
                  </a:cxn>
                  <a:cxn ang="0">
                    <a:pos x="0" y="2"/>
                  </a:cxn>
                  <a:cxn ang="0">
                    <a:pos x="0" y="0"/>
                  </a:cxn>
                  <a:cxn ang="0">
                    <a:pos x="60" y="15"/>
                  </a:cxn>
                  <a:cxn ang="0">
                    <a:pos x="60" y="17"/>
                  </a:cxn>
                  <a:cxn ang="0">
                    <a:pos x="58" y="19"/>
                  </a:cxn>
                </a:cxnLst>
                <a:rect l="0" t="0" r="r" b="b"/>
                <a:pathLst>
                  <a:path w="60" h="19">
                    <a:moveTo>
                      <a:pt x="58" y="19"/>
                    </a:moveTo>
                    <a:lnTo>
                      <a:pt x="0" y="4"/>
                    </a:lnTo>
                    <a:lnTo>
                      <a:pt x="0" y="2"/>
                    </a:lnTo>
                    <a:lnTo>
                      <a:pt x="0" y="0"/>
                    </a:lnTo>
                    <a:lnTo>
                      <a:pt x="60" y="15"/>
                    </a:lnTo>
                    <a:lnTo>
                      <a:pt x="60" y="17"/>
                    </a:lnTo>
                    <a:lnTo>
                      <a:pt x="58" y="19"/>
                    </a:lnTo>
                    <a:close/>
                  </a:path>
                </a:pathLst>
              </a:custGeom>
              <a:solidFill>
                <a:srgbClr val="EA912A"/>
              </a:solidFill>
              <a:ln w="9525">
                <a:noFill/>
                <a:round/>
                <a:headEnd/>
                <a:tailEnd/>
              </a:ln>
            </p:spPr>
            <p:txBody>
              <a:bodyPr/>
              <a:lstStyle/>
              <a:p>
                <a:endParaRPr lang="en-US"/>
              </a:p>
            </p:txBody>
          </p:sp>
          <p:sp>
            <p:nvSpPr>
              <p:cNvPr id="179248" name="Freeform 48"/>
              <p:cNvSpPr>
                <a:spLocks/>
              </p:cNvSpPr>
              <p:nvPr/>
            </p:nvSpPr>
            <p:spPr bwMode="auto">
              <a:xfrm>
                <a:off x="1935" y="2020"/>
                <a:ext cx="60" cy="19"/>
              </a:xfrm>
              <a:custGeom>
                <a:avLst/>
                <a:gdLst/>
                <a:ahLst/>
                <a:cxnLst>
                  <a:cxn ang="0">
                    <a:pos x="60" y="19"/>
                  </a:cxn>
                  <a:cxn ang="0">
                    <a:pos x="0" y="4"/>
                  </a:cxn>
                  <a:cxn ang="0">
                    <a:pos x="0" y="2"/>
                  </a:cxn>
                  <a:cxn ang="0">
                    <a:pos x="0" y="0"/>
                  </a:cxn>
                  <a:cxn ang="0">
                    <a:pos x="60" y="15"/>
                  </a:cxn>
                  <a:cxn ang="0">
                    <a:pos x="60" y="17"/>
                  </a:cxn>
                  <a:cxn ang="0">
                    <a:pos x="60" y="19"/>
                  </a:cxn>
                </a:cxnLst>
                <a:rect l="0" t="0" r="r" b="b"/>
                <a:pathLst>
                  <a:path w="60" h="19">
                    <a:moveTo>
                      <a:pt x="60" y="19"/>
                    </a:moveTo>
                    <a:lnTo>
                      <a:pt x="0" y="4"/>
                    </a:lnTo>
                    <a:lnTo>
                      <a:pt x="0" y="2"/>
                    </a:lnTo>
                    <a:lnTo>
                      <a:pt x="0" y="0"/>
                    </a:lnTo>
                    <a:lnTo>
                      <a:pt x="60" y="15"/>
                    </a:lnTo>
                    <a:lnTo>
                      <a:pt x="60" y="17"/>
                    </a:lnTo>
                    <a:lnTo>
                      <a:pt x="60" y="19"/>
                    </a:lnTo>
                    <a:close/>
                  </a:path>
                </a:pathLst>
              </a:custGeom>
              <a:solidFill>
                <a:srgbClr val="E9922B"/>
              </a:solidFill>
              <a:ln w="9525">
                <a:noFill/>
                <a:round/>
                <a:headEnd/>
                <a:tailEnd/>
              </a:ln>
            </p:spPr>
            <p:txBody>
              <a:bodyPr/>
              <a:lstStyle/>
              <a:p>
                <a:endParaRPr lang="en-US"/>
              </a:p>
            </p:txBody>
          </p:sp>
          <p:sp>
            <p:nvSpPr>
              <p:cNvPr id="179249" name="Freeform 49"/>
              <p:cNvSpPr>
                <a:spLocks/>
              </p:cNvSpPr>
              <p:nvPr/>
            </p:nvSpPr>
            <p:spPr bwMode="auto">
              <a:xfrm>
                <a:off x="1935" y="2018"/>
                <a:ext cx="62" cy="19"/>
              </a:xfrm>
              <a:custGeom>
                <a:avLst/>
                <a:gdLst/>
                <a:ahLst/>
                <a:cxnLst>
                  <a:cxn ang="0">
                    <a:pos x="60" y="19"/>
                  </a:cxn>
                  <a:cxn ang="0">
                    <a:pos x="0" y="4"/>
                  </a:cxn>
                  <a:cxn ang="0">
                    <a:pos x="0" y="2"/>
                  </a:cxn>
                  <a:cxn ang="0">
                    <a:pos x="2" y="0"/>
                  </a:cxn>
                  <a:cxn ang="0">
                    <a:pos x="62" y="15"/>
                  </a:cxn>
                  <a:cxn ang="0">
                    <a:pos x="60" y="17"/>
                  </a:cxn>
                  <a:cxn ang="0">
                    <a:pos x="60" y="19"/>
                  </a:cxn>
                </a:cxnLst>
                <a:rect l="0" t="0" r="r" b="b"/>
                <a:pathLst>
                  <a:path w="62" h="19">
                    <a:moveTo>
                      <a:pt x="60" y="19"/>
                    </a:moveTo>
                    <a:lnTo>
                      <a:pt x="0" y="4"/>
                    </a:lnTo>
                    <a:lnTo>
                      <a:pt x="0" y="2"/>
                    </a:lnTo>
                    <a:lnTo>
                      <a:pt x="2" y="0"/>
                    </a:lnTo>
                    <a:lnTo>
                      <a:pt x="62" y="15"/>
                    </a:lnTo>
                    <a:lnTo>
                      <a:pt x="60" y="17"/>
                    </a:lnTo>
                    <a:lnTo>
                      <a:pt x="60" y="19"/>
                    </a:lnTo>
                    <a:close/>
                  </a:path>
                </a:pathLst>
              </a:custGeom>
              <a:solidFill>
                <a:srgbClr val="E9932B"/>
              </a:solidFill>
              <a:ln w="9525">
                <a:noFill/>
                <a:round/>
                <a:headEnd/>
                <a:tailEnd/>
              </a:ln>
            </p:spPr>
            <p:txBody>
              <a:bodyPr/>
              <a:lstStyle/>
              <a:p>
                <a:endParaRPr lang="en-US"/>
              </a:p>
            </p:txBody>
          </p:sp>
          <p:sp>
            <p:nvSpPr>
              <p:cNvPr id="179250" name="Freeform 50"/>
              <p:cNvSpPr>
                <a:spLocks/>
              </p:cNvSpPr>
              <p:nvPr/>
            </p:nvSpPr>
            <p:spPr bwMode="auto">
              <a:xfrm>
                <a:off x="1935" y="2016"/>
                <a:ext cx="62" cy="19"/>
              </a:xfrm>
              <a:custGeom>
                <a:avLst/>
                <a:gdLst/>
                <a:ahLst/>
                <a:cxnLst>
                  <a:cxn ang="0">
                    <a:pos x="60" y="19"/>
                  </a:cxn>
                  <a:cxn ang="0">
                    <a:pos x="0" y="4"/>
                  </a:cxn>
                  <a:cxn ang="0">
                    <a:pos x="2" y="2"/>
                  </a:cxn>
                  <a:cxn ang="0">
                    <a:pos x="2" y="0"/>
                  </a:cxn>
                  <a:cxn ang="0">
                    <a:pos x="62" y="16"/>
                  </a:cxn>
                  <a:cxn ang="0">
                    <a:pos x="62" y="17"/>
                  </a:cxn>
                  <a:cxn ang="0">
                    <a:pos x="60" y="19"/>
                  </a:cxn>
                </a:cxnLst>
                <a:rect l="0" t="0" r="r" b="b"/>
                <a:pathLst>
                  <a:path w="62" h="19">
                    <a:moveTo>
                      <a:pt x="60" y="19"/>
                    </a:moveTo>
                    <a:lnTo>
                      <a:pt x="0" y="4"/>
                    </a:lnTo>
                    <a:lnTo>
                      <a:pt x="2" y="2"/>
                    </a:lnTo>
                    <a:lnTo>
                      <a:pt x="2" y="0"/>
                    </a:lnTo>
                    <a:lnTo>
                      <a:pt x="62" y="16"/>
                    </a:lnTo>
                    <a:lnTo>
                      <a:pt x="62" y="17"/>
                    </a:lnTo>
                    <a:lnTo>
                      <a:pt x="60" y="19"/>
                    </a:lnTo>
                    <a:close/>
                  </a:path>
                </a:pathLst>
              </a:custGeom>
              <a:solidFill>
                <a:srgbClr val="E9942B"/>
              </a:solidFill>
              <a:ln w="9525">
                <a:noFill/>
                <a:round/>
                <a:headEnd/>
                <a:tailEnd/>
              </a:ln>
            </p:spPr>
            <p:txBody>
              <a:bodyPr/>
              <a:lstStyle/>
              <a:p>
                <a:endParaRPr lang="en-US"/>
              </a:p>
            </p:txBody>
          </p:sp>
          <p:sp>
            <p:nvSpPr>
              <p:cNvPr id="179251" name="Freeform 51"/>
              <p:cNvSpPr>
                <a:spLocks/>
              </p:cNvSpPr>
              <p:nvPr/>
            </p:nvSpPr>
            <p:spPr bwMode="auto">
              <a:xfrm>
                <a:off x="1937" y="2015"/>
                <a:ext cx="62" cy="18"/>
              </a:xfrm>
              <a:custGeom>
                <a:avLst/>
                <a:gdLst/>
                <a:ahLst/>
                <a:cxnLst>
                  <a:cxn ang="0">
                    <a:pos x="60" y="18"/>
                  </a:cxn>
                  <a:cxn ang="0">
                    <a:pos x="0" y="3"/>
                  </a:cxn>
                  <a:cxn ang="0">
                    <a:pos x="0" y="1"/>
                  </a:cxn>
                  <a:cxn ang="0">
                    <a:pos x="0" y="0"/>
                  </a:cxn>
                  <a:cxn ang="0">
                    <a:pos x="62" y="15"/>
                  </a:cxn>
                  <a:cxn ang="0">
                    <a:pos x="60" y="17"/>
                  </a:cxn>
                  <a:cxn ang="0">
                    <a:pos x="60" y="18"/>
                  </a:cxn>
                </a:cxnLst>
                <a:rect l="0" t="0" r="r" b="b"/>
                <a:pathLst>
                  <a:path w="62" h="18">
                    <a:moveTo>
                      <a:pt x="60" y="18"/>
                    </a:moveTo>
                    <a:lnTo>
                      <a:pt x="0" y="3"/>
                    </a:lnTo>
                    <a:lnTo>
                      <a:pt x="0" y="1"/>
                    </a:lnTo>
                    <a:lnTo>
                      <a:pt x="0" y="0"/>
                    </a:lnTo>
                    <a:lnTo>
                      <a:pt x="62" y="15"/>
                    </a:lnTo>
                    <a:lnTo>
                      <a:pt x="60" y="17"/>
                    </a:lnTo>
                    <a:lnTo>
                      <a:pt x="60" y="18"/>
                    </a:lnTo>
                    <a:close/>
                  </a:path>
                </a:pathLst>
              </a:custGeom>
              <a:solidFill>
                <a:srgbClr val="EA952B"/>
              </a:solidFill>
              <a:ln w="9525">
                <a:noFill/>
                <a:round/>
                <a:headEnd/>
                <a:tailEnd/>
              </a:ln>
            </p:spPr>
            <p:txBody>
              <a:bodyPr/>
              <a:lstStyle/>
              <a:p>
                <a:endParaRPr lang="en-US"/>
              </a:p>
            </p:txBody>
          </p:sp>
          <p:sp>
            <p:nvSpPr>
              <p:cNvPr id="179252" name="Freeform 52"/>
              <p:cNvSpPr>
                <a:spLocks/>
              </p:cNvSpPr>
              <p:nvPr/>
            </p:nvSpPr>
            <p:spPr bwMode="auto">
              <a:xfrm>
                <a:off x="1937" y="2013"/>
                <a:ext cx="62" cy="19"/>
              </a:xfrm>
              <a:custGeom>
                <a:avLst/>
                <a:gdLst/>
                <a:ahLst/>
                <a:cxnLst>
                  <a:cxn ang="0">
                    <a:pos x="60" y="19"/>
                  </a:cxn>
                  <a:cxn ang="0">
                    <a:pos x="0" y="3"/>
                  </a:cxn>
                  <a:cxn ang="0">
                    <a:pos x="0" y="2"/>
                  </a:cxn>
                  <a:cxn ang="0">
                    <a:pos x="0" y="0"/>
                  </a:cxn>
                  <a:cxn ang="0">
                    <a:pos x="62" y="15"/>
                  </a:cxn>
                  <a:cxn ang="0">
                    <a:pos x="62" y="17"/>
                  </a:cxn>
                  <a:cxn ang="0">
                    <a:pos x="60" y="19"/>
                  </a:cxn>
                </a:cxnLst>
                <a:rect l="0" t="0" r="r" b="b"/>
                <a:pathLst>
                  <a:path w="62" h="19">
                    <a:moveTo>
                      <a:pt x="60" y="19"/>
                    </a:moveTo>
                    <a:lnTo>
                      <a:pt x="0" y="3"/>
                    </a:lnTo>
                    <a:lnTo>
                      <a:pt x="0" y="2"/>
                    </a:lnTo>
                    <a:lnTo>
                      <a:pt x="0" y="0"/>
                    </a:lnTo>
                    <a:lnTo>
                      <a:pt x="62" y="15"/>
                    </a:lnTo>
                    <a:lnTo>
                      <a:pt x="62" y="17"/>
                    </a:lnTo>
                    <a:lnTo>
                      <a:pt x="60" y="19"/>
                    </a:lnTo>
                    <a:close/>
                  </a:path>
                </a:pathLst>
              </a:custGeom>
              <a:solidFill>
                <a:srgbClr val="EA962B"/>
              </a:solidFill>
              <a:ln w="9525">
                <a:noFill/>
                <a:round/>
                <a:headEnd/>
                <a:tailEnd/>
              </a:ln>
            </p:spPr>
            <p:txBody>
              <a:bodyPr/>
              <a:lstStyle/>
              <a:p>
                <a:endParaRPr lang="en-US"/>
              </a:p>
            </p:txBody>
          </p:sp>
          <p:sp>
            <p:nvSpPr>
              <p:cNvPr id="179253" name="Freeform 53"/>
              <p:cNvSpPr>
                <a:spLocks/>
              </p:cNvSpPr>
              <p:nvPr/>
            </p:nvSpPr>
            <p:spPr bwMode="auto">
              <a:xfrm>
                <a:off x="1937" y="2011"/>
                <a:ext cx="62" cy="19"/>
              </a:xfrm>
              <a:custGeom>
                <a:avLst/>
                <a:gdLst/>
                <a:ahLst/>
                <a:cxnLst>
                  <a:cxn ang="0">
                    <a:pos x="62" y="19"/>
                  </a:cxn>
                  <a:cxn ang="0">
                    <a:pos x="0" y="4"/>
                  </a:cxn>
                  <a:cxn ang="0">
                    <a:pos x="0" y="2"/>
                  </a:cxn>
                  <a:cxn ang="0">
                    <a:pos x="0" y="0"/>
                  </a:cxn>
                  <a:cxn ang="0">
                    <a:pos x="62" y="15"/>
                  </a:cxn>
                  <a:cxn ang="0">
                    <a:pos x="62" y="17"/>
                  </a:cxn>
                  <a:cxn ang="0">
                    <a:pos x="62" y="19"/>
                  </a:cxn>
                </a:cxnLst>
                <a:rect l="0" t="0" r="r" b="b"/>
                <a:pathLst>
                  <a:path w="62" h="19">
                    <a:moveTo>
                      <a:pt x="62" y="19"/>
                    </a:moveTo>
                    <a:lnTo>
                      <a:pt x="0" y="4"/>
                    </a:lnTo>
                    <a:lnTo>
                      <a:pt x="0" y="2"/>
                    </a:lnTo>
                    <a:lnTo>
                      <a:pt x="0" y="0"/>
                    </a:lnTo>
                    <a:lnTo>
                      <a:pt x="62" y="15"/>
                    </a:lnTo>
                    <a:lnTo>
                      <a:pt x="62" y="17"/>
                    </a:lnTo>
                    <a:lnTo>
                      <a:pt x="62" y="19"/>
                    </a:lnTo>
                    <a:close/>
                  </a:path>
                </a:pathLst>
              </a:custGeom>
              <a:solidFill>
                <a:srgbClr val="EA972B"/>
              </a:solidFill>
              <a:ln w="9525">
                <a:noFill/>
                <a:round/>
                <a:headEnd/>
                <a:tailEnd/>
              </a:ln>
            </p:spPr>
            <p:txBody>
              <a:bodyPr/>
              <a:lstStyle/>
              <a:p>
                <a:endParaRPr lang="en-US"/>
              </a:p>
            </p:txBody>
          </p:sp>
          <p:sp>
            <p:nvSpPr>
              <p:cNvPr id="179254" name="Freeform 54"/>
              <p:cNvSpPr>
                <a:spLocks/>
              </p:cNvSpPr>
              <p:nvPr/>
            </p:nvSpPr>
            <p:spPr bwMode="auto">
              <a:xfrm>
                <a:off x="1937" y="2009"/>
                <a:ext cx="64" cy="19"/>
              </a:xfrm>
              <a:custGeom>
                <a:avLst/>
                <a:gdLst/>
                <a:ahLst/>
                <a:cxnLst>
                  <a:cxn ang="0">
                    <a:pos x="62" y="19"/>
                  </a:cxn>
                  <a:cxn ang="0">
                    <a:pos x="0" y="4"/>
                  </a:cxn>
                  <a:cxn ang="0">
                    <a:pos x="0" y="2"/>
                  </a:cxn>
                  <a:cxn ang="0">
                    <a:pos x="0" y="0"/>
                  </a:cxn>
                  <a:cxn ang="0">
                    <a:pos x="64" y="15"/>
                  </a:cxn>
                  <a:cxn ang="0">
                    <a:pos x="62" y="17"/>
                  </a:cxn>
                  <a:cxn ang="0">
                    <a:pos x="62" y="19"/>
                  </a:cxn>
                </a:cxnLst>
                <a:rect l="0" t="0" r="r" b="b"/>
                <a:pathLst>
                  <a:path w="64" h="19">
                    <a:moveTo>
                      <a:pt x="62" y="19"/>
                    </a:moveTo>
                    <a:lnTo>
                      <a:pt x="0" y="4"/>
                    </a:lnTo>
                    <a:lnTo>
                      <a:pt x="0" y="2"/>
                    </a:lnTo>
                    <a:lnTo>
                      <a:pt x="0" y="0"/>
                    </a:lnTo>
                    <a:lnTo>
                      <a:pt x="64" y="15"/>
                    </a:lnTo>
                    <a:lnTo>
                      <a:pt x="62" y="17"/>
                    </a:lnTo>
                    <a:lnTo>
                      <a:pt x="62" y="19"/>
                    </a:lnTo>
                    <a:close/>
                  </a:path>
                </a:pathLst>
              </a:custGeom>
              <a:solidFill>
                <a:srgbClr val="EA982B"/>
              </a:solidFill>
              <a:ln w="9525">
                <a:noFill/>
                <a:round/>
                <a:headEnd/>
                <a:tailEnd/>
              </a:ln>
            </p:spPr>
            <p:txBody>
              <a:bodyPr/>
              <a:lstStyle/>
              <a:p>
                <a:endParaRPr lang="en-US"/>
              </a:p>
            </p:txBody>
          </p:sp>
          <p:sp>
            <p:nvSpPr>
              <p:cNvPr id="179255" name="Freeform 55"/>
              <p:cNvSpPr>
                <a:spLocks/>
              </p:cNvSpPr>
              <p:nvPr/>
            </p:nvSpPr>
            <p:spPr bwMode="auto">
              <a:xfrm>
                <a:off x="1937" y="2007"/>
                <a:ext cx="64" cy="19"/>
              </a:xfrm>
              <a:custGeom>
                <a:avLst/>
                <a:gdLst/>
                <a:ahLst/>
                <a:cxnLst>
                  <a:cxn ang="0">
                    <a:pos x="62" y="19"/>
                  </a:cxn>
                  <a:cxn ang="0">
                    <a:pos x="0" y="4"/>
                  </a:cxn>
                  <a:cxn ang="0">
                    <a:pos x="0" y="2"/>
                  </a:cxn>
                  <a:cxn ang="0">
                    <a:pos x="1" y="0"/>
                  </a:cxn>
                  <a:cxn ang="0">
                    <a:pos x="64" y="15"/>
                  </a:cxn>
                  <a:cxn ang="0">
                    <a:pos x="64" y="17"/>
                  </a:cxn>
                  <a:cxn ang="0">
                    <a:pos x="62" y="19"/>
                  </a:cxn>
                </a:cxnLst>
                <a:rect l="0" t="0" r="r" b="b"/>
                <a:pathLst>
                  <a:path w="64" h="19">
                    <a:moveTo>
                      <a:pt x="62" y="19"/>
                    </a:moveTo>
                    <a:lnTo>
                      <a:pt x="0" y="4"/>
                    </a:lnTo>
                    <a:lnTo>
                      <a:pt x="0" y="2"/>
                    </a:lnTo>
                    <a:lnTo>
                      <a:pt x="1" y="0"/>
                    </a:lnTo>
                    <a:lnTo>
                      <a:pt x="64" y="15"/>
                    </a:lnTo>
                    <a:lnTo>
                      <a:pt x="64" y="17"/>
                    </a:lnTo>
                    <a:lnTo>
                      <a:pt x="62" y="19"/>
                    </a:lnTo>
                    <a:close/>
                  </a:path>
                </a:pathLst>
              </a:custGeom>
              <a:solidFill>
                <a:srgbClr val="EA992A"/>
              </a:solidFill>
              <a:ln w="9525">
                <a:noFill/>
                <a:round/>
                <a:headEnd/>
                <a:tailEnd/>
              </a:ln>
            </p:spPr>
            <p:txBody>
              <a:bodyPr/>
              <a:lstStyle/>
              <a:p>
                <a:endParaRPr lang="en-US"/>
              </a:p>
            </p:txBody>
          </p:sp>
          <p:sp>
            <p:nvSpPr>
              <p:cNvPr id="179256" name="Freeform 56"/>
              <p:cNvSpPr>
                <a:spLocks/>
              </p:cNvSpPr>
              <p:nvPr/>
            </p:nvSpPr>
            <p:spPr bwMode="auto">
              <a:xfrm>
                <a:off x="1937" y="2005"/>
                <a:ext cx="64" cy="19"/>
              </a:xfrm>
              <a:custGeom>
                <a:avLst/>
                <a:gdLst/>
                <a:ahLst/>
                <a:cxnLst>
                  <a:cxn ang="0">
                    <a:pos x="64" y="19"/>
                  </a:cxn>
                  <a:cxn ang="0">
                    <a:pos x="0" y="4"/>
                  </a:cxn>
                  <a:cxn ang="0">
                    <a:pos x="1" y="2"/>
                  </a:cxn>
                  <a:cxn ang="0">
                    <a:pos x="1" y="0"/>
                  </a:cxn>
                  <a:cxn ang="0">
                    <a:pos x="64" y="15"/>
                  </a:cxn>
                  <a:cxn ang="0">
                    <a:pos x="64" y="17"/>
                  </a:cxn>
                  <a:cxn ang="0">
                    <a:pos x="64" y="19"/>
                  </a:cxn>
                </a:cxnLst>
                <a:rect l="0" t="0" r="r" b="b"/>
                <a:pathLst>
                  <a:path w="64" h="19">
                    <a:moveTo>
                      <a:pt x="64" y="19"/>
                    </a:moveTo>
                    <a:lnTo>
                      <a:pt x="0" y="4"/>
                    </a:lnTo>
                    <a:lnTo>
                      <a:pt x="1" y="2"/>
                    </a:lnTo>
                    <a:lnTo>
                      <a:pt x="1" y="0"/>
                    </a:lnTo>
                    <a:lnTo>
                      <a:pt x="64" y="15"/>
                    </a:lnTo>
                    <a:lnTo>
                      <a:pt x="64" y="17"/>
                    </a:lnTo>
                    <a:lnTo>
                      <a:pt x="64" y="19"/>
                    </a:lnTo>
                    <a:close/>
                  </a:path>
                </a:pathLst>
              </a:custGeom>
              <a:solidFill>
                <a:srgbClr val="EB9A2A"/>
              </a:solidFill>
              <a:ln w="9525">
                <a:noFill/>
                <a:round/>
                <a:headEnd/>
                <a:tailEnd/>
              </a:ln>
            </p:spPr>
            <p:txBody>
              <a:bodyPr/>
              <a:lstStyle/>
              <a:p>
                <a:endParaRPr lang="en-US"/>
              </a:p>
            </p:txBody>
          </p:sp>
          <p:sp>
            <p:nvSpPr>
              <p:cNvPr id="179257" name="Freeform 57"/>
              <p:cNvSpPr>
                <a:spLocks/>
              </p:cNvSpPr>
              <p:nvPr/>
            </p:nvSpPr>
            <p:spPr bwMode="auto">
              <a:xfrm>
                <a:off x="1938" y="2003"/>
                <a:ext cx="65" cy="19"/>
              </a:xfrm>
              <a:custGeom>
                <a:avLst/>
                <a:gdLst/>
                <a:ahLst/>
                <a:cxnLst>
                  <a:cxn ang="0">
                    <a:pos x="63" y="19"/>
                  </a:cxn>
                  <a:cxn ang="0">
                    <a:pos x="0" y="4"/>
                  </a:cxn>
                  <a:cxn ang="0">
                    <a:pos x="0" y="2"/>
                  </a:cxn>
                  <a:cxn ang="0">
                    <a:pos x="0" y="0"/>
                  </a:cxn>
                  <a:cxn ang="0">
                    <a:pos x="65" y="15"/>
                  </a:cxn>
                  <a:cxn ang="0">
                    <a:pos x="63" y="17"/>
                  </a:cxn>
                  <a:cxn ang="0">
                    <a:pos x="63" y="19"/>
                  </a:cxn>
                </a:cxnLst>
                <a:rect l="0" t="0" r="r" b="b"/>
                <a:pathLst>
                  <a:path w="65" h="19">
                    <a:moveTo>
                      <a:pt x="63" y="19"/>
                    </a:moveTo>
                    <a:lnTo>
                      <a:pt x="0" y="4"/>
                    </a:lnTo>
                    <a:lnTo>
                      <a:pt x="0" y="2"/>
                    </a:lnTo>
                    <a:lnTo>
                      <a:pt x="0" y="0"/>
                    </a:lnTo>
                    <a:lnTo>
                      <a:pt x="65" y="15"/>
                    </a:lnTo>
                    <a:lnTo>
                      <a:pt x="63" y="17"/>
                    </a:lnTo>
                    <a:lnTo>
                      <a:pt x="63" y="19"/>
                    </a:lnTo>
                    <a:close/>
                  </a:path>
                </a:pathLst>
              </a:custGeom>
              <a:solidFill>
                <a:srgbClr val="EB9B29"/>
              </a:solidFill>
              <a:ln w="9525">
                <a:noFill/>
                <a:round/>
                <a:headEnd/>
                <a:tailEnd/>
              </a:ln>
            </p:spPr>
            <p:txBody>
              <a:bodyPr/>
              <a:lstStyle/>
              <a:p>
                <a:endParaRPr lang="en-US"/>
              </a:p>
            </p:txBody>
          </p:sp>
          <p:sp>
            <p:nvSpPr>
              <p:cNvPr id="179258" name="Freeform 58"/>
              <p:cNvSpPr>
                <a:spLocks/>
              </p:cNvSpPr>
              <p:nvPr/>
            </p:nvSpPr>
            <p:spPr bwMode="auto">
              <a:xfrm>
                <a:off x="1938" y="2001"/>
                <a:ext cx="65" cy="19"/>
              </a:xfrm>
              <a:custGeom>
                <a:avLst/>
                <a:gdLst/>
                <a:ahLst/>
                <a:cxnLst>
                  <a:cxn ang="0">
                    <a:pos x="63" y="19"/>
                  </a:cxn>
                  <a:cxn ang="0">
                    <a:pos x="0" y="4"/>
                  </a:cxn>
                  <a:cxn ang="0">
                    <a:pos x="0" y="2"/>
                  </a:cxn>
                  <a:cxn ang="0">
                    <a:pos x="0" y="0"/>
                  </a:cxn>
                  <a:cxn ang="0">
                    <a:pos x="65" y="15"/>
                  </a:cxn>
                  <a:cxn ang="0">
                    <a:pos x="65" y="17"/>
                  </a:cxn>
                  <a:cxn ang="0">
                    <a:pos x="63" y="19"/>
                  </a:cxn>
                </a:cxnLst>
                <a:rect l="0" t="0" r="r" b="b"/>
                <a:pathLst>
                  <a:path w="65" h="19">
                    <a:moveTo>
                      <a:pt x="63" y="19"/>
                    </a:moveTo>
                    <a:lnTo>
                      <a:pt x="0" y="4"/>
                    </a:lnTo>
                    <a:lnTo>
                      <a:pt x="0" y="2"/>
                    </a:lnTo>
                    <a:lnTo>
                      <a:pt x="0" y="0"/>
                    </a:lnTo>
                    <a:lnTo>
                      <a:pt x="65" y="15"/>
                    </a:lnTo>
                    <a:lnTo>
                      <a:pt x="65" y="17"/>
                    </a:lnTo>
                    <a:lnTo>
                      <a:pt x="63" y="19"/>
                    </a:lnTo>
                    <a:close/>
                  </a:path>
                </a:pathLst>
              </a:custGeom>
              <a:solidFill>
                <a:srgbClr val="EA9D29"/>
              </a:solidFill>
              <a:ln w="9525">
                <a:noFill/>
                <a:round/>
                <a:headEnd/>
                <a:tailEnd/>
              </a:ln>
            </p:spPr>
            <p:txBody>
              <a:bodyPr/>
              <a:lstStyle/>
              <a:p>
                <a:endParaRPr lang="en-US"/>
              </a:p>
            </p:txBody>
          </p:sp>
          <p:sp>
            <p:nvSpPr>
              <p:cNvPr id="179259" name="Freeform 59"/>
              <p:cNvSpPr>
                <a:spLocks/>
              </p:cNvSpPr>
              <p:nvPr/>
            </p:nvSpPr>
            <p:spPr bwMode="auto">
              <a:xfrm>
                <a:off x="1938" y="1999"/>
                <a:ext cx="65" cy="19"/>
              </a:xfrm>
              <a:custGeom>
                <a:avLst/>
                <a:gdLst/>
                <a:ahLst/>
                <a:cxnLst>
                  <a:cxn ang="0">
                    <a:pos x="65" y="19"/>
                  </a:cxn>
                  <a:cxn ang="0">
                    <a:pos x="0" y="4"/>
                  </a:cxn>
                  <a:cxn ang="0">
                    <a:pos x="0" y="2"/>
                  </a:cxn>
                  <a:cxn ang="0">
                    <a:pos x="0" y="0"/>
                  </a:cxn>
                  <a:cxn ang="0">
                    <a:pos x="65" y="16"/>
                  </a:cxn>
                  <a:cxn ang="0">
                    <a:pos x="65" y="17"/>
                  </a:cxn>
                  <a:cxn ang="0">
                    <a:pos x="65" y="17"/>
                  </a:cxn>
                  <a:cxn ang="0">
                    <a:pos x="65" y="17"/>
                  </a:cxn>
                  <a:cxn ang="0">
                    <a:pos x="65" y="19"/>
                  </a:cxn>
                </a:cxnLst>
                <a:rect l="0" t="0" r="r" b="b"/>
                <a:pathLst>
                  <a:path w="65" h="19">
                    <a:moveTo>
                      <a:pt x="65" y="19"/>
                    </a:moveTo>
                    <a:lnTo>
                      <a:pt x="0" y="4"/>
                    </a:lnTo>
                    <a:lnTo>
                      <a:pt x="0" y="2"/>
                    </a:lnTo>
                    <a:lnTo>
                      <a:pt x="0" y="0"/>
                    </a:lnTo>
                    <a:lnTo>
                      <a:pt x="65" y="16"/>
                    </a:lnTo>
                    <a:lnTo>
                      <a:pt x="65" y="17"/>
                    </a:lnTo>
                    <a:lnTo>
                      <a:pt x="65" y="17"/>
                    </a:lnTo>
                    <a:lnTo>
                      <a:pt x="65" y="17"/>
                    </a:lnTo>
                    <a:lnTo>
                      <a:pt x="65" y="19"/>
                    </a:lnTo>
                    <a:close/>
                  </a:path>
                </a:pathLst>
              </a:custGeom>
              <a:solidFill>
                <a:srgbClr val="EA9D29"/>
              </a:solidFill>
              <a:ln w="9525">
                <a:noFill/>
                <a:round/>
                <a:headEnd/>
                <a:tailEnd/>
              </a:ln>
            </p:spPr>
            <p:txBody>
              <a:bodyPr/>
              <a:lstStyle/>
              <a:p>
                <a:endParaRPr lang="en-US"/>
              </a:p>
            </p:txBody>
          </p:sp>
          <p:sp>
            <p:nvSpPr>
              <p:cNvPr id="179260" name="Freeform 60"/>
              <p:cNvSpPr>
                <a:spLocks/>
              </p:cNvSpPr>
              <p:nvPr/>
            </p:nvSpPr>
            <p:spPr bwMode="auto">
              <a:xfrm>
                <a:off x="1938" y="1997"/>
                <a:ext cx="67" cy="19"/>
              </a:xfrm>
              <a:custGeom>
                <a:avLst/>
                <a:gdLst/>
                <a:ahLst/>
                <a:cxnLst>
                  <a:cxn ang="0">
                    <a:pos x="65" y="19"/>
                  </a:cxn>
                  <a:cxn ang="0">
                    <a:pos x="0" y="4"/>
                  </a:cxn>
                  <a:cxn ang="0">
                    <a:pos x="0" y="2"/>
                  </a:cxn>
                  <a:cxn ang="0">
                    <a:pos x="0" y="0"/>
                  </a:cxn>
                  <a:cxn ang="0">
                    <a:pos x="67" y="16"/>
                  </a:cxn>
                  <a:cxn ang="0">
                    <a:pos x="67" y="18"/>
                  </a:cxn>
                  <a:cxn ang="0">
                    <a:pos x="65" y="19"/>
                  </a:cxn>
                  <a:cxn ang="0">
                    <a:pos x="65" y="19"/>
                  </a:cxn>
                  <a:cxn ang="0">
                    <a:pos x="65" y="19"/>
                  </a:cxn>
                </a:cxnLst>
                <a:rect l="0" t="0" r="r" b="b"/>
                <a:pathLst>
                  <a:path w="67" h="19">
                    <a:moveTo>
                      <a:pt x="65" y="19"/>
                    </a:moveTo>
                    <a:lnTo>
                      <a:pt x="0" y="4"/>
                    </a:lnTo>
                    <a:lnTo>
                      <a:pt x="0" y="2"/>
                    </a:lnTo>
                    <a:lnTo>
                      <a:pt x="0" y="0"/>
                    </a:lnTo>
                    <a:lnTo>
                      <a:pt x="67" y="16"/>
                    </a:lnTo>
                    <a:lnTo>
                      <a:pt x="67" y="18"/>
                    </a:lnTo>
                    <a:lnTo>
                      <a:pt x="65" y="19"/>
                    </a:lnTo>
                    <a:lnTo>
                      <a:pt x="65" y="19"/>
                    </a:lnTo>
                    <a:lnTo>
                      <a:pt x="65" y="19"/>
                    </a:lnTo>
                    <a:close/>
                  </a:path>
                </a:pathLst>
              </a:custGeom>
              <a:solidFill>
                <a:srgbClr val="EA9E29"/>
              </a:solidFill>
              <a:ln w="9525">
                <a:noFill/>
                <a:round/>
                <a:headEnd/>
                <a:tailEnd/>
              </a:ln>
            </p:spPr>
            <p:txBody>
              <a:bodyPr/>
              <a:lstStyle/>
              <a:p>
                <a:endParaRPr lang="en-US"/>
              </a:p>
            </p:txBody>
          </p:sp>
          <p:sp>
            <p:nvSpPr>
              <p:cNvPr id="179261" name="Freeform 61"/>
              <p:cNvSpPr>
                <a:spLocks/>
              </p:cNvSpPr>
              <p:nvPr/>
            </p:nvSpPr>
            <p:spPr bwMode="auto">
              <a:xfrm>
                <a:off x="1938" y="1996"/>
                <a:ext cx="67" cy="19"/>
              </a:xfrm>
              <a:custGeom>
                <a:avLst/>
                <a:gdLst/>
                <a:ahLst/>
                <a:cxnLst>
                  <a:cxn ang="0">
                    <a:pos x="65" y="19"/>
                  </a:cxn>
                  <a:cxn ang="0">
                    <a:pos x="0" y="3"/>
                  </a:cxn>
                  <a:cxn ang="0">
                    <a:pos x="0" y="1"/>
                  </a:cxn>
                  <a:cxn ang="0">
                    <a:pos x="2" y="0"/>
                  </a:cxn>
                  <a:cxn ang="0">
                    <a:pos x="67" y="17"/>
                  </a:cxn>
                  <a:cxn ang="0">
                    <a:pos x="67" y="17"/>
                  </a:cxn>
                  <a:cxn ang="0">
                    <a:pos x="65" y="19"/>
                  </a:cxn>
                </a:cxnLst>
                <a:rect l="0" t="0" r="r" b="b"/>
                <a:pathLst>
                  <a:path w="67" h="19">
                    <a:moveTo>
                      <a:pt x="65" y="19"/>
                    </a:moveTo>
                    <a:lnTo>
                      <a:pt x="0" y="3"/>
                    </a:lnTo>
                    <a:lnTo>
                      <a:pt x="0" y="1"/>
                    </a:lnTo>
                    <a:lnTo>
                      <a:pt x="2" y="0"/>
                    </a:lnTo>
                    <a:lnTo>
                      <a:pt x="67" y="17"/>
                    </a:lnTo>
                    <a:lnTo>
                      <a:pt x="67" y="17"/>
                    </a:lnTo>
                    <a:lnTo>
                      <a:pt x="65" y="19"/>
                    </a:lnTo>
                    <a:close/>
                  </a:path>
                </a:pathLst>
              </a:custGeom>
              <a:solidFill>
                <a:srgbClr val="EA9E28"/>
              </a:solidFill>
              <a:ln w="9525">
                <a:noFill/>
                <a:round/>
                <a:headEnd/>
                <a:tailEnd/>
              </a:ln>
            </p:spPr>
            <p:txBody>
              <a:bodyPr/>
              <a:lstStyle/>
              <a:p>
                <a:endParaRPr lang="en-US"/>
              </a:p>
            </p:txBody>
          </p:sp>
          <p:sp>
            <p:nvSpPr>
              <p:cNvPr id="179262" name="Freeform 62"/>
              <p:cNvSpPr>
                <a:spLocks/>
              </p:cNvSpPr>
              <p:nvPr/>
            </p:nvSpPr>
            <p:spPr bwMode="auto">
              <a:xfrm>
                <a:off x="1938" y="1994"/>
                <a:ext cx="67" cy="19"/>
              </a:xfrm>
              <a:custGeom>
                <a:avLst/>
                <a:gdLst/>
                <a:ahLst/>
                <a:cxnLst>
                  <a:cxn ang="0">
                    <a:pos x="67" y="19"/>
                  </a:cxn>
                  <a:cxn ang="0">
                    <a:pos x="0" y="3"/>
                  </a:cxn>
                  <a:cxn ang="0">
                    <a:pos x="2" y="2"/>
                  </a:cxn>
                  <a:cxn ang="0">
                    <a:pos x="2" y="0"/>
                  </a:cxn>
                  <a:cxn ang="0">
                    <a:pos x="67" y="17"/>
                  </a:cxn>
                  <a:cxn ang="0">
                    <a:pos x="67" y="19"/>
                  </a:cxn>
                  <a:cxn ang="0">
                    <a:pos x="67" y="19"/>
                  </a:cxn>
                </a:cxnLst>
                <a:rect l="0" t="0" r="r" b="b"/>
                <a:pathLst>
                  <a:path w="67" h="19">
                    <a:moveTo>
                      <a:pt x="67" y="19"/>
                    </a:moveTo>
                    <a:lnTo>
                      <a:pt x="0" y="3"/>
                    </a:lnTo>
                    <a:lnTo>
                      <a:pt x="2" y="2"/>
                    </a:lnTo>
                    <a:lnTo>
                      <a:pt x="2" y="0"/>
                    </a:lnTo>
                    <a:lnTo>
                      <a:pt x="67" y="17"/>
                    </a:lnTo>
                    <a:lnTo>
                      <a:pt x="67" y="19"/>
                    </a:lnTo>
                    <a:lnTo>
                      <a:pt x="67" y="19"/>
                    </a:lnTo>
                    <a:close/>
                  </a:path>
                </a:pathLst>
              </a:custGeom>
              <a:solidFill>
                <a:srgbClr val="EA9E28"/>
              </a:solidFill>
              <a:ln w="9525">
                <a:noFill/>
                <a:round/>
                <a:headEnd/>
                <a:tailEnd/>
              </a:ln>
            </p:spPr>
            <p:txBody>
              <a:bodyPr/>
              <a:lstStyle/>
              <a:p>
                <a:endParaRPr lang="en-US"/>
              </a:p>
            </p:txBody>
          </p:sp>
          <p:sp>
            <p:nvSpPr>
              <p:cNvPr id="179263" name="Freeform 63"/>
              <p:cNvSpPr>
                <a:spLocks/>
              </p:cNvSpPr>
              <p:nvPr/>
            </p:nvSpPr>
            <p:spPr bwMode="auto">
              <a:xfrm>
                <a:off x="1940" y="1992"/>
                <a:ext cx="67" cy="21"/>
              </a:xfrm>
              <a:custGeom>
                <a:avLst/>
                <a:gdLst/>
                <a:ahLst/>
                <a:cxnLst>
                  <a:cxn ang="0">
                    <a:pos x="65" y="21"/>
                  </a:cxn>
                  <a:cxn ang="0">
                    <a:pos x="0" y="4"/>
                  </a:cxn>
                  <a:cxn ang="0">
                    <a:pos x="0" y="4"/>
                  </a:cxn>
                  <a:cxn ang="0">
                    <a:pos x="0" y="2"/>
                  </a:cxn>
                  <a:cxn ang="0">
                    <a:pos x="0" y="2"/>
                  </a:cxn>
                  <a:cxn ang="0">
                    <a:pos x="0" y="0"/>
                  </a:cxn>
                  <a:cxn ang="0">
                    <a:pos x="67" y="17"/>
                  </a:cxn>
                  <a:cxn ang="0">
                    <a:pos x="65" y="19"/>
                  </a:cxn>
                  <a:cxn ang="0">
                    <a:pos x="65" y="21"/>
                  </a:cxn>
                </a:cxnLst>
                <a:rect l="0" t="0" r="r" b="b"/>
                <a:pathLst>
                  <a:path w="67" h="21">
                    <a:moveTo>
                      <a:pt x="65" y="21"/>
                    </a:moveTo>
                    <a:lnTo>
                      <a:pt x="0" y="4"/>
                    </a:lnTo>
                    <a:lnTo>
                      <a:pt x="0" y="4"/>
                    </a:lnTo>
                    <a:lnTo>
                      <a:pt x="0" y="2"/>
                    </a:lnTo>
                    <a:lnTo>
                      <a:pt x="0" y="2"/>
                    </a:lnTo>
                    <a:lnTo>
                      <a:pt x="0" y="0"/>
                    </a:lnTo>
                    <a:lnTo>
                      <a:pt x="67" y="17"/>
                    </a:lnTo>
                    <a:lnTo>
                      <a:pt x="65" y="19"/>
                    </a:lnTo>
                    <a:lnTo>
                      <a:pt x="65" y="21"/>
                    </a:lnTo>
                    <a:close/>
                  </a:path>
                </a:pathLst>
              </a:custGeom>
              <a:solidFill>
                <a:srgbClr val="EB9F28"/>
              </a:solidFill>
              <a:ln w="9525">
                <a:noFill/>
                <a:round/>
                <a:headEnd/>
                <a:tailEnd/>
              </a:ln>
            </p:spPr>
            <p:txBody>
              <a:bodyPr/>
              <a:lstStyle/>
              <a:p>
                <a:endParaRPr lang="en-US"/>
              </a:p>
            </p:txBody>
          </p:sp>
          <p:sp>
            <p:nvSpPr>
              <p:cNvPr id="179264" name="Freeform 64"/>
              <p:cNvSpPr>
                <a:spLocks/>
              </p:cNvSpPr>
              <p:nvPr/>
            </p:nvSpPr>
            <p:spPr bwMode="auto">
              <a:xfrm>
                <a:off x="1940" y="1990"/>
                <a:ext cx="67" cy="21"/>
              </a:xfrm>
              <a:custGeom>
                <a:avLst/>
                <a:gdLst/>
                <a:ahLst/>
                <a:cxnLst>
                  <a:cxn ang="0">
                    <a:pos x="65" y="21"/>
                  </a:cxn>
                  <a:cxn ang="0">
                    <a:pos x="0" y="4"/>
                  </a:cxn>
                  <a:cxn ang="0">
                    <a:pos x="0" y="4"/>
                  </a:cxn>
                  <a:cxn ang="0">
                    <a:pos x="0" y="4"/>
                  </a:cxn>
                  <a:cxn ang="0">
                    <a:pos x="0" y="2"/>
                  </a:cxn>
                  <a:cxn ang="0">
                    <a:pos x="0" y="0"/>
                  </a:cxn>
                  <a:cxn ang="0">
                    <a:pos x="67" y="17"/>
                  </a:cxn>
                  <a:cxn ang="0">
                    <a:pos x="67" y="19"/>
                  </a:cxn>
                  <a:cxn ang="0">
                    <a:pos x="65" y="21"/>
                  </a:cxn>
                </a:cxnLst>
                <a:rect l="0" t="0" r="r" b="b"/>
                <a:pathLst>
                  <a:path w="67" h="21">
                    <a:moveTo>
                      <a:pt x="65" y="21"/>
                    </a:moveTo>
                    <a:lnTo>
                      <a:pt x="0" y="4"/>
                    </a:lnTo>
                    <a:lnTo>
                      <a:pt x="0" y="4"/>
                    </a:lnTo>
                    <a:lnTo>
                      <a:pt x="0" y="4"/>
                    </a:lnTo>
                    <a:lnTo>
                      <a:pt x="0" y="2"/>
                    </a:lnTo>
                    <a:lnTo>
                      <a:pt x="0" y="0"/>
                    </a:lnTo>
                    <a:lnTo>
                      <a:pt x="67" y="17"/>
                    </a:lnTo>
                    <a:lnTo>
                      <a:pt x="67" y="19"/>
                    </a:lnTo>
                    <a:lnTo>
                      <a:pt x="65" y="21"/>
                    </a:lnTo>
                    <a:close/>
                  </a:path>
                </a:pathLst>
              </a:custGeom>
              <a:solidFill>
                <a:srgbClr val="EBA027"/>
              </a:solidFill>
              <a:ln w="9525">
                <a:noFill/>
                <a:round/>
                <a:headEnd/>
                <a:tailEnd/>
              </a:ln>
            </p:spPr>
            <p:txBody>
              <a:bodyPr/>
              <a:lstStyle/>
              <a:p>
                <a:endParaRPr lang="en-US"/>
              </a:p>
            </p:txBody>
          </p:sp>
          <p:sp>
            <p:nvSpPr>
              <p:cNvPr id="179265" name="Freeform 65"/>
              <p:cNvSpPr>
                <a:spLocks/>
              </p:cNvSpPr>
              <p:nvPr/>
            </p:nvSpPr>
            <p:spPr bwMode="auto">
              <a:xfrm>
                <a:off x="1940" y="1988"/>
                <a:ext cx="67" cy="21"/>
              </a:xfrm>
              <a:custGeom>
                <a:avLst/>
                <a:gdLst/>
                <a:ahLst/>
                <a:cxnLst>
                  <a:cxn ang="0">
                    <a:pos x="67" y="21"/>
                  </a:cxn>
                  <a:cxn ang="0">
                    <a:pos x="0" y="4"/>
                  </a:cxn>
                  <a:cxn ang="0">
                    <a:pos x="0" y="2"/>
                  </a:cxn>
                  <a:cxn ang="0">
                    <a:pos x="0" y="0"/>
                  </a:cxn>
                  <a:cxn ang="0">
                    <a:pos x="67" y="17"/>
                  </a:cxn>
                  <a:cxn ang="0">
                    <a:pos x="67" y="19"/>
                  </a:cxn>
                  <a:cxn ang="0">
                    <a:pos x="67" y="21"/>
                  </a:cxn>
                </a:cxnLst>
                <a:rect l="0" t="0" r="r" b="b"/>
                <a:pathLst>
                  <a:path w="67" h="21">
                    <a:moveTo>
                      <a:pt x="67" y="21"/>
                    </a:moveTo>
                    <a:lnTo>
                      <a:pt x="0" y="4"/>
                    </a:lnTo>
                    <a:lnTo>
                      <a:pt x="0" y="2"/>
                    </a:lnTo>
                    <a:lnTo>
                      <a:pt x="0" y="0"/>
                    </a:lnTo>
                    <a:lnTo>
                      <a:pt x="67" y="17"/>
                    </a:lnTo>
                    <a:lnTo>
                      <a:pt x="67" y="19"/>
                    </a:lnTo>
                    <a:lnTo>
                      <a:pt x="67" y="21"/>
                    </a:lnTo>
                    <a:close/>
                  </a:path>
                </a:pathLst>
              </a:custGeom>
              <a:solidFill>
                <a:srgbClr val="EBA127"/>
              </a:solidFill>
              <a:ln w="9525">
                <a:noFill/>
                <a:round/>
                <a:headEnd/>
                <a:tailEnd/>
              </a:ln>
            </p:spPr>
            <p:txBody>
              <a:bodyPr/>
              <a:lstStyle/>
              <a:p>
                <a:endParaRPr lang="en-US"/>
              </a:p>
            </p:txBody>
          </p:sp>
          <p:sp>
            <p:nvSpPr>
              <p:cNvPr id="179266" name="Freeform 66"/>
              <p:cNvSpPr>
                <a:spLocks/>
              </p:cNvSpPr>
              <p:nvPr/>
            </p:nvSpPr>
            <p:spPr bwMode="auto">
              <a:xfrm>
                <a:off x="1940" y="1986"/>
                <a:ext cx="67" cy="21"/>
              </a:xfrm>
              <a:custGeom>
                <a:avLst/>
                <a:gdLst/>
                <a:ahLst/>
                <a:cxnLst>
                  <a:cxn ang="0">
                    <a:pos x="67" y="21"/>
                  </a:cxn>
                  <a:cxn ang="0">
                    <a:pos x="0" y="4"/>
                  </a:cxn>
                  <a:cxn ang="0">
                    <a:pos x="0" y="2"/>
                  </a:cxn>
                  <a:cxn ang="0">
                    <a:pos x="0" y="0"/>
                  </a:cxn>
                  <a:cxn ang="0">
                    <a:pos x="67" y="17"/>
                  </a:cxn>
                  <a:cxn ang="0">
                    <a:pos x="67" y="19"/>
                  </a:cxn>
                  <a:cxn ang="0">
                    <a:pos x="67" y="21"/>
                  </a:cxn>
                </a:cxnLst>
                <a:rect l="0" t="0" r="r" b="b"/>
                <a:pathLst>
                  <a:path w="67" h="21">
                    <a:moveTo>
                      <a:pt x="67" y="21"/>
                    </a:moveTo>
                    <a:lnTo>
                      <a:pt x="0" y="4"/>
                    </a:lnTo>
                    <a:lnTo>
                      <a:pt x="0" y="2"/>
                    </a:lnTo>
                    <a:lnTo>
                      <a:pt x="0" y="0"/>
                    </a:lnTo>
                    <a:lnTo>
                      <a:pt x="67" y="17"/>
                    </a:lnTo>
                    <a:lnTo>
                      <a:pt x="67" y="19"/>
                    </a:lnTo>
                    <a:lnTo>
                      <a:pt x="67" y="21"/>
                    </a:lnTo>
                    <a:close/>
                  </a:path>
                </a:pathLst>
              </a:custGeom>
              <a:solidFill>
                <a:srgbClr val="EBA127"/>
              </a:solidFill>
              <a:ln w="9525">
                <a:noFill/>
                <a:round/>
                <a:headEnd/>
                <a:tailEnd/>
              </a:ln>
            </p:spPr>
            <p:txBody>
              <a:bodyPr/>
              <a:lstStyle/>
              <a:p>
                <a:endParaRPr lang="en-US"/>
              </a:p>
            </p:txBody>
          </p:sp>
          <p:sp>
            <p:nvSpPr>
              <p:cNvPr id="179267" name="Freeform 67"/>
              <p:cNvSpPr>
                <a:spLocks/>
              </p:cNvSpPr>
              <p:nvPr/>
            </p:nvSpPr>
            <p:spPr bwMode="auto">
              <a:xfrm>
                <a:off x="1940" y="1984"/>
                <a:ext cx="69" cy="21"/>
              </a:xfrm>
              <a:custGeom>
                <a:avLst/>
                <a:gdLst/>
                <a:ahLst/>
                <a:cxnLst>
                  <a:cxn ang="0">
                    <a:pos x="67" y="21"/>
                  </a:cxn>
                  <a:cxn ang="0">
                    <a:pos x="0" y="4"/>
                  </a:cxn>
                  <a:cxn ang="0">
                    <a:pos x="0" y="2"/>
                  </a:cxn>
                  <a:cxn ang="0">
                    <a:pos x="0" y="0"/>
                  </a:cxn>
                  <a:cxn ang="0">
                    <a:pos x="69" y="17"/>
                  </a:cxn>
                  <a:cxn ang="0">
                    <a:pos x="67" y="19"/>
                  </a:cxn>
                  <a:cxn ang="0">
                    <a:pos x="67" y="21"/>
                  </a:cxn>
                </a:cxnLst>
                <a:rect l="0" t="0" r="r" b="b"/>
                <a:pathLst>
                  <a:path w="69" h="21">
                    <a:moveTo>
                      <a:pt x="67" y="21"/>
                    </a:moveTo>
                    <a:lnTo>
                      <a:pt x="0" y="4"/>
                    </a:lnTo>
                    <a:lnTo>
                      <a:pt x="0" y="2"/>
                    </a:lnTo>
                    <a:lnTo>
                      <a:pt x="0" y="0"/>
                    </a:lnTo>
                    <a:lnTo>
                      <a:pt x="69" y="17"/>
                    </a:lnTo>
                    <a:lnTo>
                      <a:pt x="67" y="19"/>
                    </a:lnTo>
                    <a:lnTo>
                      <a:pt x="67" y="21"/>
                    </a:lnTo>
                    <a:close/>
                  </a:path>
                </a:pathLst>
              </a:custGeom>
              <a:solidFill>
                <a:srgbClr val="EBA127"/>
              </a:solidFill>
              <a:ln w="9525">
                <a:noFill/>
                <a:round/>
                <a:headEnd/>
                <a:tailEnd/>
              </a:ln>
            </p:spPr>
            <p:txBody>
              <a:bodyPr/>
              <a:lstStyle/>
              <a:p>
                <a:endParaRPr lang="en-US"/>
              </a:p>
            </p:txBody>
          </p:sp>
          <p:sp>
            <p:nvSpPr>
              <p:cNvPr id="179268" name="Freeform 68"/>
              <p:cNvSpPr>
                <a:spLocks/>
              </p:cNvSpPr>
              <p:nvPr/>
            </p:nvSpPr>
            <p:spPr bwMode="auto">
              <a:xfrm>
                <a:off x="1940" y="1982"/>
                <a:ext cx="69" cy="21"/>
              </a:xfrm>
              <a:custGeom>
                <a:avLst/>
                <a:gdLst/>
                <a:ahLst/>
                <a:cxnLst>
                  <a:cxn ang="0">
                    <a:pos x="67" y="21"/>
                  </a:cxn>
                  <a:cxn ang="0">
                    <a:pos x="0" y="4"/>
                  </a:cxn>
                  <a:cxn ang="0">
                    <a:pos x="0" y="2"/>
                  </a:cxn>
                  <a:cxn ang="0">
                    <a:pos x="2" y="0"/>
                  </a:cxn>
                  <a:cxn ang="0">
                    <a:pos x="69" y="17"/>
                  </a:cxn>
                  <a:cxn ang="0">
                    <a:pos x="69" y="19"/>
                  </a:cxn>
                  <a:cxn ang="0">
                    <a:pos x="67" y="21"/>
                  </a:cxn>
                </a:cxnLst>
                <a:rect l="0" t="0" r="r" b="b"/>
                <a:pathLst>
                  <a:path w="69" h="21">
                    <a:moveTo>
                      <a:pt x="67" y="21"/>
                    </a:moveTo>
                    <a:lnTo>
                      <a:pt x="0" y="4"/>
                    </a:lnTo>
                    <a:lnTo>
                      <a:pt x="0" y="2"/>
                    </a:lnTo>
                    <a:lnTo>
                      <a:pt x="2" y="0"/>
                    </a:lnTo>
                    <a:lnTo>
                      <a:pt x="69" y="17"/>
                    </a:lnTo>
                    <a:lnTo>
                      <a:pt x="69" y="19"/>
                    </a:lnTo>
                    <a:lnTo>
                      <a:pt x="67" y="21"/>
                    </a:lnTo>
                    <a:close/>
                  </a:path>
                </a:pathLst>
              </a:custGeom>
              <a:solidFill>
                <a:srgbClr val="EBA226"/>
              </a:solidFill>
              <a:ln w="9525">
                <a:noFill/>
                <a:round/>
                <a:headEnd/>
                <a:tailEnd/>
              </a:ln>
            </p:spPr>
            <p:txBody>
              <a:bodyPr/>
              <a:lstStyle/>
              <a:p>
                <a:endParaRPr lang="en-US"/>
              </a:p>
            </p:txBody>
          </p:sp>
          <p:sp>
            <p:nvSpPr>
              <p:cNvPr id="179269" name="Freeform 69"/>
              <p:cNvSpPr>
                <a:spLocks/>
              </p:cNvSpPr>
              <p:nvPr/>
            </p:nvSpPr>
            <p:spPr bwMode="auto">
              <a:xfrm>
                <a:off x="1940" y="1980"/>
                <a:ext cx="69" cy="21"/>
              </a:xfrm>
              <a:custGeom>
                <a:avLst/>
                <a:gdLst/>
                <a:ahLst/>
                <a:cxnLst>
                  <a:cxn ang="0">
                    <a:pos x="69" y="21"/>
                  </a:cxn>
                  <a:cxn ang="0">
                    <a:pos x="0" y="4"/>
                  </a:cxn>
                  <a:cxn ang="0">
                    <a:pos x="2" y="2"/>
                  </a:cxn>
                  <a:cxn ang="0">
                    <a:pos x="2" y="0"/>
                  </a:cxn>
                  <a:cxn ang="0">
                    <a:pos x="69" y="17"/>
                  </a:cxn>
                  <a:cxn ang="0">
                    <a:pos x="69" y="19"/>
                  </a:cxn>
                  <a:cxn ang="0">
                    <a:pos x="69" y="21"/>
                  </a:cxn>
                </a:cxnLst>
                <a:rect l="0" t="0" r="r" b="b"/>
                <a:pathLst>
                  <a:path w="69" h="21">
                    <a:moveTo>
                      <a:pt x="69" y="21"/>
                    </a:moveTo>
                    <a:lnTo>
                      <a:pt x="0" y="4"/>
                    </a:lnTo>
                    <a:lnTo>
                      <a:pt x="2" y="2"/>
                    </a:lnTo>
                    <a:lnTo>
                      <a:pt x="2" y="0"/>
                    </a:lnTo>
                    <a:lnTo>
                      <a:pt x="69" y="17"/>
                    </a:lnTo>
                    <a:lnTo>
                      <a:pt x="69" y="19"/>
                    </a:lnTo>
                    <a:lnTo>
                      <a:pt x="69" y="21"/>
                    </a:lnTo>
                    <a:close/>
                  </a:path>
                </a:pathLst>
              </a:custGeom>
              <a:solidFill>
                <a:srgbClr val="EBA326"/>
              </a:solidFill>
              <a:ln w="9525">
                <a:noFill/>
                <a:round/>
                <a:headEnd/>
                <a:tailEnd/>
              </a:ln>
            </p:spPr>
            <p:txBody>
              <a:bodyPr/>
              <a:lstStyle/>
              <a:p>
                <a:endParaRPr lang="en-US"/>
              </a:p>
            </p:txBody>
          </p:sp>
          <p:sp>
            <p:nvSpPr>
              <p:cNvPr id="179270" name="Freeform 70"/>
              <p:cNvSpPr>
                <a:spLocks/>
              </p:cNvSpPr>
              <p:nvPr/>
            </p:nvSpPr>
            <p:spPr bwMode="auto">
              <a:xfrm>
                <a:off x="1942" y="1978"/>
                <a:ext cx="67" cy="21"/>
              </a:xfrm>
              <a:custGeom>
                <a:avLst/>
                <a:gdLst/>
                <a:ahLst/>
                <a:cxnLst>
                  <a:cxn ang="0">
                    <a:pos x="67" y="21"/>
                  </a:cxn>
                  <a:cxn ang="0">
                    <a:pos x="0" y="4"/>
                  </a:cxn>
                  <a:cxn ang="0">
                    <a:pos x="0" y="2"/>
                  </a:cxn>
                  <a:cxn ang="0">
                    <a:pos x="0" y="0"/>
                  </a:cxn>
                  <a:cxn ang="0">
                    <a:pos x="67" y="18"/>
                  </a:cxn>
                  <a:cxn ang="0">
                    <a:pos x="67" y="19"/>
                  </a:cxn>
                  <a:cxn ang="0">
                    <a:pos x="67" y="21"/>
                  </a:cxn>
                </a:cxnLst>
                <a:rect l="0" t="0" r="r" b="b"/>
                <a:pathLst>
                  <a:path w="67" h="21">
                    <a:moveTo>
                      <a:pt x="67" y="21"/>
                    </a:moveTo>
                    <a:lnTo>
                      <a:pt x="0" y="4"/>
                    </a:lnTo>
                    <a:lnTo>
                      <a:pt x="0" y="2"/>
                    </a:lnTo>
                    <a:lnTo>
                      <a:pt x="0" y="0"/>
                    </a:lnTo>
                    <a:lnTo>
                      <a:pt x="67" y="18"/>
                    </a:lnTo>
                    <a:lnTo>
                      <a:pt x="67" y="19"/>
                    </a:lnTo>
                    <a:lnTo>
                      <a:pt x="67" y="21"/>
                    </a:lnTo>
                    <a:close/>
                  </a:path>
                </a:pathLst>
              </a:custGeom>
              <a:solidFill>
                <a:srgbClr val="EBA326"/>
              </a:solidFill>
              <a:ln w="9525">
                <a:noFill/>
                <a:round/>
                <a:headEnd/>
                <a:tailEnd/>
              </a:ln>
            </p:spPr>
            <p:txBody>
              <a:bodyPr/>
              <a:lstStyle/>
              <a:p>
                <a:endParaRPr lang="en-US"/>
              </a:p>
            </p:txBody>
          </p:sp>
          <p:sp>
            <p:nvSpPr>
              <p:cNvPr id="179271" name="Freeform 71"/>
              <p:cNvSpPr>
                <a:spLocks/>
              </p:cNvSpPr>
              <p:nvPr/>
            </p:nvSpPr>
            <p:spPr bwMode="auto">
              <a:xfrm>
                <a:off x="1942" y="1977"/>
                <a:ext cx="67" cy="20"/>
              </a:xfrm>
              <a:custGeom>
                <a:avLst/>
                <a:gdLst/>
                <a:ahLst/>
                <a:cxnLst>
                  <a:cxn ang="0">
                    <a:pos x="67" y="20"/>
                  </a:cxn>
                  <a:cxn ang="0">
                    <a:pos x="0" y="3"/>
                  </a:cxn>
                  <a:cxn ang="0">
                    <a:pos x="0" y="1"/>
                  </a:cxn>
                  <a:cxn ang="0">
                    <a:pos x="0" y="0"/>
                  </a:cxn>
                  <a:cxn ang="0">
                    <a:pos x="67" y="17"/>
                  </a:cxn>
                  <a:cxn ang="0">
                    <a:pos x="67" y="19"/>
                  </a:cxn>
                  <a:cxn ang="0">
                    <a:pos x="67" y="20"/>
                  </a:cxn>
                </a:cxnLst>
                <a:rect l="0" t="0" r="r" b="b"/>
                <a:pathLst>
                  <a:path w="67" h="20">
                    <a:moveTo>
                      <a:pt x="67" y="20"/>
                    </a:moveTo>
                    <a:lnTo>
                      <a:pt x="0" y="3"/>
                    </a:lnTo>
                    <a:lnTo>
                      <a:pt x="0" y="1"/>
                    </a:lnTo>
                    <a:lnTo>
                      <a:pt x="0" y="0"/>
                    </a:lnTo>
                    <a:lnTo>
                      <a:pt x="67" y="17"/>
                    </a:lnTo>
                    <a:lnTo>
                      <a:pt x="67" y="19"/>
                    </a:lnTo>
                    <a:lnTo>
                      <a:pt x="67" y="20"/>
                    </a:lnTo>
                    <a:close/>
                  </a:path>
                </a:pathLst>
              </a:custGeom>
              <a:solidFill>
                <a:srgbClr val="EBA425"/>
              </a:solidFill>
              <a:ln w="9525">
                <a:noFill/>
                <a:round/>
                <a:headEnd/>
                <a:tailEnd/>
              </a:ln>
            </p:spPr>
            <p:txBody>
              <a:bodyPr/>
              <a:lstStyle/>
              <a:p>
                <a:endParaRPr lang="en-US"/>
              </a:p>
            </p:txBody>
          </p:sp>
          <p:sp>
            <p:nvSpPr>
              <p:cNvPr id="179272" name="Freeform 72"/>
              <p:cNvSpPr>
                <a:spLocks/>
              </p:cNvSpPr>
              <p:nvPr/>
            </p:nvSpPr>
            <p:spPr bwMode="auto">
              <a:xfrm>
                <a:off x="1942" y="1975"/>
                <a:ext cx="69" cy="21"/>
              </a:xfrm>
              <a:custGeom>
                <a:avLst/>
                <a:gdLst/>
                <a:ahLst/>
                <a:cxnLst>
                  <a:cxn ang="0">
                    <a:pos x="67" y="21"/>
                  </a:cxn>
                  <a:cxn ang="0">
                    <a:pos x="0" y="3"/>
                  </a:cxn>
                  <a:cxn ang="0">
                    <a:pos x="0" y="2"/>
                  </a:cxn>
                  <a:cxn ang="0">
                    <a:pos x="0" y="0"/>
                  </a:cxn>
                  <a:cxn ang="0">
                    <a:pos x="69" y="17"/>
                  </a:cxn>
                  <a:cxn ang="0">
                    <a:pos x="67" y="19"/>
                  </a:cxn>
                  <a:cxn ang="0">
                    <a:pos x="67" y="21"/>
                  </a:cxn>
                </a:cxnLst>
                <a:rect l="0" t="0" r="r" b="b"/>
                <a:pathLst>
                  <a:path w="69" h="21">
                    <a:moveTo>
                      <a:pt x="67" y="21"/>
                    </a:moveTo>
                    <a:lnTo>
                      <a:pt x="0" y="3"/>
                    </a:lnTo>
                    <a:lnTo>
                      <a:pt x="0" y="2"/>
                    </a:lnTo>
                    <a:lnTo>
                      <a:pt x="0" y="0"/>
                    </a:lnTo>
                    <a:lnTo>
                      <a:pt x="69" y="17"/>
                    </a:lnTo>
                    <a:lnTo>
                      <a:pt x="67" y="19"/>
                    </a:lnTo>
                    <a:lnTo>
                      <a:pt x="67" y="21"/>
                    </a:lnTo>
                    <a:close/>
                  </a:path>
                </a:pathLst>
              </a:custGeom>
              <a:solidFill>
                <a:srgbClr val="ECA425"/>
              </a:solidFill>
              <a:ln w="9525">
                <a:noFill/>
                <a:round/>
                <a:headEnd/>
                <a:tailEnd/>
              </a:ln>
            </p:spPr>
            <p:txBody>
              <a:bodyPr/>
              <a:lstStyle/>
              <a:p>
                <a:endParaRPr lang="en-US"/>
              </a:p>
            </p:txBody>
          </p:sp>
          <p:sp>
            <p:nvSpPr>
              <p:cNvPr id="179273" name="Freeform 73"/>
              <p:cNvSpPr>
                <a:spLocks/>
              </p:cNvSpPr>
              <p:nvPr/>
            </p:nvSpPr>
            <p:spPr bwMode="auto">
              <a:xfrm>
                <a:off x="1942" y="1973"/>
                <a:ext cx="69" cy="21"/>
              </a:xfrm>
              <a:custGeom>
                <a:avLst/>
                <a:gdLst/>
                <a:ahLst/>
                <a:cxnLst>
                  <a:cxn ang="0">
                    <a:pos x="67" y="21"/>
                  </a:cxn>
                  <a:cxn ang="0">
                    <a:pos x="0" y="4"/>
                  </a:cxn>
                  <a:cxn ang="0">
                    <a:pos x="0" y="2"/>
                  </a:cxn>
                  <a:cxn ang="0">
                    <a:pos x="0" y="0"/>
                  </a:cxn>
                  <a:cxn ang="0">
                    <a:pos x="69" y="17"/>
                  </a:cxn>
                  <a:cxn ang="0">
                    <a:pos x="69" y="19"/>
                  </a:cxn>
                  <a:cxn ang="0">
                    <a:pos x="67" y="21"/>
                  </a:cxn>
                </a:cxnLst>
                <a:rect l="0" t="0" r="r" b="b"/>
                <a:pathLst>
                  <a:path w="69" h="21">
                    <a:moveTo>
                      <a:pt x="67" y="21"/>
                    </a:moveTo>
                    <a:lnTo>
                      <a:pt x="0" y="4"/>
                    </a:lnTo>
                    <a:lnTo>
                      <a:pt x="0" y="2"/>
                    </a:lnTo>
                    <a:lnTo>
                      <a:pt x="0" y="0"/>
                    </a:lnTo>
                    <a:lnTo>
                      <a:pt x="69" y="17"/>
                    </a:lnTo>
                    <a:lnTo>
                      <a:pt x="69" y="19"/>
                    </a:lnTo>
                    <a:lnTo>
                      <a:pt x="67" y="21"/>
                    </a:lnTo>
                    <a:close/>
                  </a:path>
                </a:pathLst>
              </a:custGeom>
              <a:solidFill>
                <a:srgbClr val="ECA425"/>
              </a:solidFill>
              <a:ln w="9525">
                <a:noFill/>
                <a:round/>
                <a:headEnd/>
                <a:tailEnd/>
              </a:ln>
            </p:spPr>
            <p:txBody>
              <a:bodyPr/>
              <a:lstStyle/>
              <a:p>
                <a:endParaRPr lang="en-US"/>
              </a:p>
            </p:txBody>
          </p:sp>
          <p:sp>
            <p:nvSpPr>
              <p:cNvPr id="179274" name="Freeform 74"/>
              <p:cNvSpPr>
                <a:spLocks/>
              </p:cNvSpPr>
              <p:nvPr/>
            </p:nvSpPr>
            <p:spPr bwMode="auto">
              <a:xfrm>
                <a:off x="1942" y="1971"/>
                <a:ext cx="69" cy="21"/>
              </a:xfrm>
              <a:custGeom>
                <a:avLst/>
                <a:gdLst/>
                <a:ahLst/>
                <a:cxnLst>
                  <a:cxn ang="0">
                    <a:pos x="69" y="21"/>
                  </a:cxn>
                  <a:cxn ang="0">
                    <a:pos x="0" y="4"/>
                  </a:cxn>
                  <a:cxn ang="0">
                    <a:pos x="0" y="2"/>
                  </a:cxn>
                  <a:cxn ang="0">
                    <a:pos x="0" y="0"/>
                  </a:cxn>
                  <a:cxn ang="0">
                    <a:pos x="69" y="17"/>
                  </a:cxn>
                  <a:cxn ang="0">
                    <a:pos x="69" y="19"/>
                  </a:cxn>
                  <a:cxn ang="0">
                    <a:pos x="69" y="21"/>
                  </a:cxn>
                </a:cxnLst>
                <a:rect l="0" t="0" r="r" b="b"/>
                <a:pathLst>
                  <a:path w="69" h="21">
                    <a:moveTo>
                      <a:pt x="69" y="21"/>
                    </a:moveTo>
                    <a:lnTo>
                      <a:pt x="0" y="4"/>
                    </a:lnTo>
                    <a:lnTo>
                      <a:pt x="0" y="2"/>
                    </a:lnTo>
                    <a:lnTo>
                      <a:pt x="0" y="0"/>
                    </a:lnTo>
                    <a:lnTo>
                      <a:pt x="69" y="17"/>
                    </a:lnTo>
                    <a:lnTo>
                      <a:pt x="69" y="19"/>
                    </a:lnTo>
                    <a:lnTo>
                      <a:pt x="69" y="21"/>
                    </a:lnTo>
                    <a:close/>
                  </a:path>
                </a:pathLst>
              </a:custGeom>
              <a:solidFill>
                <a:srgbClr val="ECA524"/>
              </a:solidFill>
              <a:ln w="9525">
                <a:noFill/>
                <a:round/>
                <a:headEnd/>
                <a:tailEnd/>
              </a:ln>
            </p:spPr>
            <p:txBody>
              <a:bodyPr/>
              <a:lstStyle/>
              <a:p>
                <a:endParaRPr lang="en-US"/>
              </a:p>
            </p:txBody>
          </p:sp>
          <p:sp>
            <p:nvSpPr>
              <p:cNvPr id="179275" name="Freeform 75"/>
              <p:cNvSpPr>
                <a:spLocks/>
              </p:cNvSpPr>
              <p:nvPr/>
            </p:nvSpPr>
            <p:spPr bwMode="auto">
              <a:xfrm>
                <a:off x="1942" y="1969"/>
                <a:ext cx="69" cy="21"/>
              </a:xfrm>
              <a:custGeom>
                <a:avLst/>
                <a:gdLst/>
                <a:ahLst/>
                <a:cxnLst>
                  <a:cxn ang="0">
                    <a:pos x="69" y="21"/>
                  </a:cxn>
                  <a:cxn ang="0">
                    <a:pos x="0" y="4"/>
                  </a:cxn>
                  <a:cxn ang="0">
                    <a:pos x="0" y="2"/>
                  </a:cxn>
                  <a:cxn ang="0">
                    <a:pos x="0" y="0"/>
                  </a:cxn>
                  <a:cxn ang="0">
                    <a:pos x="69" y="17"/>
                  </a:cxn>
                  <a:cxn ang="0">
                    <a:pos x="69" y="19"/>
                  </a:cxn>
                  <a:cxn ang="0">
                    <a:pos x="69" y="21"/>
                  </a:cxn>
                </a:cxnLst>
                <a:rect l="0" t="0" r="r" b="b"/>
                <a:pathLst>
                  <a:path w="69" h="21">
                    <a:moveTo>
                      <a:pt x="69" y="21"/>
                    </a:moveTo>
                    <a:lnTo>
                      <a:pt x="0" y="4"/>
                    </a:lnTo>
                    <a:lnTo>
                      <a:pt x="0" y="2"/>
                    </a:lnTo>
                    <a:lnTo>
                      <a:pt x="0" y="0"/>
                    </a:lnTo>
                    <a:lnTo>
                      <a:pt x="69" y="17"/>
                    </a:lnTo>
                    <a:lnTo>
                      <a:pt x="69" y="19"/>
                    </a:lnTo>
                    <a:lnTo>
                      <a:pt x="69" y="21"/>
                    </a:lnTo>
                    <a:close/>
                  </a:path>
                </a:pathLst>
              </a:custGeom>
              <a:solidFill>
                <a:srgbClr val="ECA623"/>
              </a:solidFill>
              <a:ln w="9525">
                <a:noFill/>
                <a:round/>
                <a:headEnd/>
                <a:tailEnd/>
              </a:ln>
            </p:spPr>
            <p:txBody>
              <a:bodyPr/>
              <a:lstStyle/>
              <a:p>
                <a:endParaRPr lang="en-US"/>
              </a:p>
            </p:txBody>
          </p:sp>
          <p:sp>
            <p:nvSpPr>
              <p:cNvPr id="179276" name="Freeform 76"/>
              <p:cNvSpPr>
                <a:spLocks/>
              </p:cNvSpPr>
              <p:nvPr/>
            </p:nvSpPr>
            <p:spPr bwMode="auto">
              <a:xfrm>
                <a:off x="1942" y="1967"/>
                <a:ext cx="69" cy="21"/>
              </a:xfrm>
              <a:custGeom>
                <a:avLst/>
                <a:gdLst/>
                <a:ahLst/>
                <a:cxnLst>
                  <a:cxn ang="0">
                    <a:pos x="69" y="21"/>
                  </a:cxn>
                  <a:cxn ang="0">
                    <a:pos x="0" y="4"/>
                  </a:cxn>
                  <a:cxn ang="0">
                    <a:pos x="0" y="2"/>
                  </a:cxn>
                  <a:cxn ang="0">
                    <a:pos x="0" y="0"/>
                  </a:cxn>
                  <a:cxn ang="0">
                    <a:pos x="69" y="17"/>
                  </a:cxn>
                  <a:cxn ang="0">
                    <a:pos x="69" y="19"/>
                  </a:cxn>
                  <a:cxn ang="0">
                    <a:pos x="69" y="21"/>
                  </a:cxn>
                </a:cxnLst>
                <a:rect l="0" t="0" r="r" b="b"/>
                <a:pathLst>
                  <a:path w="69" h="21">
                    <a:moveTo>
                      <a:pt x="69" y="21"/>
                    </a:moveTo>
                    <a:lnTo>
                      <a:pt x="0" y="4"/>
                    </a:lnTo>
                    <a:lnTo>
                      <a:pt x="0" y="2"/>
                    </a:lnTo>
                    <a:lnTo>
                      <a:pt x="0" y="0"/>
                    </a:lnTo>
                    <a:lnTo>
                      <a:pt x="69" y="17"/>
                    </a:lnTo>
                    <a:lnTo>
                      <a:pt x="69" y="19"/>
                    </a:lnTo>
                    <a:lnTo>
                      <a:pt x="69" y="21"/>
                    </a:lnTo>
                    <a:close/>
                  </a:path>
                </a:pathLst>
              </a:custGeom>
              <a:solidFill>
                <a:srgbClr val="ECA622"/>
              </a:solidFill>
              <a:ln w="9525">
                <a:noFill/>
                <a:round/>
                <a:headEnd/>
                <a:tailEnd/>
              </a:ln>
            </p:spPr>
            <p:txBody>
              <a:bodyPr/>
              <a:lstStyle/>
              <a:p>
                <a:endParaRPr lang="en-US"/>
              </a:p>
            </p:txBody>
          </p:sp>
          <p:sp>
            <p:nvSpPr>
              <p:cNvPr id="179277" name="Freeform 77"/>
              <p:cNvSpPr>
                <a:spLocks/>
              </p:cNvSpPr>
              <p:nvPr/>
            </p:nvSpPr>
            <p:spPr bwMode="auto">
              <a:xfrm>
                <a:off x="1942" y="1965"/>
                <a:ext cx="69" cy="21"/>
              </a:xfrm>
              <a:custGeom>
                <a:avLst/>
                <a:gdLst/>
                <a:ahLst/>
                <a:cxnLst>
                  <a:cxn ang="0">
                    <a:pos x="69" y="21"/>
                  </a:cxn>
                  <a:cxn ang="0">
                    <a:pos x="0" y="4"/>
                  </a:cxn>
                  <a:cxn ang="0">
                    <a:pos x="0" y="2"/>
                  </a:cxn>
                  <a:cxn ang="0">
                    <a:pos x="0" y="0"/>
                  </a:cxn>
                  <a:cxn ang="0">
                    <a:pos x="69" y="17"/>
                  </a:cxn>
                  <a:cxn ang="0">
                    <a:pos x="69" y="19"/>
                  </a:cxn>
                  <a:cxn ang="0">
                    <a:pos x="69" y="21"/>
                  </a:cxn>
                </a:cxnLst>
                <a:rect l="0" t="0" r="r" b="b"/>
                <a:pathLst>
                  <a:path w="69" h="21">
                    <a:moveTo>
                      <a:pt x="69" y="21"/>
                    </a:moveTo>
                    <a:lnTo>
                      <a:pt x="0" y="4"/>
                    </a:lnTo>
                    <a:lnTo>
                      <a:pt x="0" y="2"/>
                    </a:lnTo>
                    <a:lnTo>
                      <a:pt x="0" y="0"/>
                    </a:lnTo>
                    <a:lnTo>
                      <a:pt x="69" y="17"/>
                    </a:lnTo>
                    <a:lnTo>
                      <a:pt x="69" y="19"/>
                    </a:lnTo>
                    <a:lnTo>
                      <a:pt x="69" y="21"/>
                    </a:lnTo>
                    <a:close/>
                  </a:path>
                </a:pathLst>
              </a:custGeom>
              <a:solidFill>
                <a:srgbClr val="ECA622"/>
              </a:solidFill>
              <a:ln w="9525">
                <a:noFill/>
                <a:round/>
                <a:headEnd/>
                <a:tailEnd/>
              </a:ln>
            </p:spPr>
            <p:txBody>
              <a:bodyPr/>
              <a:lstStyle/>
              <a:p>
                <a:endParaRPr lang="en-US"/>
              </a:p>
            </p:txBody>
          </p:sp>
          <p:sp>
            <p:nvSpPr>
              <p:cNvPr id="179278" name="Freeform 78"/>
              <p:cNvSpPr>
                <a:spLocks/>
              </p:cNvSpPr>
              <p:nvPr/>
            </p:nvSpPr>
            <p:spPr bwMode="auto">
              <a:xfrm>
                <a:off x="1942" y="1963"/>
                <a:ext cx="70" cy="21"/>
              </a:xfrm>
              <a:custGeom>
                <a:avLst/>
                <a:gdLst/>
                <a:ahLst/>
                <a:cxnLst>
                  <a:cxn ang="0">
                    <a:pos x="69" y="21"/>
                  </a:cxn>
                  <a:cxn ang="0">
                    <a:pos x="0" y="4"/>
                  </a:cxn>
                  <a:cxn ang="0">
                    <a:pos x="0" y="2"/>
                  </a:cxn>
                  <a:cxn ang="0">
                    <a:pos x="0" y="0"/>
                  </a:cxn>
                  <a:cxn ang="0">
                    <a:pos x="70" y="17"/>
                  </a:cxn>
                  <a:cxn ang="0">
                    <a:pos x="69" y="19"/>
                  </a:cxn>
                  <a:cxn ang="0">
                    <a:pos x="69" y="21"/>
                  </a:cxn>
                </a:cxnLst>
                <a:rect l="0" t="0" r="r" b="b"/>
                <a:pathLst>
                  <a:path w="70" h="21">
                    <a:moveTo>
                      <a:pt x="69" y="21"/>
                    </a:moveTo>
                    <a:lnTo>
                      <a:pt x="0" y="4"/>
                    </a:lnTo>
                    <a:lnTo>
                      <a:pt x="0" y="2"/>
                    </a:lnTo>
                    <a:lnTo>
                      <a:pt x="0" y="0"/>
                    </a:lnTo>
                    <a:lnTo>
                      <a:pt x="70" y="17"/>
                    </a:lnTo>
                    <a:lnTo>
                      <a:pt x="69" y="19"/>
                    </a:lnTo>
                    <a:lnTo>
                      <a:pt x="69" y="21"/>
                    </a:lnTo>
                    <a:close/>
                  </a:path>
                </a:pathLst>
              </a:custGeom>
              <a:solidFill>
                <a:srgbClr val="ECA721"/>
              </a:solidFill>
              <a:ln w="9525">
                <a:noFill/>
                <a:round/>
                <a:headEnd/>
                <a:tailEnd/>
              </a:ln>
            </p:spPr>
            <p:txBody>
              <a:bodyPr/>
              <a:lstStyle/>
              <a:p>
                <a:endParaRPr lang="en-US"/>
              </a:p>
            </p:txBody>
          </p:sp>
          <p:sp>
            <p:nvSpPr>
              <p:cNvPr id="179279" name="Freeform 79"/>
              <p:cNvSpPr>
                <a:spLocks/>
              </p:cNvSpPr>
              <p:nvPr/>
            </p:nvSpPr>
            <p:spPr bwMode="auto">
              <a:xfrm>
                <a:off x="1942" y="1961"/>
                <a:ext cx="70" cy="21"/>
              </a:xfrm>
              <a:custGeom>
                <a:avLst/>
                <a:gdLst/>
                <a:ahLst/>
                <a:cxnLst>
                  <a:cxn ang="0">
                    <a:pos x="69" y="21"/>
                  </a:cxn>
                  <a:cxn ang="0">
                    <a:pos x="0" y="4"/>
                  </a:cxn>
                  <a:cxn ang="0">
                    <a:pos x="0" y="2"/>
                  </a:cxn>
                  <a:cxn ang="0">
                    <a:pos x="0" y="0"/>
                  </a:cxn>
                  <a:cxn ang="0">
                    <a:pos x="70" y="17"/>
                  </a:cxn>
                  <a:cxn ang="0">
                    <a:pos x="70" y="19"/>
                  </a:cxn>
                  <a:cxn ang="0">
                    <a:pos x="69" y="21"/>
                  </a:cxn>
                </a:cxnLst>
                <a:rect l="0" t="0" r="r" b="b"/>
                <a:pathLst>
                  <a:path w="70" h="21">
                    <a:moveTo>
                      <a:pt x="69" y="21"/>
                    </a:moveTo>
                    <a:lnTo>
                      <a:pt x="0" y="4"/>
                    </a:lnTo>
                    <a:lnTo>
                      <a:pt x="0" y="2"/>
                    </a:lnTo>
                    <a:lnTo>
                      <a:pt x="0" y="0"/>
                    </a:lnTo>
                    <a:lnTo>
                      <a:pt x="70" y="17"/>
                    </a:lnTo>
                    <a:lnTo>
                      <a:pt x="70" y="19"/>
                    </a:lnTo>
                    <a:lnTo>
                      <a:pt x="69" y="21"/>
                    </a:lnTo>
                    <a:close/>
                  </a:path>
                </a:pathLst>
              </a:custGeom>
              <a:solidFill>
                <a:srgbClr val="ECA81F"/>
              </a:solidFill>
              <a:ln w="9525">
                <a:noFill/>
                <a:round/>
                <a:headEnd/>
                <a:tailEnd/>
              </a:ln>
            </p:spPr>
            <p:txBody>
              <a:bodyPr/>
              <a:lstStyle/>
              <a:p>
                <a:endParaRPr lang="en-US"/>
              </a:p>
            </p:txBody>
          </p:sp>
          <p:sp>
            <p:nvSpPr>
              <p:cNvPr id="179280" name="Freeform 80"/>
              <p:cNvSpPr>
                <a:spLocks/>
              </p:cNvSpPr>
              <p:nvPr/>
            </p:nvSpPr>
            <p:spPr bwMode="auto">
              <a:xfrm>
                <a:off x="1942" y="1960"/>
                <a:ext cx="70" cy="20"/>
              </a:xfrm>
              <a:custGeom>
                <a:avLst/>
                <a:gdLst/>
                <a:ahLst/>
                <a:cxnLst>
                  <a:cxn ang="0">
                    <a:pos x="70" y="20"/>
                  </a:cxn>
                  <a:cxn ang="0">
                    <a:pos x="0" y="3"/>
                  </a:cxn>
                  <a:cxn ang="0">
                    <a:pos x="0" y="1"/>
                  </a:cxn>
                  <a:cxn ang="0">
                    <a:pos x="0" y="0"/>
                  </a:cxn>
                  <a:cxn ang="0">
                    <a:pos x="70" y="17"/>
                  </a:cxn>
                  <a:cxn ang="0">
                    <a:pos x="70" y="18"/>
                  </a:cxn>
                  <a:cxn ang="0">
                    <a:pos x="70" y="20"/>
                  </a:cxn>
                </a:cxnLst>
                <a:rect l="0" t="0" r="r" b="b"/>
                <a:pathLst>
                  <a:path w="70" h="20">
                    <a:moveTo>
                      <a:pt x="70" y="20"/>
                    </a:moveTo>
                    <a:lnTo>
                      <a:pt x="0" y="3"/>
                    </a:lnTo>
                    <a:lnTo>
                      <a:pt x="0" y="1"/>
                    </a:lnTo>
                    <a:lnTo>
                      <a:pt x="0" y="0"/>
                    </a:lnTo>
                    <a:lnTo>
                      <a:pt x="70" y="17"/>
                    </a:lnTo>
                    <a:lnTo>
                      <a:pt x="70" y="18"/>
                    </a:lnTo>
                    <a:lnTo>
                      <a:pt x="70" y="20"/>
                    </a:lnTo>
                    <a:close/>
                  </a:path>
                </a:pathLst>
              </a:custGeom>
              <a:solidFill>
                <a:srgbClr val="EDA91E"/>
              </a:solidFill>
              <a:ln w="9525">
                <a:noFill/>
                <a:round/>
                <a:headEnd/>
                <a:tailEnd/>
              </a:ln>
            </p:spPr>
            <p:txBody>
              <a:bodyPr/>
              <a:lstStyle/>
              <a:p>
                <a:endParaRPr lang="en-US"/>
              </a:p>
            </p:txBody>
          </p:sp>
          <p:sp>
            <p:nvSpPr>
              <p:cNvPr id="179281" name="Freeform 81"/>
              <p:cNvSpPr>
                <a:spLocks/>
              </p:cNvSpPr>
              <p:nvPr/>
            </p:nvSpPr>
            <p:spPr bwMode="auto">
              <a:xfrm>
                <a:off x="1942" y="1958"/>
                <a:ext cx="70" cy="20"/>
              </a:xfrm>
              <a:custGeom>
                <a:avLst/>
                <a:gdLst/>
                <a:ahLst/>
                <a:cxnLst>
                  <a:cxn ang="0">
                    <a:pos x="70" y="20"/>
                  </a:cxn>
                  <a:cxn ang="0">
                    <a:pos x="0" y="3"/>
                  </a:cxn>
                  <a:cxn ang="0">
                    <a:pos x="0" y="2"/>
                  </a:cxn>
                  <a:cxn ang="0">
                    <a:pos x="0" y="0"/>
                  </a:cxn>
                  <a:cxn ang="0">
                    <a:pos x="70" y="17"/>
                  </a:cxn>
                  <a:cxn ang="0">
                    <a:pos x="70" y="19"/>
                  </a:cxn>
                  <a:cxn ang="0">
                    <a:pos x="70" y="20"/>
                  </a:cxn>
                </a:cxnLst>
                <a:rect l="0" t="0" r="r" b="b"/>
                <a:pathLst>
                  <a:path w="70" h="20">
                    <a:moveTo>
                      <a:pt x="70" y="20"/>
                    </a:moveTo>
                    <a:lnTo>
                      <a:pt x="0" y="3"/>
                    </a:lnTo>
                    <a:lnTo>
                      <a:pt x="0" y="2"/>
                    </a:lnTo>
                    <a:lnTo>
                      <a:pt x="0" y="0"/>
                    </a:lnTo>
                    <a:lnTo>
                      <a:pt x="70" y="17"/>
                    </a:lnTo>
                    <a:lnTo>
                      <a:pt x="70" y="19"/>
                    </a:lnTo>
                    <a:lnTo>
                      <a:pt x="70" y="20"/>
                    </a:lnTo>
                    <a:close/>
                  </a:path>
                </a:pathLst>
              </a:custGeom>
              <a:solidFill>
                <a:srgbClr val="ECA81E"/>
              </a:solidFill>
              <a:ln w="9525">
                <a:noFill/>
                <a:round/>
                <a:headEnd/>
                <a:tailEnd/>
              </a:ln>
            </p:spPr>
            <p:txBody>
              <a:bodyPr/>
              <a:lstStyle/>
              <a:p>
                <a:endParaRPr lang="en-US"/>
              </a:p>
            </p:txBody>
          </p:sp>
          <p:sp>
            <p:nvSpPr>
              <p:cNvPr id="179282" name="Freeform 82"/>
              <p:cNvSpPr>
                <a:spLocks/>
              </p:cNvSpPr>
              <p:nvPr/>
            </p:nvSpPr>
            <p:spPr bwMode="auto">
              <a:xfrm>
                <a:off x="1942" y="1956"/>
                <a:ext cx="70" cy="21"/>
              </a:xfrm>
              <a:custGeom>
                <a:avLst/>
                <a:gdLst/>
                <a:ahLst/>
                <a:cxnLst>
                  <a:cxn ang="0">
                    <a:pos x="70" y="21"/>
                  </a:cxn>
                  <a:cxn ang="0">
                    <a:pos x="0" y="4"/>
                  </a:cxn>
                  <a:cxn ang="0">
                    <a:pos x="0" y="2"/>
                  </a:cxn>
                  <a:cxn ang="0">
                    <a:pos x="0" y="0"/>
                  </a:cxn>
                  <a:cxn ang="0">
                    <a:pos x="70" y="17"/>
                  </a:cxn>
                  <a:cxn ang="0">
                    <a:pos x="70" y="19"/>
                  </a:cxn>
                  <a:cxn ang="0">
                    <a:pos x="70" y="21"/>
                  </a:cxn>
                </a:cxnLst>
                <a:rect l="0" t="0" r="r" b="b"/>
                <a:pathLst>
                  <a:path w="70" h="21">
                    <a:moveTo>
                      <a:pt x="70" y="21"/>
                    </a:moveTo>
                    <a:lnTo>
                      <a:pt x="0" y="4"/>
                    </a:lnTo>
                    <a:lnTo>
                      <a:pt x="0" y="2"/>
                    </a:lnTo>
                    <a:lnTo>
                      <a:pt x="0" y="0"/>
                    </a:lnTo>
                    <a:lnTo>
                      <a:pt x="70" y="17"/>
                    </a:lnTo>
                    <a:lnTo>
                      <a:pt x="70" y="19"/>
                    </a:lnTo>
                    <a:lnTo>
                      <a:pt x="70" y="21"/>
                    </a:lnTo>
                    <a:close/>
                  </a:path>
                </a:pathLst>
              </a:custGeom>
              <a:solidFill>
                <a:srgbClr val="ECA91D"/>
              </a:solidFill>
              <a:ln w="9525">
                <a:noFill/>
                <a:round/>
                <a:headEnd/>
                <a:tailEnd/>
              </a:ln>
            </p:spPr>
            <p:txBody>
              <a:bodyPr/>
              <a:lstStyle/>
              <a:p>
                <a:endParaRPr lang="en-US"/>
              </a:p>
            </p:txBody>
          </p:sp>
          <p:sp>
            <p:nvSpPr>
              <p:cNvPr id="179283" name="Freeform 83"/>
              <p:cNvSpPr>
                <a:spLocks/>
              </p:cNvSpPr>
              <p:nvPr/>
            </p:nvSpPr>
            <p:spPr bwMode="auto">
              <a:xfrm>
                <a:off x="1942" y="1954"/>
                <a:ext cx="70" cy="21"/>
              </a:xfrm>
              <a:custGeom>
                <a:avLst/>
                <a:gdLst/>
                <a:ahLst/>
                <a:cxnLst>
                  <a:cxn ang="0">
                    <a:pos x="70" y="21"/>
                  </a:cxn>
                  <a:cxn ang="0">
                    <a:pos x="0" y="4"/>
                  </a:cxn>
                  <a:cxn ang="0">
                    <a:pos x="0" y="2"/>
                  </a:cxn>
                  <a:cxn ang="0">
                    <a:pos x="0" y="0"/>
                  </a:cxn>
                  <a:cxn ang="0">
                    <a:pos x="70" y="17"/>
                  </a:cxn>
                  <a:cxn ang="0">
                    <a:pos x="70" y="19"/>
                  </a:cxn>
                  <a:cxn ang="0">
                    <a:pos x="70" y="21"/>
                  </a:cxn>
                </a:cxnLst>
                <a:rect l="0" t="0" r="r" b="b"/>
                <a:pathLst>
                  <a:path w="70" h="21">
                    <a:moveTo>
                      <a:pt x="70" y="21"/>
                    </a:moveTo>
                    <a:lnTo>
                      <a:pt x="0" y="4"/>
                    </a:lnTo>
                    <a:lnTo>
                      <a:pt x="0" y="2"/>
                    </a:lnTo>
                    <a:lnTo>
                      <a:pt x="0" y="0"/>
                    </a:lnTo>
                    <a:lnTo>
                      <a:pt x="70" y="17"/>
                    </a:lnTo>
                    <a:lnTo>
                      <a:pt x="70" y="19"/>
                    </a:lnTo>
                    <a:lnTo>
                      <a:pt x="70" y="21"/>
                    </a:lnTo>
                    <a:close/>
                  </a:path>
                </a:pathLst>
              </a:custGeom>
              <a:solidFill>
                <a:srgbClr val="ECAA1C"/>
              </a:solidFill>
              <a:ln w="9525">
                <a:noFill/>
                <a:round/>
                <a:headEnd/>
                <a:tailEnd/>
              </a:ln>
            </p:spPr>
            <p:txBody>
              <a:bodyPr/>
              <a:lstStyle/>
              <a:p>
                <a:endParaRPr lang="en-US"/>
              </a:p>
            </p:txBody>
          </p:sp>
          <p:sp>
            <p:nvSpPr>
              <p:cNvPr id="179284" name="Freeform 84"/>
              <p:cNvSpPr>
                <a:spLocks/>
              </p:cNvSpPr>
              <p:nvPr/>
            </p:nvSpPr>
            <p:spPr bwMode="auto">
              <a:xfrm>
                <a:off x="1942" y="1952"/>
                <a:ext cx="70" cy="21"/>
              </a:xfrm>
              <a:custGeom>
                <a:avLst/>
                <a:gdLst/>
                <a:ahLst/>
                <a:cxnLst>
                  <a:cxn ang="0">
                    <a:pos x="70" y="21"/>
                  </a:cxn>
                  <a:cxn ang="0">
                    <a:pos x="0" y="4"/>
                  </a:cxn>
                  <a:cxn ang="0">
                    <a:pos x="0" y="2"/>
                  </a:cxn>
                  <a:cxn ang="0">
                    <a:pos x="0" y="2"/>
                  </a:cxn>
                  <a:cxn ang="0">
                    <a:pos x="0" y="0"/>
                  </a:cxn>
                  <a:cxn ang="0">
                    <a:pos x="0" y="0"/>
                  </a:cxn>
                  <a:cxn ang="0">
                    <a:pos x="70" y="17"/>
                  </a:cxn>
                  <a:cxn ang="0">
                    <a:pos x="70" y="19"/>
                  </a:cxn>
                  <a:cxn ang="0">
                    <a:pos x="70" y="21"/>
                  </a:cxn>
                </a:cxnLst>
                <a:rect l="0" t="0" r="r" b="b"/>
                <a:pathLst>
                  <a:path w="70" h="21">
                    <a:moveTo>
                      <a:pt x="70" y="21"/>
                    </a:moveTo>
                    <a:lnTo>
                      <a:pt x="0" y="4"/>
                    </a:lnTo>
                    <a:lnTo>
                      <a:pt x="0" y="2"/>
                    </a:lnTo>
                    <a:lnTo>
                      <a:pt x="0" y="2"/>
                    </a:lnTo>
                    <a:lnTo>
                      <a:pt x="0" y="0"/>
                    </a:lnTo>
                    <a:lnTo>
                      <a:pt x="0" y="0"/>
                    </a:lnTo>
                    <a:lnTo>
                      <a:pt x="70" y="17"/>
                    </a:lnTo>
                    <a:lnTo>
                      <a:pt x="70" y="19"/>
                    </a:lnTo>
                    <a:lnTo>
                      <a:pt x="70" y="21"/>
                    </a:lnTo>
                    <a:close/>
                  </a:path>
                </a:pathLst>
              </a:custGeom>
              <a:solidFill>
                <a:srgbClr val="ECAA1C"/>
              </a:solidFill>
              <a:ln w="9525">
                <a:noFill/>
                <a:round/>
                <a:headEnd/>
                <a:tailEnd/>
              </a:ln>
            </p:spPr>
            <p:txBody>
              <a:bodyPr/>
              <a:lstStyle/>
              <a:p>
                <a:endParaRPr lang="en-US"/>
              </a:p>
            </p:txBody>
          </p:sp>
          <p:sp>
            <p:nvSpPr>
              <p:cNvPr id="179285" name="Freeform 85"/>
              <p:cNvSpPr>
                <a:spLocks/>
              </p:cNvSpPr>
              <p:nvPr/>
            </p:nvSpPr>
            <p:spPr bwMode="auto">
              <a:xfrm>
                <a:off x="1942" y="1950"/>
                <a:ext cx="70" cy="21"/>
              </a:xfrm>
              <a:custGeom>
                <a:avLst/>
                <a:gdLst/>
                <a:ahLst/>
                <a:cxnLst>
                  <a:cxn ang="0">
                    <a:pos x="70" y="21"/>
                  </a:cxn>
                  <a:cxn ang="0">
                    <a:pos x="0" y="4"/>
                  </a:cxn>
                  <a:cxn ang="0">
                    <a:pos x="0" y="4"/>
                  </a:cxn>
                  <a:cxn ang="0">
                    <a:pos x="0" y="4"/>
                  </a:cxn>
                  <a:cxn ang="0">
                    <a:pos x="0" y="2"/>
                  </a:cxn>
                  <a:cxn ang="0">
                    <a:pos x="0" y="0"/>
                  </a:cxn>
                  <a:cxn ang="0">
                    <a:pos x="70" y="17"/>
                  </a:cxn>
                  <a:cxn ang="0">
                    <a:pos x="70" y="19"/>
                  </a:cxn>
                  <a:cxn ang="0">
                    <a:pos x="70" y="21"/>
                  </a:cxn>
                </a:cxnLst>
                <a:rect l="0" t="0" r="r" b="b"/>
                <a:pathLst>
                  <a:path w="70" h="21">
                    <a:moveTo>
                      <a:pt x="70" y="21"/>
                    </a:moveTo>
                    <a:lnTo>
                      <a:pt x="0" y="4"/>
                    </a:lnTo>
                    <a:lnTo>
                      <a:pt x="0" y="4"/>
                    </a:lnTo>
                    <a:lnTo>
                      <a:pt x="0" y="4"/>
                    </a:lnTo>
                    <a:lnTo>
                      <a:pt x="0" y="2"/>
                    </a:lnTo>
                    <a:lnTo>
                      <a:pt x="0" y="0"/>
                    </a:lnTo>
                    <a:lnTo>
                      <a:pt x="70" y="17"/>
                    </a:lnTo>
                    <a:lnTo>
                      <a:pt x="70" y="19"/>
                    </a:lnTo>
                    <a:lnTo>
                      <a:pt x="70" y="21"/>
                    </a:lnTo>
                    <a:close/>
                  </a:path>
                </a:pathLst>
              </a:custGeom>
              <a:solidFill>
                <a:srgbClr val="ECAB1A"/>
              </a:solidFill>
              <a:ln w="9525">
                <a:noFill/>
                <a:round/>
                <a:headEnd/>
                <a:tailEnd/>
              </a:ln>
            </p:spPr>
            <p:txBody>
              <a:bodyPr/>
              <a:lstStyle/>
              <a:p>
                <a:endParaRPr lang="en-US"/>
              </a:p>
            </p:txBody>
          </p:sp>
          <p:sp>
            <p:nvSpPr>
              <p:cNvPr id="179286" name="Freeform 86"/>
              <p:cNvSpPr>
                <a:spLocks/>
              </p:cNvSpPr>
              <p:nvPr/>
            </p:nvSpPr>
            <p:spPr bwMode="auto">
              <a:xfrm>
                <a:off x="1942" y="1948"/>
                <a:ext cx="70" cy="21"/>
              </a:xfrm>
              <a:custGeom>
                <a:avLst/>
                <a:gdLst/>
                <a:ahLst/>
                <a:cxnLst>
                  <a:cxn ang="0">
                    <a:pos x="70" y="21"/>
                  </a:cxn>
                  <a:cxn ang="0">
                    <a:pos x="0" y="4"/>
                  </a:cxn>
                  <a:cxn ang="0">
                    <a:pos x="0" y="2"/>
                  </a:cxn>
                  <a:cxn ang="0">
                    <a:pos x="0" y="0"/>
                  </a:cxn>
                  <a:cxn ang="0">
                    <a:pos x="70" y="17"/>
                  </a:cxn>
                  <a:cxn ang="0">
                    <a:pos x="70" y="19"/>
                  </a:cxn>
                  <a:cxn ang="0">
                    <a:pos x="70" y="21"/>
                  </a:cxn>
                </a:cxnLst>
                <a:rect l="0" t="0" r="r" b="b"/>
                <a:pathLst>
                  <a:path w="70" h="21">
                    <a:moveTo>
                      <a:pt x="70" y="21"/>
                    </a:moveTo>
                    <a:lnTo>
                      <a:pt x="0" y="4"/>
                    </a:lnTo>
                    <a:lnTo>
                      <a:pt x="0" y="2"/>
                    </a:lnTo>
                    <a:lnTo>
                      <a:pt x="0" y="0"/>
                    </a:lnTo>
                    <a:lnTo>
                      <a:pt x="70" y="17"/>
                    </a:lnTo>
                    <a:lnTo>
                      <a:pt x="70" y="19"/>
                    </a:lnTo>
                    <a:lnTo>
                      <a:pt x="70" y="21"/>
                    </a:lnTo>
                    <a:close/>
                  </a:path>
                </a:pathLst>
              </a:custGeom>
              <a:solidFill>
                <a:srgbClr val="ECAC18"/>
              </a:solidFill>
              <a:ln w="9525">
                <a:noFill/>
                <a:round/>
                <a:headEnd/>
                <a:tailEnd/>
              </a:ln>
            </p:spPr>
            <p:txBody>
              <a:bodyPr/>
              <a:lstStyle/>
              <a:p>
                <a:endParaRPr lang="en-US"/>
              </a:p>
            </p:txBody>
          </p:sp>
          <p:sp>
            <p:nvSpPr>
              <p:cNvPr id="179287" name="Freeform 87"/>
              <p:cNvSpPr>
                <a:spLocks/>
              </p:cNvSpPr>
              <p:nvPr/>
            </p:nvSpPr>
            <p:spPr bwMode="auto">
              <a:xfrm>
                <a:off x="1942" y="1946"/>
                <a:ext cx="70" cy="21"/>
              </a:xfrm>
              <a:custGeom>
                <a:avLst/>
                <a:gdLst/>
                <a:ahLst/>
                <a:cxnLst>
                  <a:cxn ang="0">
                    <a:pos x="70" y="21"/>
                  </a:cxn>
                  <a:cxn ang="0">
                    <a:pos x="0" y="4"/>
                  </a:cxn>
                  <a:cxn ang="0">
                    <a:pos x="0" y="2"/>
                  </a:cxn>
                  <a:cxn ang="0">
                    <a:pos x="0" y="0"/>
                  </a:cxn>
                  <a:cxn ang="0">
                    <a:pos x="70" y="17"/>
                  </a:cxn>
                  <a:cxn ang="0">
                    <a:pos x="70" y="19"/>
                  </a:cxn>
                  <a:cxn ang="0">
                    <a:pos x="70" y="21"/>
                  </a:cxn>
                </a:cxnLst>
                <a:rect l="0" t="0" r="r" b="b"/>
                <a:pathLst>
                  <a:path w="70" h="21">
                    <a:moveTo>
                      <a:pt x="70" y="21"/>
                    </a:moveTo>
                    <a:lnTo>
                      <a:pt x="0" y="4"/>
                    </a:lnTo>
                    <a:lnTo>
                      <a:pt x="0" y="2"/>
                    </a:lnTo>
                    <a:lnTo>
                      <a:pt x="0" y="0"/>
                    </a:lnTo>
                    <a:lnTo>
                      <a:pt x="70" y="17"/>
                    </a:lnTo>
                    <a:lnTo>
                      <a:pt x="70" y="19"/>
                    </a:lnTo>
                    <a:lnTo>
                      <a:pt x="70" y="21"/>
                    </a:lnTo>
                    <a:close/>
                  </a:path>
                </a:pathLst>
              </a:custGeom>
              <a:solidFill>
                <a:srgbClr val="EDAC1A"/>
              </a:solidFill>
              <a:ln w="9525">
                <a:noFill/>
                <a:round/>
                <a:headEnd/>
                <a:tailEnd/>
              </a:ln>
            </p:spPr>
            <p:txBody>
              <a:bodyPr/>
              <a:lstStyle/>
              <a:p>
                <a:endParaRPr lang="en-US"/>
              </a:p>
            </p:txBody>
          </p:sp>
          <p:sp>
            <p:nvSpPr>
              <p:cNvPr id="179288" name="Freeform 88"/>
              <p:cNvSpPr>
                <a:spLocks/>
              </p:cNvSpPr>
              <p:nvPr/>
            </p:nvSpPr>
            <p:spPr bwMode="auto">
              <a:xfrm>
                <a:off x="1942" y="1944"/>
                <a:ext cx="70" cy="21"/>
              </a:xfrm>
              <a:custGeom>
                <a:avLst/>
                <a:gdLst/>
                <a:ahLst/>
                <a:cxnLst>
                  <a:cxn ang="0">
                    <a:pos x="70" y="21"/>
                  </a:cxn>
                  <a:cxn ang="0">
                    <a:pos x="0" y="4"/>
                  </a:cxn>
                  <a:cxn ang="0">
                    <a:pos x="0" y="2"/>
                  </a:cxn>
                  <a:cxn ang="0">
                    <a:pos x="0" y="0"/>
                  </a:cxn>
                  <a:cxn ang="0">
                    <a:pos x="70" y="17"/>
                  </a:cxn>
                  <a:cxn ang="0">
                    <a:pos x="70" y="19"/>
                  </a:cxn>
                  <a:cxn ang="0">
                    <a:pos x="70" y="21"/>
                  </a:cxn>
                </a:cxnLst>
                <a:rect l="0" t="0" r="r" b="b"/>
                <a:pathLst>
                  <a:path w="70" h="21">
                    <a:moveTo>
                      <a:pt x="70" y="21"/>
                    </a:moveTo>
                    <a:lnTo>
                      <a:pt x="0" y="4"/>
                    </a:lnTo>
                    <a:lnTo>
                      <a:pt x="0" y="2"/>
                    </a:lnTo>
                    <a:lnTo>
                      <a:pt x="0" y="0"/>
                    </a:lnTo>
                    <a:lnTo>
                      <a:pt x="70" y="17"/>
                    </a:lnTo>
                    <a:lnTo>
                      <a:pt x="70" y="19"/>
                    </a:lnTo>
                    <a:lnTo>
                      <a:pt x="70" y="21"/>
                    </a:lnTo>
                    <a:close/>
                  </a:path>
                </a:pathLst>
              </a:custGeom>
              <a:solidFill>
                <a:srgbClr val="EDAC1A"/>
              </a:solidFill>
              <a:ln w="9525">
                <a:noFill/>
                <a:round/>
                <a:headEnd/>
                <a:tailEnd/>
              </a:ln>
            </p:spPr>
            <p:txBody>
              <a:bodyPr/>
              <a:lstStyle/>
              <a:p>
                <a:endParaRPr lang="en-US"/>
              </a:p>
            </p:txBody>
          </p:sp>
          <p:sp>
            <p:nvSpPr>
              <p:cNvPr id="179289" name="Freeform 89"/>
              <p:cNvSpPr>
                <a:spLocks/>
              </p:cNvSpPr>
              <p:nvPr/>
            </p:nvSpPr>
            <p:spPr bwMode="auto">
              <a:xfrm>
                <a:off x="1942" y="1942"/>
                <a:ext cx="70" cy="21"/>
              </a:xfrm>
              <a:custGeom>
                <a:avLst/>
                <a:gdLst/>
                <a:ahLst/>
                <a:cxnLst>
                  <a:cxn ang="0">
                    <a:pos x="70" y="21"/>
                  </a:cxn>
                  <a:cxn ang="0">
                    <a:pos x="0" y="4"/>
                  </a:cxn>
                  <a:cxn ang="0">
                    <a:pos x="0" y="2"/>
                  </a:cxn>
                  <a:cxn ang="0">
                    <a:pos x="0" y="0"/>
                  </a:cxn>
                  <a:cxn ang="0">
                    <a:pos x="70" y="18"/>
                  </a:cxn>
                  <a:cxn ang="0">
                    <a:pos x="70" y="19"/>
                  </a:cxn>
                  <a:cxn ang="0">
                    <a:pos x="70" y="21"/>
                  </a:cxn>
                </a:cxnLst>
                <a:rect l="0" t="0" r="r" b="b"/>
                <a:pathLst>
                  <a:path w="70" h="21">
                    <a:moveTo>
                      <a:pt x="70" y="21"/>
                    </a:moveTo>
                    <a:lnTo>
                      <a:pt x="0" y="4"/>
                    </a:lnTo>
                    <a:lnTo>
                      <a:pt x="0" y="2"/>
                    </a:lnTo>
                    <a:lnTo>
                      <a:pt x="0" y="0"/>
                    </a:lnTo>
                    <a:lnTo>
                      <a:pt x="70" y="18"/>
                    </a:lnTo>
                    <a:lnTo>
                      <a:pt x="70" y="19"/>
                    </a:lnTo>
                    <a:lnTo>
                      <a:pt x="70" y="21"/>
                    </a:lnTo>
                    <a:close/>
                  </a:path>
                </a:pathLst>
              </a:custGeom>
              <a:solidFill>
                <a:srgbClr val="EDAD18"/>
              </a:solidFill>
              <a:ln w="9525">
                <a:noFill/>
                <a:round/>
                <a:headEnd/>
                <a:tailEnd/>
              </a:ln>
            </p:spPr>
            <p:txBody>
              <a:bodyPr/>
              <a:lstStyle/>
              <a:p>
                <a:endParaRPr lang="en-US"/>
              </a:p>
            </p:txBody>
          </p:sp>
          <p:sp>
            <p:nvSpPr>
              <p:cNvPr id="179290" name="Freeform 90"/>
              <p:cNvSpPr>
                <a:spLocks/>
              </p:cNvSpPr>
              <p:nvPr/>
            </p:nvSpPr>
            <p:spPr bwMode="auto">
              <a:xfrm>
                <a:off x="1942" y="1941"/>
                <a:ext cx="70" cy="20"/>
              </a:xfrm>
              <a:custGeom>
                <a:avLst/>
                <a:gdLst/>
                <a:ahLst/>
                <a:cxnLst>
                  <a:cxn ang="0">
                    <a:pos x="70" y="20"/>
                  </a:cxn>
                  <a:cxn ang="0">
                    <a:pos x="0" y="3"/>
                  </a:cxn>
                  <a:cxn ang="0">
                    <a:pos x="0" y="1"/>
                  </a:cxn>
                  <a:cxn ang="0">
                    <a:pos x="0" y="0"/>
                  </a:cxn>
                  <a:cxn ang="0">
                    <a:pos x="70" y="17"/>
                  </a:cxn>
                  <a:cxn ang="0">
                    <a:pos x="70" y="19"/>
                  </a:cxn>
                  <a:cxn ang="0">
                    <a:pos x="70" y="20"/>
                  </a:cxn>
                </a:cxnLst>
                <a:rect l="0" t="0" r="r" b="b"/>
                <a:pathLst>
                  <a:path w="70" h="20">
                    <a:moveTo>
                      <a:pt x="70" y="20"/>
                    </a:moveTo>
                    <a:lnTo>
                      <a:pt x="0" y="3"/>
                    </a:lnTo>
                    <a:lnTo>
                      <a:pt x="0" y="1"/>
                    </a:lnTo>
                    <a:lnTo>
                      <a:pt x="0" y="0"/>
                    </a:lnTo>
                    <a:lnTo>
                      <a:pt x="70" y="17"/>
                    </a:lnTo>
                    <a:lnTo>
                      <a:pt x="70" y="19"/>
                    </a:lnTo>
                    <a:lnTo>
                      <a:pt x="70" y="20"/>
                    </a:lnTo>
                    <a:close/>
                  </a:path>
                </a:pathLst>
              </a:custGeom>
              <a:solidFill>
                <a:srgbClr val="EDAE17"/>
              </a:solidFill>
              <a:ln w="9525">
                <a:noFill/>
                <a:round/>
                <a:headEnd/>
                <a:tailEnd/>
              </a:ln>
            </p:spPr>
            <p:txBody>
              <a:bodyPr/>
              <a:lstStyle/>
              <a:p>
                <a:endParaRPr lang="en-US"/>
              </a:p>
            </p:txBody>
          </p:sp>
          <p:sp>
            <p:nvSpPr>
              <p:cNvPr id="179291" name="Freeform 91"/>
              <p:cNvSpPr>
                <a:spLocks/>
              </p:cNvSpPr>
              <p:nvPr/>
            </p:nvSpPr>
            <p:spPr bwMode="auto">
              <a:xfrm>
                <a:off x="1942" y="1939"/>
                <a:ext cx="70" cy="21"/>
              </a:xfrm>
              <a:custGeom>
                <a:avLst/>
                <a:gdLst/>
                <a:ahLst/>
                <a:cxnLst>
                  <a:cxn ang="0">
                    <a:pos x="70" y="21"/>
                  </a:cxn>
                  <a:cxn ang="0">
                    <a:pos x="0" y="3"/>
                  </a:cxn>
                  <a:cxn ang="0">
                    <a:pos x="0" y="2"/>
                  </a:cxn>
                  <a:cxn ang="0">
                    <a:pos x="0" y="0"/>
                  </a:cxn>
                  <a:cxn ang="0">
                    <a:pos x="70" y="17"/>
                  </a:cxn>
                  <a:cxn ang="0">
                    <a:pos x="70" y="19"/>
                  </a:cxn>
                  <a:cxn ang="0">
                    <a:pos x="70" y="21"/>
                  </a:cxn>
                </a:cxnLst>
                <a:rect l="0" t="0" r="r" b="b"/>
                <a:pathLst>
                  <a:path w="70" h="21">
                    <a:moveTo>
                      <a:pt x="70" y="21"/>
                    </a:moveTo>
                    <a:lnTo>
                      <a:pt x="0" y="3"/>
                    </a:lnTo>
                    <a:lnTo>
                      <a:pt x="0" y="2"/>
                    </a:lnTo>
                    <a:lnTo>
                      <a:pt x="0" y="0"/>
                    </a:lnTo>
                    <a:lnTo>
                      <a:pt x="70" y="17"/>
                    </a:lnTo>
                    <a:lnTo>
                      <a:pt x="70" y="19"/>
                    </a:lnTo>
                    <a:lnTo>
                      <a:pt x="70" y="21"/>
                    </a:lnTo>
                    <a:close/>
                  </a:path>
                </a:pathLst>
              </a:custGeom>
              <a:solidFill>
                <a:srgbClr val="EDAF15"/>
              </a:solidFill>
              <a:ln w="9525">
                <a:noFill/>
                <a:round/>
                <a:headEnd/>
                <a:tailEnd/>
              </a:ln>
            </p:spPr>
            <p:txBody>
              <a:bodyPr/>
              <a:lstStyle/>
              <a:p>
                <a:endParaRPr lang="en-US"/>
              </a:p>
            </p:txBody>
          </p:sp>
          <p:sp>
            <p:nvSpPr>
              <p:cNvPr id="179292" name="Freeform 92"/>
              <p:cNvSpPr>
                <a:spLocks/>
              </p:cNvSpPr>
              <p:nvPr/>
            </p:nvSpPr>
            <p:spPr bwMode="auto">
              <a:xfrm>
                <a:off x="1942" y="1937"/>
                <a:ext cx="70" cy="21"/>
              </a:xfrm>
              <a:custGeom>
                <a:avLst/>
                <a:gdLst/>
                <a:ahLst/>
                <a:cxnLst>
                  <a:cxn ang="0">
                    <a:pos x="70" y="21"/>
                  </a:cxn>
                  <a:cxn ang="0">
                    <a:pos x="0" y="4"/>
                  </a:cxn>
                  <a:cxn ang="0">
                    <a:pos x="0" y="2"/>
                  </a:cxn>
                  <a:cxn ang="0">
                    <a:pos x="0" y="0"/>
                  </a:cxn>
                  <a:cxn ang="0">
                    <a:pos x="70" y="17"/>
                  </a:cxn>
                  <a:cxn ang="0">
                    <a:pos x="70" y="19"/>
                  </a:cxn>
                  <a:cxn ang="0">
                    <a:pos x="70" y="21"/>
                  </a:cxn>
                </a:cxnLst>
                <a:rect l="0" t="0" r="r" b="b"/>
                <a:pathLst>
                  <a:path w="70" h="21">
                    <a:moveTo>
                      <a:pt x="70" y="21"/>
                    </a:moveTo>
                    <a:lnTo>
                      <a:pt x="0" y="4"/>
                    </a:lnTo>
                    <a:lnTo>
                      <a:pt x="0" y="2"/>
                    </a:lnTo>
                    <a:lnTo>
                      <a:pt x="0" y="0"/>
                    </a:lnTo>
                    <a:lnTo>
                      <a:pt x="70" y="17"/>
                    </a:lnTo>
                    <a:lnTo>
                      <a:pt x="70" y="19"/>
                    </a:lnTo>
                    <a:lnTo>
                      <a:pt x="70" y="21"/>
                    </a:lnTo>
                    <a:close/>
                  </a:path>
                </a:pathLst>
              </a:custGeom>
              <a:solidFill>
                <a:srgbClr val="EDAF15"/>
              </a:solidFill>
              <a:ln w="9525">
                <a:noFill/>
                <a:round/>
                <a:headEnd/>
                <a:tailEnd/>
              </a:ln>
            </p:spPr>
            <p:txBody>
              <a:bodyPr/>
              <a:lstStyle/>
              <a:p>
                <a:endParaRPr lang="en-US"/>
              </a:p>
            </p:txBody>
          </p:sp>
          <p:sp>
            <p:nvSpPr>
              <p:cNvPr id="179293" name="Freeform 93"/>
              <p:cNvSpPr>
                <a:spLocks/>
              </p:cNvSpPr>
              <p:nvPr/>
            </p:nvSpPr>
            <p:spPr bwMode="auto">
              <a:xfrm>
                <a:off x="1942" y="1935"/>
                <a:ext cx="70" cy="21"/>
              </a:xfrm>
              <a:custGeom>
                <a:avLst/>
                <a:gdLst/>
                <a:ahLst/>
                <a:cxnLst>
                  <a:cxn ang="0">
                    <a:pos x="70" y="21"/>
                  </a:cxn>
                  <a:cxn ang="0">
                    <a:pos x="0" y="4"/>
                  </a:cxn>
                  <a:cxn ang="0">
                    <a:pos x="0" y="2"/>
                  </a:cxn>
                  <a:cxn ang="0">
                    <a:pos x="0" y="0"/>
                  </a:cxn>
                  <a:cxn ang="0">
                    <a:pos x="70" y="17"/>
                  </a:cxn>
                  <a:cxn ang="0">
                    <a:pos x="70" y="19"/>
                  </a:cxn>
                  <a:cxn ang="0">
                    <a:pos x="70" y="21"/>
                  </a:cxn>
                </a:cxnLst>
                <a:rect l="0" t="0" r="r" b="b"/>
                <a:pathLst>
                  <a:path w="70" h="21">
                    <a:moveTo>
                      <a:pt x="70" y="21"/>
                    </a:moveTo>
                    <a:lnTo>
                      <a:pt x="0" y="4"/>
                    </a:lnTo>
                    <a:lnTo>
                      <a:pt x="0" y="2"/>
                    </a:lnTo>
                    <a:lnTo>
                      <a:pt x="0" y="0"/>
                    </a:lnTo>
                    <a:lnTo>
                      <a:pt x="70" y="17"/>
                    </a:lnTo>
                    <a:lnTo>
                      <a:pt x="70" y="19"/>
                    </a:lnTo>
                    <a:lnTo>
                      <a:pt x="70" y="21"/>
                    </a:lnTo>
                    <a:close/>
                  </a:path>
                </a:pathLst>
              </a:custGeom>
              <a:solidFill>
                <a:srgbClr val="EDAF14"/>
              </a:solidFill>
              <a:ln w="9525">
                <a:noFill/>
                <a:round/>
                <a:headEnd/>
                <a:tailEnd/>
              </a:ln>
            </p:spPr>
            <p:txBody>
              <a:bodyPr/>
              <a:lstStyle/>
              <a:p>
                <a:endParaRPr lang="en-US"/>
              </a:p>
            </p:txBody>
          </p:sp>
          <p:sp>
            <p:nvSpPr>
              <p:cNvPr id="179294" name="Freeform 94"/>
              <p:cNvSpPr>
                <a:spLocks/>
              </p:cNvSpPr>
              <p:nvPr/>
            </p:nvSpPr>
            <p:spPr bwMode="auto">
              <a:xfrm>
                <a:off x="1940" y="1933"/>
                <a:ext cx="72" cy="21"/>
              </a:xfrm>
              <a:custGeom>
                <a:avLst/>
                <a:gdLst/>
                <a:ahLst/>
                <a:cxnLst>
                  <a:cxn ang="0">
                    <a:pos x="72" y="21"/>
                  </a:cxn>
                  <a:cxn ang="0">
                    <a:pos x="2" y="4"/>
                  </a:cxn>
                  <a:cxn ang="0">
                    <a:pos x="2" y="2"/>
                  </a:cxn>
                  <a:cxn ang="0">
                    <a:pos x="0" y="0"/>
                  </a:cxn>
                  <a:cxn ang="0">
                    <a:pos x="72" y="17"/>
                  </a:cxn>
                  <a:cxn ang="0">
                    <a:pos x="72" y="19"/>
                  </a:cxn>
                  <a:cxn ang="0">
                    <a:pos x="72" y="21"/>
                  </a:cxn>
                </a:cxnLst>
                <a:rect l="0" t="0" r="r" b="b"/>
                <a:pathLst>
                  <a:path w="72" h="21">
                    <a:moveTo>
                      <a:pt x="72" y="21"/>
                    </a:moveTo>
                    <a:lnTo>
                      <a:pt x="2" y="4"/>
                    </a:lnTo>
                    <a:lnTo>
                      <a:pt x="2" y="2"/>
                    </a:lnTo>
                    <a:lnTo>
                      <a:pt x="0" y="0"/>
                    </a:lnTo>
                    <a:lnTo>
                      <a:pt x="72" y="17"/>
                    </a:lnTo>
                    <a:lnTo>
                      <a:pt x="72" y="19"/>
                    </a:lnTo>
                    <a:lnTo>
                      <a:pt x="72" y="21"/>
                    </a:lnTo>
                    <a:close/>
                  </a:path>
                </a:pathLst>
              </a:custGeom>
              <a:solidFill>
                <a:srgbClr val="EEB013"/>
              </a:solidFill>
              <a:ln w="9525">
                <a:noFill/>
                <a:round/>
                <a:headEnd/>
                <a:tailEnd/>
              </a:ln>
            </p:spPr>
            <p:txBody>
              <a:bodyPr/>
              <a:lstStyle/>
              <a:p>
                <a:endParaRPr lang="en-US"/>
              </a:p>
            </p:txBody>
          </p:sp>
          <p:sp>
            <p:nvSpPr>
              <p:cNvPr id="179295" name="Freeform 95"/>
              <p:cNvSpPr>
                <a:spLocks/>
              </p:cNvSpPr>
              <p:nvPr/>
            </p:nvSpPr>
            <p:spPr bwMode="auto">
              <a:xfrm>
                <a:off x="1940" y="1931"/>
                <a:ext cx="72" cy="21"/>
              </a:xfrm>
              <a:custGeom>
                <a:avLst/>
                <a:gdLst/>
                <a:ahLst/>
                <a:cxnLst>
                  <a:cxn ang="0">
                    <a:pos x="72" y="21"/>
                  </a:cxn>
                  <a:cxn ang="0">
                    <a:pos x="2" y="4"/>
                  </a:cxn>
                  <a:cxn ang="0">
                    <a:pos x="0" y="2"/>
                  </a:cxn>
                  <a:cxn ang="0">
                    <a:pos x="0" y="0"/>
                  </a:cxn>
                  <a:cxn ang="0">
                    <a:pos x="72" y="15"/>
                  </a:cxn>
                  <a:cxn ang="0">
                    <a:pos x="72" y="19"/>
                  </a:cxn>
                  <a:cxn ang="0">
                    <a:pos x="72" y="21"/>
                  </a:cxn>
                </a:cxnLst>
                <a:rect l="0" t="0" r="r" b="b"/>
                <a:pathLst>
                  <a:path w="72" h="21">
                    <a:moveTo>
                      <a:pt x="72" y="21"/>
                    </a:moveTo>
                    <a:lnTo>
                      <a:pt x="2" y="4"/>
                    </a:lnTo>
                    <a:lnTo>
                      <a:pt x="0" y="2"/>
                    </a:lnTo>
                    <a:lnTo>
                      <a:pt x="0" y="0"/>
                    </a:lnTo>
                    <a:lnTo>
                      <a:pt x="72" y="15"/>
                    </a:lnTo>
                    <a:lnTo>
                      <a:pt x="72" y="19"/>
                    </a:lnTo>
                    <a:lnTo>
                      <a:pt x="72" y="21"/>
                    </a:lnTo>
                    <a:close/>
                  </a:path>
                </a:pathLst>
              </a:custGeom>
              <a:solidFill>
                <a:srgbClr val="EEB013"/>
              </a:solidFill>
              <a:ln w="9525">
                <a:noFill/>
                <a:round/>
                <a:headEnd/>
                <a:tailEnd/>
              </a:ln>
            </p:spPr>
            <p:txBody>
              <a:bodyPr/>
              <a:lstStyle/>
              <a:p>
                <a:endParaRPr lang="en-US"/>
              </a:p>
            </p:txBody>
          </p:sp>
          <p:sp>
            <p:nvSpPr>
              <p:cNvPr id="179296" name="Freeform 96"/>
              <p:cNvSpPr>
                <a:spLocks/>
              </p:cNvSpPr>
              <p:nvPr/>
            </p:nvSpPr>
            <p:spPr bwMode="auto">
              <a:xfrm>
                <a:off x="1940" y="1929"/>
                <a:ext cx="72" cy="21"/>
              </a:xfrm>
              <a:custGeom>
                <a:avLst/>
                <a:gdLst/>
                <a:ahLst/>
                <a:cxnLst>
                  <a:cxn ang="0">
                    <a:pos x="72" y="21"/>
                  </a:cxn>
                  <a:cxn ang="0">
                    <a:pos x="0" y="4"/>
                  </a:cxn>
                  <a:cxn ang="0">
                    <a:pos x="0" y="2"/>
                  </a:cxn>
                  <a:cxn ang="0">
                    <a:pos x="0" y="0"/>
                  </a:cxn>
                  <a:cxn ang="0">
                    <a:pos x="72" y="15"/>
                  </a:cxn>
                  <a:cxn ang="0">
                    <a:pos x="72" y="17"/>
                  </a:cxn>
                  <a:cxn ang="0">
                    <a:pos x="72" y="21"/>
                  </a:cxn>
                </a:cxnLst>
                <a:rect l="0" t="0" r="r" b="b"/>
                <a:pathLst>
                  <a:path w="72" h="21">
                    <a:moveTo>
                      <a:pt x="72" y="21"/>
                    </a:moveTo>
                    <a:lnTo>
                      <a:pt x="0" y="4"/>
                    </a:lnTo>
                    <a:lnTo>
                      <a:pt x="0" y="2"/>
                    </a:lnTo>
                    <a:lnTo>
                      <a:pt x="0" y="0"/>
                    </a:lnTo>
                    <a:lnTo>
                      <a:pt x="72" y="15"/>
                    </a:lnTo>
                    <a:lnTo>
                      <a:pt x="72" y="17"/>
                    </a:lnTo>
                    <a:lnTo>
                      <a:pt x="72" y="21"/>
                    </a:lnTo>
                    <a:close/>
                  </a:path>
                </a:pathLst>
              </a:custGeom>
              <a:solidFill>
                <a:srgbClr val="EEB111"/>
              </a:solidFill>
              <a:ln w="9525">
                <a:noFill/>
                <a:round/>
                <a:headEnd/>
                <a:tailEnd/>
              </a:ln>
            </p:spPr>
            <p:txBody>
              <a:bodyPr/>
              <a:lstStyle/>
              <a:p>
                <a:endParaRPr lang="en-US"/>
              </a:p>
            </p:txBody>
          </p:sp>
          <p:sp>
            <p:nvSpPr>
              <p:cNvPr id="179297" name="Freeform 97"/>
              <p:cNvSpPr>
                <a:spLocks/>
              </p:cNvSpPr>
              <p:nvPr/>
            </p:nvSpPr>
            <p:spPr bwMode="auto">
              <a:xfrm>
                <a:off x="1940" y="1925"/>
                <a:ext cx="72" cy="21"/>
              </a:xfrm>
              <a:custGeom>
                <a:avLst/>
                <a:gdLst/>
                <a:ahLst/>
                <a:cxnLst>
                  <a:cxn ang="0">
                    <a:pos x="72" y="21"/>
                  </a:cxn>
                  <a:cxn ang="0">
                    <a:pos x="0" y="6"/>
                  </a:cxn>
                  <a:cxn ang="0">
                    <a:pos x="0" y="4"/>
                  </a:cxn>
                  <a:cxn ang="0">
                    <a:pos x="0" y="0"/>
                  </a:cxn>
                  <a:cxn ang="0">
                    <a:pos x="72" y="17"/>
                  </a:cxn>
                  <a:cxn ang="0">
                    <a:pos x="72" y="19"/>
                  </a:cxn>
                  <a:cxn ang="0">
                    <a:pos x="72" y="21"/>
                  </a:cxn>
                </a:cxnLst>
                <a:rect l="0" t="0" r="r" b="b"/>
                <a:pathLst>
                  <a:path w="72" h="21">
                    <a:moveTo>
                      <a:pt x="72" y="21"/>
                    </a:moveTo>
                    <a:lnTo>
                      <a:pt x="0" y="6"/>
                    </a:lnTo>
                    <a:lnTo>
                      <a:pt x="0" y="4"/>
                    </a:lnTo>
                    <a:lnTo>
                      <a:pt x="0" y="0"/>
                    </a:lnTo>
                    <a:lnTo>
                      <a:pt x="72" y="17"/>
                    </a:lnTo>
                    <a:lnTo>
                      <a:pt x="72" y="19"/>
                    </a:lnTo>
                    <a:lnTo>
                      <a:pt x="72" y="21"/>
                    </a:lnTo>
                    <a:close/>
                  </a:path>
                </a:pathLst>
              </a:custGeom>
              <a:solidFill>
                <a:srgbClr val="EEB210"/>
              </a:solidFill>
              <a:ln w="9525">
                <a:noFill/>
                <a:round/>
                <a:headEnd/>
                <a:tailEnd/>
              </a:ln>
            </p:spPr>
            <p:txBody>
              <a:bodyPr/>
              <a:lstStyle/>
              <a:p>
                <a:endParaRPr lang="en-US"/>
              </a:p>
            </p:txBody>
          </p:sp>
          <p:sp>
            <p:nvSpPr>
              <p:cNvPr id="179298" name="Freeform 98"/>
              <p:cNvSpPr>
                <a:spLocks/>
              </p:cNvSpPr>
              <p:nvPr/>
            </p:nvSpPr>
            <p:spPr bwMode="auto">
              <a:xfrm>
                <a:off x="1940" y="1923"/>
                <a:ext cx="72" cy="21"/>
              </a:xfrm>
              <a:custGeom>
                <a:avLst/>
                <a:gdLst/>
                <a:ahLst/>
                <a:cxnLst>
                  <a:cxn ang="0">
                    <a:pos x="72" y="21"/>
                  </a:cxn>
                  <a:cxn ang="0">
                    <a:pos x="0" y="6"/>
                  </a:cxn>
                  <a:cxn ang="0">
                    <a:pos x="0" y="2"/>
                  </a:cxn>
                  <a:cxn ang="0">
                    <a:pos x="0" y="0"/>
                  </a:cxn>
                  <a:cxn ang="0">
                    <a:pos x="72" y="18"/>
                  </a:cxn>
                  <a:cxn ang="0">
                    <a:pos x="72" y="19"/>
                  </a:cxn>
                  <a:cxn ang="0">
                    <a:pos x="72" y="21"/>
                  </a:cxn>
                </a:cxnLst>
                <a:rect l="0" t="0" r="r" b="b"/>
                <a:pathLst>
                  <a:path w="72" h="21">
                    <a:moveTo>
                      <a:pt x="72" y="21"/>
                    </a:moveTo>
                    <a:lnTo>
                      <a:pt x="0" y="6"/>
                    </a:lnTo>
                    <a:lnTo>
                      <a:pt x="0" y="2"/>
                    </a:lnTo>
                    <a:lnTo>
                      <a:pt x="0" y="0"/>
                    </a:lnTo>
                    <a:lnTo>
                      <a:pt x="72" y="18"/>
                    </a:lnTo>
                    <a:lnTo>
                      <a:pt x="72" y="19"/>
                    </a:lnTo>
                    <a:lnTo>
                      <a:pt x="72" y="21"/>
                    </a:lnTo>
                    <a:close/>
                  </a:path>
                </a:pathLst>
              </a:custGeom>
              <a:solidFill>
                <a:srgbClr val="EEB20F"/>
              </a:solidFill>
              <a:ln w="9525">
                <a:noFill/>
                <a:round/>
                <a:headEnd/>
                <a:tailEnd/>
              </a:ln>
            </p:spPr>
            <p:txBody>
              <a:bodyPr/>
              <a:lstStyle/>
              <a:p>
                <a:endParaRPr lang="en-US"/>
              </a:p>
            </p:txBody>
          </p:sp>
          <p:sp>
            <p:nvSpPr>
              <p:cNvPr id="179299" name="Freeform 99"/>
              <p:cNvSpPr>
                <a:spLocks/>
              </p:cNvSpPr>
              <p:nvPr/>
            </p:nvSpPr>
            <p:spPr bwMode="auto">
              <a:xfrm>
                <a:off x="1938" y="1922"/>
                <a:ext cx="74" cy="20"/>
              </a:xfrm>
              <a:custGeom>
                <a:avLst/>
                <a:gdLst/>
                <a:ahLst/>
                <a:cxnLst>
                  <a:cxn ang="0">
                    <a:pos x="74" y="20"/>
                  </a:cxn>
                  <a:cxn ang="0">
                    <a:pos x="2" y="3"/>
                  </a:cxn>
                  <a:cxn ang="0">
                    <a:pos x="2" y="1"/>
                  </a:cxn>
                  <a:cxn ang="0">
                    <a:pos x="0" y="0"/>
                  </a:cxn>
                  <a:cxn ang="0">
                    <a:pos x="74" y="17"/>
                  </a:cxn>
                  <a:cxn ang="0">
                    <a:pos x="74" y="19"/>
                  </a:cxn>
                  <a:cxn ang="0">
                    <a:pos x="74" y="20"/>
                  </a:cxn>
                </a:cxnLst>
                <a:rect l="0" t="0" r="r" b="b"/>
                <a:pathLst>
                  <a:path w="74" h="20">
                    <a:moveTo>
                      <a:pt x="74" y="20"/>
                    </a:moveTo>
                    <a:lnTo>
                      <a:pt x="2" y="3"/>
                    </a:lnTo>
                    <a:lnTo>
                      <a:pt x="2" y="1"/>
                    </a:lnTo>
                    <a:lnTo>
                      <a:pt x="0" y="0"/>
                    </a:lnTo>
                    <a:lnTo>
                      <a:pt x="74" y="17"/>
                    </a:lnTo>
                    <a:lnTo>
                      <a:pt x="74" y="19"/>
                    </a:lnTo>
                    <a:lnTo>
                      <a:pt x="74" y="20"/>
                    </a:lnTo>
                    <a:close/>
                  </a:path>
                </a:pathLst>
              </a:custGeom>
              <a:solidFill>
                <a:srgbClr val="EEB20F"/>
              </a:solidFill>
              <a:ln w="9525">
                <a:noFill/>
                <a:round/>
                <a:headEnd/>
                <a:tailEnd/>
              </a:ln>
            </p:spPr>
            <p:txBody>
              <a:bodyPr/>
              <a:lstStyle/>
              <a:p>
                <a:endParaRPr lang="en-US"/>
              </a:p>
            </p:txBody>
          </p:sp>
          <p:sp>
            <p:nvSpPr>
              <p:cNvPr id="179300" name="Freeform 100"/>
              <p:cNvSpPr>
                <a:spLocks/>
              </p:cNvSpPr>
              <p:nvPr/>
            </p:nvSpPr>
            <p:spPr bwMode="auto">
              <a:xfrm>
                <a:off x="1938" y="1920"/>
                <a:ext cx="74" cy="21"/>
              </a:xfrm>
              <a:custGeom>
                <a:avLst/>
                <a:gdLst/>
                <a:ahLst/>
                <a:cxnLst>
                  <a:cxn ang="0">
                    <a:pos x="74" y="21"/>
                  </a:cxn>
                  <a:cxn ang="0">
                    <a:pos x="2" y="3"/>
                  </a:cxn>
                  <a:cxn ang="0">
                    <a:pos x="0" y="2"/>
                  </a:cxn>
                  <a:cxn ang="0">
                    <a:pos x="0" y="0"/>
                  </a:cxn>
                  <a:cxn ang="0">
                    <a:pos x="74" y="17"/>
                  </a:cxn>
                  <a:cxn ang="0">
                    <a:pos x="74" y="19"/>
                  </a:cxn>
                  <a:cxn ang="0">
                    <a:pos x="74" y="19"/>
                  </a:cxn>
                  <a:cxn ang="0">
                    <a:pos x="74" y="21"/>
                  </a:cxn>
                  <a:cxn ang="0">
                    <a:pos x="74" y="21"/>
                  </a:cxn>
                </a:cxnLst>
                <a:rect l="0" t="0" r="r" b="b"/>
                <a:pathLst>
                  <a:path w="74" h="21">
                    <a:moveTo>
                      <a:pt x="74" y="21"/>
                    </a:moveTo>
                    <a:lnTo>
                      <a:pt x="2" y="3"/>
                    </a:lnTo>
                    <a:lnTo>
                      <a:pt x="0" y="2"/>
                    </a:lnTo>
                    <a:lnTo>
                      <a:pt x="0" y="0"/>
                    </a:lnTo>
                    <a:lnTo>
                      <a:pt x="74" y="17"/>
                    </a:lnTo>
                    <a:lnTo>
                      <a:pt x="74" y="19"/>
                    </a:lnTo>
                    <a:lnTo>
                      <a:pt x="74" y="19"/>
                    </a:lnTo>
                    <a:lnTo>
                      <a:pt x="74" y="21"/>
                    </a:lnTo>
                    <a:lnTo>
                      <a:pt x="74" y="21"/>
                    </a:lnTo>
                    <a:close/>
                  </a:path>
                </a:pathLst>
              </a:custGeom>
              <a:solidFill>
                <a:srgbClr val="EEB30E"/>
              </a:solidFill>
              <a:ln w="9525">
                <a:noFill/>
                <a:round/>
                <a:headEnd/>
                <a:tailEnd/>
              </a:ln>
            </p:spPr>
            <p:txBody>
              <a:bodyPr/>
              <a:lstStyle/>
              <a:p>
                <a:endParaRPr lang="en-US"/>
              </a:p>
            </p:txBody>
          </p:sp>
          <p:sp>
            <p:nvSpPr>
              <p:cNvPr id="179301" name="Freeform 101"/>
              <p:cNvSpPr>
                <a:spLocks/>
              </p:cNvSpPr>
              <p:nvPr/>
            </p:nvSpPr>
            <p:spPr bwMode="auto">
              <a:xfrm>
                <a:off x="1938" y="1918"/>
                <a:ext cx="74" cy="21"/>
              </a:xfrm>
              <a:custGeom>
                <a:avLst/>
                <a:gdLst/>
                <a:ahLst/>
                <a:cxnLst>
                  <a:cxn ang="0">
                    <a:pos x="74" y="21"/>
                  </a:cxn>
                  <a:cxn ang="0">
                    <a:pos x="0" y="4"/>
                  </a:cxn>
                  <a:cxn ang="0">
                    <a:pos x="0" y="2"/>
                  </a:cxn>
                  <a:cxn ang="0">
                    <a:pos x="0" y="0"/>
                  </a:cxn>
                  <a:cxn ang="0">
                    <a:pos x="74" y="17"/>
                  </a:cxn>
                  <a:cxn ang="0">
                    <a:pos x="74" y="19"/>
                  </a:cxn>
                  <a:cxn ang="0">
                    <a:pos x="74" y="21"/>
                  </a:cxn>
                  <a:cxn ang="0">
                    <a:pos x="74" y="21"/>
                  </a:cxn>
                  <a:cxn ang="0">
                    <a:pos x="74" y="21"/>
                  </a:cxn>
                </a:cxnLst>
                <a:rect l="0" t="0" r="r" b="b"/>
                <a:pathLst>
                  <a:path w="74" h="21">
                    <a:moveTo>
                      <a:pt x="74" y="21"/>
                    </a:moveTo>
                    <a:lnTo>
                      <a:pt x="0" y="4"/>
                    </a:lnTo>
                    <a:lnTo>
                      <a:pt x="0" y="2"/>
                    </a:lnTo>
                    <a:lnTo>
                      <a:pt x="0" y="0"/>
                    </a:lnTo>
                    <a:lnTo>
                      <a:pt x="74" y="17"/>
                    </a:lnTo>
                    <a:lnTo>
                      <a:pt x="74" y="19"/>
                    </a:lnTo>
                    <a:lnTo>
                      <a:pt x="74" y="21"/>
                    </a:lnTo>
                    <a:lnTo>
                      <a:pt x="74" y="21"/>
                    </a:lnTo>
                    <a:lnTo>
                      <a:pt x="74" y="21"/>
                    </a:lnTo>
                    <a:close/>
                  </a:path>
                </a:pathLst>
              </a:custGeom>
              <a:solidFill>
                <a:srgbClr val="EEB40C"/>
              </a:solidFill>
              <a:ln w="9525">
                <a:noFill/>
                <a:round/>
                <a:headEnd/>
                <a:tailEnd/>
              </a:ln>
            </p:spPr>
            <p:txBody>
              <a:bodyPr/>
              <a:lstStyle/>
              <a:p>
                <a:endParaRPr lang="en-US"/>
              </a:p>
            </p:txBody>
          </p:sp>
          <p:sp>
            <p:nvSpPr>
              <p:cNvPr id="179302" name="Freeform 102"/>
              <p:cNvSpPr>
                <a:spLocks/>
              </p:cNvSpPr>
              <p:nvPr/>
            </p:nvSpPr>
            <p:spPr bwMode="auto">
              <a:xfrm>
                <a:off x="1938" y="1916"/>
                <a:ext cx="74" cy="21"/>
              </a:xfrm>
              <a:custGeom>
                <a:avLst/>
                <a:gdLst/>
                <a:ahLst/>
                <a:cxnLst>
                  <a:cxn ang="0">
                    <a:pos x="74" y="21"/>
                  </a:cxn>
                  <a:cxn ang="0">
                    <a:pos x="0" y="4"/>
                  </a:cxn>
                  <a:cxn ang="0">
                    <a:pos x="0" y="2"/>
                  </a:cxn>
                  <a:cxn ang="0">
                    <a:pos x="0" y="0"/>
                  </a:cxn>
                  <a:cxn ang="0">
                    <a:pos x="74" y="17"/>
                  </a:cxn>
                  <a:cxn ang="0">
                    <a:pos x="74" y="19"/>
                  </a:cxn>
                  <a:cxn ang="0">
                    <a:pos x="74" y="21"/>
                  </a:cxn>
                </a:cxnLst>
                <a:rect l="0" t="0" r="r" b="b"/>
                <a:pathLst>
                  <a:path w="74" h="21">
                    <a:moveTo>
                      <a:pt x="74" y="21"/>
                    </a:moveTo>
                    <a:lnTo>
                      <a:pt x="0" y="4"/>
                    </a:lnTo>
                    <a:lnTo>
                      <a:pt x="0" y="2"/>
                    </a:lnTo>
                    <a:lnTo>
                      <a:pt x="0" y="0"/>
                    </a:lnTo>
                    <a:lnTo>
                      <a:pt x="74" y="17"/>
                    </a:lnTo>
                    <a:lnTo>
                      <a:pt x="74" y="19"/>
                    </a:lnTo>
                    <a:lnTo>
                      <a:pt x="74" y="21"/>
                    </a:lnTo>
                    <a:close/>
                  </a:path>
                </a:pathLst>
              </a:custGeom>
              <a:solidFill>
                <a:srgbClr val="EEB50A"/>
              </a:solidFill>
              <a:ln w="9525">
                <a:noFill/>
                <a:round/>
                <a:headEnd/>
                <a:tailEnd/>
              </a:ln>
            </p:spPr>
            <p:txBody>
              <a:bodyPr/>
              <a:lstStyle/>
              <a:p>
                <a:endParaRPr lang="en-US"/>
              </a:p>
            </p:txBody>
          </p:sp>
          <p:sp>
            <p:nvSpPr>
              <p:cNvPr id="179303" name="Freeform 103"/>
              <p:cNvSpPr>
                <a:spLocks/>
              </p:cNvSpPr>
              <p:nvPr/>
            </p:nvSpPr>
            <p:spPr bwMode="auto">
              <a:xfrm>
                <a:off x="1938" y="1914"/>
                <a:ext cx="74" cy="21"/>
              </a:xfrm>
              <a:custGeom>
                <a:avLst/>
                <a:gdLst/>
                <a:ahLst/>
                <a:cxnLst>
                  <a:cxn ang="0">
                    <a:pos x="74" y="21"/>
                  </a:cxn>
                  <a:cxn ang="0">
                    <a:pos x="0" y="4"/>
                  </a:cxn>
                  <a:cxn ang="0">
                    <a:pos x="0" y="2"/>
                  </a:cxn>
                  <a:cxn ang="0">
                    <a:pos x="0" y="0"/>
                  </a:cxn>
                  <a:cxn ang="0">
                    <a:pos x="74" y="17"/>
                  </a:cxn>
                  <a:cxn ang="0">
                    <a:pos x="74" y="19"/>
                  </a:cxn>
                  <a:cxn ang="0">
                    <a:pos x="74" y="21"/>
                  </a:cxn>
                </a:cxnLst>
                <a:rect l="0" t="0" r="r" b="b"/>
                <a:pathLst>
                  <a:path w="74" h="21">
                    <a:moveTo>
                      <a:pt x="74" y="21"/>
                    </a:moveTo>
                    <a:lnTo>
                      <a:pt x="0" y="4"/>
                    </a:lnTo>
                    <a:lnTo>
                      <a:pt x="0" y="2"/>
                    </a:lnTo>
                    <a:lnTo>
                      <a:pt x="0" y="0"/>
                    </a:lnTo>
                    <a:lnTo>
                      <a:pt x="74" y="17"/>
                    </a:lnTo>
                    <a:lnTo>
                      <a:pt x="74" y="19"/>
                    </a:lnTo>
                    <a:lnTo>
                      <a:pt x="74" y="21"/>
                    </a:lnTo>
                    <a:close/>
                  </a:path>
                </a:pathLst>
              </a:custGeom>
              <a:solidFill>
                <a:srgbClr val="EEB50A"/>
              </a:solidFill>
              <a:ln w="9525">
                <a:noFill/>
                <a:round/>
                <a:headEnd/>
                <a:tailEnd/>
              </a:ln>
            </p:spPr>
            <p:txBody>
              <a:bodyPr/>
              <a:lstStyle/>
              <a:p>
                <a:endParaRPr lang="en-US"/>
              </a:p>
            </p:txBody>
          </p:sp>
          <p:sp>
            <p:nvSpPr>
              <p:cNvPr id="179304" name="Freeform 104"/>
              <p:cNvSpPr>
                <a:spLocks/>
              </p:cNvSpPr>
              <p:nvPr/>
            </p:nvSpPr>
            <p:spPr bwMode="auto">
              <a:xfrm>
                <a:off x="1937" y="1912"/>
                <a:ext cx="75" cy="21"/>
              </a:xfrm>
              <a:custGeom>
                <a:avLst/>
                <a:gdLst/>
                <a:ahLst/>
                <a:cxnLst>
                  <a:cxn ang="0">
                    <a:pos x="75" y="21"/>
                  </a:cxn>
                  <a:cxn ang="0">
                    <a:pos x="1" y="4"/>
                  </a:cxn>
                  <a:cxn ang="0">
                    <a:pos x="1" y="2"/>
                  </a:cxn>
                  <a:cxn ang="0">
                    <a:pos x="0" y="0"/>
                  </a:cxn>
                  <a:cxn ang="0">
                    <a:pos x="74" y="17"/>
                  </a:cxn>
                  <a:cxn ang="0">
                    <a:pos x="75" y="19"/>
                  </a:cxn>
                  <a:cxn ang="0">
                    <a:pos x="75" y="21"/>
                  </a:cxn>
                </a:cxnLst>
                <a:rect l="0" t="0" r="r" b="b"/>
                <a:pathLst>
                  <a:path w="75" h="21">
                    <a:moveTo>
                      <a:pt x="75" y="21"/>
                    </a:moveTo>
                    <a:lnTo>
                      <a:pt x="1" y="4"/>
                    </a:lnTo>
                    <a:lnTo>
                      <a:pt x="1" y="2"/>
                    </a:lnTo>
                    <a:lnTo>
                      <a:pt x="0" y="0"/>
                    </a:lnTo>
                    <a:lnTo>
                      <a:pt x="74" y="17"/>
                    </a:lnTo>
                    <a:lnTo>
                      <a:pt x="75" y="19"/>
                    </a:lnTo>
                    <a:lnTo>
                      <a:pt x="75" y="21"/>
                    </a:lnTo>
                    <a:close/>
                  </a:path>
                </a:pathLst>
              </a:custGeom>
              <a:solidFill>
                <a:srgbClr val="EDB50A"/>
              </a:solidFill>
              <a:ln w="9525">
                <a:noFill/>
                <a:round/>
                <a:headEnd/>
                <a:tailEnd/>
              </a:ln>
            </p:spPr>
            <p:txBody>
              <a:bodyPr/>
              <a:lstStyle/>
              <a:p>
                <a:endParaRPr lang="en-US"/>
              </a:p>
            </p:txBody>
          </p:sp>
          <p:sp>
            <p:nvSpPr>
              <p:cNvPr id="179305" name="Freeform 105"/>
              <p:cNvSpPr>
                <a:spLocks/>
              </p:cNvSpPr>
              <p:nvPr/>
            </p:nvSpPr>
            <p:spPr bwMode="auto">
              <a:xfrm>
                <a:off x="1937" y="1910"/>
                <a:ext cx="75" cy="21"/>
              </a:xfrm>
              <a:custGeom>
                <a:avLst/>
                <a:gdLst/>
                <a:ahLst/>
                <a:cxnLst>
                  <a:cxn ang="0">
                    <a:pos x="75" y="21"/>
                  </a:cxn>
                  <a:cxn ang="0">
                    <a:pos x="1" y="4"/>
                  </a:cxn>
                  <a:cxn ang="0">
                    <a:pos x="0" y="2"/>
                  </a:cxn>
                  <a:cxn ang="0">
                    <a:pos x="0" y="0"/>
                  </a:cxn>
                  <a:cxn ang="0">
                    <a:pos x="74" y="17"/>
                  </a:cxn>
                  <a:cxn ang="0">
                    <a:pos x="74" y="19"/>
                  </a:cxn>
                  <a:cxn ang="0">
                    <a:pos x="75" y="21"/>
                  </a:cxn>
                </a:cxnLst>
                <a:rect l="0" t="0" r="r" b="b"/>
                <a:pathLst>
                  <a:path w="75" h="21">
                    <a:moveTo>
                      <a:pt x="75" y="21"/>
                    </a:moveTo>
                    <a:lnTo>
                      <a:pt x="1" y="4"/>
                    </a:lnTo>
                    <a:lnTo>
                      <a:pt x="0" y="2"/>
                    </a:lnTo>
                    <a:lnTo>
                      <a:pt x="0" y="0"/>
                    </a:lnTo>
                    <a:lnTo>
                      <a:pt x="74" y="17"/>
                    </a:lnTo>
                    <a:lnTo>
                      <a:pt x="74" y="19"/>
                    </a:lnTo>
                    <a:lnTo>
                      <a:pt x="75" y="21"/>
                    </a:lnTo>
                    <a:close/>
                  </a:path>
                </a:pathLst>
              </a:custGeom>
              <a:solidFill>
                <a:srgbClr val="EEB608"/>
              </a:solidFill>
              <a:ln w="9525">
                <a:noFill/>
                <a:round/>
                <a:headEnd/>
                <a:tailEnd/>
              </a:ln>
            </p:spPr>
            <p:txBody>
              <a:bodyPr/>
              <a:lstStyle/>
              <a:p>
                <a:endParaRPr lang="en-US"/>
              </a:p>
            </p:txBody>
          </p:sp>
          <p:sp>
            <p:nvSpPr>
              <p:cNvPr id="179306" name="Freeform 106"/>
              <p:cNvSpPr>
                <a:spLocks/>
              </p:cNvSpPr>
              <p:nvPr/>
            </p:nvSpPr>
            <p:spPr bwMode="auto">
              <a:xfrm>
                <a:off x="1937" y="1908"/>
                <a:ext cx="74" cy="21"/>
              </a:xfrm>
              <a:custGeom>
                <a:avLst/>
                <a:gdLst/>
                <a:ahLst/>
                <a:cxnLst>
                  <a:cxn ang="0">
                    <a:pos x="74" y="21"/>
                  </a:cxn>
                  <a:cxn ang="0">
                    <a:pos x="0" y="4"/>
                  </a:cxn>
                  <a:cxn ang="0">
                    <a:pos x="0" y="2"/>
                  </a:cxn>
                  <a:cxn ang="0">
                    <a:pos x="0" y="0"/>
                  </a:cxn>
                  <a:cxn ang="0">
                    <a:pos x="74" y="17"/>
                  </a:cxn>
                  <a:cxn ang="0">
                    <a:pos x="74" y="19"/>
                  </a:cxn>
                  <a:cxn ang="0">
                    <a:pos x="74" y="21"/>
                  </a:cxn>
                </a:cxnLst>
                <a:rect l="0" t="0" r="r" b="b"/>
                <a:pathLst>
                  <a:path w="74" h="21">
                    <a:moveTo>
                      <a:pt x="74" y="21"/>
                    </a:moveTo>
                    <a:lnTo>
                      <a:pt x="0" y="4"/>
                    </a:lnTo>
                    <a:lnTo>
                      <a:pt x="0" y="2"/>
                    </a:lnTo>
                    <a:lnTo>
                      <a:pt x="0" y="0"/>
                    </a:lnTo>
                    <a:lnTo>
                      <a:pt x="74" y="17"/>
                    </a:lnTo>
                    <a:lnTo>
                      <a:pt x="74" y="19"/>
                    </a:lnTo>
                    <a:lnTo>
                      <a:pt x="74" y="21"/>
                    </a:lnTo>
                    <a:close/>
                  </a:path>
                </a:pathLst>
              </a:custGeom>
              <a:solidFill>
                <a:srgbClr val="EEB608"/>
              </a:solidFill>
              <a:ln w="9525">
                <a:noFill/>
                <a:round/>
                <a:headEnd/>
                <a:tailEnd/>
              </a:ln>
            </p:spPr>
            <p:txBody>
              <a:bodyPr/>
              <a:lstStyle/>
              <a:p>
                <a:endParaRPr lang="en-US"/>
              </a:p>
            </p:txBody>
          </p:sp>
          <p:sp>
            <p:nvSpPr>
              <p:cNvPr id="179307" name="Freeform 107"/>
              <p:cNvSpPr>
                <a:spLocks/>
              </p:cNvSpPr>
              <p:nvPr/>
            </p:nvSpPr>
            <p:spPr bwMode="auto">
              <a:xfrm>
                <a:off x="1935" y="1906"/>
                <a:ext cx="76" cy="21"/>
              </a:xfrm>
              <a:custGeom>
                <a:avLst/>
                <a:gdLst/>
                <a:ahLst/>
                <a:cxnLst>
                  <a:cxn ang="0">
                    <a:pos x="76" y="21"/>
                  </a:cxn>
                  <a:cxn ang="0">
                    <a:pos x="2" y="4"/>
                  </a:cxn>
                  <a:cxn ang="0">
                    <a:pos x="2" y="2"/>
                  </a:cxn>
                  <a:cxn ang="0">
                    <a:pos x="0" y="0"/>
                  </a:cxn>
                  <a:cxn ang="0">
                    <a:pos x="76" y="17"/>
                  </a:cxn>
                  <a:cxn ang="0">
                    <a:pos x="76" y="19"/>
                  </a:cxn>
                  <a:cxn ang="0">
                    <a:pos x="76" y="21"/>
                  </a:cxn>
                </a:cxnLst>
                <a:rect l="0" t="0" r="r" b="b"/>
                <a:pathLst>
                  <a:path w="76" h="21">
                    <a:moveTo>
                      <a:pt x="76" y="21"/>
                    </a:moveTo>
                    <a:lnTo>
                      <a:pt x="2" y="4"/>
                    </a:lnTo>
                    <a:lnTo>
                      <a:pt x="2" y="2"/>
                    </a:lnTo>
                    <a:lnTo>
                      <a:pt x="0" y="0"/>
                    </a:lnTo>
                    <a:lnTo>
                      <a:pt x="76" y="17"/>
                    </a:lnTo>
                    <a:lnTo>
                      <a:pt x="76" y="19"/>
                    </a:lnTo>
                    <a:lnTo>
                      <a:pt x="76" y="21"/>
                    </a:lnTo>
                    <a:close/>
                  </a:path>
                </a:pathLst>
              </a:custGeom>
              <a:solidFill>
                <a:srgbClr val="EEB706"/>
              </a:solidFill>
              <a:ln w="9525">
                <a:noFill/>
                <a:round/>
                <a:headEnd/>
                <a:tailEnd/>
              </a:ln>
            </p:spPr>
            <p:txBody>
              <a:bodyPr/>
              <a:lstStyle/>
              <a:p>
                <a:endParaRPr lang="en-US"/>
              </a:p>
            </p:txBody>
          </p:sp>
          <p:sp>
            <p:nvSpPr>
              <p:cNvPr id="179308" name="Freeform 108"/>
              <p:cNvSpPr>
                <a:spLocks/>
              </p:cNvSpPr>
              <p:nvPr/>
            </p:nvSpPr>
            <p:spPr bwMode="auto">
              <a:xfrm>
                <a:off x="1935" y="1903"/>
                <a:ext cx="76" cy="22"/>
              </a:xfrm>
              <a:custGeom>
                <a:avLst/>
                <a:gdLst/>
                <a:ahLst/>
                <a:cxnLst>
                  <a:cxn ang="0">
                    <a:pos x="76" y="22"/>
                  </a:cxn>
                  <a:cxn ang="0">
                    <a:pos x="2" y="5"/>
                  </a:cxn>
                  <a:cxn ang="0">
                    <a:pos x="0" y="3"/>
                  </a:cxn>
                  <a:cxn ang="0">
                    <a:pos x="0" y="0"/>
                  </a:cxn>
                  <a:cxn ang="0">
                    <a:pos x="76" y="19"/>
                  </a:cxn>
                  <a:cxn ang="0">
                    <a:pos x="76" y="20"/>
                  </a:cxn>
                  <a:cxn ang="0">
                    <a:pos x="76" y="22"/>
                  </a:cxn>
                </a:cxnLst>
                <a:rect l="0" t="0" r="r" b="b"/>
                <a:pathLst>
                  <a:path w="76" h="22">
                    <a:moveTo>
                      <a:pt x="76" y="22"/>
                    </a:moveTo>
                    <a:lnTo>
                      <a:pt x="2" y="5"/>
                    </a:lnTo>
                    <a:lnTo>
                      <a:pt x="0" y="3"/>
                    </a:lnTo>
                    <a:lnTo>
                      <a:pt x="0" y="0"/>
                    </a:lnTo>
                    <a:lnTo>
                      <a:pt x="76" y="19"/>
                    </a:lnTo>
                    <a:lnTo>
                      <a:pt x="76" y="20"/>
                    </a:lnTo>
                    <a:lnTo>
                      <a:pt x="76" y="22"/>
                    </a:lnTo>
                    <a:close/>
                  </a:path>
                </a:pathLst>
              </a:custGeom>
              <a:solidFill>
                <a:srgbClr val="EEB804"/>
              </a:solidFill>
              <a:ln w="9525">
                <a:noFill/>
                <a:round/>
                <a:headEnd/>
                <a:tailEnd/>
              </a:ln>
            </p:spPr>
            <p:txBody>
              <a:bodyPr/>
              <a:lstStyle/>
              <a:p>
                <a:endParaRPr lang="en-US"/>
              </a:p>
            </p:txBody>
          </p:sp>
          <p:sp>
            <p:nvSpPr>
              <p:cNvPr id="179309" name="Freeform 109"/>
              <p:cNvSpPr>
                <a:spLocks/>
              </p:cNvSpPr>
              <p:nvPr/>
            </p:nvSpPr>
            <p:spPr bwMode="auto">
              <a:xfrm>
                <a:off x="1935" y="1901"/>
                <a:ext cx="76" cy="22"/>
              </a:xfrm>
              <a:custGeom>
                <a:avLst/>
                <a:gdLst/>
                <a:ahLst/>
                <a:cxnLst>
                  <a:cxn ang="0">
                    <a:pos x="76" y="22"/>
                  </a:cxn>
                  <a:cxn ang="0">
                    <a:pos x="0" y="5"/>
                  </a:cxn>
                  <a:cxn ang="0">
                    <a:pos x="0" y="2"/>
                  </a:cxn>
                  <a:cxn ang="0">
                    <a:pos x="0" y="0"/>
                  </a:cxn>
                  <a:cxn ang="0">
                    <a:pos x="76" y="19"/>
                  </a:cxn>
                  <a:cxn ang="0">
                    <a:pos x="76" y="21"/>
                  </a:cxn>
                  <a:cxn ang="0">
                    <a:pos x="76" y="22"/>
                  </a:cxn>
                </a:cxnLst>
                <a:rect l="0" t="0" r="r" b="b"/>
                <a:pathLst>
                  <a:path w="76" h="22">
                    <a:moveTo>
                      <a:pt x="76" y="22"/>
                    </a:moveTo>
                    <a:lnTo>
                      <a:pt x="0" y="5"/>
                    </a:lnTo>
                    <a:lnTo>
                      <a:pt x="0" y="2"/>
                    </a:lnTo>
                    <a:lnTo>
                      <a:pt x="0" y="0"/>
                    </a:lnTo>
                    <a:lnTo>
                      <a:pt x="76" y="19"/>
                    </a:lnTo>
                    <a:lnTo>
                      <a:pt x="76" y="21"/>
                    </a:lnTo>
                    <a:lnTo>
                      <a:pt x="76" y="22"/>
                    </a:lnTo>
                    <a:close/>
                  </a:path>
                </a:pathLst>
              </a:custGeom>
              <a:solidFill>
                <a:srgbClr val="EEB902"/>
              </a:solidFill>
              <a:ln w="9525">
                <a:noFill/>
                <a:round/>
                <a:headEnd/>
                <a:tailEnd/>
              </a:ln>
            </p:spPr>
            <p:txBody>
              <a:bodyPr/>
              <a:lstStyle/>
              <a:p>
                <a:endParaRPr lang="en-US"/>
              </a:p>
            </p:txBody>
          </p:sp>
          <p:sp>
            <p:nvSpPr>
              <p:cNvPr id="179310" name="Freeform 110"/>
              <p:cNvSpPr>
                <a:spLocks/>
              </p:cNvSpPr>
              <p:nvPr/>
            </p:nvSpPr>
            <p:spPr bwMode="auto">
              <a:xfrm>
                <a:off x="1933" y="1899"/>
                <a:ext cx="78" cy="23"/>
              </a:xfrm>
              <a:custGeom>
                <a:avLst/>
                <a:gdLst/>
                <a:ahLst/>
                <a:cxnLst>
                  <a:cxn ang="0">
                    <a:pos x="78" y="23"/>
                  </a:cxn>
                  <a:cxn ang="0">
                    <a:pos x="2" y="4"/>
                  </a:cxn>
                  <a:cxn ang="0">
                    <a:pos x="2" y="2"/>
                  </a:cxn>
                  <a:cxn ang="0">
                    <a:pos x="0" y="0"/>
                  </a:cxn>
                  <a:cxn ang="0">
                    <a:pos x="78" y="19"/>
                  </a:cxn>
                  <a:cxn ang="0">
                    <a:pos x="78" y="21"/>
                  </a:cxn>
                  <a:cxn ang="0">
                    <a:pos x="78" y="23"/>
                  </a:cxn>
                </a:cxnLst>
                <a:rect l="0" t="0" r="r" b="b"/>
                <a:pathLst>
                  <a:path w="78" h="23">
                    <a:moveTo>
                      <a:pt x="78" y="23"/>
                    </a:moveTo>
                    <a:lnTo>
                      <a:pt x="2" y="4"/>
                    </a:lnTo>
                    <a:lnTo>
                      <a:pt x="2" y="2"/>
                    </a:lnTo>
                    <a:lnTo>
                      <a:pt x="0" y="0"/>
                    </a:lnTo>
                    <a:lnTo>
                      <a:pt x="78" y="19"/>
                    </a:lnTo>
                    <a:lnTo>
                      <a:pt x="78" y="21"/>
                    </a:lnTo>
                    <a:lnTo>
                      <a:pt x="78" y="23"/>
                    </a:lnTo>
                    <a:close/>
                  </a:path>
                </a:pathLst>
              </a:custGeom>
              <a:solidFill>
                <a:srgbClr val="EEB902"/>
              </a:solidFill>
              <a:ln w="9525">
                <a:noFill/>
                <a:round/>
                <a:headEnd/>
                <a:tailEnd/>
              </a:ln>
            </p:spPr>
            <p:txBody>
              <a:bodyPr/>
              <a:lstStyle/>
              <a:p>
                <a:endParaRPr lang="en-US"/>
              </a:p>
            </p:txBody>
          </p:sp>
          <p:sp>
            <p:nvSpPr>
              <p:cNvPr id="179311" name="Freeform 111"/>
              <p:cNvSpPr>
                <a:spLocks/>
              </p:cNvSpPr>
              <p:nvPr/>
            </p:nvSpPr>
            <p:spPr bwMode="auto">
              <a:xfrm>
                <a:off x="1933" y="1897"/>
                <a:ext cx="78" cy="23"/>
              </a:xfrm>
              <a:custGeom>
                <a:avLst/>
                <a:gdLst/>
                <a:ahLst/>
                <a:cxnLst>
                  <a:cxn ang="0">
                    <a:pos x="78" y="23"/>
                  </a:cxn>
                  <a:cxn ang="0">
                    <a:pos x="2" y="4"/>
                  </a:cxn>
                  <a:cxn ang="0">
                    <a:pos x="0" y="2"/>
                  </a:cxn>
                  <a:cxn ang="0">
                    <a:pos x="0" y="0"/>
                  </a:cxn>
                  <a:cxn ang="0">
                    <a:pos x="76" y="19"/>
                  </a:cxn>
                  <a:cxn ang="0">
                    <a:pos x="78" y="21"/>
                  </a:cxn>
                  <a:cxn ang="0">
                    <a:pos x="78" y="23"/>
                  </a:cxn>
                </a:cxnLst>
                <a:rect l="0" t="0" r="r" b="b"/>
                <a:pathLst>
                  <a:path w="78" h="23">
                    <a:moveTo>
                      <a:pt x="78" y="23"/>
                    </a:moveTo>
                    <a:lnTo>
                      <a:pt x="2" y="4"/>
                    </a:lnTo>
                    <a:lnTo>
                      <a:pt x="0" y="2"/>
                    </a:lnTo>
                    <a:lnTo>
                      <a:pt x="0" y="0"/>
                    </a:lnTo>
                    <a:lnTo>
                      <a:pt x="76" y="19"/>
                    </a:lnTo>
                    <a:lnTo>
                      <a:pt x="78" y="21"/>
                    </a:lnTo>
                    <a:lnTo>
                      <a:pt x="78" y="23"/>
                    </a:lnTo>
                    <a:close/>
                  </a:path>
                </a:pathLst>
              </a:custGeom>
              <a:solidFill>
                <a:srgbClr val="EEBA00"/>
              </a:solidFill>
              <a:ln w="9525">
                <a:noFill/>
                <a:round/>
                <a:headEnd/>
                <a:tailEnd/>
              </a:ln>
            </p:spPr>
            <p:txBody>
              <a:bodyPr/>
              <a:lstStyle/>
              <a:p>
                <a:endParaRPr lang="en-US"/>
              </a:p>
            </p:txBody>
          </p:sp>
          <p:sp>
            <p:nvSpPr>
              <p:cNvPr id="179312" name="Freeform 112"/>
              <p:cNvSpPr>
                <a:spLocks/>
              </p:cNvSpPr>
              <p:nvPr/>
            </p:nvSpPr>
            <p:spPr bwMode="auto">
              <a:xfrm>
                <a:off x="1931" y="1895"/>
                <a:ext cx="80" cy="23"/>
              </a:xfrm>
              <a:custGeom>
                <a:avLst/>
                <a:gdLst/>
                <a:ahLst/>
                <a:cxnLst>
                  <a:cxn ang="0">
                    <a:pos x="80" y="23"/>
                  </a:cxn>
                  <a:cxn ang="0">
                    <a:pos x="2" y="4"/>
                  </a:cxn>
                  <a:cxn ang="0">
                    <a:pos x="2" y="2"/>
                  </a:cxn>
                  <a:cxn ang="0">
                    <a:pos x="0" y="0"/>
                  </a:cxn>
                  <a:cxn ang="0">
                    <a:pos x="78" y="19"/>
                  </a:cxn>
                  <a:cxn ang="0">
                    <a:pos x="78" y="21"/>
                  </a:cxn>
                  <a:cxn ang="0">
                    <a:pos x="80" y="23"/>
                  </a:cxn>
                </a:cxnLst>
                <a:rect l="0" t="0" r="r" b="b"/>
                <a:pathLst>
                  <a:path w="80" h="23">
                    <a:moveTo>
                      <a:pt x="80" y="23"/>
                    </a:moveTo>
                    <a:lnTo>
                      <a:pt x="2" y="4"/>
                    </a:lnTo>
                    <a:lnTo>
                      <a:pt x="2" y="2"/>
                    </a:lnTo>
                    <a:lnTo>
                      <a:pt x="0" y="0"/>
                    </a:lnTo>
                    <a:lnTo>
                      <a:pt x="78" y="19"/>
                    </a:lnTo>
                    <a:lnTo>
                      <a:pt x="78" y="21"/>
                    </a:lnTo>
                    <a:lnTo>
                      <a:pt x="80" y="23"/>
                    </a:lnTo>
                    <a:close/>
                  </a:path>
                </a:pathLst>
              </a:custGeom>
              <a:solidFill>
                <a:srgbClr val="EFBB00"/>
              </a:solidFill>
              <a:ln w="9525">
                <a:noFill/>
                <a:round/>
                <a:headEnd/>
                <a:tailEnd/>
              </a:ln>
            </p:spPr>
            <p:txBody>
              <a:bodyPr/>
              <a:lstStyle/>
              <a:p>
                <a:endParaRPr lang="en-US"/>
              </a:p>
            </p:txBody>
          </p:sp>
          <p:sp>
            <p:nvSpPr>
              <p:cNvPr id="179313" name="Freeform 113"/>
              <p:cNvSpPr>
                <a:spLocks/>
              </p:cNvSpPr>
              <p:nvPr/>
            </p:nvSpPr>
            <p:spPr bwMode="auto">
              <a:xfrm>
                <a:off x="1931" y="1893"/>
                <a:ext cx="78" cy="23"/>
              </a:xfrm>
              <a:custGeom>
                <a:avLst/>
                <a:gdLst/>
                <a:ahLst/>
                <a:cxnLst>
                  <a:cxn ang="0">
                    <a:pos x="78" y="23"/>
                  </a:cxn>
                  <a:cxn ang="0">
                    <a:pos x="2" y="4"/>
                  </a:cxn>
                  <a:cxn ang="0">
                    <a:pos x="0" y="2"/>
                  </a:cxn>
                  <a:cxn ang="0">
                    <a:pos x="0" y="0"/>
                  </a:cxn>
                  <a:cxn ang="0">
                    <a:pos x="78" y="19"/>
                  </a:cxn>
                  <a:cxn ang="0">
                    <a:pos x="78" y="21"/>
                  </a:cxn>
                  <a:cxn ang="0">
                    <a:pos x="78" y="23"/>
                  </a:cxn>
                </a:cxnLst>
                <a:rect l="0" t="0" r="r" b="b"/>
                <a:pathLst>
                  <a:path w="78" h="23">
                    <a:moveTo>
                      <a:pt x="78" y="23"/>
                    </a:moveTo>
                    <a:lnTo>
                      <a:pt x="2" y="4"/>
                    </a:lnTo>
                    <a:lnTo>
                      <a:pt x="0" y="2"/>
                    </a:lnTo>
                    <a:lnTo>
                      <a:pt x="0" y="0"/>
                    </a:lnTo>
                    <a:lnTo>
                      <a:pt x="78" y="19"/>
                    </a:lnTo>
                    <a:lnTo>
                      <a:pt x="78" y="21"/>
                    </a:lnTo>
                    <a:lnTo>
                      <a:pt x="78" y="23"/>
                    </a:lnTo>
                    <a:close/>
                  </a:path>
                </a:pathLst>
              </a:custGeom>
              <a:solidFill>
                <a:srgbClr val="EFBC00"/>
              </a:solidFill>
              <a:ln w="9525">
                <a:noFill/>
                <a:round/>
                <a:headEnd/>
                <a:tailEnd/>
              </a:ln>
            </p:spPr>
            <p:txBody>
              <a:bodyPr/>
              <a:lstStyle/>
              <a:p>
                <a:endParaRPr lang="en-US"/>
              </a:p>
            </p:txBody>
          </p:sp>
          <p:sp>
            <p:nvSpPr>
              <p:cNvPr id="179314" name="Freeform 114"/>
              <p:cNvSpPr>
                <a:spLocks/>
              </p:cNvSpPr>
              <p:nvPr/>
            </p:nvSpPr>
            <p:spPr bwMode="auto">
              <a:xfrm>
                <a:off x="1929" y="1891"/>
                <a:ext cx="80" cy="23"/>
              </a:xfrm>
              <a:custGeom>
                <a:avLst/>
                <a:gdLst/>
                <a:ahLst/>
                <a:cxnLst>
                  <a:cxn ang="0">
                    <a:pos x="80" y="23"/>
                  </a:cxn>
                  <a:cxn ang="0">
                    <a:pos x="2" y="4"/>
                  </a:cxn>
                  <a:cxn ang="0">
                    <a:pos x="2" y="2"/>
                  </a:cxn>
                  <a:cxn ang="0">
                    <a:pos x="0" y="0"/>
                  </a:cxn>
                  <a:cxn ang="0">
                    <a:pos x="80" y="17"/>
                  </a:cxn>
                  <a:cxn ang="0">
                    <a:pos x="80" y="21"/>
                  </a:cxn>
                  <a:cxn ang="0">
                    <a:pos x="80" y="23"/>
                  </a:cxn>
                </a:cxnLst>
                <a:rect l="0" t="0" r="r" b="b"/>
                <a:pathLst>
                  <a:path w="80" h="23">
                    <a:moveTo>
                      <a:pt x="80" y="23"/>
                    </a:moveTo>
                    <a:lnTo>
                      <a:pt x="2" y="4"/>
                    </a:lnTo>
                    <a:lnTo>
                      <a:pt x="2" y="2"/>
                    </a:lnTo>
                    <a:lnTo>
                      <a:pt x="0" y="0"/>
                    </a:lnTo>
                    <a:lnTo>
                      <a:pt x="80" y="17"/>
                    </a:lnTo>
                    <a:lnTo>
                      <a:pt x="80" y="21"/>
                    </a:lnTo>
                    <a:lnTo>
                      <a:pt x="80" y="23"/>
                    </a:lnTo>
                    <a:close/>
                  </a:path>
                </a:pathLst>
              </a:custGeom>
              <a:solidFill>
                <a:srgbClr val="EFBC00"/>
              </a:solidFill>
              <a:ln w="9525">
                <a:noFill/>
                <a:round/>
                <a:headEnd/>
                <a:tailEnd/>
              </a:ln>
            </p:spPr>
            <p:txBody>
              <a:bodyPr/>
              <a:lstStyle/>
              <a:p>
                <a:endParaRPr lang="en-US"/>
              </a:p>
            </p:txBody>
          </p:sp>
          <p:sp>
            <p:nvSpPr>
              <p:cNvPr id="179315" name="Freeform 115"/>
              <p:cNvSpPr>
                <a:spLocks/>
              </p:cNvSpPr>
              <p:nvPr/>
            </p:nvSpPr>
            <p:spPr bwMode="auto">
              <a:xfrm>
                <a:off x="1929" y="1889"/>
                <a:ext cx="80" cy="23"/>
              </a:xfrm>
              <a:custGeom>
                <a:avLst/>
                <a:gdLst/>
                <a:ahLst/>
                <a:cxnLst>
                  <a:cxn ang="0">
                    <a:pos x="80" y="23"/>
                  </a:cxn>
                  <a:cxn ang="0">
                    <a:pos x="2" y="4"/>
                  </a:cxn>
                  <a:cxn ang="0">
                    <a:pos x="0" y="2"/>
                  </a:cxn>
                  <a:cxn ang="0">
                    <a:pos x="0" y="0"/>
                  </a:cxn>
                  <a:cxn ang="0">
                    <a:pos x="80" y="17"/>
                  </a:cxn>
                  <a:cxn ang="0">
                    <a:pos x="80" y="19"/>
                  </a:cxn>
                  <a:cxn ang="0">
                    <a:pos x="80" y="23"/>
                  </a:cxn>
                </a:cxnLst>
                <a:rect l="0" t="0" r="r" b="b"/>
                <a:pathLst>
                  <a:path w="80" h="23">
                    <a:moveTo>
                      <a:pt x="80" y="23"/>
                    </a:moveTo>
                    <a:lnTo>
                      <a:pt x="2" y="4"/>
                    </a:lnTo>
                    <a:lnTo>
                      <a:pt x="0" y="2"/>
                    </a:lnTo>
                    <a:lnTo>
                      <a:pt x="0" y="0"/>
                    </a:lnTo>
                    <a:lnTo>
                      <a:pt x="80" y="17"/>
                    </a:lnTo>
                    <a:lnTo>
                      <a:pt x="80" y="19"/>
                    </a:lnTo>
                    <a:lnTo>
                      <a:pt x="80" y="23"/>
                    </a:lnTo>
                    <a:close/>
                  </a:path>
                </a:pathLst>
              </a:custGeom>
              <a:solidFill>
                <a:srgbClr val="EFBC01"/>
              </a:solidFill>
              <a:ln w="9525">
                <a:noFill/>
                <a:round/>
                <a:headEnd/>
                <a:tailEnd/>
              </a:ln>
            </p:spPr>
            <p:txBody>
              <a:bodyPr/>
              <a:lstStyle/>
              <a:p>
                <a:endParaRPr lang="en-US"/>
              </a:p>
            </p:txBody>
          </p:sp>
          <p:sp>
            <p:nvSpPr>
              <p:cNvPr id="179316" name="Freeform 116"/>
              <p:cNvSpPr>
                <a:spLocks/>
              </p:cNvSpPr>
              <p:nvPr/>
            </p:nvSpPr>
            <p:spPr bwMode="auto">
              <a:xfrm>
                <a:off x="1927" y="1886"/>
                <a:ext cx="82" cy="22"/>
              </a:xfrm>
              <a:custGeom>
                <a:avLst/>
                <a:gdLst/>
                <a:ahLst/>
                <a:cxnLst>
                  <a:cxn ang="0">
                    <a:pos x="82" y="22"/>
                  </a:cxn>
                  <a:cxn ang="0">
                    <a:pos x="2" y="5"/>
                  </a:cxn>
                  <a:cxn ang="0">
                    <a:pos x="2" y="3"/>
                  </a:cxn>
                  <a:cxn ang="0">
                    <a:pos x="0" y="0"/>
                  </a:cxn>
                  <a:cxn ang="0">
                    <a:pos x="80" y="19"/>
                  </a:cxn>
                  <a:cxn ang="0">
                    <a:pos x="82" y="20"/>
                  </a:cxn>
                  <a:cxn ang="0">
                    <a:pos x="82" y="22"/>
                  </a:cxn>
                </a:cxnLst>
                <a:rect l="0" t="0" r="r" b="b"/>
                <a:pathLst>
                  <a:path w="82" h="22">
                    <a:moveTo>
                      <a:pt x="82" y="22"/>
                    </a:moveTo>
                    <a:lnTo>
                      <a:pt x="2" y="5"/>
                    </a:lnTo>
                    <a:lnTo>
                      <a:pt x="2" y="3"/>
                    </a:lnTo>
                    <a:lnTo>
                      <a:pt x="0" y="0"/>
                    </a:lnTo>
                    <a:lnTo>
                      <a:pt x="80" y="19"/>
                    </a:lnTo>
                    <a:lnTo>
                      <a:pt x="82" y="20"/>
                    </a:lnTo>
                    <a:lnTo>
                      <a:pt x="82" y="22"/>
                    </a:lnTo>
                    <a:close/>
                  </a:path>
                </a:pathLst>
              </a:custGeom>
              <a:solidFill>
                <a:srgbClr val="EFBD00"/>
              </a:solidFill>
              <a:ln w="9525">
                <a:noFill/>
                <a:round/>
                <a:headEnd/>
                <a:tailEnd/>
              </a:ln>
            </p:spPr>
            <p:txBody>
              <a:bodyPr/>
              <a:lstStyle/>
              <a:p>
                <a:endParaRPr lang="en-US"/>
              </a:p>
            </p:txBody>
          </p:sp>
          <p:sp>
            <p:nvSpPr>
              <p:cNvPr id="179317" name="Freeform 117"/>
              <p:cNvSpPr>
                <a:spLocks/>
              </p:cNvSpPr>
              <p:nvPr/>
            </p:nvSpPr>
            <p:spPr bwMode="auto">
              <a:xfrm>
                <a:off x="1927" y="1884"/>
                <a:ext cx="82" cy="22"/>
              </a:xfrm>
              <a:custGeom>
                <a:avLst/>
                <a:gdLst/>
                <a:ahLst/>
                <a:cxnLst>
                  <a:cxn ang="0">
                    <a:pos x="82" y="22"/>
                  </a:cxn>
                  <a:cxn ang="0">
                    <a:pos x="2" y="5"/>
                  </a:cxn>
                  <a:cxn ang="0">
                    <a:pos x="0" y="2"/>
                  </a:cxn>
                  <a:cxn ang="0">
                    <a:pos x="0" y="0"/>
                  </a:cxn>
                  <a:cxn ang="0">
                    <a:pos x="80" y="19"/>
                  </a:cxn>
                  <a:cxn ang="0">
                    <a:pos x="80" y="21"/>
                  </a:cxn>
                  <a:cxn ang="0">
                    <a:pos x="82" y="22"/>
                  </a:cxn>
                </a:cxnLst>
                <a:rect l="0" t="0" r="r" b="b"/>
                <a:pathLst>
                  <a:path w="82" h="22">
                    <a:moveTo>
                      <a:pt x="82" y="22"/>
                    </a:moveTo>
                    <a:lnTo>
                      <a:pt x="2" y="5"/>
                    </a:lnTo>
                    <a:lnTo>
                      <a:pt x="0" y="2"/>
                    </a:lnTo>
                    <a:lnTo>
                      <a:pt x="0" y="0"/>
                    </a:lnTo>
                    <a:lnTo>
                      <a:pt x="80" y="19"/>
                    </a:lnTo>
                    <a:lnTo>
                      <a:pt x="80" y="21"/>
                    </a:lnTo>
                    <a:lnTo>
                      <a:pt x="82" y="22"/>
                    </a:lnTo>
                    <a:close/>
                  </a:path>
                </a:pathLst>
              </a:custGeom>
              <a:solidFill>
                <a:srgbClr val="EFBD00"/>
              </a:solidFill>
              <a:ln w="9525">
                <a:noFill/>
                <a:round/>
                <a:headEnd/>
                <a:tailEnd/>
              </a:ln>
            </p:spPr>
            <p:txBody>
              <a:bodyPr/>
              <a:lstStyle/>
              <a:p>
                <a:endParaRPr lang="en-US"/>
              </a:p>
            </p:txBody>
          </p:sp>
          <p:sp>
            <p:nvSpPr>
              <p:cNvPr id="179318" name="Freeform 118"/>
              <p:cNvSpPr>
                <a:spLocks/>
              </p:cNvSpPr>
              <p:nvPr/>
            </p:nvSpPr>
            <p:spPr bwMode="auto">
              <a:xfrm>
                <a:off x="1925" y="1882"/>
                <a:ext cx="82" cy="23"/>
              </a:xfrm>
              <a:custGeom>
                <a:avLst/>
                <a:gdLst/>
                <a:ahLst/>
                <a:cxnLst>
                  <a:cxn ang="0">
                    <a:pos x="82" y="23"/>
                  </a:cxn>
                  <a:cxn ang="0">
                    <a:pos x="2" y="4"/>
                  </a:cxn>
                  <a:cxn ang="0">
                    <a:pos x="2" y="2"/>
                  </a:cxn>
                  <a:cxn ang="0">
                    <a:pos x="0" y="0"/>
                  </a:cxn>
                  <a:cxn ang="0">
                    <a:pos x="82" y="19"/>
                  </a:cxn>
                  <a:cxn ang="0">
                    <a:pos x="82" y="21"/>
                  </a:cxn>
                  <a:cxn ang="0">
                    <a:pos x="82" y="23"/>
                  </a:cxn>
                </a:cxnLst>
                <a:rect l="0" t="0" r="r" b="b"/>
                <a:pathLst>
                  <a:path w="82" h="23">
                    <a:moveTo>
                      <a:pt x="82" y="23"/>
                    </a:moveTo>
                    <a:lnTo>
                      <a:pt x="2" y="4"/>
                    </a:lnTo>
                    <a:lnTo>
                      <a:pt x="2" y="2"/>
                    </a:lnTo>
                    <a:lnTo>
                      <a:pt x="0" y="0"/>
                    </a:lnTo>
                    <a:lnTo>
                      <a:pt x="82" y="19"/>
                    </a:lnTo>
                    <a:lnTo>
                      <a:pt x="82" y="21"/>
                    </a:lnTo>
                    <a:lnTo>
                      <a:pt x="82" y="23"/>
                    </a:lnTo>
                    <a:close/>
                  </a:path>
                </a:pathLst>
              </a:custGeom>
              <a:solidFill>
                <a:srgbClr val="EFBE00"/>
              </a:solidFill>
              <a:ln w="9525">
                <a:noFill/>
                <a:round/>
                <a:headEnd/>
                <a:tailEnd/>
              </a:ln>
            </p:spPr>
            <p:txBody>
              <a:bodyPr/>
              <a:lstStyle/>
              <a:p>
                <a:endParaRPr lang="en-US"/>
              </a:p>
            </p:txBody>
          </p:sp>
          <p:sp>
            <p:nvSpPr>
              <p:cNvPr id="179319" name="Freeform 119"/>
              <p:cNvSpPr>
                <a:spLocks/>
              </p:cNvSpPr>
              <p:nvPr/>
            </p:nvSpPr>
            <p:spPr bwMode="auto">
              <a:xfrm>
                <a:off x="1925" y="1880"/>
                <a:ext cx="82" cy="23"/>
              </a:xfrm>
              <a:custGeom>
                <a:avLst/>
                <a:gdLst/>
                <a:ahLst/>
                <a:cxnLst>
                  <a:cxn ang="0">
                    <a:pos x="82" y="23"/>
                  </a:cxn>
                  <a:cxn ang="0">
                    <a:pos x="2" y="4"/>
                  </a:cxn>
                  <a:cxn ang="0">
                    <a:pos x="0" y="2"/>
                  </a:cxn>
                  <a:cxn ang="0">
                    <a:pos x="0" y="0"/>
                  </a:cxn>
                  <a:cxn ang="0">
                    <a:pos x="82" y="19"/>
                  </a:cxn>
                  <a:cxn ang="0">
                    <a:pos x="82" y="21"/>
                  </a:cxn>
                  <a:cxn ang="0">
                    <a:pos x="82" y="23"/>
                  </a:cxn>
                </a:cxnLst>
                <a:rect l="0" t="0" r="r" b="b"/>
                <a:pathLst>
                  <a:path w="82" h="23">
                    <a:moveTo>
                      <a:pt x="82" y="23"/>
                    </a:moveTo>
                    <a:lnTo>
                      <a:pt x="2" y="4"/>
                    </a:lnTo>
                    <a:lnTo>
                      <a:pt x="0" y="2"/>
                    </a:lnTo>
                    <a:lnTo>
                      <a:pt x="0" y="0"/>
                    </a:lnTo>
                    <a:lnTo>
                      <a:pt x="82" y="19"/>
                    </a:lnTo>
                    <a:lnTo>
                      <a:pt x="82" y="21"/>
                    </a:lnTo>
                    <a:lnTo>
                      <a:pt x="82" y="23"/>
                    </a:lnTo>
                    <a:close/>
                  </a:path>
                </a:pathLst>
              </a:custGeom>
              <a:solidFill>
                <a:srgbClr val="EFBF00"/>
              </a:solidFill>
              <a:ln w="9525">
                <a:noFill/>
                <a:round/>
                <a:headEnd/>
                <a:tailEnd/>
              </a:ln>
            </p:spPr>
            <p:txBody>
              <a:bodyPr/>
              <a:lstStyle/>
              <a:p>
                <a:endParaRPr lang="en-US"/>
              </a:p>
            </p:txBody>
          </p:sp>
          <p:sp>
            <p:nvSpPr>
              <p:cNvPr id="179320" name="Freeform 120"/>
              <p:cNvSpPr>
                <a:spLocks/>
              </p:cNvSpPr>
              <p:nvPr/>
            </p:nvSpPr>
            <p:spPr bwMode="auto">
              <a:xfrm>
                <a:off x="1923" y="1878"/>
                <a:ext cx="84" cy="23"/>
              </a:xfrm>
              <a:custGeom>
                <a:avLst/>
                <a:gdLst/>
                <a:ahLst/>
                <a:cxnLst>
                  <a:cxn ang="0">
                    <a:pos x="84" y="23"/>
                  </a:cxn>
                  <a:cxn ang="0">
                    <a:pos x="2" y="4"/>
                  </a:cxn>
                  <a:cxn ang="0">
                    <a:pos x="2" y="2"/>
                  </a:cxn>
                  <a:cxn ang="0">
                    <a:pos x="0" y="0"/>
                  </a:cxn>
                  <a:cxn ang="0">
                    <a:pos x="82" y="19"/>
                  </a:cxn>
                  <a:cxn ang="0">
                    <a:pos x="84" y="21"/>
                  </a:cxn>
                  <a:cxn ang="0">
                    <a:pos x="84" y="23"/>
                  </a:cxn>
                </a:cxnLst>
                <a:rect l="0" t="0" r="r" b="b"/>
                <a:pathLst>
                  <a:path w="84" h="23">
                    <a:moveTo>
                      <a:pt x="84" y="23"/>
                    </a:moveTo>
                    <a:lnTo>
                      <a:pt x="2" y="4"/>
                    </a:lnTo>
                    <a:lnTo>
                      <a:pt x="2" y="2"/>
                    </a:lnTo>
                    <a:lnTo>
                      <a:pt x="0" y="0"/>
                    </a:lnTo>
                    <a:lnTo>
                      <a:pt x="82" y="19"/>
                    </a:lnTo>
                    <a:lnTo>
                      <a:pt x="84" y="21"/>
                    </a:lnTo>
                    <a:lnTo>
                      <a:pt x="84" y="23"/>
                    </a:lnTo>
                    <a:close/>
                  </a:path>
                </a:pathLst>
              </a:custGeom>
              <a:solidFill>
                <a:srgbClr val="EFC000"/>
              </a:solidFill>
              <a:ln w="9525">
                <a:noFill/>
                <a:round/>
                <a:headEnd/>
                <a:tailEnd/>
              </a:ln>
            </p:spPr>
            <p:txBody>
              <a:bodyPr/>
              <a:lstStyle/>
              <a:p>
                <a:endParaRPr lang="en-US"/>
              </a:p>
            </p:txBody>
          </p:sp>
          <p:sp>
            <p:nvSpPr>
              <p:cNvPr id="179321" name="Freeform 121"/>
              <p:cNvSpPr>
                <a:spLocks/>
              </p:cNvSpPr>
              <p:nvPr/>
            </p:nvSpPr>
            <p:spPr bwMode="auto">
              <a:xfrm>
                <a:off x="1921" y="1876"/>
                <a:ext cx="86" cy="23"/>
              </a:xfrm>
              <a:custGeom>
                <a:avLst/>
                <a:gdLst/>
                <a:ahLst/>
                <a:cxnLst>
                  <a:cxn ang="0">
                    <a:pos x="86" y="23"/>
                  </a:cxn>
                  <a:cxn ang="0">
                    <a:pos x="4" y="4"/>
                  </a:cxn>
                  <a:cxn ang="0">
                    <a:pos x="2" y="2"/>
                  </a:cxn>
                  <a:cxn ang="0">
                    <a:pos x="0" y="0"/>
                  </a:cxn>
                  <a:cxn ang="0">
                    <a:pos x="0" y="0"/>
                  </a:cxn>
                  <a:cxn ang="0">
                    <a:pos x="0" y="0"/>
                  </a:cxn>
                  <a:cxn ang="0">
                    <a:pos x="84" y="19"/>
                  </a:cxn>
                  <a:cxn ang="0">
                    <a:pos x="84" y="21"/>
                  </a:cxn>
                  <a:cxn ang="0">
                    <a:pos x="86" y="23"/>
                  </a:cxn>
                </a:cxnLst>
                <a:rect l="0" t="0" r="r" b="b"/>
                <a:pathLst>
                  <a:path w="86" h="23">
                    <a:moveTo>
                      <a:pt x="86" y="23"/>
                    </a:moveTo>
                    <a:lnTo>
                      <a:pt x="4" y="4"/>
                    </a:lnTo>
                    <a:lnTo>
                      <a:pt x="2" y="2"/>
                    </a:lnTo>
                    <a:lnTo>
                      <a:pt x="0" y="0"/>
                    </a:lnTo>
                    <a:lnTo>
                      <a:pt x="0" y="0"/>
                    </a:lnTo>
                    <a:lnTo>
                      <a:pt x="0" y="0"/>
                    </a:lnTo>
                    <a:lnTo>
                      <a:pt x="84" y="19"/>
                    </a:lnTo>
                    <a:lnTo>
                      <a:pt x="84" y="21"/>
                    </a:lnTo>
                    <a:lnTo>
                      <a:pt x="86" y="23"/>
                    </a:lnTo>
                    <a:close/>
                  </a:path>
                </a:pathLst>
              </a:custGeom>
              <a:solidFill>
                <a:srgbClr val="EFC000"/>
              </a:solidFill>
              <a:ln w="9525">
                <a:noFill/>
                <a:round/>
                <a:headEnd/>
                <a:tailEnd/>
              </a:ln>
            </p:spPr>
            <p:txBody>
              <a:bodyPr/>
              <a:lstStyle/>
              <a:p>
                <a:endParaRPr lang="en-US"/>
              </a:p>
            </p:txBody>
          </p:sp>
          <p:sp>
            <p:nvSpPr>
              <p:cNvPr id="179322" name="Freeform 122"/>
              <p:cNvSpPr>
                <a:spLocks/>
              </p:cNvSpPr>
              <p:nvPr/>
            </p:nvSpPr>
            <p:spPr bwMode="auto">
              <a:xfrm>
                <a:off x="1921" y="1872"/>
                <a:ext cx="84" cy="25"/>
              </a:xfrm>
              <a:custGeom>
                <a:avLst/>
                <a:gdLst/>
                <a:ahLst/>
                <a:cxnLst>
                  <a:cxn ang="0">
                    <a:pos x="84" y="25"/>
                  </a:cxn>
                  <a:cxn ang="0">
                    <a:pos x="2" y="6"/>
                  </a:cxn>
                  <a:cxn ang="0">
                    <a:pos x="2" y="4"/>
                  </a:cxn>
                  <a:cxn ang="0">
                    <a:pos x="0" y="4"/>
                  </a:cxn>
                  <a:cxn ang="0">
                    <a:pos x="0" y="2"/>
                  </a:cxn>
                  <a:cxn ang="0">
                    <a:pos x="0" y="0"/>
                  </a:cxn>
                  <a:cxn ang="0">
                    <a:pos x="84" y="21"/>
                  </a:cxn>
                  <a:cxn ang="0">
                    <a:pos x="84" y="23"/>
                  </a:cxn>
                  <a:cxn ang="0">
                    <a:pos x="84" y="25"/>
                  </a:cxn>
                </a:cxnLst>
                <a:rect l="0" t="0" r="r" b="b"/>
                <a:pathLst>
                  <a:path w="84" h="25">
                    <a:moveTo>
                      <a:pt x="84" y="25"/>
                    </a:moveTo>
                    <a:lnTo>
                      <a:pt x="2" y="6"/>
                    </a:lnTo>
                    <a:lnTo>
                      <a:pt x="2" y="4"/>
                    </a:lnTo>
                    <a:lnTo>
                      <a:pt x="0" y="4"/>
                    </a:lnTo>
                    <a:lnTo>
                      <a:pt x="0" y="2"/>
                    </a:lnTo>
                    <a:lnTo>
                      <a:pt x="0" y="0"/>
                    </a:lnTo>
                    <a:lnTo>
                      <a:pt x="84" y="21"/>
                    </a:lnTo>
                    <a:lnTo>
                      <a:pt x="84" y="23"/>
                    </a:lnTo>
                    <a:lnTo>
                      <a:pt x="84" y="25"/>
                    </a:lnTo>
                    <a:close/>
                  </a:path>
                </a:pathLst>
              </a:custGeom>
              <a:solidFill>
                <a:srgbClr val="F0C000"/>
              </a:solidFill>
              <a:ln w="9525">
                <a:noFill/>
                <a:round/>
                <a:headEnd/>
                <a:tailEnd/>
              </a:ln>
            </p:spPr>
            <p:txBody>
              <a:bodyPr/>
              <a:lstStyle/>
              <a:p>
                <a:endParaRPr lang="en-US"/>
              </a:p>
            </p:txBody>
          </p:sp>
          <p:sp>
            <p:nvSpPr>
              <p:cNvPr id="179323" name="Freeform 123"/>
              <p:cNvSpPr>
                <a:spLocks/>
              </p:cNvSpPr>
              <p:nvPr/>
            </p:nvSpPr>
            <p:spPr bwMode="auto">
              <a:xfrm>
                <a:off x="1919" y="1870"/>
                <a:ext cx="86" cy="25"/>
              </a:xfrm>
              <a:custGeom>
                <a:avLst/>
                <a:gdLst/>
                <a:ahLst/>
                <a:cxnLst>
                  <a:cxn ang="0">
                    <a:pos x="86" y="25"/>
                  </a:cxn>
                  <a:cxn ang="0">
                    <a:pos x="2" y="6"/>
                  </a:cxn>
                  <a:cxn ang="0">
                    <a:pos x="2" y="2"/>
                  </a:cxn>
                  <a:cxn ang="0">
                    <a:pos x="0" y="0"/>
                  </a:cxn>
                  <a:cxn ang="0">
                    <a:pos x="84" y="21"/>
                  </a:cxn>
                  <a:cxn ang="0">
                    <a:pos x="86" y="23"/>
                  </a:cxn>
                  <a:cxn ang="0">
                    <a:pos x="86" y="25"/>
                  </a:cxn>
                </a:cxnLst>
                <a:rect l="0" t="0" r="r" b="b"/>
                <a:pathLst>
                  <a:path w="86" h="25">
                    <a:moveTo>
                      <a:pt x="86" y="25"/>
                    </a:moveTo>
                    <a:lnTo>
                      <a:pt x="2" y="6"/>
                    </a:lnTo>
                    <a:lnTo>
                      <a:pt x="2" y="2"/>
                    </a:lnTo>
                    <a:lnTo>
                      <a:pt x="0" y="0"/>
                    </a:lnTo>
                    <a:lnTo>
                      <a:pt x="84" y="21"/>
                    </a:lnTo>
                    <a:lnTo>
                      <a:pt x="86" y="23"/>
                    </a:lnTo>
                    <a:lnTo>
                      <a:pt x="86" y="25"/>
                    </a:lnTo>
                    <a:close/>
                  </a:path>
                </a:pathLst>
              </a:custGeom>
              <a:solidFill>
                <a:srgbClr val="F0C100"/>
              </a:solidFill>
              <a:ln w="9525">
                <a:noFill/>
                <a:round/>
                <a:headEnd/>
                <a:tailEnd/>
              </a:ln>
            </p:spPr>
            <p:txBody>
              <a:bodyPr/>
              <a:lstStyle/>
              <a:p>
                <a:endParaRPr lang="en-US"/>
              </a:p>
            </p:txBody>
          </p:sp>
          <p:sp>
            <p:nvSpPr>
              <p:cNvPr id="179324" name="Freeform 124"/>
              <p:cNvSpPr>
                <a:spLocks/>
              </p:cNvSpPr>
              <p:nvPr/>
            </p:nvSpPr>
            <p:spPr bwMode="auto">
              <a:xfrm>
                <a:off x="1918" y="1869"/>
                <a:ext cx="87" cy="24"/>
              </a:xfrm>
              <a:custGeom>
                <a:avLst/>
                <a:gdLst/>
                <a:ahLst/>
                <a:cxnLst>
                  <a:cxn ang="0">
                    <a:pos x="87" y="24"/>
                  </a:cxn>
                  <a:cxn ang="0">
                    <a:pos x="3" y="3"/>
                  </a:cxn>
                  <a:cxn ang="0">
                    <a:pos x="1" y="1"/>
                  </a:cxn>
                  <a:cxn ang="0">
                    <a:pos x="0" y="0"/>
                  </a:cxn>
                  <a:cxn ang="0">
                    <a:pos x="85" y="20"/>
                  </a:cxn>
                  <a:cxn ang="0">
                    <a:pos x="85" y="22"/>
                  </a:cxn>
                  <a:cxn ang="0">
                    <a:pos x="87" y="24"/>
                  </a:cxn>
                </a:cxnLst>
                <a:rect l="0" t="0" r="r" b="b"/>
                <a:pathLst>
                  <a:path w="87" h="24">
                    <a:moveTo>
                      <a:pt x="87" y="24"/>
                    </a:moveTo>
                    <a:lnTo>
                      <a:pt x="3" y="3"/>
                    </a:lnTo>
                    <a:lnTo>
                      <a:pt x="1" y="1"/>
                    </a:lnTo>
                    <a:lnTo>
                      <a:pt x="0" y="0"/>
                    </a:lnTo>
                    <a:lnTo>
                      <a:pt x="85" y="20"/>
                    </a:lnTo>
                    <a:lnTo>
                      <a:pt x="85" y="22"/>
                    </a:lnTo>
                    <a:lnTo>
                      <a:pt x="87" y="24"/>
                    </a:lnTo>
                    <a:close/>
                  </a:path>
                </a:pathLst>
              </a:custGeom>
              <a:solidFill>
                <a:srgbClr val="F0C200"/>
              </a:solidFill>
              <a:ln w="9525">
                <a:noFill/>
                <a:round/>
                <a:headEnd/>
                <a:tailEnd/>
              </a:ln>
            </p:spPr>
            <p:txBody>
              <a:bodyPr/>
              <a:lstStyle/>
              <a:p>
                <a:endParaRPr lang="en-US"/>
              </a:p>
            </p:txBody>
          </p:sp>
          <p:sp>
            <p:nvSpPr>
              <p:cNvPr id="179325" name="Freeform 125"/>
              <p:cNvSpPr>
                <a:spLocks/>
              </p:cNvSpPr>
              <p:nvPr/>
            </p:nvSpPr>
            <p:spPr bwMode="auto">
              <a:xfrm>
                <a:off x="1916" y="1867"/>
                <a:ext cx="87" cy="24"/>
              </a:xfrm>
              <a:custGeom>
                <a:avLst/>
                <a:gdLst/>
                <a:ahLst/>
                <a:cxnLst>
                  <a:cxn ang="0">
                    <a:pos x="87" y="24"/>
                  </a:cxn>
                  <a:cxn ang="0">
                    <a:pos x="3" y="3"/>
                  </a:cxn>
                  <a:cxn ang="0">
                    <a:pos x="2" y="2"/>
                  </a:cxn>
                  <a:cxn ang="0">
                    <a:pos x="0" y="0"/>
                  </a:cxn>
                  <a:cxn ang="0">
                    <a:pos x="87" y="19"/>
                  </a:cxn>
                  <a:cxn ang="0">
                    <a:pos x="87" y="22"/>
                  </a:cxn>
                  <a:cxn ang="0">
                    <a:pos x="87" y="24"/>
                  </a:cxn>
                </a:cxnLst>
                <a:rect l="0" t="0" r="r" b="b"/>
                <a:pathLst>
                  <a:path w="87" h="24">
                    <a:moveTo>
                      <a:pt x="87" y="24"/>
                    </a:moveTo>
                    <a:lnTo>
                      <a:pt x="3" y="3"/>
                    </a:lnTo>
                    <a:lnTo>
                      <a:pt x="2" y="2"/>
                    </a:lnTo>
                    <a:lnTo>
                      <a:pt x="0" y="0"/>
                    </a:lnTo>
                    <a:lnTo>
                      <a:pt x="87" y="19"/>
                    </a:lnTo>
                    <a:lnTo>
                      <a:pt x="87" y="22"/>
                    </a:lnTo>
                    <a:lnTo>
                      <a:pt x="87" y="24"/>
                    </a:lnTo>
                    <a:close/>
                  </a:path>
                </a:pathLst>
              </a:custGeom>
              <a:solidFill>
                <a:srgbClr val="F0C200"/>
              </a:solidFill>
              <a:ln w="9525">
                <a:noFill/>
                <a:round/>
                <a:headEnd/>
                <a:tailEnd/>
              </a:ln>
            </p:spPr>
            <p:txBody>
              <a:bodyPr/>
              <a:lstStyle/>
              <a:p>
                <a:endParaRPr lang="en-US"/>
              </a:p>
            </p:txBody>
          </p:sp>
          <p:sp>
            <p:nvSpPr>
              <p:cNvPr id="179326" name="Freeform 126"/>
              <p:cNvSpPr>
                <a:spLocks/>
              </p:cNvSpPr>
              <p:nvPr/>
            </p:nvSpPr>
            <p:spPr bwMode="auto">
              <a:xfrm>
                <a:off x="1916" y="1865"/>
                <a:ext cx="87" cy="24"/>
              </a:xfrm>
              <a:custGeom>
                <a:avLst/>
                <a:gdLst/>
                <a:ahLst/>
                <a:cxnLst>
                  <a:cxn ang="0">
                    <a:pos x="87" y="24"/>
                  </a:cxn>
                  <a:cxn ang="0">
                    <a:pos x="2" y="4"/>
                  </a:cxn>
                  <a:cxn ang="0">
                    <a:pos x="0" y="2"/>
                  </a:cxn>
                  <a:cxn ang="0">
                    <a:pos x="0" y="0"/>
                  </a:cxn>
                  <a:cxn ang="0">
                    <a:pos x="85" y="19"/>
                  </a:cxn>
                  <a:cxn ang="0">
                    <a:pos x="87" y="21"/>
                  </a:cxn>
                  <a:cxn ang="0">
                    <a:pos x="87" y="24"/>
                  </a:cxn>
                </a:cxnLst>
                <a:rect l="0" t="0" r="r" b="b"/>
                <a:pathLst>
                  <a:path w="87" h="24">
                    <a:moveTo>
                      <a:pt x="87" y="24"/>
                    </a:moveTo>
                    <a:lnTo>
                      <a:pt x="2" y="4"/>
                    </a:lnTo>
                    <a:lnTo>
                      <a:pt x="0" y="2"/>
                    </a:lnTo>
                    <a:lnTo>
                      <a:pt x="0" y="0"/>
                    </a:lnTo>
                    <a:lnTo>
                      <a:pt x="85" y="19"/>
                    </a:lnTo>
                    <a:lnTo>
                      <a:pt x="87" y="21"/>
                    </a:lnTo>
                    <a:lnTo>
                      <a:pt x="87" y="24"/>
                    </a:lnTo>
                    <a:close/>
                  </a:path>
                </a:pathLst>
              </a:custGeom>
              <a:solidFill>
                <a:srgbClr val="F0C300"/>
              </a:solidFill>
              <a:ln w="9525">
                <a:noFill/>
                <a:round/>
                <a:headEnd/>
                <a:tailEnd/>
              </a:ln>
            </p:spPr>
            <p:txBody>
              <a:bodyPr/>
              <a:lstStyle/>
              <a:p>
                <a:endParaRPr lang="en-US"/>
              </a:p>
            </p:txBody>
          </p:sp>
          <p:sp>
            <p:nvSpPr>
              <p:cNvPr id="179327" name="Freeform 127"/>
              <p:cNvSpPr>
                <a:spLocks/>
              </p:cNvSpPr>
              <p:nvPr/>
            </p:nvSpPr>
            <p:spPr bwMode="auto">
              <a:xfrm>
                <a:off x="1914" y="1861"/>
                <a:ext cx="89" cy="25"/>
              </a:xfrm>
              <a:custGeom>
                <a:avLst/>
                <a:gdLst/>
                <a:ahLst/>
                <a:cxnLst>
                  <a:cxn ang="0">
                    <a:pos x="89" y="25"/>
                  </a:cxn>
                  <a:cxn ang="0">
                    <a:pos x="2" y="6"/>
                  </a:cxn>
                  <a:cxn ang="0">
                    <a:pos x="2" y="4"/>
                  </a:cxn>
                  <a:cxn ang="0">
                    <a:pos x="0" y="0"/>
                  </a:cxn>
                  <a:cxn ang="0">
                    <a:pos x="87" y="21"/>
                  </a:cxn>
                  <a:cxn ang="0">
                    <a:pos x="87" y="23"/>
                  </a:cxn>
                  <a:cxn ang="0">
                    <a:pos x="89" y="25"/>
                  </a:cxn>
                </a:cxnLst>
                <a:rect l="0" t="0" r="r" b="b"/>
                <a:pathLst>
                  <a:path w="89" h="25">
                    <a:moveTo>
                      <a:pt x="89" y="25"/>
                    </a:moveTo>
                    <a:lnTo>
                      <a:pt x="2" y="6"/>
                    </a:lnTo>
                    <a:lnTo>
                      <a:pt x="2" y="4"/>
                    </a:lnTo>
                    <a:lnTo>
                      <a:pt x="0" y="0"/>
                    </a:lnTo>
                    <a:lnTo>
                      <a:pt x="87" y="21"/>
                    </a:lnTo>
                    <a:lnTo>
                      <a:pt x="87" y="23"/>
                    </a:lnTo>
                    <a:lnTo>
                      <a:pt x="89" y="25"/>
                    </a:lnTo>
                    <a:close/>
                  </a:path>
                </a:pathLst>
              </a:custGeom>
              <a:solidFill>
                <a:srgbClr val="EFC400"/>
              </a:solidFill>
              <a:ln w="9525">
                <a:noFill/>
                <a:round/>
                <a:headEnd/>
                <a:tailEnd/>
              </a:ln>
            </p:spPr>
            <p:txBody>
              <a:bodyPr/>
              <a:lstStyle/>
              <a:p>
                <a:endParaRPr lang="en-US"/>
              </a:p>
            </p:txBody>
          </p:sp>
          <p:sp>
            <p:nvSpPr>
              <p:cNvPr id="179328" name="Freeform 128"/>
              <p:cNvSpPr>
                <a:spLocks/>
              </p:cNvSpPr>
              <p:nvPr/>
            </p:nvSpPr>
            <p:spPr bwMode="auto">
              <a:xfrm>
                <a:off x="1912" y="1859"/>
                <a:ext cx="89" cy="25"/>
              </a:xfrm>
              <a:custGeom>
                <a:avLst/>
                <a:gdLst/>
                <a:ahLst/>
                <a:cxnLst>
                  <a:cxn ang="0">
                    <a:pos x="89" y="25"/>
                  </a:cxn>
                  <a:cxn ang="0">
                    <a:pos x="4" y="6"/>
                  </a:cxn>
                  <a:cxn ang="0">
                    <a:pos x="2" y="2"/>
                  </a:cxn>
                  <a:cxn ang="0">
                    <a:pos x="0" y="0"/>
                  </a:cxn>
                  <a:cxn ang="0">
                    <a:pos x="89" y="21"/>
                  </a:cxn>
                  <a:cxn ang="0">
                    <a:pos x="89" y="23"/>
                  </a:cxn>
                  <a:cxn ang="0">
                    <a:pos x="89" y="25"/>
                  </a:cxn>
                </a:cxnLst>
                <a:rect l="0" t="0" r="r" b="b"/>
                <a:pathLst>
                  <a:path w="89" h="25">
                    <a:moveTo>
                      <a:pt x="89" y="25"/>
                    </a:moveTo>
                    <a:lnTo>
                      <a:pt x="4" y="6"/>
                    </a:lnTo>
                    <a:lnTo>
                      <a:pt x="2" y="2"/>
                    </a:lnTo>
                    <a:lnTo>
                      <a:pt x="0" y="0"/>
                    </a:lnTo>
                    <a:lnTo>
                      <a:pt x="89" y="21"/>
                    </a:lnTo>
                    <a:lnTo>
                      <a:pt x="89" y="23"/>
                    </a:lnTo>
                    <a:lnTo>
                      <a:pt x="89" y="25"/>
                    </a:lnTo>
                    <a:close/>
                  </a:path>
                </a:pathLst>
              </a:custGeom>
              <a:solidFill>
                <a:srgbClr val="EFC400"/>
              </a:solidFill>
              <a:ln w="9525">
                <a:noFill/>
                <a:round/>
                <a:headEnd/>
                <a:tailEnd/>
              </a:ln>
            </p:spPr>
            <p:txBody>
              <a:bodyPr/>
              <a:lstStyle/>
              <a:p>
                <a:endParaRPr lang="en-US"/>
              </a:p>
            </p:txBody>
          </p:sp>
          <p:sp>
            <p:nvSpPr>
              <p:cNvPr id="179329" name="Freeform 129"/>
              <p:cNvSpPr>
                <a:spLocks/>
              </p:cNvSpPr>
              <p:nvPr/>
            </p:nvSpPr>
            <p:spPr bwMode="auto">
              <a:xfrm>
                <a:off x="1910" y="1857"/>
                <a:ext cx="91" cy="25"/>
              </a:xfrm>
              <a:custGeom>
                <a:avLst/>
                <a:gdLst/>
                <a:ahLst/>
                <a:cxnLst>
                  <a:cxn ang="0">
                    <a:pos x="91" y="25"/>
                  </a:cxn>
                  <a:cxn ang="0">
                    <a:pos x="4" y="4"/>
                  </a:cxn>
                  <a:cxn ang="0">
                    <a:pos x="2" y="2"/>
                  </a:cxn>
                  <a:cxn ang="0">
                    <a:pos x="0" y="0"/>
                  </a:cxn>
                  <a:cxn ang="0">
                    <a:pos x="89" y="21"/>
                  </a:cxn>
                  <a:cxn ang="0">
                    <a:pos x="91" y="23"/>
                  </a:cxn>
                  <a:cxn ang="0">
                    <a:pos x="91" y="25"/>
                  </a:cxn>
                </a:cxnLst>
                <a:rect l="0" t="0" r="r" b="b"/>
                <a:pathLst>
                  <a:path w="91" h="25">
                    <a:moveTo>
                      <a:pt x="91" y="25"/>
                    </a:moveTo>
                    <a:lnTo>
                      <a:pt x="4" y="4"/>
                    </a:lnTo>
                    <a:lnTo>
                      <a:pt x="2" y="2"/>
                    </a:lnTo>
                    <a:lnTo>
                      <a:pt x="0" y="0"/>
                    </a:lnTo>
                    <a:lnTo>
                      <a:pt x="89" y="21"/>
                    </a:lnTo>
                    <a:lnTo>
                      <a:pt x="91" y="23"/>
                    </a:lnTo>
                    <a:lnTo>
                      <a:pt x="91" y="25"/>
                    </a:lnTo>
                    <a:close/>
                  </a:path>
                </a:pathLst>
              </a:custGeom>
              <a:solidFill>
                <a:srgbClr val="EFC500"/>
              </a:solidFill>
              <a:ln w="9525">
                <a:noFill/>
                <a:round/>
                <a:headEnd/>
                <a:tailEnd/>
              </a:ln>
            </p:spPr>
            <p:txBody>
              <a:bodyPr/>
              <a:lstStyle/>
              <a:p>
                <a:endParaRPr lang="en-US"/>
              </a:p>
            </p:txBody>
          </p:sp>
          <p:sp>
            <p:nvSpPr>
              <p:cNvPr id="179330" name="Freeform 130"/>
              <p:cNvSpPr>
                <a:spLocks/>
              </p:cNvSpPr>
              <p:nvPr/>
            </p:nvSpPr>
            <p:spPr bwMode="auto">
              <a:xfrm>
                <a:off x="1908" y="1855"/>
                <a:ext cx="93" cy="25"/>
              </a:xfrm>
              <a:custGeom>
                <a:avLst/>
                <a:gdLst/>
                <a:ahLst/>
                <a:cxnLst>
                  <a:cxn ang="0">
                    <a:pos x="93" y="25"/>
                  </a:cxn>
                  <a:cxn ang="0">
                    <a:pos x="4" y="4"/>
                  </a:cxn>
                  <a:cxn ang="0">
                    <a:pos x="2" y="2"/>
                  </a:cxn>
                  <a:cxn ang="0">
                    <a:pos x="0" y="0"/>
                  </a:cxn>
                  <a:cxn ang="0">
                    <a:pos x="91" y="21"/>
                  </a:cxn>
                  <a:cxn ang="0">
                    <a:pos x="91" y="23"/>
                  </a:cxn>
                  <a:cxn ang="0">
                    <a:pos x="93" y="25"/>
                  </a:cxn>
                </a:cxnLst>
                <a:rect l="0" t="0" r="r" b="b"/>
                <a:pathLst>
                  <a:path w="93" h="25">
                    <a:moveTo>
                      <a:pt x="93" y="25"/>
                    </a:moveTo>
                    <a:lnTo>
                      <a:pt x="4" y="4"/>
                    </a:lnTo>
                    <a:lnTo>
                      <a:pt x="2" y="2"/>
                    </a:lnTo>
                    <a:lnTo>
                      <a:pt x="0" y="0"/>
                    </a:lnTo>
                    <a:lnTo>
                      <a:pt x="91" y="21"/>
                    </a:lnTo>
                    <a:lnTo>
                      <a:pt x="91" y="23"/>
                    </a:lnTo>
                    <a:lnTo>
                      <a:pt x="93" y="25"/>
                    </a:lnTo>
                    <a:close/>
                  </a:path>
                </a:pathLst>
              </a:custGeom>
              <a:solidFill>
                <a:srgbClr val="F0C600"/>
              </a:solidFill>
              <a:ln w="9525">
                <a:noFill/>
                <a:round/>
                <a:headEnd/>
                <a:tailEnd/>
              </a:ln>
            </p:spPr>
            <p:txBody>
              <a:bodyPr/>
              <a:lstStyle/>
              <a:p>
                <a:endParaRPr lang="en-US"/>
              </a:p>
            </p:txBody>
          </p:sp>
          <p:sp>
            <p:nvSpPr>
              <p:cNvPr id="179331" name="Freeform 131"/>
              <p:cNvSpPr>
                <a:spLocks/>
              </p:cNvSpPr>
              <p:nvPr/>
            </p:nvSpPr>
            <p:spPr bwMode="auto">
              <a:xfrm>
                <a:off x="1908" y="1851"/>
                <a:ext cx="91" cy="27"/>
              </a:xfrm>
              <a:custGeom>
                <a:avLst/>
                <a:gdLst/>
                <a:ahLst/>
                <a:cxnLst>
                  <a:cxn ang="0">
                    <a:pos x="91" y="27"/>
                  </a:cxn>
                  <a:cxn ang="0">
                    <a:pos x="2" y="6"/>
                  </a:cxn>
                  <a:cxn ang="0">
                    <a:pos x="0" y="4"/>
                  </a:cxn>
                  <a:cxn ang="0">
                    <a:pos x="0" y="0"/>
                  </a:cxn>
                  <a:cxn ang="0">
                    <a:pos x="89" y="23"/>
                  </a:cxn>
                  <a:cxn ang="0">
                    <a:pos x="91" y="25"/>
                  </a:cxn>
                  <a:cxn ang="0">
                    <a:pos x="91" y="27"/>
                  </a:cxn>
                </a:cxnLst>
                <a:rect l="0" t="0" r="r" b="b"/>
                <a:pathLst>
                  <a:path w="91" h="27">
                    <a:moveTo>
                      <a:pt x="91" y="27"/>
                    </a:moveTo>
                    <a:lnTo>
                      <a:pt x="2" y="6"/>
                    </a:lnTo>
                    <a:lnTo>
                      <a:pt x="0" y="4"/>
                    </a:lnTo>
                    <a:lnTo>
                      <a:pt x="0" y="0"/>
                    </a:lnTo>
                    <a:lnTo>
                      <a:pt x="89" y="23"/>
                    </a:lnTo>
                    <a:lnTo>
                      <a:pt x="91" y="25"/>
                    </a:lnTo>
                    <a:lnTo>
                      <a:pt x="91" y="27"/>
                    </a:lnTo>
                    <a:close/>
                  </a:path>
                </a:pathLst>
              </a:custGeom>
              <a:solidFill>
                <a:srgbClr val="F0C700"/>
              </a:solidFill>
              <a:ln w="9525">
                <a:noFill/>
                <a:round/>
                <a:headEnd/>
                <a:tailEnd/>
              </a:ln>
            </p:spPr>
            <p:txBody>
              <a:bodyPr/>
              <a:lstStyle/>
              <a:p>
                <a:endParaRPr lang="en-US"/>
              </a:p>
            </p:txBody>
          </p:sp>
          <p:sp>
            <p:nvSpPr>
              <p:cNvPr id="179332" name="Freeform 132"/>
              <p:cNvSpPr>
                <a:spLocks/>
              </p:cNvSpPr>
              <p:nvPr/>
            </p:nvSpPr>
            <p:spPr bwMode="auto">
              <a:xfrm>
                <a:off x="1906" y="1850"/>
                <a:ext cx="93" cy="26"/>
              </a:xfrm>
              <a:custGeom>
                <a:avLst/>
                <a:gdLst/>
                <a:ahLst/>
                <a:cxnLst>
                  <a:cxn ang="0">
                    <a:pos x="93" y="26"/>
                  </a:cxn>
                  <a:cxn ang="0">
                    <a:pos x="2" y="5"/>
                  </a:cxn>
                  <a:cxn ang="0">
                    <a:pos x="2" y="1"/>
                  </a:cxn>
                  <a:cxn ang="0">
                    <a:pos x="0" y="0"/>
                  </a:cxn>
                  <a:cxn ang="0">
                    <a:pos x="91" y="22"/>
                  </a:cxn>
                  <a:cxn ang="0">
                    <a:pos x="91" y="24"/>
                  </a:cxn>
                  <a:cxn ang="0">
                    <a:pos x="93" y="26"/>
                  </a:cxn>
                </a:cxnLst>
                <a:rect l="0" t="0" r="r" b="b"/>
                <a:pathLst>
                  <a:path w="93" h="26">
                    <a:moveTo>
                      <a:pt x="93" y="26"/>
                    </a:moveTo>
                    <a:lnTo>
                      <a:pt x="2" y="5"/>
                    </a:lnTo>
                    <a:lnTo>
                      <a:pt x="2" y="1"/>
                    </a:lnTo>
                    <a:lnTo>
                      <a:pt x="0" y="0"/>
                    </a:lnTo>
                    <a:lnTo>
                      <a:pt x="91" y="22"/>
                    </a:lnTo>
                    <a:lnTo>
                      <a:pt x="91" y="24"/>
                    </a:lnTo>
                    <a:lnTo>
                      <a:pt x="93" y="26"/>
                    </a:lnTo>
                    <a:close/>
                  </a:path>
                </a:pathLst>
              </a:custGeom>
              <a:solidFill>
                <a:srgbClr val="F0C700"/>
              </a:solidFill>
              <a:ln w="9525">
                <a:noFill/>
                <a:round/>
                <a:headEnd/>
                <a:tailEnd/>
              </a:ln>
            </p:spPr>
            <p:txBody>
              <a:bodyPr/>
              <a:lstStyle/>
              <a:p>
                <a:endParaRPr lang="en-US"/>
              </a:p>
            </p:txBody>
          </p:sp>
          <p:sp>
            <p:nvSpPr>
              <p:cNvPr id="179333" name="Freeform 133"/>
              <p:cNvSpPr>
                <a:spLocks/>
              </p:cNvSpPr>
              <p:nvPr/>
            </p:nvSpPr>
            <p:spPr bwMode="auto">
              <a:xfrm>
                <a:off x="1904" y="1848"/>
                <a:ext cx="93" cy="26"/>
              </a:xfrm>
              <a:custGeom>
                <a:avLst/>
                <a:gdLst/>
                <a:ahLst/>
                <a:cxnLst>
                  <a:cxn ang="0">
                    <a:pos x="93" y="26"/>
                  </a:cxn>
                  <a:cxn ang="0">
                    <a:pos x="4" y="3"/>
                  </a:cxn>
                  <a:cxn ang="0">
                    <a:pos x="2" y="2"/>
                  </a:cxn>
                  <a:cxn ang="0">
                    <a:pos x="0" y="0"/>
                  </a:cxn>
                  <a:cxn ang="0">
                    <a:pos x="91" y="21"/>
                  </a:cxn>
                  <a:cxn ang="0">
                    <a:pos x="93" y="24"/>
                  </a:cxn>
                  <a:cxn ang="0">
                    <a:pos x="93" y="26"/>
                  </a:cxn>
                </a:cxnLst>
                <a:rect l="0" t="0" r="r" b="b"/>
                <a:pathLst>
                  <a:path w="93" h="26">
                    <a:moveTo>
                      <a:pt x="93" y="26"/>
                    </a:moveTo>
                    <a:lnTo>
                      <a:pt x="4" y="3"/>
                    </a:lnTo>
                    <a:lnTo>
                      <a:pt x="2" y="2"/>
                    </a:lnTo>
                    <a:lnTo>
                      <a:pt x="0" y="0"/>
                    </a:lnTo>
                    <a:lnTo>
                      <a:pt x="91" y="21"/>
                    </a:lnTo>
                    <a:lnTo>
                      <a:pt x="93" y="24"/>
                    </a:lnTo>
                    <a:lnTo>
                      <a:pt x="93" y="26"/>
                    </a:lnTo>
                    <a:close/>
                  </a:path>
                </a:pathLst>
              </a:custGeom>
              <a:solidFill>
                <a:srgbClr val="F0C700"/>
              </a:solidFill>
              <a:ln w="9525">
                <a:noFill/>
                <a:round/>
                <a:headEnd/>
                <a:tailEnd/>
              </a:ln>
            </p:spPr>
            <p:txBody>
              <a:bodyPr/>
              <a:lstStyle/>
              <a:p>
                <a:endParaRPr lang="en-US"/>
              </a:p>
            </p:txBody>
          </p:sp>
          <p:sp>
            <p:nvSpPr>
              <p:cNvPr id="179334" name="Freeform 134"/>
              <p:cNvSpPr>
                <a:spLocks/>
              </p:cNvSpPr>
              <p:nvPr/>
            </p:nvSpPr>
            <p:spPr bwMode="auto">
              <a:xfrm>
                <a:off x="1902" y="1846"/>
                <a:ext cx="95" cy="26"/>
              </a:xfrm>
              <a:custGeom>
                <a:avLst/>
                <a:gdLst/>
                <a:ahLst/>
                <a:cxnLst>
                  <a:cxn ang="0">
                    <a:pos x="95" y="26"/>
                  </a:cxn>
                  <a:cxn ang="0">
                    <a:pos x="4" y="4"/>
                  </a:cxn>
                  <a:cxn ang="0">
                    <a:pos x="2" y="2"/>
                  </a:cxn>
                  <a:cxn ang="0">
                    <a:pos x="0" y="0"/>
                  </a:cxn>
                  <a:cxn ang="0">
                    <a:pos x="93" y="21"/>
                  </a:cxn>
                  <a:cxn ang="0">
                    <a:pos x="93" y="23"/>
                  </a:cxn>
                  <a:cxn ang="0">
                    <a:pos x="95" y="26"/>
                  </a:cxn>
                </a:cxnLst>
                <a:rect l="0" t="0" r="r" b="b"/>
                <a:pathLst>
                  <a:path w="95" h="26">
                    <a:moveTo>
                      <a:pt x="95" y="26"/>
                    </a:moveTo>
                    <a:lnTo>
                      <a:pt x="4" y="4"/>
                    </a:lnTo>
                    <a:lnTo>
                      <a:pt x="2" y="2"/>
                    </a:lnTo>
                    <a:lnTo>
                      <a:pt x="0" y="0"/>
                    </a:lnTo>
                    <a:lnTo>
                      <a:pt x="93" y="21"/>
                    </a:lnTo>
                    <a:lnTo>
                      <a:pt x="93" y="23"/>
                    </a:lnTo>
                    <a:lnTo>
                      <a:pt x="95" y="26"/>
                    </a:lnTo>
                    <a:close/>
                  </a:path>
                </a:pathLst>
              </a:custGeom>
              <a:solidFill>
                <a:srgbClr val="F0C800"/>
              </a:solidFill>
              <a:ln w="9525">
                <a:noFill/>
                <a:round/>
                <a:headEnd/>
                <a:tailEnd/>
              </a:ln>
            </p:spPr>
            <p:txBody>
              <a:bodyPr/>
              <a:lstStyle/>
              <a:p>
                <a:endParaRPr lang="en-US"/>
              </a:p>
            </p:txBody>
          </p:sp>
          <p:sp>
            <p:nvSpPr>
              <p:cNvPr id="179335" name="Freeform 135"/>
              <p:cNvSpPr>
                <a:spLocks/>
              </p:cNvSpPr>
              <p:nvPr/>
            </p:nvSpPr>
            <p:spPr bwMode="auto">
              <a:xfrm>
                <a:off x="1900" y="1842"/>
                <a:ext cx="95" cy="27"/>
              </a:xfrm>
              <a:custGeom>
                <a:avLst/>
                <a:gdLst/>
                <a:ahLst/>
                <a:cxnLst>
                  <a:cxn ang="0">
                    <a:pos x="95" y="27"/>
                  </a:cxn>
                  <a:cxn ang="0">
                    <a:pos x="4" y="6"/>
                  </a:cxn>
                  <a:cxn ang="0">
                    <a:pos x="2" y="4"/>
                  </a:cxn>
                  <a:cxn ang="0">
                    <a:pos x="0" y="0"/>
                  </a:cxn>
                  <a:cxn ang="0">
                    <a:pos x="93" y="23"/>
                  </a:cxn>
                  <a:cxn ang="0">
                    <a:pos x="95" y="25"/>
                  </a:cxn>
                  <a:cxn ang="0">
                    <a:pos x="95" y="27"/>
                  </a:cxn>
                </a:cxnLst>
                <a:rect l="0" t="0" r="r" b="b"/>
                <a:pathLst>
                  <a:path w="95" h="27">
                    <a:moveTo>
                      <a:pt x="95" y="27"/>
                    </a:moveTo>
                    <a:lnTo>
                      <a:pt x="4" y="6"/>
                    </a:lnTo>
                    <a:lnTo>
                      <a:pt x="2" y="4"/>
                    </a:lnTo>
                    <a:lnTo>
                      <a:pt x="0" y="0"/>
                    </a:lnTo>
                    <a:lnTo>
                      <a:pt x="93" y="23"/>
                    </a:lnTo>
                    <a:lnTo>
                      <a:pt x="95" y="25"/>
                    </a:lnTo>
                    <a:lnTo>
                      <a:pt x="95" y="27"/>
                    </a:lnTo>
                    <a:close/>
                  </a:path>
                </a:pathLst>
              </a:custGeom>
              <a:solidFill>
                <a:srgbClr val="F0C900"/>
              </a:solidFill>
              <a:ln w="9525">
                <a:noFill/>
                <a:round/>
                <a:headEnd/>
                <a:tailEnd/>
              </a:ln>
            </p:spPr>
            <p:txBody>
              <a:bodyPr/>
              <a:lstStyle/>
              <a:p>
                <a:endParaRPr lang="en-US"/>
              </a:p>
            </p:txBody>
          </p:sp>
          <p:sp>
            <p:nvSpPr>
              <p:cNvPr id="179336" name="Freeform 136"/>
              <p:cNvSpPr>
                <a:spLocks/>
              </p:cNvSpPr>
              <p:nvPr/>
            </p:nvSpPr>
            <p:spPr bwMode="auto">
              <a:xfrm>
                <a:off x="1899" y="1840"/>
                <a:ext cx="96" cy="27"/>
              </a:xfrm>
              <a:custGeom>
                <a:avLst/>
                <a:gdLst/>
                <a:ahLst/>
                <a:cxnLst>
                  <a:cxn ang="0">
                    <a:pos x="96" y="27"/>
                  </a:cxn>
                  <a:cxn ang="0">
                    <a:pos x="3" y="6"/>
                  </a:cxn>
                  <a:cxn ang="0">
                    <a:pos x="1" y="2"/>
                  </a:cxn>
                  <a:cxn ang="0">
                    <a:pos x="0" y="0"/>
                  </a:cxn>
                  <a:cxn ang="0">
                    <a:pos x="94" y="23"/>
                  </a:cxn>
                  <a:cxn ang="0">
                    <a:pos x="94" y="25"/>
                  </a:cxn>
                  <a:cxn ang="0">
                    <a:pos x="96" y="27"/>
                  </a:cxn>
                </a:cxnLst>
                <a:rect l="0" t="0" r="r" b="b"/>
                <a:pathLst>
                  <a:path w="96" h="27">
                    <a:moveTo>
                      <a:pt x="96" y="27"/>
                    </a:moveTo>
                    <a:lnTo>
                      <a:pt x="3" y="6"/>
                    </a:lnTo>
                    <a:lnTo>
                      <a:pt x="1" y="2"/>
                    </a:lnTo>
                    <a:lnTo>
                      <a:pt x="0" y="0"/>
                    </a:lnTo>
                    <a:lnTo>
                      <a:pt x="94" y="23"/>
                    </a:lnTo>
                    <a:lnTo>
                      <a:pt x="94" y="25"/>
                    </a:lnTo>
                    <a:lnTo>
                      <a:pt x="96" y="27"/>
                    </a:lnTo>
                    <a:close/>
                  </a:path>
                </a:pathLst>
              </a:custGeom>
              <a:solidFill>
                <a:srgbClr val="F0C900"/>
              </a:solidFill>
              <a:ln w="9525">
                <a:noFill/>
                <a:round/>
                <a:headEnd/>
                <a:tailEnd/>
              </a:ln>
            </p:spPr>
            <p:txBody>
              <a:bodyPr/>
              <a:lstStyle/>
              <a:p>
                <a:endParaRPr lang="en-US"/>
              </a:p>
            </p:txBody>
          </p:sp>
          <p:sp>
            <p:nvSpPr>
              <p:cNvPr id="179337" name="Freeform 137"/>
              <p:cNvSpPr>
                <a:spLocks/>
              </p:cNvSpPr>
              <p:nvPr/>
            </p:nvSpPr>
            <p:spPr bwMode="auto">
              <a:xfrm>
                <a:off x="1897" y="1838"/>
                <a:ext cx="96" cy="27"/>
              </a:xfrm>
              <a:custGeom>
                <a:avLst/>
                <a:gdLst/>
                <a:ahLst/>
                <a:cxnLst>
                  <a:cxn ang="0">
                    <a:pos x="96" y="27"/>
                  </a:cxn>
                  <a:cxn ang="0">
                    <a:pos x="3" y="4"/>
                  </a:cxn>
                  <a:cxn ang="0">
                    <a:pos x="2" y="2"/>
                  </a:cxn>
                  <a:cxn ang="0">
                    <a:pos x="0" y="0"/>
                  </a:cxn>
                  <a:cxn ang="0">
                    <a:pos x="95" y="23"/>
                  </a:cxn>
                  <a:cxn ang="0">
                    <a:pos x="96" y="25"/>
                  </a:cxn>
                  <a:cxn ang="0">
                    <a:pos x="96" y="27"/>
                  </a:cxn>
                </a:cxnLst>
                <a:rect l="0" t="0" r="r" b="b"/>
                <a:pathLst>
                  <a:path w="96" h="27">
                    <a:moveTo>
                      <a:pt x="96" y="27"/>
                    </a:moveTo>
                    <a:lnTo>
                      <a:pt x="3" y="4"/>
                    </a:lnTo>
                    <a:lnTo>
                      <a:pt x="2" y="2"/>
                    </a:lnTo>
                    <a:lnTo>
                      <a:pt x="0" y="0"/>
                    </a:lnTo>
                    <a:lnTo>
                      <a:pt x="95" y="23"/>
                    </a:lnTo>
                    <a:lnTo>
                      <a:pt x="96" y="25"/>
                    </a:lnTo>
                    <a:lnTo>
                      <a:pt x="96" y="27"/>
                    </a:lnTo>
                    <a:close/>
                  </a:path>
                </a:pathLst>
              </a:custGeom>
              <a:solidFill>
                <a:srgbClr val="F0CA00"/>
              </a:solidFill>
              <a:ln w="9525">
                <a:noFill/>
                <a:round/>
                <a:headEnd/>
                <a:tailEnd/>
              </a:ln>
            </p:spPr>
            <p:txBody>
              <a:bodyPr/>
              <a:lstStyle/>
              <a:p>
                <a:endParaRPr lang="en-US"/>
              </a:p>
            </p:txBody>
          </p:sp>
          <p:sp>
            <p:nvSpPr>
              <p:cNvPr id="179338" name="Freeform 138"/>
              <p:cNvSpPr>
                <a:spLocks/>
              </p:cNvSpPr>
              <p:nvPr/>
            </p:nvSpPr>
            <p:spPr bwMode="auto">
              <a:xfrm>
                <a:off x="1893" y="1836"/>
                <a:ext cx="100" cy="27"/>
              </a:xfrm>
              <a:custGeom>
                <a:avLst/>
                <a:gdLst/>
                <a:ahLst/>
                <a:cxnLst>
                  <a:cxn ang="0">
                    <a:pos x="100" y="27"/>
                  </a:cxn>
                  <a:cxn ang="0">
                    <a:pos x="6" y="4"/>
                  </a:cxn>
                  <a:cxn ang="0">
                    <a:pos x="4" y="2"/>
                  </a:cxn>
                  <a:cxn ang="0">
                    <a:pos x="0" y="0"/>
                  </a:cxn>
                  <a:cxn ang="0">
                    <a:pos x="99" y="23"/>
                  </a:cxn>
                  <a:cxn ang="0">
                    <a:pos x="99" y="25"/>
                  </a:cxn>
                  <a:cxn ang="0">
                    <a:pos x="100" y="27"/>
                  </a:cxn>
                </a:cxnLst>
                <a:rect l="0" t="0" r="r" b="b"/>
                <a:pathLst>
                  <a:path w="100" h="27">
                    <a:moveTo>
                      <a:pt x="100" y="27"/>
                    </a:moveTo>
                    <a:lnTo>
                      <a:pt x="6" y="4"/>
                    </a:lnTo>
                    <a:lnTo>
                      <a:pt x="4" y="2"/>
                    </a:lnTo>
                    <a:lnTo>
                      <a:pt x="0" y="0"/>
                    </a:lnTo>
                    <a:lnTo>
                      <a:pt x="99" y="23"/>
                    </a:lnTo>
                    <a:lnTo>
                      <a:pt x="99" y="25"/>
                    </a:lnTo>
                    <a:lnTo>
                      <a:pt x="100" y="27"/>
                    </a:lnTo>
                    <a:close/>
                  </a:path>
                </a:pathLst>
              </a:custGeom>
              <a:solidFill>
                <a:srgbClr val="F1CB00"/>
              </a:solidFill>
              <a:ln w="9525">
                <a:noFill/>
                <a:round/>
                <a:headEnd/>
                <a:tailEnd/>
              </a:ln>
            </p:spPr>
            <p:txBody>
              <a:bodyPr/>
              <a:lstStyle/>
              <a:p>
                <a:endParaRPr lang="en-US"/>
              </a:p>
            </p:txBody>
          </p:sp>
          <p:sp>
            <p:nvSpPr>
              <p:cNvPr id="179339" name="Freeform 139"/>
              <p:cNvSpPr>
                <a:spLocks/>
              </p:cNvSpPr>
              <p:nvPr/>
            </p:nvSpPr>
            <p:spPr bwMode="auto">
              <a:xfrm>
                <a:off x="1891" y="1832"/>
                <a:ext cx="101" cy="29"/>
              </a:xfrm>
              <a:custGeom>
                <a:avLst/>
                <a:gdLst/>
                <a:ahLst/>
                <a:cxnLst>
                  <a:cxn ang="0">
                    <a:pos x="101" y="29"/>
                  </a:cxn>
                  <a:cxn ang="0">
                    <a:pos x="6" y="6"/>
                  </a:cxn>
                  <a:cxn ang="0">
                    <a:pos x="2" y="4"/>
                  </a:cxn>
                  <a:cxn ang="0">
                    <a:pos x="0" y="0"/>
                  </a:cxn>
                  <a:cxn ang="0">
                    <a:pos x="99" y="25"/>
                  </a:cxn>
                  <a:cxn ang="0">
                    <a:pos x="101" y="25"/>
                  </a:cxn>
                  <a:cxn ang="0">
                    <a:pos x="101" y="25"/>
                  </a:cxn>
                  <a:cxn ang="0">
                    <a:pos x="101" y="27"/>
                  </a:cxn>
                  <a:cxn ang="0">
                    <a:pos x="101" y="29"/>
                  </a:cxn>
                </a:cxnLst>
                <a:rect l="0" t="0" r="r" b="b"/>
                <a:pathLst>
                  <a:path w="101" h="29">
                    <a:moveTo>
                      <a:pt x="101" y="29"/>
                    </a:moveTo>
                    <a:lnTo>
                      <a:pt x="6" y="6"/>
                    </a:lnTo>
                    <a:lnTo>
                      <a:pt x="2" y="4"/>
                    </a:lnTo>
                    <a:lnTo>
                      <a:pt x="0" y="0"/>
                    </a:lnTo>
                    <a:lnTo>
                      <a:pt x="99" y="25"/>
                    </a:lnTo>
                    <a:lnTo>
                      <a:pt x="101" y="25"/>
                    </a:lnTo>
                    <a:lnTo>
                      <a:pt x="101" y="25"/>
                    </a:lnTo>
                    <a:lnTo>
                      <a:pt x="101" y="27"/>
                    </a:lnTo>
                    <a:lnTo>
                      <a:pt x="101" y="29"/>
                    </a:lnTo>
                    <a:close/>
                  </a:path>
                </a:pathLst>
              </a:custGeom>
              <a:solidFill>
                <a:srgbClr val="F1CB00"/>
              </a:solidFill>
              <a:ln w="9525">
                <a:noFill/>
                <a:round/>
                <a:headEnd/>
                <a:tailEnd/>
              </a:ln>
            </p:spPr>
            <p:txBody>
              <a:bodyPr/>
              <a:lstStyle/>
              <a:p>
                <a:endParaRPr lang="en-US"/>
              </a:p>
            </p:txBody>
          </p:sp>
          <p:sp>
            <p:nvSpPr>
              <p:cNvPr id="179340" name="Freeform 140"/>
              <p:cNvSpPr>
                <a:spLocks/>
              </p:cNvSpPr>
              <p:nvPr/>
            </p:nvSpPr>
            <p:spPr bwMode="auto">
              <a:xfrm>
                <a:off x="1889" y="1831"/>
                <a:ext cx="103" cy="28"/>
              </a:xfrm>
              <a:custGeom>
                <a:avLst/>
                <a:gdLst/>
                <a:ahLst/>
                <a:cxnLst>
                  <a:cxn ang="0">
                    <a:pos x="103" y="28"/>
                  </a:cxn>
                  <a:cxn ang="0">
                    <a:pos x="4" y="5"/>
                  </a:cxn>
                  <a:cxn ang="0">
                    <a:pos x="2" y="1"/>
                  </a:cxn>
                  <a:cxn ang="0">
                    <a:pos x="0" y="0"/>
                  </a:cxn>
                  <a:cxn ang="0">
                    <a:pos x="101" y="22"/>
                  </a:cxn>
                  <a:cxn ang="0">
                    <a:pos x="101" y="24"/>
                  </a:cxn>
                  <a:cxn ang="0">
                    <a:pos x="103" y="26"/>
                  </a:cxn>
                  <a:cxn ang="0">
                    <a:pos x="103" y="28"/>
                  </a:cxn>
                  <a:cxn ang="0">
                    <a:pos x="103" y="28"/>
                  </a:cxn>
                </a:cxnLst>
                <a:rect l="0" t="0" r="r" b="b"/>
                <a:pathLst>
                  <a:path w="103" h="28">
                    <a:moveTo>
                      <a:pt x="103" y="28"/>
                    </a:moveTo>
                    <a:lnTo>
                      <a:pt x="4" y="5"/>
                    </a:lnTo>
                    <a:lnTo>
                      <a:pt x="2" y="1"/>
                    </a:lnTo>
                    <a:lnTo>
                      <a:pt x="0" y="0"/>
                    </a:lnTo>
                    <a:lnTo>
                      <a:pt x="101" y="22"/>
                    </a:lnTo>
                    <a:lnTo>
                      <a:pt x="101" y="24"/>
                    </a:lnTo>
                    <a:lnTo>
                      <a:pt x="103" y="26"/>
                    </a:lnTo>
                    <a:lnTo>
                      <a:pt x="103" y="28"/>
                    </a:lnTo>
                    <a:lnTo>
                      <a:pt x="103" y="28"/>
                    </a:lnTo>
                    <a:close/>
                  </a:path>
                </a:pathLst>
              </a:custGeom>
              <a:solidFill>
                <a:srgbClr val="F1CC00"/>
              </a:solidFill>
              <a:ln w="9525">
                <a:noFill/>
                <a:round/>
                <a:headEnd/>
                <a:tailEnd/>
              </a:ln>
            </p:spPr>
            <p:txBody>
              <a:bodyPr/>
              <a:lstStyle/>
              <a:p>
                <a:endParaRPr lang="en-US"/>
              </a:p>
            </p:txBody>
          </p:sp>
          <p:sp>
            <p:nvSpPr>
              <p:cNvPr id="179341" name="Freeform 141"/>
              <p:cNvSpPr>
                <a:spLocks/>
              </p:cNvSpPr>
              <p:nvPr/>
            </p:nvSpPr>
            <p:spPr bwMode="auto">
              <a:xfrm>
                <a:off x="1887" y="1829"/>
                <a:ext cx="103" cy="28"/>
              </a:xfrm>
              <a:custGeom>
                <a:avLst/>
                <a:gdLst/>
                <a:ahLst/>
                <a:cxnLst>
                  <a:cxn ang="0">
                    <a:pos x="103" y="28"/>
                  </a:cxn>
                  <a:cxn ang="0">
                    <a:pos x="4" y="3"/>
                  </a:cxn>
                  <a:cxn ang="0">
                    <a:pos x="2" y="2"/>
                  </a:cxn>
                  <a:cxn ang="0">
                    <a:pos x="0" y="0"/>
                  </a:cxn>
                  <a:cxn ang="0">
                    <a:pos x="101" y="22"/>
                  </a:cxn>
                  <a:cxn ang="0">
                    <a:pos x="103" y="24"/>
                  </a:cxn>
                  <a:cxn ang="0">
                    <a:pos x="103" y="28"/>
                  </a:cxn>
                </a:cxnLst>
                <a:rect l="0" t="0" r="r" b="b"/>
                <a:pathLst>
                  <a:path w="103" h="28">
                    <a:moveTo>
                      <a:pt x="103" y="28"/>
                    </a:moveTo>
                    <a:lnTo>
                      <a:pt x="4" y="3"/>
                    </a:lnTo>
                    <a:lnTo>
                      <a:pt x="2" y="2"/>
                    </a:lnTo>
                    <a:lnTo>
                      <a:pt x="0" y="0"/>
                    </a:lnTo>
                    <a:lnTo>
                      <a:pt x="101" y="22"/>
                    </a:lnTo>
                    <a:lnTo>
                      <a:pt x="103" y="24"/>
                    </a:lnTo>
                    <a:lnTo>
                      <a:pt x="103" y="28"/>
                    </a:lnTo>
                    <a:close/>
                  </a:path>
                </a:pathLst>
              </a:custGeom>
              <a:solidFill>
                <a:srgbClr val="F1CC00"/>
              </a:solidFill>
              <a:ln w="9525">
                <a:noFill/>
                <a:round/>
                <a:headEnd/>
                <a:tailEnd/>
              </a:ln>
            </p:spPr>
            <p:txBody>
              <a:bodyPr/>
              <a:lstStyle/>
              <a:p>
                <a:endParaRPr lang="en-US"/>
              </a:p>
            </p:txBody>
          </p:sp>
          <p:sp>
            <p:nvSpPr>
              <p:cNvPr id="179342" name="Freeform 142"/>
              <p:cNvSpPr>
                <a:spLocks/>
              </p:cNvSpPr>
              <p:nvPr/>
            </p:nvSpPr>
            <p:spPr bwMode="auto">
              <a:xfrm>
                <a:off x="1883" y="1825"/>
                <a:ext cx="107" cy="28"/>
              </a:xfrm>
              <a:custGeom>
                <a:avLst/>
                <a:gdLst/>
                <a:ahLst/>
                <a:cxnLst>
                  <a:cxn ang="0">
                    <a:pos x="107" y="28"/>
                  </a:cxn>
                  <a:cxn ang="0">
                    <a:pos x="6" y="6"/>
                  </a:cxn>
                  <a:cxn ang="0">
                    <a:pos x="4" y="4"/>
                  </a:cxn>
                  <a:cxn ang="0">
                    <a:pos x="0" y="0"/>
                  </a:cxn>
                  <a:cxn ang="0">
                    <a:pos x="103" y="25"/>
                  </a:cxn>
                  <a:cxn ang="0">
                    <a:pos x="105" y="26"/>
                  </a:cxn>
                  <a:cxn ang="0">
                    <a:pos x="107" y="28"/>
                  </a:cxn>
                </a:cxnLst>
                <a:rect l="0" t="0" r="r" b="b"/>
                <a:pathLst>
                  <a:path w="107" h="28">
                    <a:moveTo>
                      <a:pt x="107" y="28"/>
                    </a:moveTo>
                    <a:lnTo>
                      <a:pt x="6" y="6"/>
                    </a:lnTo>
                    <a:lnTo>
                      <a:pt x="4" y="4"/>
                    </a:lnTo>
                    <a:lnTo>
                      <a:pt x="0" y="0"/>
                    </a:lnTo>
                    <a:lnTo>
                      <a:pt x="103" y="25"/>
                    </a:lnTo>
                    <a:lnTo>
                      <a:pt x="105" y="26"/>
                    </a:lnTo>
                    <a:lnTo>
                      <a:pt x="107" y="28"/>
                    </a:lnTo>
                    <a:close/>
                  </a:path>
                </a:pathLst>
              </a:custGeom>
              <a:solidFill>
                <a:srgbClr val="F1CD00"/>
              </a:solidFill>
              <a:ln w="9525">
                <a:noFill/>
                <a:round/>
                <a:headEnd/>
                <a:tailEnd/>
              </a:ln>
            </p:spPr>
            <p:txBody>
              <a:bodyPr/>
              <a:lstStyle/>
              <a:p>
                <a:endParaRPr lang="en-US"/>
              </a:p>
            </p:txBody>
          </p:sp>
          <p:sp>
            <p:nvSpPr>
              <p:cNvPr id="179343" name="Freeform 143"/>
              <p:cNvSpPr>
                <a:spLocks/>
              </p:cNvSpPr>
              <p:nvPr/>
            </p:nvSpPr>
            <p:spPr bwMode="auto">
              <a:xfrm>
                <a:off x="1882" y="1823"/>
                <a:ext cx="106" cy="28"/>
              </a:xfrm>
              <a:custGeom>
                <a:avLst/>
                <a:gdLst/>
                <a:ahLst/>
                <a:cxnLst>
                  <a:cxn ang="0">
                    <a:pos x="106" y="28"/>
                  </a:cxn>
                  <a:cxn ang="0">
                    <a:pos x="5" y="6"/>
                  </a:cxn>
                  <a:cxn ang="0">
                    <a:pos x="1" y="2"/>
                  </a:cxn>
                  <a:cxn ang="0">
                    <a:pos x="0" y="0"/>
                  </a:cxn>
                  <a:cxn ang="0">
                    <a:pos x="104" y="25"/>
                  </a:cxn>
                  <a:cxn ang="0">
                    <a:pos x="104" y="27"/>
                  </a:cxn>
                  <a:cxn ang="0">
                    <a:pos x="106" y="28"/>
                  </a:cxn>
                </a:cxnLst>
                <a:rect l="0" t="0" r="r" b="b"/>
                <a:pathLst>
                  <a:path w="106" h="28">
                    <a:moveTo>
                      <a:pt x="106" y="28"/>
                    </a:moveTo>
                    <a:lnTo>
                      <a:pt x="5" y="6"/>
                    </a:lnTo>
                    <a:lnTo>
                      <a:pt x="1" y="2"/>
                    </a:lnTo>
                    <a:lnTo>
                      <a:pt x="0" y="0"/>
                    </a:lnTo>
                    <a:lnTo>
                      <a:pt x="104" y="25"/>
                    </a:lnTo>
                    <a:lnTo>
                      <a:pt x="104" y="27"/>
                    </a:lnTo>
                    <a:lnTo>
                      <a:pt x="106" y="28"/>
                    </a:lnTo>
                    <a:close/>
                  </a:path>
                </a:pathLst>
              </a:custGeom>
              <a:solidFill>
                <a:srgbClr val="F1CD00"/>
              </a:solidFill>
              <a:ln w="9525">
                <a:noFill/>
                <a:round/>
                <a:headEnd/>
                <a:tailEnd/>
              </a:ln>
            </p:spPr>
            <p:txBody>
              <a:bodyPr/>
              <a:lstStyle/>
              <a:p>
                <a:endParaRPr lang="en-US"/>
              </a:p>
            </p:txBody>
          </p:sp>
          <p:sp>
            <p:nvSpPr>
              <p:cNvPr id="179344" name="Freeform 144"/>
              <p:cNvSpPr>
                <a:spLocks/>
              </p:cNvSpPr>
              <p:nvPr/>
            </p:nvSpPr>
            <p:spPr bwMode="auto">
              <a:xfrm>
                <a:off x="1878" y="1821"/>
                <a:ext cx="108" cy="29"/>
              </a:xfrm>
              <a:custGeom>
                <a:avLst/>
                <a:gdLst/>
                <a:ahLst/>
                <a:cxnLst>
                  <a:cxn ang="0">
                    <a:pos x="108" y="29"/>
                  </a:cxn>
                  <a:cxn ang="0">
                    <a:pos x="5" y="4"/>
                  </a:cxn>
                  <a:cxn ang="0">
                    <a:pos x="4" y="2"/>
                  </a:cxn>
                  <a:cxn ang="0">
                    <a:pos x="0" y="0"/>
                  </a:cxn>
                  <a:cxn ang="0">
                    <a:pos x="106" y="25"/>
                  </a:cxn>
                  <a:cxn ang="0">
                    <a:pos x="108" y="27"/>
                  </a:cxn>
                  <a:cxn ang="0">
                    <a:pos x="108" y="29"/>
                  </a:cxn>
                </a:cxnLst>
                <a:rect l="0" t="0" r="r" b="b"/>
                <a:pathLst>
                  <a:path w="108" h="29">
                    <a:moveTo>
                      <a:pt x="108" y="29"/>
                    </a:moveTo>
                    <a:lnTo>
                      <a:pt x="5" y="4"/>
                    </a:lnTo>
                    <a:lnTo>
                      <a:pt x="4" y="2"/>
                    </a:lnTo>
                    <a:lnTo>
                      <a:pt x="0" y="0"/>
                    </a:lnTo>
                    <a:lnTo>
                      <a:pt x="106" y="25"/>
                    </a:lnTo>
                    <a:lnTo>
                      <a:pt x="108" y="27"/>
                    </a:lnTo>
                    <a:lnTo>
                      <a:pt x="108" y="29"/>
                    </a:lnTo>
                    <a:close/>
                  </a:path>
                </a:pathLst>
              </a:custGeom>
              <a:solidFill>
                <a:srgbClr val="F1CE00"/>
              </a:solidFill>
              <a:ln w="9525">
                <a:noFill/>
                <a:round/>
                <a:headEnd/>
                <a:tailEnd/>
              </a:ln>
            </p:spPr>
            <p:txBody>
              <a:bodyPr/>
              <a:lstStyle/>
              <a:p>
                <a:endParaRPr lang="en-US"/>
              </a:p>
            </p:txBody>
          </p:sp>
          <p:sp>
            <p:nvSpPr>
              <p:cNvPr id="179345" name="Freeform 145"/>
              <p:cNvSpPr>
                <a:spLocks/>
              </p:cNvSpPr>
              <p:nvPr/>
            </p:nvSpPr>
            <p:spPr bwMode="auto">
              <a:xfrm>
                <a:off x="1874" y="1817"/>
                <a:ext cx="112" cy="31"/>
              </a:xfrm>
              <a:custGeom>
                <a:avLst/>
                <a:gdLst/>
                <a:ahLst/>
                <a:cxnLst>
                  <a:cxn ang="0">
                    <a:pos x="112" y="31"/>
                  </a:cxn>
                  <a:cxn ang="0">
                    <a:pos x="8" y="6"/>
                  </a:cxn>
                  <a:cxn ang="0">
                    <a:pos x="6" y="4"/>
                  </a:cxn>
                  <a:cxn ang="0">
                    <a:pos x="4" y="2"/>
                  </a:cxn>
                  <a:cxn ang="0">
                    <a:pos x="2" y="2"/>
                  </a:cxn>
                  <a:cxn ang="0">
                    <a:pos x="0" y="0"/>
                  </a:cxn>
                  <a:cxn ang="0">
                    <a:pos x="108" y="25"/>
                  </a:cxn>
                  <a:cxn ang="0">
                    <a:pos x="110" y="29"/>
                  </a:cxn>
                  <a:cxn ang="0">
                    <a:pos x="112" y="31"/>
                  </a:cxn>
                </a:cxnLst>
                <a:rect l="0" t="0" r="r" b="b"/>
                <a:pathLst>
                  <a:path w="112" h="31">
                    <a:moveTo>
                      <a:pt x="112" y="31"/>
                    </a:moveTo>
                    <a:lnTo>
                      <a:pt x="8" y="6"/>
                    </a:lnTo>
                    <a:lnTo>
                      <a:pt x="6" y="4"/>
                    </a:lnTo>
                    <a:lnTo>
                      <a:pt x="4" y="2"/>
                    </a:lnTo>
                    <a:lnTo>
                      <a:pt x="2" y="2"/>
                    </a:lnTo>
                    <a:lnTo>
                      <a:pt x="0" y="0"/>
                    </a:lnTo>
                    <a:lnTo>
                      <a:pt x="108" y="25"/>
                    </a:lnTo>
                    <a:lnTo>
                      <a:pt x="110" y="29"/>
                    </a:lnTo>
                    <a:lnTo>
                      <a:pt x="112" y="31"/>
                    </a:lnTo>
                    <a:close/>
                  </a:path>
                </a:pathLst>
              </a:custGeom>
              <a:solidFill>
                <a:srgbClr val="F1CF00"/>
              </a:solidFill>
              <a:ln w="9525">
                <a:noFill/>
                <a:round/>
                <a:headEnd/>
                <a:tailEnd/>
              </a:ln>
            </p:spPr>
            <p:txBody>
              <a:bodyPr/>
              <a:lstStyle/>
              <a:p>
                <a:endParaRPr lang="en-US"/>
              </a:p>
            </p:txBody>
          </p:sp>
          <p:sp>
            <p:nvSpPr>
              <p:cNvPr id="179346" name="Freeform 146"/>
              <p:cNvSpPr>
                <a:spLocks/>
              </p:cNvSpPr>
              <p:nvPr/>
            </p:nvSpPr>
            <p:spPr bwMode="auto">
              <a:xfrm>
                <a:off x="1870" y="1815"/>
                <a:ext cx="114" cy="31"/>
              </a:xfrm>
              <a:custGeom>
                <a:avLst/>
                <a:gdLst/>
                <a:ahLst/>
                <a:cxnLst>
                  <a:cxn ang="0">
                    <a:pos x="114" y="31"/>
                  </a:cxn>
                  <a:cxn ang="0">
                    <a:pos x="8" y="6"/>
                  </a:cxn>
                  <a:cxn ang="0">
                    <a:pos x="8" y="4"/>
                  </a:cxn>
                  <a:cxn ang="0">
                    <a:pos x="8" y="4"/>
                  </a:cxn>
                  <a:cxn ang="0">
                    <a:pos x="4" y="2"/>
                  </a:cxn>
                  <a:cxn ang="0">
                    <a:pos x="0" y="0"/>
                  </a:cxn>
                  <a:cxn ang="0">
                    <a:pos x="110" y="25"/>
                  </a:cxn>
                  <a:cxn ang="0">
                    <a:pos x="112" y="27"/>
                  </a:cxn>
                  <a:cxn ang="0">
                    <a:pos x="114" y="31"/>
                  </a:cxn>
                </a:cxnLst>
                <a:rect l="0" t="0" r="r" b="b"/>
                <a:pathLst>
                  <a:path w="114" h="31">
                    <a:moveTo>
                      <a:pt x="114" y="31"/>
                    </a:moveTo>
                    <a:lnTo>
                      <a:pt x="8" y="6"/>
                    </a:lnTo>
                    <a:lnTo>
                      <a:pt x="8" y="4"/>
                    </a:lnTo>
                    <a:lnTo>
                      <a:pt x="8" y="4"/>
                    </a:lnTo>
                    <a:lnTo>
                      <a:pt x="4" y="2"/>
                    </a:lnTo>
                    <a:lnTo>
                      <a:pt x="0" y="0"/>
                    </a:lnTo>
                    <a:lnTo>
                      <a:pt x="110" y="25"/>
                    </a:lnTo>
                    <a:lnTo>
                      <a:pt x="112" y="27"/>
                    </a:lnTo>
                    <a:lnTo>
                      <a:pt x="114" y="31"/>
                    </a:lnTo>
                    <a:close/>
                  </a:path>
                </a:pathLst>
              </a:custGeom>
              <a:solidFill>
                <a:srgbClr val="F1CF00"/>
              </a:solidFill>
              <a:ln w="9525">
                <a:noFill/>
                <a:round/>
                <a:headEnd/>
                <a:tailEnd/>
              </a:ln>
            </p:spPr>
            <p:txBody>
              <a:bodyPr/>
              <a:lstStyle/>
              <a:p>
                <a:endParaRPr lang="en-US"/>
              </a:p>
            </p:txBody>
          </p:sp>
          <p:sp>
            <p:nvSpPr>
              <p:cNvPr id="179347" name="Freeform 147"/>
              <p:cNvSpPr>
                <a:spLocks/>
              </p:cNvSpPr>
              <p:nvPr/>
            </p:nvSpPr>
            <p:spPr bwMode="auto">
              <a:xfrm>
                <a:off x="1866" y="1812"/>
                <a:ext cx="116" cy="30"/>
              </a:xfrm>
              <a:custGeom>
                <a:avLst/>
                <a:gdLst/>
                <a:ahLst/>
                <a:cxnLst>
                  <a:cxn ang="0">
                    <a:pos x="116" y="30"/>
                  </a:cxn>
                  <a:cxn ang="0">
                    <a:pos x="8" y="5"/>
                  </a:cxn>
                  <a:cxn ang="0">
                    <a:pos x="4" y="3"/>
                  </a:cxn>
                  <a:cxn ang="0">
                    <a:pos x="0" y="0"/>
                  </a:cxn>
                  <a:cxn ang="0">
                    <a:pos x="112" y="26"/>
                  </a:cxn>
                  <a:cxn ang="0">
                    <a:pos x="114" y="28"/>
                  </a:cxn>
                  <a:cxn ang="0">
                    <a:pos x="116" y="30"/>
                  </a:cxn>
                </a:cxnLst>
                <a:rect l="0" t="0" r="r" b="b"/>
                <a:pathLst>
                  <a:path w="116" h="30">
                    <a:moveTo>
                      <a:pt x="116" y="30"/>
                    </a:moveTo>
                    <a:lnTo>
                      <a:pt x="8" y="5"/>
                    </a:lnTo>
                    <a:lnTo>
                      <a:pt x="4" y="3"/>
                    </a:lnTo>
                    <a:lnTo>
                      <a:pt x="0" y="0"/>
                    </a:lnTo>
                    <a:lnTo>
                      <a:pt x="112" y="26"/>
                    </a:lnTo>
                    <a:lnTo>
                      <a:pt x="114" y="28"/>
                    </a:lnTo>
                    <a:lnTo>
                      <a:pt x="116" y="30"/>
                    </a:lnTo>
                    <a:close/>
                  </a:path>
                </a:pathLst>
              </a:custGeom>
              <a:solidFill>
                <a:srgbClr val="F1CF00"/>
              </a:solidFill>
              <a:ln w="9525">
                <a:noFill/>
                <a:round/>
                <a:headEnd/>
                <a:tailEnd/>
              </a:ln>
            </p:spPr>
            <p:txBody>
              <a:bodyPr/>
              <a:lstStyle/>
              <a:p>
                <a:endParaRPr lang="en-US"/>
              </a:p>
            </p:txBody>
          </p:sp>
          <p:sp>
            <p:nvSpPr>
              <p:cNvPr id="179348" name="Freeform 148"/>
              <p:cNvSpPr>
                <a:spLocks/>
              </p:cNvSpPr>
              <p:nvPr/>
            </p:nvSpPr>
            <p:spPr bwMode="auto">
              <a:xfrm>
                <a:off x="1863" y="1810"/>
                <a:ext cx="117" cy="30"/>
              </a:xfrm>
              <a:custGeom>
                <a:avLst/>
                <a:gdLst/>
                <a:ahLst/>
                <a:cxnLst>
                  <a:cxn ang="0">
                    <a:pos x="117" y="30"/>
                  </a:cxn>
                  <a:cxn ang="0">
                    <a:pos x="7" y="5"/>
                  </a:cxn>
                  <a:cxn ang="0">
                    <a:pos x="3" y="2"/>
                  </a:cxn>
                  <a:cxn ang="0">
                    <a:pos x="0" y="0"/>
                  </a:cxn>
                  <a:cxn ang="0">
                    <a:pos x="113" y="26"/>
                  </a:cxn>
                  <a:cxn ang="0">
                    <a:pos x="115" y="28"/>
                  </a:cxn>
                  <a:cxn ang="0">
                    <a:pos x="117" y="30"/>
                  </a:cxn>
                </a:cxnLst>
                <a:rect l="0" t="0" r="r" b="b"/>
                <a:pathLst>
                  <a:path w="117" h="30">
                    <a:moveTo>
                      <a:pt x="117" y="30"/>
                    </a:moveTo>
                    <a:lnTo>
                      <a:pt x="7" y="5"/>
                    </a:lnTo>
                    <a:lnTo>
                      <a:pt x="3" y="2"/>
                    </a:lnTo>
                    <a:lnTo>
                      <a:pt x="0" y="0"/>
                    </a:lnTo>
                    <a:lnTo>
                      <a:pt x="113" y="26"/>
                    </a:lnTo>
                    <a:lnTo>
                      <a:pt x="115" y="28"/>
                    </a:lnTo>
                    <a:lnTo>
                      <a:pt x="117" y="30"/>
                    </a:lnTo>
                    <a:close/>
                  </a:path>
                </a:pathLst>
              </a:custGeom>
              <a:solidFill>
                <a:srgbClr val="F1D000"/>
              </a:solidFill>
              <a:ln w="9525">
                <a:noFill/>
                <a:round/>
                <a:headEnd/>
                <a:tailEnd/>
              </a:ln>
            </p:spPr>
            <p:txBody>
              <a:bodyPr/>
              <a:lstStyle/>
              <a:p>
                <a:endParaRPr lang="en-US"/>
              </a:p>
            </p:txBody>
          </p:sp>
          <p:sp>
            <p:nvSpPr>
              <p:cNvPr id="179349" name="Freeform 149"/>
              <p:cNvSpPr>
                <a:spLocks/>
              </p:cNvSpPr>
              <p:nvPr/>
            </p:nvSpPr>
            <p:spPr bwMode="auto">
              <a:xfrm>
                <a:off x="1861" y="1806"/>
                <a:ext cx="117" cy="32"/>
              </a:xfrm>
              <a:custGeom>
                <a:avLst/>
                <a:gdLst/>
                <a:ahLst/>
                <a:cxnLst>
                  <a:cxn ang="0">
                    <a:pos x="117" y="32"/>
                  </a:cxn>
                  <a:cxn ang="0">
                    <a:pos x="5" y="6"/>
                  </a:cxn>
                  <a:cxn ang="0">
                    <a:pos x="2" y="4"/>
                  </a:cxn>
                  <a:cxn ang="0">
                    <a:pos x="0" y="0"/>
                  </a:cxn>
                  <a:cxn ang="0">
                    <a:pos x="113" y="26"/>
                  </a:cxn>
                  <a:cxn ang="0">
                    <a:pos x="115" y="30"/>
                  </a:cxn>
                  <a:cxn ang="0">
                    <a:pos x="117" y="32"/>
                  </a:cxn>
                </a:cxnLst>
                <a:rect l="0" t="0" r="r" b="b"/>
                <a:pathLst>
                  <a:path w="117" h="32">
                    <a:moveTo>
                      <a:pt x="117" y="32"/>
                    </a:moveTo>
                    <a:lnTo>
                      <a:pt x="5" y="6"/>
                    </a:lnTo>
                    <a:lnTo>
                      <a:pt x="2" y="4"/>
                    </a:lnTo>
                    <a:lnTo>
                      <a:pt x="0" y="0"/>
                    </a:lnTo>
                    <a:lnTo>
                      <a:pt x="113" y="26"/>
                    </a:lnTo>
                    <a:lnTo>
                      <a:pt x="115" y="30"/>
                    </a:lnTo>
                    <a:lnTo>
                      <a:pt x="117" y="32"/>
                    </a:lnTo>
                    <a:close/>
                  </a:path>
                </a:pathLst>
              </a:custGeom>
              <a:solidFill>
                <a:srgbClr val="F2D200"/>
              </a:solidFill>
              <a:ln w="9525">
                <a:noFill/>
                <a:round/>
                <a:headEnd/>
                <a:tailEnd/>
              </a:ln>
            </p:spPr>
            <p:txBody>
              <a:bodyPr/>
              <a:lstStyle/>
              <a:p>
                <a:endParaRPr lang="en-US"/>
              </a:p>
            </p:txBody>
          </p:sp>
          <p:sp>
            <p:nvSpPr>
              <p:cNvPr id="179350" name="Freeform 150"/>
              <p:cNvSpPr>
                <a:spLocks/>
              </p:cNvSpPr>
              <p:nvPr/>
            </p:nvSpPr>
            <p:spPr bwMode="auto">
              <a:xfrm>
                <a:off x="1859" y="1804"/>
                <a:ext cx="117" cy="32"/>
              </a:xfrm>
              <a:custGeom>
                <a:avLst/>
                <a:gdLst/>
                <a:ahLst/>
                <a:cxnLst>
                  <a:cxn ang="0">
                    <a:pos x="117" y="32"/>
                  </a:cxn>
                  <a:cxn ang="0">
                    <a:pos x="4" y="6"/>
                  </a:cxn>
                  <a:cxn ang="0">
                    <a:pos x="2" y="2"/>
                  </a:cxn>
                  <a:cxn ang="0">
                    <a:pos x="0" y="0"/>
                  </a:cxn>
                  <a:cxn ang="0">
                    <a:pos x="114" y="27"/>
                  </a:cxn>
                  <a:cxn ang="0">
                    <a:pos x="115" y="28"/>
                  </a:cxn>
                  <a:cxn ang="0">
                    <a:pos x="117" y="32"/>
                  </a:cxn>
                </a:cxnLst>
                <a:rect l="0" t="0" r="r" b="b"/>
                <a:pathLst>
                  <a:path w="117" h="32">
                    <a:moveTo>
                      <a:pt x="117" y="32"/>
                    </a:moveTo>
                    <a:lnTo>
                      <a:pt x="4" y="6"/>
                    </a:lnTo>
                    <a:lnTo>
                      <a:pt x="2" y="2"/>
                    </a:lnTo>
                    <a:lnTo>
                      <a:pt x="0" y="0"/>
                    </a:lnTo>
                    <a:lnTo>
                      <a:pt x="114" y="27"/>
                    </a:lnTo>
                    <a:lnTo>
                      <a:pt x="115" y="28"/>
                    </a:lnTo>
                    <a:lnTo>
                      <a:pt x="117" y="32"/>
                    </a:lnTo>
                    <a:close/>
                  </a:path>
                </a:pathLst>
              </a:custGeom>
              <a:solidFill>
                <a:srgbClr val="F0D100"/>
              </a:solidFill>
              <a:ln w="9525">
                <a:noFill/>
                <a:round/>
                <a:headEnd/>
                <a:tailEnd/>
              </a:ln>
            </p:spPr>
            <p:txBody>
              <a:bodyPr/>
              <a:lstStyle/>
              <a:p>
                <a:endParaRPr lang="en-US"/>
              </a:p>
            </p:txBody>
          </p:sp>
          <p:sp>
            <p:nvSpPr>
              <p:cNvPr id="179351" name="Freeform 151"/>
              <p:cNvSpPr>
                <a:spLocks/>
              </p:cNvSpPr>
              <p:nvPr/>
            </p:nvSpPr>
            <p:spPr bwMode="auto">
              <a:xfrm>
                <a:off x="1857" y="1802"/>
                <a:ext cx="117" cy="30"/>
              </a:xfrm>
              <a:custGeom>
                <a:avLst/>
                <a:gdLst/>
                <a:ahLst/>
                <a:cxnLst>
                  <a:cxn ang="0">
                    <a:pos x="117" y="30"/>
                  </a:cxn>
                  <a:cxn ang="0">
                    <a:pos x="4" y="4"/>
                  </a:cxn>
                  <a:cxn ang="0">
                    <a:pos x="2" y="2"/>
                  </a:cxn>
                  <a:cxn ang="0">
                    <a:pos x="0" y="0"/>
                  </a:cxn>
                  <a:cxn ang="0">
                    <a:pos x="114" y="27"/>
                  </a:cxn>
                  <a:cxn ang="0">
                    <a:pos x="116" y="29"/>
                  </a:cxn>
                  <a:cxn ang="0">
                    <a:pos x="117" y="30"/>
                  </a:cxn>
                </a:cxnLst>
                <a:rect l="0" t="0" r="r" b="b"/>
                <a:pathLst>
                  <a:path w="117" h="30">
                    <a:moveTo>
                      <a:pt x="117" y="30"/>
                    </a:moveTo>
                    <a:lnTo>
                      <a:pt x="4" y="4"/>
                    </a:lnTo>
                    <a:lnTo>
                      <a:pt x="2" y="2"/>
                    </a:lnTo>
                    <a:lnTo>
                      <a:pt x="0" y="0"/>
                    </a:lnTo>
                    <a:lnTo>
                      <a:pt x="114" y="27"/>
                    </a:lnTo>
                    <a:lnTo>
                      <a:pt x="116" y="29"/>
                    </a:lnTo>
                    <a:lnTo>
                      <a:pt x="117" y="30"/>
                    </a:lnTo>
                    <a:close/>
                  </a:path>
                </a:pathLst>
              </a:custGeom>
              <a:solidFill>
                <a:srgbClr val="F0D200"/>
              </a:solidFill>
              <a:ln w="9525">
                <a:noFill/>
                <a:round/>
                <a:headEnd/>
                <a:tailEnd/>
              </a:ln>
            </p:spPr>
            <p:txBody>
              <a:bodyPr/>
              <a:lstStyle/>
              <a:p>
                <a:endParaRPr lang="en-US"/>
              </a:p>
            </p:txBody>
          </p:sp>
          <p:sp>
            <p:nvSpPr>
              <p:cNvPr id="179352" name="Freeform 152"/>
              <p:cNvSpPr>
                <a:spLocks/>
              </p:cNvSpPr>
              <p:nvPr/>
            </p:nvSpPr>
            <p:spPr bwMode="auto">
              <a:xfrm>
                <a:off x="1857" y="1800"/>
                <a:ext cx="116" cy="31"/>
              </a:xfrm>
              <a:custGeom>
                <a:avLst/>
                <a:gdLst/>
                <a:ahLst/>
                <a:cxnLst>
                  <a:cxn ang="0">
                    <a:pos x="116" y="31"/>
                  </a:cxn>
                  <a:cxn ang="0">
                    <a:pos x="2" y="4"/>
                  </a:cxn>
                  <a:cxn ang="0">
                    <a:pos x="2" y="2"/>
                  </a:cxn>
                  <a:cxn ang="0">
                    <a:pos x="0" y="0"/>
                  </a:cxn>
                  <a:cxn ang="0">
                    <a:pos x="0" y="0"/>
                  </a:cxn>
                  <a:cxn ang="0">
                    <a:pos x="2" y="0"/>
                  </a:cxn>
                  <a:cxn ang="0">
                    <a:pos x="112" y="27"/>
                  </a:cxn>
                  <a:cxn ang="0">
                    <a:pos x="114" y="29"/>
                  </a:cxn>
                  <a:cxn ang="0">
                    <a:pos x="116" y="31"/>
                  </a:cxn>
                </a:cxnLst>
                <a:rect l="0" t="0" r="r" b="b"/>
                <a:pathLst>
                  <a:path w="116" h="31">
                    <a:moveTo>
                      <a:pt x="116" y="31"/>
                    </a:moveTo>
                    <a:lnTo>
                      <a:pt x="2" y="4"/>
                    </a:lnTo>
                    <a:lnTo>
                      <a:pt x="2" y="2"/>
                    </a:lnTo>
                    <a:lnTo>
                      <a:pt x="0" y="0"/>
                    </a:lnTo>
                    <a:lnTo>
                      <a:pt x="0" y="0"/>
                    </a:lnTo>
                    <a:lnTo>
                      <a:pt x="2" y="0"/>
                    </a:lnTo>
                    <a:lnTo>
                      <a:pt x="112" y="27"/>
                    </a:lnTo>
                    <a:lnTo>
                      <a:pt x="114" y="29"/>
                    </a:lnTo>
                    <a:lnTo>
                      <a:pt x="116" y="31"/>
                    </a:lnTo>
                    <a:close/>
                  </a:path>
                </a:pathLst>
              </a:custGeom>
              <a:solidFill>
                <a:srgbClr val="F1D300"/>
              </a:solidFill>
              <a:ln w="9525">
                <a:noFill/>
                <a:round/>
                <a:headEnd/>
                <a:tailEnd/>
              </a:ln>
            </p:spPr>
            <p:txBody>
              <a:bodyPr/>
              <a:lstStyle/>
              <a:p>
                <a:endParaRPr lang="en-US"/>
              </a:p>
            </p:txBody>
          </p:sp>
          <p:sp>
            <p:nvSpPr>
              <p:cNvPr id="179353" name="Freeform 153"/>
              <p:cNvSpPr>
                <a:spLocks/>
              </p:cNvSpPr>
              <p:nvPr/>
            </p:nvSpPr>
            <p:spPr bwMode="auto">
              <a:xfrm>
                <a:off x="1857" y="1798"/>
                <a:ext cx="114" cy="31"/>
              </a:xfrm>
              <a:custGeom>
                <a:avLst/>
                <a:gdLst/>
                <a:ahLst/>
                <a:cxnLst>
                  <a:cxn ang="0">
                    <a:pos x="114" y="31"/>
                  </a:cxn>
                  <a:cxn ang="0">
                    <a:pos x="0" y="4"/>
                  </a:cxn>
                  <a:cxn ang="0">
                    <a:pos x="0" y="2"/>
                  </a:cxn>
                  <a:cxn ang="0">
                    <a:pos x="0" y="2"/>
                  </a:cxn>
                  <a:cxn ang="0">
                    <a:pos x="2" y="2"/>
                  </a:cxn>
                  <a:cxn ang="0">
                    <a:pos x="6" y="0"/>
                  </a:cxn>
                  <a:cxn ang="0">
                    <a:pos x="110" y="25"/>
                  </a:cxn>
                  <a:cxn ang="0">
                    <a:pos x="112" y="29"/>
                  </a:cxn>
                  <a:cxn ang="0">
                    <a:pos x="114" y="31"/>
                  </a:cxn>
                </a:cxnLst>
                <a:rect l="0" t="0" r="r" b="b"/>
                <a:pathLst>
                  <a:path w="114" h="31">
                    <a:moveTo>
                      <a:pt x="114" y="31"/>
                    </a:moveTo>
                    <a:lnTo>
                      <a:pt x="0" y="4"/>
                    </a:lnTo>
                    <a:lnTo>
                      <a:pt x="0" y="2"/>
                    </a:lnTo>
                    <a:lnTo>
                      <a:pt x="0" y="2"/>
                    </a:lnTo>
                    <a:lnTo>
                      <a:pt x="2" y="2"/>
                    </a:lnTo>
                    <a:lnTo>
                      <a:pt x="6" y="0"/>
                    </a:lnTo>
                    <a:lnTo>
                      <a:pt x="110" y="25"/>
                    </a:lnTo>
                    <a:lnTo>
                      <a:pt x="112" y="29"/>
                    </a:lnTo>
                    <a:lnTo>
                      <a:pt x="114" y="31"/>
                    </a:lnTo>
                    <a:close/>
                  </a:path>
                </a:pathLst>
              </a:custGeom>
              <a:solidFill>
                <a:srgbClr val="F1D500"/>
              </a:solidFill>
              <a:ln w="9525">
                <a:noFill/>
                <a:round/>
                <a:headEnd/>
                <a:tailEnd/>
              </a:ln>
            </p:spPr>
            <p:txBody>
              <a:bodyPr/>
              <a:lstStyle/>
              <a:p>
                <a:endParaRPr lang="en-US"/>
              </a:p>
            </p:txBody>
          </p:sp>
          <p:sp>
            <p:nvSpPr>
              <p:cNvPr id="179354" name="Freeform 154"/>
              <p:cNvSpPr>
                <a:spLocks/>
              </p:cNvSpPr>
              <p:nvPr/>
            </p:nvSpPr>
            <p:spPr bwMode="auto">
              <a:xfrm>
                <a:off x="1859" y="1798"/>
                <a:ext cx="110" cy="29"/>
              </a:xfrm>
              <a:custGeom>
                <a:avLst/>
                <a:gdLst/>
                <a:ahLst/>
                <a:cxnLst>
                  <a:cxn ang="0">
                    <a:pos x="110" y="29"/>
                  </a:cxn>
                  <a:cxn ang="0">
                    <a:pos x="0" y="2"/>
                  </a:cxn>
                  <a:cxn ang="0">
                    <a:pos x="2" y="0"/>
                  </a:cxn>
                  <a:cxn ang="0">
                    <a:pos x="5" y="0"/>
                  </a:cxn>
                  <a:cxn ang="0">
                    <a:pos x="106" y="23"/>
                  </a:cxn>
                  <a:cxn ang="0">
                    <a:pos x="108" y="25"/>
                  </a:cxn>
                  <a:cxn ang="0">
                    <a:pos x="110" y="29"/>
                  </a:cxn>
                </a:cxnLst>
                <a:rect l="0" t="0" r="r" b="b"/>
                <a:pathLst>
                  <a:path w="110" h="29">
                    <a:moveTo>
                      <a:pt x="110" y="29"/>
                    </a:moveTo>
                    <a:lnTo>
                      <a:pt x="0" y="2"/>
                    </a:lnTo>
                    <a:lnTo>
                      <a:pt x="2" y="0"/>
                    </a:lnTo>
                    <a:lnTo>
                      <a:pt x="5" y="0"/>
                    </a:lnTo>
                    <a:lnTo>
                      <a:pt x="106" y="23"/>
                    </a:lnTo>
                    <a:lnTo>
                      <a:pt x="108" y="25"/>
                    </a:lnTo>
                    <a:lnTo>
                      <a:pt x="110" y="29"/>
                    </a:lnTo>
                    <a:close/>
                  </a:path>
                </a:pathLst>
              </a:custGeom>
              <a:solidFill>
                <a:srgbClr val="F1D500"/>
              </a:solidFill>
              <a:ln w="9525">
                <a:noFill/>
                <a:round/>
                <a:headEnd/>
                <a:tailEnd/>
              </a:ln>
            </p:spPr>
            <p:txBody>
              <a:bodyPr/>
              <a:lstStyle/>
              <a:p>
                <a:endParaRPr lang="en-US"/>
              </a:p>
            </p:txBody>
          </p:sp>
          <p:sp>
            <p:nvSpPr>
              <p:cNvPr id="179355" name="Freeform 155"/>
              <p:cNvSpPr>
                <a:spLocks/>
              </p:cNvSpPr>
              <p:nvPr/>
            </p:nvSpPr>
            <p:spPr bwMode="auto">
              <a:xfrm>
                <a:off x="1863" y="1796"/>
                <a:ext cx="104" cy="27"/>
              </a:xfrm>
              <a:custGeom>
                <a:avLst/>
                <a:gdLst/>
                <a:ahLst/>
                <a:cxnLst>
                  <a:cxn ang="0">
                    <a:pos x="104" y="27"/>
                  </a:cxn>
                  <a:cxn ang="0">
                    <a:pos x="0" y="2"/>
                  </a:cxn>
                  <a:cxn ang="0">
                    <a:pos x="1" y="2"/>
                  </a:cxn>
                  <a:cxn ang="0">
                    <a:pos x="5" y="0"/>
                  </a:cxn>
                  <a:cxn ang="0">
                    <a:pos x="100" y="23"/>
                  </a:cxn>
                  <a:cxn ang="0">
                    <a:pos x="102" y="23"/>
                  </a:cxn>
                  <a:cxn ang="0">
                    <a:pos x="102" y="25"/>
                  </a:cxn>
                  <a:cxn ang="0">
                    <a:pos x="104" y="25"/>
                  </a:cxn>
                  <a:cxn ang="0">
                    <a:pos x="104" y="27"/>
                  </a:cxn>
                </a:cxnLst>
                <a:rect l="0" t="0" r="r" b="b"/>
                <a:pathLst>
                  <a:path w="104" h="27">
                    <a:moveTo>
                      <a:pt x="104" y="27"/>
                    </a:moveTo>
                    <a:lnTo>
                      <a:pt x="0" y="2"/>
                    </a:lnTo>
                    <a:lnTo>
                      <a:pt x="1" y="2"/>
                    </a:lnTo>
                    <a:lnTo>
                      <a:pt x="5" y="0"/>
                    </a:lnTo>
                    <a:lnTo>
                      <a:pt x="100" y="23"/>
                    </a:lnTo>
                    <a:lnTo>
                      <a:pt x="102" y="23"/>
                    </a:lnTo>
                    <a:lnTo>
                      <a:pt x="102" y="25"/>
                    </a:lnTo>
                    <a:lnTo>
                      <a:pt x="104" y="25"/>
                    </a:lnTo>
                    <a:lnTo>
                      <a:pt x="104" y="27"/>
                    </a:lnTo>
                    <a:close/>
                  </a:path>
                </a:pathLst>
              </a:custGeom>
              <a:solidFill>
                <a:srgbClr val="F1D600"/>
              </a:solidFill>
              <a:ln w="9525">
                <a:noFill/>
                <a:round/>
                <a:headEnd/>
                <a:tailEnd/>
              </a:ln>
            </p:spPr>
            <p:txBody>
              <a:bodyPr/>
              <a:lstStyle/>
              <a:p>
                <a:endParaRPr lang="en-US"/>
              </a:p>
            </p:txBody>
          </p:sp>
          <p:sp>
            <p:nvSpPr>
              <p:cNvPr id="179356" name="Freeform 156"/>
              <p:cNvSpPr>
                <a:spLocks/>
              </p:cNvSpPr>
              <p:nvPr/>
            </p:nvSpPr>
            <p:spPr bwMode="auto">
              <a:xfrm>
                <a:off x="1864" y="1796"/>
                <a:ext cx="101" cy="25"/>
              </a:xfrm>
              <a:custGeom>
                <a:avLst/>
                <a:gdLst/>
                <a:ahLst/>
                <a:cxnLst>
                  <a:cxn ang="0">
                    <a:pos x="101" y="25"/>
                  </a:cxn>
                  <a:cxn ang="0">
                    <a:pos x="0" y="2"/>
                  </a:cxn>
                  <a:cxn ang="0">
                    <a:pos x="4" y="0"/>
                  </a:cxn>
                  <a:cxn ang="0">
                    <a:pos x="8" y="0"/>
                  </a:cxn>
                  <a:cxn ang="0">
                    <a:pos x="8" y="0"/>
                  </a:cxn>
                  <a:cxn ang="0">
                    <a:pos x="10" y="0"/>
                  </a:cxn>
                  <a:cxn ang="0">
                    <a:pos x="97" y="19"/>
                  </a:cxn>
                  <a:cxn ang="0">
                    <a:pos x="99" y="23"/>
                  </a:cxn>
                  <a:cxn ang="0">
                    <a:pos x="101" y="25"/>
                  </a:cxn>
                  <a:cxn ang="0">
                    <a:pos x="101" y="25"/>
                  </a:cxn>
                  <a:cxn ang="0">
                    <a:pos x="101" y="25"/>
                  </a:cxn>
                </a:cxnLst>
                <a:rect l="0" t="0" r="r" b="b"/>
                <a:pathLst>
                  <a:path w="101" h="25">
                    <a:moveTo>
                      <a:pt x="101" y="25"/>
                    </a:moveTo>
                    <a:lnTo>
                      <a:pt x="0" y="2"/>
                    </a:lnTo>
                    <a:lnTo>
                      <a:pt x="4" y="0"/>
                    </a:lnTo>
                    <a:lnTo>
                      <a:pt x="8" y="0"/>
                    </a:lnTo>
                    <a:lnTo>
                      <a:pt x="8" y="0"/>
                    </a:lnTo>
                    <a:lnTo>
                      <a:pt x="10" y="0"/>
                    </a:lnTo>
                    <a:lnTo>
                      <a:pt x="97" y="19"/>
                    </a:lnTo>
                    <a:lnTo>
                      <a:pt x="99" y="23"/>
                    </a:lnTo>
                    <a:lnTo>
                      <a:pt x="101" y="25"/>
                    </a:lnTo>
                    <a:lnTo>
                      <a:pt x="101" y="25"/>
                    </a:lnTo>
                    <a:lnTo>
                      <a:pt x="101" y="25"/>
                    </a:lnTo>
                    <a:close/>
                  </a:path>
                </a:pathLst>
              </a:custGeom>
              <a:solidFill>
                <a:srgbClr val="F1D700"/>
              </a:solidFill>
              <a:ln w="9525">
                <a:noFill/>
                <a:round/>
                <a:headEnd/>
                <a:tailEnd/>
              </a:ln>
            </p:spPr>
            <p:txBody>
              <a:bodyPr/>
              <a:lstStyle/>
              <a:p>
                <a:endParaRPr lang="en-US"/>
              </a:p>
            </p:txBody>
          </p:sp>
          <p:sp>
            <p:nvSpPr>
              <p:cNvPr id="179357" name="Freeform 157"/>
              <p:cNvSpPr>
                <a:spLocks/>
              </p:cNvSpPr>
              <p:nvPr/>
            </p:nvSpPr>
            <p:spPr bwMode="auto">
              <a:xfrm>
                <a:off x="1868" y="1795"/>
                <a:ext cx="95" cy="24"/>
              </a:xfrm>
              <a:custGeom>
                <a:avLst/>
                <a:gdLst/>
                <a:ahLst/>
                <a:cxnLst>
                  <a:cxn ang="0">
                    <a:pos x="95" y="24"/>
                  </a:cxn>
                  <a:cxn ang="0">
                    <a:pos x="0" y="1"/>
                  </a:cxn>
                  <a:cxn ang="0">
                    <a:pos x="2" y="1"/>
                  </a:cxn>
                  <a:cxn ang="0">
                    <a:pos x="4" y="1"/>
                  </a:cxn>
                  <a:cxn ang="0">
                    <a:pos x="6" y="1"/>
                  </a:cxn>
                  <a:cxn ang="0">
                    <a:pos x="10" y="0"/>
                  </a:cxn>
                  <a:cxn ang="0">
                    <a:pos x="91" y="19"/>
                  </a:cxn>
                  <a:cxn ang="0">
                    <a:pos x="93" y="20"/>
                  </a:cxn>
                  <a:cxn ang="0">
                    <a:pos x="95" y="24"/>
                  </a:cxn>
                </a:cxnLst>
                <a:rect l="0" t="0" r="r" b="b"/>
                <a:pathLst>
                  <a:path w="95" h="24">
                    <a:moveTo>
                      <a:pt x="95" y="24"/>
                    </a:moveTo>
                    <a:lnTo>
                      <a:pt x="0" y="1"/>
                    </a:lnTo>
                    <a:lnTo>
                      <a:pt x="2" y="1"/>
                    </a:lnTo>
                    <a:lnTo>
                      <a:pt x="4" y="1"/>
                    </a:lnTo>
                    <a:lnTo>
                      <a:pt x="6" y="1"/>
                    </a:lnTo>
                    <a:lnTo>
                      <a:pt x="10" y="0"/>
                    </a:lnTo>
                    <a:lnTo>
                      <a:pt x="91" y="19"/>
                    </a:lnTo>
                    <a:lnTo>
                      <a:pt x="93" y="20"/>
                    </a:lnTo>
                    <a:lnTo>
                      <a:pt x="95" y="24"/>
                    </a:lnTo>
                    <a:close/>
                  </a:path>
                </a:pathLst>
              </a:custGeom>
              <a:solidFill>
                <a:srgbClr val="F1D800"/>
              </a:solidFill>
              <a:ln w="9525">
                <a:noFill/>
                <a:round/>
                <a:headEnd/>
                <a:tailEnd/>
              </a:ln>
            </p:spPr>
            <p:txBody>
              <a:bodyPr/>
              <a:lstStyle/>
              <a:p>
                <a:endParaRPr lang="en-US"/>
              </a:p>
            </p:txBody>
          </p:sp>
          <p:sp>
            <p:nvSpPr>
              <p:cNvPr id="179358" name="Freeform 158"/>
              <p:cNvSpPr>
                <a:spLocks/>
              </p:cNvSpPr>
              <p:nvPr/>
            </p:nvSpPr>
            <p:spPr bwMode="auto">
              <a:xfrm>
                <a:off x="1874" y="1795"/>
                <a:ext cx="87" cy="20"/>
              </a:xfrm>
              <a:custGeom>
                <a:avLst/>
                <a:gdLst/>
                <a:ahLst/>
                <a:cxnLst>
                  <a:cxn ang="0">
                    <a:pos x="87" y="20"/>
                  </a:cxn>
                  <a:cxn ang="0">
                    <a:pos x="0" y="1"/>
                  </a:cxn>
                  <a:cxn ang="0">
                    <a:pos x="4" y="0"/>
                  </a:cxn>
                  <a:cxn ang="0">
                    <a:pos x="8" y="0"/>
                  </a:cxn>
                  <a:cxn ang="0">
                    <a:pos x="83" y="17"/>
                  </a:cxn>
                  <a:cxn ang="0">
                    <a:pos x="85" y="19"/>
                  </a:cxn>
                  <a:cxn ang="0">
                    <a:pos x="87" y="20"/>
                  </a:cxn>
                </a:cxnLst>
                <a:rect l="0" t="0" r="r" b="b"/>
                <a:pathLst>
                  <a:path w="87" h="20">
                    <a:moveTo>
                      <a:pt x="87" y="20"/>
                    </a:moveTo>
                    <a:lnTo>
                      <a:pt x="0" y="1"/>
                    </a:lnTo>
                    <a:lnTo>
                      <a:pt x="4" y="0"/>
                    </a:lnTo>
                    <a:lnTo>
                      <a:pt x="8" y="0"/>
                    </a:lnTo>
                    <a:lnTo>
                      <a:pt x="83" y="17"/>
                    </a:lnTo>
                    <a:lnTo>
                      <a:pt x="85" y="19"/>
                    </a:lnTo>
                    <a:lnTo>
                      <a:pt x="87" y="20"/>
                    </a:lnTo>
                    <a:close/>
                  </a:path>
                </a:pathLst>
              </a:custGeom>
              <a:solidFill>
                <a:srgbClr val="F1D800"/>
              </a:solidFill>
              <a:ln w="9525">
                <a:noFill/>
                <a:round/>
                <a:headEnd/>
                <a:tailEnd/>
              </a:ln>
            </p:spPr>
            <p:txBody>
              <a:bodyPr/>
              <a:lstStyle/>
              <a:p>
                <a:endParaRPr lang="en-US"/>
              </a:p>
            </p:txBody>
          </p:sp>
          <p:sp>
            <p:nvSpPr>
              <p:cNvPr id="179359" name="Freeform 159"/>
              <p:cNvSpPr>
                <a:spLocks/>
              </p:cNvSpPr>
              <p:nvPr/>
            </p:nvSpPr>
            <p:spPr bwMode="auto">
              <a:xfrm>
                <a:off x="1878" y="1793"/>
                <a:ext cx="81" cy="21"/>
              </a:xfrm>
              <a:custGeom>
                <a:avLst/>
                <a:gdLst/>
                <a:ahLst/>
                <a:cxnLst>
                  <a:cxn ang="0">
                    <a:pos x="81" y="21"/>
                  </a:cxn>
                  <a:cxn ang="0">
                    <a:pos x="0" y="2"/>
                  </a:cxn>
                  <a:cxn ang="0">
                    <a:pos x="4" y="2"/>
                  </a:cxn>
                  <a:cxn ang="0">
                    <a:pos x="7" y="0"/>
                  </a:cxn>
                  <a:cxn ang="0">
                    <a:pos x="78" y="17"/>
                  </a:cxn>
                  <a:cxn ang="0">
                    <a:pos x="79" y="19"/>
                  </a:cxn>
                  <a:cxn ang="0">
                    <a:pos x="81" y="21"/>
                  </a:cxn>
                </a:cxnLst>
                <a:rect l="0" t="0" r="r" b="b"/>
                <a:pathLst>
                  <a:path w="81" h="21">
                    <a:moveTo>
                      <a:pt x="81" y="21"/>
                    </a:moveTo>
                    <a:lnTo>
                      <a:pt x="0" y="2"/>
                    </a:lnTo>
                    <a:lnTo>
                      <a:pt x="4" y="2"/>
                    </a:lnTo>
                    <a:lnTo>
                      <a:pt x="7" y="0"/>
                    </a:lnTo>
                    <a:lnTo>
                      <a:pt x="78" y="17"/>
                    </a:lnTo>
                    <a:lnTo>
                      <a:pt x="79" y="19"/>
                    </a:lnTo>
                    <a:lnTo>
                      <a:pt x="81" y="21"/>
                    </a:lnTo>
                    <a:close/>
                  </a:path>
                </a:pathLst>
              </a:custGeom>
              <a:solidFill>
                <a:srgbClr val="F2D900"/>
              </a:solidFill>
              <a:ln w="9525">
                <a:noFill/>
                <a:round/>
                <a:headEnd/>
                <a:tailEnd/>
              </a:ln>
            </p:spPr>
            <p:txBody>
              <a:bodyPr/>
              <a:lstStyle/>
              <a:p>
                <a:endParaRPr lang="en-US"/>
              </a:p>
            </p:txBody>
          </p:sp>
          <p:sp>
            <p:nvSpPr>
              <p:cNvPr id="179360" name="Freeform 160"/>
              <p:cNvSpPr>
                <a:spLocks/>
              </p:cNvSpPr>
              <p:nvPr/>
            </p:nvSpPr>
            <p:spPr bwMode="auto">
              <a:xfrm>
                <a:off x="1882" y="1791"/>
                <a:ext cx="75" cy="21"/>
              </a:xfrm>
              <a:custGeom>
                <a:avLst/>
                <a:gdLst/>
                <a:ahLst/>
                <a:cxnLst>
                  <a:cxn ang="0">
                    <a:pos x="75" y="21"/>
                  </a:cxn>
                  <a:cxn ang="0">
                    <a:pos x="0" y="4"/>
                  </a:cxn>
                  <a:cxn ang="0">
                    <a:pos x="3" y="2"/>
                  </a:cxn>
                  <a:cxn ang="0">
                    <a:pos x="7" y="0"/>
                  </a:cxn>
                  <a:cxn ang="0">
                    <a:pos x="70" y="15"/>
                  </a:cxn>
                  <a:cxn ang="0">
                    <a:pos x="74" y="19"/>
                  </a:cxn>
                  <a:cxn ang="0">
                    <a:pos x="75" y="21"/>
                  </a:cxn>
                </a:cxnLst>
                <a:rect l="0" t="0" r="r" b="b"/>
                <a:pathLst>
                  <a:path w="75" h="21">
                    <a:moveTo>
                      <a:pt x="75" y="21"/>
                    </a:moveTo>
                    <a:lnTo>
                      <a:pt x="0" y="4"/>
                    </a:lnTo>
                    <a:lnTo>
                      <a:pt x="3" y="2"/>
                    </a:lnTo>
                    <a:lnTo>
                      <a:pt x="7" y="0"/>
                    </a:lnTo>
                    <a:lnTo>
                      <a:pt x="70" y="15"/>
                    </a:lnTo>
                    <a:lnTo>
                      <a:pt x="74" y="19"/>
                    </a:lnTo>
                    <a:lnTo>
                      <a:pt x="75" y="21"/>
                    </a:lnTo>
                    <a:close/>
                  </a:path>
                </a:pathLst>
              </a:custGeom>
              <a:solidFill>
                <a:srgbClr val="F2DA00"/>
              </a:solidFill>
              <a:ln w="9525">
                <a:noFill/>
                <a:round/>
                <a:headEnd/>
                <a:tailEnd/>
              </a:ln>
            </p:spPr>
            <p:txBody>
              <a:bodyPr/>
              <a:lstStyle/>
              <a:p>
                <a:endParaRPr lang="en-US"/>
              </a:p>
            </p:txBody>
          </p:sp>
          <p:sp>
            <p:nvSpPr>
              <p:cNvPr id="179361" name="Freeform 161"/>
              <p:cNvSpPr>
                <a:spLocks/>
              </p:cNvSpPr>
              <p:nvPr/>
            </p:nvSpPr>
            <p:spPr bwMode="auto">
              <a:xfrm>
                <a:off x="1885" y="1791"/>
                <a:ext cx="71" cy="19"/>
              </a:xfrm>
              <a:custGeom>
                <a:avLst/>
                <a:gdLst/>
                <a:ahLst/>
                <a:cxnLst>
                  <a:cxn ang="0">
                    <a:pos x="71" y="19"/>
                  </a:cxn>
                  <a:cxn ang="0">
                    <a:pos x="0" y="2"/>
                  </a:cxn>
                  <a:cxn ang="0">
                    <a:pos x="4" y="2"/>
                  </a:cxn>
                  <a:cxn ang="0">
                    <a:pos x="8" y="0"/>
                  </a:cxn>
                  <a:cxn ang="0">
                    <a:pos x="8" y="0"/>
                  </a:cxn>
                  <a:cxn ang="0">
                    <a:pos x="10" y="0"/>
                  </a:cxn>
                  <a:cxn ang="0">
                    <a:pos x="63" y="13"/>
                  </a:cxn>
                  <a:cxn ang="0">
                    <a:pos x="67" y="15"/>
                  </a:cxn>
                  <a:cxn ang="0">
                    <a:pos x="71" y="19"/>
                  </a:cxn>
                </a:cxnLst>
                <a:rect l="0" t="0" r="r" b="b"/>
                <a:pathLst>
                  <a:path w="71" h="19">
                    <a:moveTo>
                      <a:pt x="71" y="19"/>
                    </a:moveTo>
                    <a:lnTo>
                      <a:pt x="0" y="2"/>
                    </a:lnTo>
                    <a:lnTo>
                      <a:pt x="4" y="2"/>
                    </a:lnTo>
                    <a:lnTo>
                      <a:pt x="8" y="0"/>
                    </a:lnTo>
                    <a:lnTo>
                      <a:pt x="8" y="0"/>
                    </a:lnTo>
                    <a:lnTo>
                      <a:pt x="10" y="0"/>
                    </a:lnTo>
                    <a:lnTo>
                      <a:pt x="63" y="13"/>
                    </a:lnTo>
                    <a:lnTo>
                      <a:pt x="67" y="15"/>
                    </a:lnTo>
                    <a:lnTo>
                      <a:pt x="71" y="19"/>
                    </a:lnTo>
                    <a:close/>
                  </a:path>
                </a:pathLst>
              </a:custGeom>
              <a:solidFill>
                <a:srgbClr val="F2DA00"/>
              </a:solidFill>
              <a:ln w="9525">
                <a:noFill/>
                <a:round/>
                <a:headEnd/>
                <a:tailEnd/>
              </a:ln>
            </p:spPr>
            <p:txBody>
              <a:bodyPr/>
              <a:lstStyle/>
              <a:p>
                <a:endParaRPr lang="en-US"/>
              </a:p>
            </p:txBody>
          </p:sp>
          <p:sp>
            <p:nvSpPr>
              <p:cNvPr id="179362" name="Freeform 162"/>
              <p:cNvSpPr>
                <a:spLocks/>
              </p:cNvSpPr>
              <p:nvPr/>
            </p:nvSpPr>
            <p:spPr bwMode="auto">
              <a:xfrm>
                <a:off x="1889" y="1789"/>
                <a:ext cx="63" cy="17"/>
              </a:xfrm>
              <a:custGeom>
                <a:avLst/>
                <a:gdLst/>
                <a:ahLst/>
                <a:cxnLst>
                  <a:cxn ang="0">
                    <a:pos x="63" y="17"/>
                  </a:cxn>
                  <a:cxn ang="0">
                    <a:pos x="0" y="2"/>
                  </a:cxn>
                  <a:cxn ang="0">
                    <a:pos x="2" y="2"/>
                  </a:cxn>
                  <a:cxn ang="0">
                    <a:pos x="4" y="2"/>
                  </a:cxn>
                  <a:cxn ang="0">
                    <a:pos x="6" y="2"/>
                  </a:cxn>
                  <a:cxn ang="0">
                    <a:pos x="10" y="0"/>
                  </a:cxn>
                  <a:cxn ang="0">
                    <a:pos x="57" y="11"/>
                  </a:cxn>
                  <a:cxn ang="0">
                    <a:pos x="59" y="15"/>
                  </a:cxn>
                  <a:cxn ang="0">
                    <a:pos x="63" y="17"/>
                  </a:cxn>
                </a:cxnLst>
                <a:rect l="0" t="0" r="r" b="b"/>
                <a:pathLst>
                  <a:path w="63" h="17">
                    <a:moveTo>
                      <a:pt x="63" y="17"/>
                    </a:moveTo>
                    <a:lnTo>
                      <a:pt x="0" y="2"/>
                    </a:lnTo>
                    <a:lnTo>
                      <a:pt x="2" y="2"/>
                    </a:lnTo>
                    <a:lnTo>
                      <a:pt x="4" y="2"/>
                    </a:lnTo>
                    <a:lnTo>
                      <a:pt x="6" y="2"/>
                    </a:lnTo>
                    <a:lnTo>
                      <a:pt x="10" y="0"/>
                    </a:lnTo>
                    <a:lnTo>
                      <a:pt x="57" y="11"/>
                    </a:lnTo>
                    <a:lnTo>
                      <a:pt x="59" y="15"/>
                    </a:lnTo>
                    <a:lnTo>
                      <a:pt x="63" y="17"/>
                    </a:lnTo>
                    <a:close/>
                  </a:path>
                </a:pathLst>
              </a:custGeom>
              <a:solidFill>
                <a:srgbClr val="F2DB00"/>
              </a:solidFill>
              <a:ln w="9525">
                <a:noFill/>
                <a:round/>
                <a:headEnd/>
                <a:tailEnd/>
              </a:ln>
            </p:spPr>
            <p:txBody>
              <a:bodyPr/>
              <a:lstStyle/>
              <a:p>
                <a:endParaRPr lang="en-US"/>
              </a:p>
            </p:txBody>
          </p:sp>
          <p:sp>
            <p:nvSpPr>
              <p:cNvPr id="179363" name="Freeform 163"/>
              <p:cNvSpPr>
                <a:spLocks/>
              </p:cNvSpPr>
              <p:nvPr/>
            </p:nvSpPr>
            <p:spPr bwMode="auto">
              <a:xfrm>
                <a:off x="1895" y="1789"/>
                <a:ext cx="53" cy="15"/>
              </a:xfrm>
              <a:custGeom>
                <a:avLst/>
                <a:gdLst/>
                <a:ahLst/>
                <a:cxnLst>
                  <a:cxn ang="0">
                    <a:pos x="53" y="15"/>
                  </a:cxn>
                  <a:cxn ang="0">
                    <a:pos x="0" y="2"/>
                  </a:cxn>
                  <a:cxn ang="0">
                    <a:pos x="4" y="0"/>
                  </a:cxn>
                  <a:cxn ang="0">
                    <a:pos x="5" y="0"/>
                  </a:cxn>
                  <a:cxn ang="0">
                    <a:pos x="47" y="9"/>
                  </a:cxn>
                  <a:cxn ang="0">
                    <a:pos x="47" y="9"/>
                  </a:cxn>
                  <a:cxn ang="0">
                    <a:pos x="49" y="11"/>
                  </a:cxn>
                  <a:cxn ang="0">
                    <a:pos x="51" y="13"/>
                  </a:cxn>
                  <a:cxn ang="0">
                    <a:pos x="53" y="15"/>
                  </a:cxn>
                </a:cxnLst>
                <a:rect l="0" t="0" r="r" b="b"/>
                <a:pathLst>
                  <a:path w="53" h="15">
                    <a:moveTo>
                      <a:pt x="53" y="15"/>
                    </a:moveTo>
                    <a:lnTo>
                      <a:pt x="0" y="2"/>
                    </a:lnTo>
                    <a:lnTo>
                      <a:pt x="4" y="0"/>
                    </a:lnTo>
                    <a:lnTo>
                      <a:pt x="5" y="0"/>
                    </a:lnTo>
                    <a:lnTo>
                      <a:pt x="47" y="9"/>
                    </a:lnTo>
                    <a:lnTo>
                      <a:pt x="47" y="9"/>
                    </a:lnTo>
                    <a:lnTo>
                      <a:pt x="49" y="11"/>
                    </a:lnTo>
                    <a:lnTo>
                      <a:pt x="51" y="13"/>
                    </a:lnTo>
                    <a:lnTo>
                      <a:pt x="53" y="15"/>
                    </a:lnTo>
                    <a:close/>
                  </a:path>
                </a:pathLst>
              </a:custGeom>
              <a:solidFill>
                <a:srgbClr val="F2DC00"/>
              </a:solidFill>
              <a:ln w="9525">
                <a:noFill/>
                <a:round/>
                <a:headEnd/>
                <a:tailEnd/>
              </a:ln>
            </p:spPr>
            <p:txBody>
              <a:bodyPr/>
              <a:lstStyle/>
              <a:p>
                <a:endParaRPr lang="en-US"/>
              </a:p>
            </p:txBody>
          </p:sp>
          <p:sp>
            <p:nvSpPr>
              <p:cNvPr id="179364" name="Freeform 164"/>
              <p:cNvSpPr>
                <a:spLocks/>
              </p:cNvSpPr>
              <p:nvPr/>
            </p:nvSpPr>
            <p:spPr bwMode="auto">
              <a:xfrm>
                <a:off x="1899" y="1787"/>
                <a:ext cx="47" cy="13"/>
              </a:xfrm>
              <a:custGeom>
                <a:avLst/>
                <a:gdLst/>
                <a:ahLst/>
                <a:cxnLst>
                  <a:cxn ang="0">
                    <a:pos x="47" y="13"/>
                  </a:cxn>
                  <a:cxn ang="0">
                    <a:pos x="0" y="2"/>
                  </a:cxn>
                  <a:cxn ang="0">
                    <a:pos x="3" y="2"/>
                  </a:cxn>
                  <a:cxn ang="0">
                    <a:pos x="5" y="0"/>
                  </a:cxn>
                  <a:cxn ang="0">
                    <a:pos x="7" y="0"/>
                  </a:cxn>
                  <a:cxn ang="0">
                    <a:pos x="7" y="0"/>
                  </a:cxn>
                  <a:cxn ang="0">
                    <a:pos x="38" y="8"/>
                  </a:cxn>
                  <a:cxn ang="0">
                    <a:pos x="41" y="11"/>
                  </a:cxn>
                  <a:cxn ang="0">
                    <a:pos x="45" y="13"/>
                  </a:cxn>
                  <a:cxn ang="0">
                    <a:pos x="45" y="13"/>
                  </a:cxn>
                  <a:cxn ang="0">
                    <a:pos x="47" y="13"/>
                  </a:cxn>
                </a:cxnLst>
                <a:rect l="0" t="0" r="r" b="b"/>
                <a:pathLst>
                  <a:path w="47" h="13">
                    <a:moveTo>
                      <a:pt x="47" y="13"/>
                    </a:moveTo>
                    <a:lnTo>
                      <a:pt x="0" y="2"/>
                    </a:lnTo>
                    <a:lnTo>
                      <a:pt x="3" y="2"/>
                    </a:lnTo>
                    <a:lnTo>
                      <a:pt x="5" y="0"/>
                    </a:lnTo>
                    <a:lnTo>
                      <a:pt x="7" y="0"/>
                    </a:lnTo>
                    <a:lnTo>
                      <a:pt x="7" y="0"/>
                    </a:lnTo>
                    <a:lnTo>
                      <a:pt x="38" y="8"/>
                    </a:lnTo>
                    <a:lnTo>
                      <a:pt x="41" y="11"/>
                    </a:lnTo>
                    <a:lnTo>
                      <a:pt x="45" y="13"/>
                    </a:lnTo>
                    <a:lnTo>
                      <a:pt x="45" y="13"/>
                    </a:lnTo>
                    <a:lnTo>
                      <a:pt x="47" y="13"/>
                    </a:lnTo>
                    <a:close/>
                  </a:path>
                </a:pathLst>
              </a:custGeom>
              <a:solidFill>
                <a:srgbClr val="F2DD00"/>
              </a:solidFill>
              <a:ln w="9525">
                <a:noFill/>
                <a:round/>
                <a:headEnd/>
                <a:tailEnd/>
              </a:ln>
            </p:spPr>
            <p:txBody>
              <a:bodyPr/>
              <a:lstStyle/>
              <a:p>
                <a:endParaRPr lang="en-US"/>
              </a:p>
            </p:txBody>
          </p:sp>
          <p:sp>
            <p:nvSpPr>
              <p:cNvPr id="179365" name="Freeform 165"/>
              <p:cNvSpPr>
                <a:spLocks/>
              </p:cNvSpPr>
              <p:nvPr/>
            </p:nvSpPr>
            <p:spPr bwMode="auto">
              <a:xfrm>
                <a:off x="1900" y="1787"/>
                <a:ext cx="42" cy="11"/>
              </a:xfrm>
              <a:custGeom>
                <a:avLst/>
                <a:gdLst/>
                <a:ahLst/>
                <a:cxnLst>
                  <a:cxn ang="0">
                    <a:pos x="42" y="11"/>
                  </a:cxn>
                  <a:cxn ang="0">
                    <a:pos x="0" y="2"/>
                  </a:cxn>
                  <a:cxn ang="0">
                    <a:pos x="2" y="2"/>
                  </a:cxn>
                  <a:cxn ang="0">
                    <a:pos x="4" y="0"/>
                  </a:cxn>
                  <a:cxn ang="0">
                    <a:pos x="8" y="0"/>
                  </a:cxn>
                  <a:cxn ang="0">
                    <a:pos x="10" y="0"/>
                  </a:cxn>
                  <a:cxn ang="0">
                    <a:pos x="33" y="6"/>
                  </a:cxn>
                  <a:cxn ang="0">
                    <a:pos x="33" y="6"/>
                  </a:cxn>
                  <a:cxn ang="0">
                    <a:pos x="33" y="6"/>
                  </a:cxn>
                  <a:cxn ang="0">
                    <a:pos x="37" y="8"/>
                  </a:cxn>
                  <a:cxn ang="0">
                    <a:pos x="42" y="11"/>
                  </a:cxn>
                </a:cxnLst>
                <a:rect l="0" t="0" r="r" b="b"/>
                <a:pathLst>
                  <a:path w="42" h="11">
                    <a:moveTo>
                      <a:pt x="42" y="11"/>
                    </a:moveTo>
                    <a:lnTo>
                      <a:pt x="0" y="2"/>
                    </a:lnTo>
                    <a:lnTo>
                      <a:pt x="2" y="2"/>
                    </a:lnTo>
                    <a:lnTo>
                      <a:pt x="4" y="0"/>
                    </a:lnTo>
                    <a:lnTo>
                      <a:pt x="8" y="0"/>
                    </a:lnTo>
                    <a:lnTo>
                      <a:pt x="10" y="0"/>
                    </a:lnTo>
                    <a:lnTo>
                      <a:pt x="33" y="6"/>
                    </a:lnTo>
                    <a:lnTo>
                      <a:pt x="33" y="6"/>
                    </a:lnTo>
                    <a:lnTo>
                      <a:pt x="33" y="6"/>
                    </a:lnTo>
                    <a:lnTo>
                      <a:pt x="37" y="8"/>
                    </a:lnTo>
                    <a:lnTo>
                      <a:pt x="42" y="11"/>
                    </a:lnTo>
                    <a:close/>
                  </a:path>
                </a:pathLst>
              </a:custGeom>
              <a:solidFill>
                <a:srgbClr val="F2DD00"/>
              </a:solidFill>
              <a:ln w="9525">
                <a:noFill/>
                <a:round/>
                <a:headEnd/>
                <a:tailEnd/>
              </a:ln>
            </p:spPr>
            <p:txBody>
              <a:bodyPr/>
              <a:lstStyle/>
              <a:p>
                <a:endParaRPr lang="en-US"/>
              </a:p>
            </p:txBody>
          </p:sp>
          <p:sp>
            <p:nvSpPr>
              <p:cNvPr id="179366" name="Freeform 166"/>
              <p:cNvSpPr>
                <a:spLocks/>
              </p:cNvSpPr>
              <p:nvPr/>
            </p:nvSpPr>
            <p:spPr bwMode="auto">
              <a:xfrm>
                <a:off x="1906" y="1785"/>
                <a:ext cx="31" cy="10"/>
              </a:xfrm>
              <a:custGeom>
                <a:avLst/>
                <a:gdLst/>
                <a:ahLst/>
                <a:cxnLst>
                  <a:cxn ang="0">
                    <a:pos x="31" y="10"/>
                  </a:cxn>
                  <a:cxn ang="0">
                    <a:pos x="0" y="2"/>
                  </a:cxn>
                  <a:cxn ang="0">
                    <a:pos x="4" y="2"/>
                  </a:cxn>
                  <a:cxn ang="0">
                    <a:pos x="8" y="0"/>
                  </a:cxn>
                  <a:cxn ang="0">
                    <a:pos x="23" y="4"/>
                  </a:cxn>
                  <a:cxn ang="0">
                    <a:pos x="25" y="6"/>
                  </a:cxn>
                  <a:cxn ang="0">
                    <a:pos x="27" y="8"/>
                  </a:cxn>
                  <a:cxn ang="0">
                    <a:pos x="29" y="10"/>
                  </a:cxn>
                  <a:cxn ang="0">
                    <a:pos x="31" y="10"/>
                  </a:cxn>
                </a:cxnLst>
                <a:rect l="0" t="0" r="r" b="b"/>
                <a:pathLst>
                  <a:path w="31" h="10">
                    <a:moveTo>
                      <a:pt x="31" y="10"/>
                    </a:moveTo>
                    <a:lnTo>
                      <a:pt x="0" y="2"/>
                    </a:lnTo>
                    <a:lnTo>
                      <a:pt x="4" y="2"/>
                    </a:lnTo>
                    <a:lnTo>
                      <a:pt x="8" y="0"/>
                    </a:lnTo>
                    <a:lnTo>
                      <a:pt x="23" y="4"/>
                    </a:lnTo>
                    <a:lnTo>
                      <a:pt x="25" y="6"/>
                    </a:lnTo>
                    <a:lnTo>
                      <a:pt x="27" y="8"/>
                    </a:lnTo>
                    <a:lnTo>
                      <a:pt x="29" y="10"/>
                    </a:lnTo>
                    <a:lnTo>
                      <a:pt x="31" y="10"/>
                    </a:lnTo>
                    <a:close/>
                  </a:path>
                </a:pathLst>
              </a:custGeom>
              <a:solidFill>
                <a:srgbClr val="F2DE00"/>
              </a:solidFill>
              <a:ln w="9525">
                <a:noFill/>
                <a:round/>
                <a:headEnd/>
                <a:tailEnd/>
              </a:ln>
            </p:spPr>
            <p:txBody>
              <a:bodyPr/>
              <a:lstStyle/>
              <a:p>
                <a:endParaRPr lang="en-US"/>
              </a:p>
            </p:txBody>
          </p:sp>
          <p:sp>
            <p:nvSpPr>
              <p:cNvPr id="179367" name="Freeform 167"/>
              <p:cNvSpPr>
                <a:spLocks/>
              </p:cNvSpPr>
              <p:nvPr/>
            </p:nvSpPr>
            <p:spPr bwMode="auto">
              <a:xfrm>
                <a:off x="1910" y="1785"/>
                <a:ext cx="23" cy="8"/>
              </a:xfrm>
              <a:custGeom>
                <a:avLst/>
                <a:gdLst/>
                <a:ahLst/>
                <a:cxnLst>
                  <a:cxn ang="0">
                    <a:pos x="23" y="8"/>
                  </a:cxn>
                  <a:cxn ang="0">
                    <a:pos x="0" y="2"/>
                  </a:cxn>
                  <a:cxn ang="0">
                    <a:pos x="4" y="0"/>
                  </a:cxn>
                  <a:cxn ang="0">
                    <a:pos x="9" y="0"/>
                  </a:cxn>
                  <a:cxn ang="0">
                    <a:pos x="13" y="2"/>
                  </a:cxn>
                  <a:cxn ang="0">
                    <a:pos x="19" y="4"/>
                  </a:cxn>
                  <a:cxn ang="0">
                    <a:pos x="23" y="8"/>
                  </a:cxn>
                </a:cxnLst>
                <a:rect l="0" t="0" r="r" b="b"/>
                <a:pathLst>
                  <a:path w="23" h="8">
                    <a:moveTo>
                      <a:pt x="23" y="8"/>
                    </a:moveTo>
                    <a:lnTo>
                      <a:pt x="0" y="2"/>
                    </a:lnTo>
                    <a:lnTo>
                      <a:pt x="4" y="0"/>
                    </a:lnTo>
                    <a:lnTo>
                      <a:pt x="9" y="0"/>
                    </a:lnTo>
                    <a:lnTo>
                      <a:pt x="13" y="2"/>
                    </a:lnTo>
                    <a:lnTo>
                      <a:pt x="19" y="4"/>
                    </a:lnTo>
                    <a:lnTo>
                      <a:pt x="23" y="8"/>
                    </a:lnTo>
                    <a:close/>
                  </a:path>
                </a:pathLst>
              </a:custGeom>
              <a:solidFill>
                <a:srgbClr val="F2DF00"/>
              </a:solidFill>
              <a:ln w="9525">
                <a:noFill/>
                <a:round/>
                <a:headEnd/>
                <a:tailEnd/>
              </a:ln>
            </p:spPr>
            <p:txBody>
              <a:bodyPr/>
              <a:lstStyle/>
              <a:p>
                <a:endParaRPr lang="en-US"/>
              </a:p>
            </p:txBody>
          </p:sp>
          <p:sp>
            <p:nvSpPr>
              <p:cNvPr id="179368" name="Freeform 168"/>
              <p:cNvSpPr>
                <a:spLocks/>
              </p:cNvSpPr>
              <p:nvPr/>
            </p:nvSpPr>
            <p:spPr bwMode="auto">
              <a:xfrm>
                <a:off x="1914" y="1785"/>
                <a:ext cx="15" cy="4"/>
              </a:xfrm>
              <a:custGeom>
                <a:avLst/>
                <a:gdLst/>
                <a:ahLst/>
                <a:cxnLst>
                  <a:cxn ang="0">
                    <a:pos x="15" y="4"/>
                  </a:cxn>
                  <a:cxn ang="0">
                    <a:pos x="0" y="0"/>
                  </a:cxn>
                  <a:cxn ang="0">
                    <a:pos x="4" y="0"/>
                  </a:cxn>
                  <a:cxn ang="0">
                    <a:pos x="7" y="0"/>
                  </a:cxn>
                  <a:cxn ang="0">
                    <a:pos x="11" y="2"/>
                  </a:cxn>
                  <a:cxn ang="0">
                    <a:pos x="15" y="4"/>
                  </a:cxn>
                </a:cxnLst>
                <a:rect l="0" t="0" r="r" b="b"/>
                <a:pathLst>
                  <a:path w="15" h="4">
                    <a:moveTo>
                      <a:pt x="15" y="4"/>
                    </a:moveTo>
                    <a:lnTo>
                      <a:pt x="0" y="0"/>
                    </a:lnTo>
                    <a:lnTo>
                      <a:pt x="4" y="0"/>
                    </a:lnTo>
                    <a:lnTo>
                      <a:pt x="7" y="0"/>
                    </a:lnTo>
                    <a:lnTo>
                      <a:pt x="11" y="2"/>
                    </a:lnTo>
                    <a:lnTo>
                      <a:pt x="15" y="4"/>
                    </a:lnTo>
                    <a:close/>
                  </a:path>
                </a:pathLst>
              </a:custGeom>
              <a:solidFill>
                <a:srgbClr val="F3E000"/>
              </a:solidFill>
              <a:ln w="9525">
                <a:noFill/>
                <a:round/>
                <a:headEnd/>
                <a:tailEnd/>
              </a:ln>
            </p:spPr>
            <p:txBody>
              <a:bodyPr/>
              <a:lstStyle/>
              <a:p>
                <a:endParaRPr lang="en-US"/>
              </a:p>
            </p:txBody>
          </p:sp>
          <p:sp>
            <p:nvSpPr>
              <p:cNvPr id="179369" name="Freeform 169"/>
              <p:cNvSpPr>
                <a:spLocks/>
              </p:cNvSpPr>
              <p:nvPr/>
            </p:nvSpPr>
            <p:spPr bwMode="auto">
              <a:xfrm>
                <a:off x="1919" y="1785"/>
                <a:ext cx="4" cy="2"/>
              </a:xfrm>
              <a:custGeom>
                <a:avLst/>
                <a:gdLst/>
                <a:ahLst/>
                <a:cxnLst>
                  <a:cxn ang="0">
                    <a:pos x="4" y="2"/>
                  </a:cxn>
                  <a:cxn ang="0">
                    <a:pos x="0" y="0"/>
                  </a:cxn>
                  <a:cxn ang="0">
                    <a:pos x="2" y="0"/>
                  </a:cxn>
                  <a:cxn ang="0">
                    <a:pos x="2" y="0"/>
                  </a:cxn>
                  <a:cxn ang="0">
                    <a:pos x="4" y="0"/>
                  </a:cxn>
                  <a:cxn ang="0">
                    <a:pos x="4" y="2"/>
                  </a:cxn>
                </a:cxnLst>
                <a:rect l="0" t="0" r="r" b="b"/>
                <a:pathLst>
                  <a:path w="4" h="2">
                    <a:moveTo>
                      <a:pt x="4" y="2"/>
                    </a:moveTo>
                    <a:lnTo>
                      <a:pt x="0" y="0"/>
                    </a:lnTo>
                    <a:lnTo>
                      <a:pt x="2" y="0"/>
                    </a:lnTo>
                    <a:lnTo>
                      <a:pt x="2" y="0"/>
                    </a:lnTo>
                    <a:lnTo>
                      <a:pt x="4" y="0"/>
                    </a:lnTo>
                    <a:lnTo>
                      <a:pt x="4" y="2"/>
                    </a:lnTo>
                    <a:close/>
                  </a:path>
                </a:pathLst>
              </a:custGeom>
              <a:solidFill>
                <a:srgbClr val="F3E000"/>
              </a:solidFill>
              <a:ln w="9525">
                <a:noFill/>
                <a:round/>
                <a:headEnd/>
                <a:tailEnd/>
              </a:ln>
            </p:spPr>
            <p:txBody>
              <a:bodyPr/>
              <a:lstStyle/>
              <a:p>
                <a:endParaRPr lang="en-US"/>
              </a:p>
            </p:txBody>
          </p:sp>
          <p:sp>
            <p:nvSpPr>
              <p:cNvPr id="179370" name="Freeform 170"/>
              <p:cNvSpPr>
                <a:spLocks/>
              </p:cNvSpPr>
              <p:nvPr/>
            </p:nvSpPr>
            <p:spPr bwMode="auto">
              <a:xfrm>
                <a:off x="1808" y="1804"/>
                <a:ext cx="134" cy="288"/>
              </a:xfrm>
              <a:custGeom>
                <a:avLst/>
                <a:gdLst/>
                <a:ahLst/>
                <a:cxnLst>
                  <a:cxn ang="0">
                    <a:pos x="92" y="288"/>
                  </a:cxn>
                  <a:cxn ang="0">
                    <a:pos x="102" y="277"/>
                  </a:cxn>
                  <a:cxn ang="0">
                    <a:pos x="110" y="264"/>
                  </a:cxn>
                  <a:cxn ang="0">
                    <a:pos x="117" y="250"/>
                  </a:cxn>
                  <a:cxn ang="0">
                    <a:pos x="123" y="233"/>
                  </a:cxn>
                  <a:cxn ang="0">
                    <a:pos x="127" y="216"/>
                  </a:cxn>
                  <a:cxn ang="0">
                    <a:pos x="130" y="201"/>
                  </a:cxn>
                  <a:cxn ang="0">
                    <a:pos x="134" y="184"/>
                  </a:cxn>
                  <a:cxn ang="0">
                    <a:pos x="134" y="167"/>
                  </a:cxn>
                  <a:cxn ang="0">
                    <a:pos x="134" y="144"/>
                  </a:cxn>
                  <a:cxn ang="0">
                    <a:pos x="132" y="119"/>
                  </a:cxn>
                  <a:cxn ang="0">
                    <a:pos x="129" y="108"/>
                  </a:cxn>
                  <a:cxn ang="0">
                    <a:pos x="127" y="99"/>
                  </a:cxn>
                  <a:cxn ang="0">
                    <a:pos x="119" y="80"/>
                  </a:cxn>
                  <a:cxn ang="0">
                    <a:pos x="110" y="65"/>
                  </a:cxn>
                  <a:cxn ang="0">
                    <a:pos x="106" y="59"/>
                  </a:cxn>
                  <a:cxn ang="0">
                    <a:pos x="104" y="55"/>
                  </a:cxn>
                  <a:cxn ang="0">
                    <a:pos x="91" y="38"/>
                  </a:cxn>
                  <a:cxn ang="0">
                    <a:pos x="77" y="23"/>
                  </a:cxn>
                  <a:cxn ang="0">
                    <a:pos x="60" y="10"/>
                  </a:cxn>
                  <a:cxn ang="0">
                    <a:pos x="47" y="0"/>
                  </a:cxn>
                  <a:cxn ang="0">
                    <a:pos x="43" y="4"/>
                  </a:cxn>
                  <a:cxn ang="0">
                    <a:pos x="34" y="8"/>
                  </a:cxn>
                  <a:cxn ang="0">
                    <a:pos x="22" y="10"/>
                  </a:cxn>
                  <a:cxn ang="0">
                    <a:pos x="13" y="10"/>
                  </a:cxn>
                  <a:cxn ang="0">
                    <a:pos x="3" y="11"/>
                  </a:cxn>
                  <a:cxn ang="0">
                    <a:pos x="0" y="11"/>
                  </a:cxn>
                  <a:cxn ang="0">
                    <a:pos x="15" y="27"/>
                  </a:cxn>
                  <a:cxn ang="0">
                    <a:pos x="30" y="44"/>
                  </a:cxn>
                  <a:cxn ang="0">
                    <a:pos x="47" y="63"/>
                  </a:cxn>
                  <a:cxn ang="0">
                    <a:pos x="58" y="83"/>
                  </a:cxn>
                  <a:cxn ang="0">
                    <a:pos x="72" y="110"/>
                  </a:cxn>
                  <a:cxn ang="0">
                    <a:pos x="81" y="140"/>
                  </a:cxn>
                  <a:cxn ang="0">
                    <a:pos x="83" y="156"/>
                  </a:cxn>
                  <a:cxn ang="0">
                    <a:pos x="85" y="173"/>
                  </a:cxn>
                  <a:cxn ang="0">
                    <a:pos x="87" y="190"/>
                  </a:cxn>
                  <a:cxn ang="0">
                    <a:pos x="85" y="207"/>
                  </a:cxn>
                  <a:cxn ang="0">
                    <a:pos x="79" y="231"/>
                  </a:cxn>
                  <a:cxn ang="0">
                    <a:pos x="70" y="258"/>
                  </a:cxn>
                  <a:cxn ang="0">
                    <a:pos x="62" y="269"/>
                  </a:cxn>
                  <a:cxn ang="0">
                    <a:pos x="53" y="277"/>
                  </a:cxn>
                  <a:cxn ang="0">
                    <a:pos x="53" y="281"/>
                  </a:cxn>
                  <a:cxn ang="0">
                    <a:pos x="53" y="283"/>
                  </a:cxn>
                  <a:cxn ang="0">
                    <a:pos x="58" y="286"/>
                  </a:cxn>
                  <a:cxn ang="0">
                    <a:pos x="70" y="288"/>
                  </a:cxn>
                  <a:cxn ang="0">
                    <a:pos x="83" y="288"/>
                  </a:cxn>
                  <a:cxn ang="0">
                    <a:pos x="92" y="288"/>
                  </a:cxn>
                </a:cxnLst>
                <a:rect l="0" t="0" r="r" b="b"/>
                <a:pathLst>
                  <a:path w="134" h="288">
                    <a:moveTo>
                      <a:pt x="92" y="288"/>
                    </a:moveTo>
                    <a:lnTo>
                      <a:pt x="102" y="277"/>
                    </a:lnTo>
                    <a:lnTo>
                      <a:pt x="110" y="264"/>
                    </a:lnTo>
                    <a:lnTo>
                      <a:pt x="117" y="250"/>
                    </a:lnTo>
                    <a:lnTo>
                      <a:pt x="123" y="233"/>
                    </a:lnTo>
                    <a:lnTo>
                      <a:pt x="127" y="216"/>
                    </a:lnTo>
                    <a:lnTo>
                      <a:pt x="130" y="201"/>
                    </a:lnTo>
                    <a:lnTo>
                      <a:pt x="134" y="184"/>
                    </a:lnTo>
                    <a:lnTo>
                      <a:pt x="134" y="167"/>
                    </a:lnTo>
                    <a:lnTo>
                      <a:pt x="134" y="144"/>
                    </a:lnTo>
                    <a:lnTo>
                      <a:pt x="132" y="119"/>
                    </a:lnTo>
                    <a:lnTo>
                      <a:pt x="129" y="108"/>
                    </a:lnTo>
                    <a:lnTo>
                      <a:pt x="127" y="99"/>
                    </a:lnTo>
                    <a:lnTo>
                      <a:pt x="119" y="80"/>
                    </a:lnTo>
                    <a:lnTo>
                      <a:pt x="110" y="65"/>
                    </a:lnTo>
                    <a:lnTo>
                      <a:pt x="106" y="59"/>
                    </a:lnTo>
                    <a:lnTo>
                      <a:pt x="104" y="55"/>
                    </a:lnTo>
                    <a:lnTo>
                      <a:pt x="91" y="38"/>
                    </a:lnTo>
                    <a:lnTo>
                      <a:pt x="77" y="23"/>
                    </a:lnTo>
                    <a:lnTo>
                      <a:pt x="60" y="10"/>
                    </a:lnTo>
                    <a:lnTo>
                      <a:pt x="47" y="0"/>
                    </a:lnTo>
                    <a:lnTo>
                      <a:pt x="43" y="4"/>
                    </a:lnTo>
                    <a:lnTo>
                      <a:pt x="34" y="8"/>
                    </a:lnTo>
                    <a:lnTo>
                      <a:pt x="22" y="10"/>
                    </a:lnTo>
                    <a:lnTo>
                      <a:pt x="13" y="10"/>
                    </a:lnTo>
                    <a:lnTo>
                      <a:pt x="3" y="11"/>
                    </a:lnTo>
                    <a:lnTo>
                      <a:pt x="0" y="11"/>
                    </a:lnTo>
                    <a:lnTo>
                      <a:pt x="15" y="27"/>
                    </a:lnTo>
                    <a:lnTo>
                      <a:pt x="30" y="44"/>
                    </a:lnTo>
                    <a:lnTo>
                      <a:pt x="47" y="63"/>
                    </a:lnTo>
                    <a:lnTo>
                      <a:pt x="58" y="83"/>
                    </a:lnTo>
                    <a:lnTo>
                      <a:pt x="72" y="110"/>
                    </a:lnTo>
                    <a:lnTo>
                      <a:pt x="81" y="140"/>
                    </a:lnTo>
                    <a:lnTo>
                      <a:pt x="83" y="156"/>
                    </a:lnTo>
                    <a:lnTo>
                      <a:pt x="85" y="173"/>
                    </a:lnTo>
                    <a:lnTo>
                      <a:pt x="87" y="190"/>
                    </a:lnTo>
                    <a:lnTo>
                      <a:pt x="85" y="207"/>
                    </a:lnTo>
                    <a:lnTo>
                      <a:pt x="79" y="231"/>
                    </a:lnTo>
                    <a:lnTo>
                      <a:pt x="70" y="258"/>
                    </a:lnTo>
                    <a:lnTo>
                      <a:pt x="62" y="269"/>
                    </a:lnTo>
                    <a:lnTo>
                      <a:pt x="53" y="277"/>
                    </a:lnTo>
                    <a:lnTo>
                      <a:pt x="53" y="281"/>
                    </a:lnTo>
                    <a:lnTo>
                      <a:pt x="53" y="283"/>
                    </a:lnTo>
                    <a:lnTo>
                      <a:pt x="58" y="286"/>
                    </a:lnTo>
                    <a:lnTo>
                      <a:pt x="70" y="288"/>
                    </a:lnTo>
                    <a:lnTo>
                      <a:pt x="83" y="288"/>
                    </a:lnTo>
                    <a:lnTo>
                      <a:pt x="92" y="288"/>
                    </a:lnTo>
                    <a:close/>
                  </a:path>
                </a:pathLst>
              </a:custGeom>
              <a:solidFill>
                <a:srgbClr val="54609C"/>
              </a:solidFill>
              <a:ln w="9525">
                <a:noFill/>
                <a:round/>
                <a:headEnd/>
                <a:tailEnd/>
              </a:ln>
            </p:spPr>
            <p:txBody>
              <a:bodyPr/>
              <a:lstStyle/>
              <a:p>
                <a:endParaRPr lang="en-US"/>
              </a:p>
            </p:txBody>
          </p:sp>
          <p:sp>
            <p:nvSpPr>
              <p:cNvPr id="179371" name="Freeform 171"/>
              <p:cNvSpPr>
                <a:spLocks/>
              </p:cNvSpPr>
              <p:nvPr/>
            </p:nvSpPr>
            <p:spPr bwMode="auto">
              <a:xfrm>
                <a:off x="1764" y="1817"/>
                <a:ext cx="127" cy="260"/>
              </a:xfrm>
              <a:custGeom>
                <a:avLst/>
                <a:gdLst/>
                <a:ahLst/>
                <a:cxnLst>
                  <a:cxn ang="0">
                    <a:pos x="47" y="4"/>
                  </a:cxn>
                  <a:cxn ang="0">
                    <a:pos x="40" y="0"/>
                  </a:cxn>
                  <a:cxn ang="0">
                    <a:pos x="32" y="0"/>
                  </a:cxn>
                  <a:cxn ang="0">
                    <a:pos x="26" y="0"/>
                  </a:cxn>
                  <a:cxn ang="0">
                    <a:pos x="23" y="2"/>
                  </a:cxn>
                  <a:cxn ang="0">
                    <a:pos x="19" y="4"/>
                  </a:cxn>
                  <a:cxn ang="0">
                    <a:pos x="15" y="8"/>
                  </a:cxn>
                  <a:cxn ang="0">
                    <a:pos x="13" y="14"/>
                  </a:cxn>
                  <a:cxn ang="0">
                    <a:pos x="11" y="19"/>
                  </a:cxn>
                  <a:cxn ang="0">
                    <a:pos x="7" y="44"/>
                  </a:cxn>
                  <a:cxn ang="0">
                    <a:pos x="4" y="70"/>
                  </a:cxn>
                  <a:cxn ang="0">
                    <a:pos x="2" y="97"/>
                  </a:cxn>
                  <a:cxn ang="0">
                    <a:pos x="0" y="124"/>
                  </a:cxn>
                  <a:cxn ang="0">
                    <a:pos x="0" y="150"/>
                  </a:cxn>
                  <a:cxn ang="0">
                    <a:pos x="4" y="173"/>
                  </a:cxn>
                  <a:cxn ang="0">
                    <a:pos x="9" y="196"/>
                  </a:cxn>
                  <a:cxn ang="0">
                    <a:pos x="19" y="215"/>
                  </a:cxn>
                  <a:cxn ang="0">
                    <a:pos x="30" y="234"/>
                  </a:cxn>
                  <a:cxn ang="0">
                    <a:pos x="45" y="249"/>
                  </a:cxn>
                  <a:cxn ang="0">
                    <a:pos x="57" y="256"/>
                  </a:cxn>
                  <a:cxn ang="0">
                    <a:pos x="70" y="260"/>
                  </a:cxn>
                  <a:cxn ang="0">
                    <a:pos x="78" y="260"/>
                  </a:cxn>
                  <a:cxn ang="0">
                    <a:pos x="85" y="260"/>
                  </a:cxn>
                  <a:cxn ang="0">
                    <a:pos x="91" y="258"/>
                  </a:cxn>
                  <a:cxn ang="0">
                    <a:pos x="97" y="254"/>
                  </a:cxn>
                  <a:cxn ang="0">
                    <a:pos x="106" y="243"/>
                  </a:cxn>
                  <a:cxn ang="0">
                    <a:pos x="114" y="228"/>
                  </a:cxn>
                  <a:cxn ang="0">
                    <a:pos x="116" y="226"/>
                  </a:cxn>
                  <a:cxn ang="0">
                    <a:pos x="118" y="224"/>
                  </a:cxn>
                  <a:cxn ang="0">
                    <a:pos x="123" y="211"/>
                  </a:cxn>
                  <a:cxn ang="0">
                    <a:pos x="127" y="196"/>
                  </a:cxn>
                  <a:cxn ang="0">
                    <a:pos x="127" y="182"/>
                  </a:cxn>
                  <a:cxn ang="0">
                    <a:pos x="125" y="167"/>
                  </a:cxn>
                  <a:cxn ang="0">
                    <a:pos x="119" y="139"/>
                  </a:cxn>
                  <a:cxn ang="0">
                    <a:pos x="110" y="110"/>
                  </a:cxn>
                  <a:cxn ang="0">
                    <a:pos x="95" y="74"/>
                  </a:cxn>
                  <a:cxn ang="0">
                    <a:pos x="78" y="42"/>
                  </a:cxn>
                  <a:cxn ang="0">
                    <a:pos x="70" y="29"/>
                  </a:cxn>
                  <a:cxn ang="0">
                    <a:pos x="61" y="17"/>
                  </a:cxn>
                  <a:cxn ang="0">
                    <a:pos x="53" y="10"/>
                  </a:cxn>
                  <a:cxn ang="0">
                    <a:pos x="47" y="4"/>
                  </a:cxn>
                </a:cxnLst>
                <a:rect l="0" t="0" r="r" b="b"/>
                <a:pathLst>
                  <a:path w="127" h="260">
                    <a:moveTo>
                      <a:pt x="47" y="4"/>
                    </a:moveTo>
                    <a:lnTo>
                      <a:pt x="40" y="0"/>
                    </a:lnTo>
                    <a:lnTo>
                      <a:pt x="32" y="0"/>
                    </a:lnTo>
                    <a:lnTo>
                      <a:pt x="26" y="0"/>
                    </a:lnTo>
                    <a:lnTo>
                      <a:pt x="23" y="2"/>
                    </a:lnTo>
                    <a:lnTo>
                      <a:pt x="19" y="4"/>
                    </a:lnTo>
                    <a:lnTo>
                      <a:pt x="15" y="8"/>
                    </a:lnTo>
                    <a:lnTo>
                      <a:pt x="13" y="14"/>
                    </a:lnTo>
                    <a:lnTo>
                      <a:pt x="11" y="19"/>
                    </a:lnTo>
                    <a:lnTo>
                      <a:pt x="7" y="44"/>
                    </a:lnTo>
                    <a:lnTo>
                      <a:pt x="4" y="70"/>
                    </a:lnTo>
                    <a:lnTo>
                      <a:pt x="2" y="97"/>
                    </a:lnTo>
                    <a:lnTo>
                      <a:pt x="0" y="124"/>
                    </a:lnTo>
                    <a:lnTo>
                      <a:pt x="0" y="150"/>
                    </a:lnTo>
                    <a:lnTo>
                      <a:pt x="4" y="173"/>
                    </a:lnTo>
                    <a:lnTo>
                      <a:pt x="9" y="196"/>
                    </a:lnTo>
                    <a:lnTo>
                      <a:pt x="19" y="215"/>
                    </a:lnTo>
                    <a:lnTo>
                      <a:pt x="30" y="234"/>
                    </a:lnTo>
                    <a:lnTo>
                      <a:pt x="45" y="249"/>
                    </a:lnTo>
                    <a:lnTo>
                      <a:pt x="57" y="256"/>
                    </a:lnTo>
                    <a:lnTo>
                      <a:pt x="70" y="260"/>
                    </a:lnTo>
                    <a:lnTo>
                      <a:pt x="78" y="260"/>
                    </a:lnTo>
                    <a:lnTo>
                      <a:pt x="85" y="260"/>
                    </a:lnTo>
                    <a:lnTo>
                      <a:pt x="91" y="258"/>
                    </a:lnTo>
                    <a:lnTo>
                      <a:pt x="97" y="254"/>
                    </a:lnTo>
                    <a:lnTo>
                      <a:pt x="106" y="243"/>
                    </a:lnTo>
                    <a:lnTo>
                      <a:pt x="114" y="228"/>
                    </a:lnTo>
                    <a:lnTo>
                      <a:pt x="116" y="226"/>
                    </a:lnTo>
                    <a:lnTo>
                      <a:pt x="118" y="224"/>
                    </a:lnTo>
                    <a:lnTo>
                      <a:pt x="123" y="211"/>
                    </a:lnTo>
                    <a:lnTo>
                      <a:pt x="127" y="196"/>
                    </a:lnTo>
                    <a:lnTo>
                      <a:pt x="127" y="182"/>
                    </a:lnTo>
                    <a:lnTo>
                      <a:pt x="125" y="167"/>
                    </a:lnTo>
                    <a:lnTo>
                      <a:pt x="119" y="139"/>
                    </a:lnTo>
                    <a:lnTo>
                      <a:pt x="110" y="110"/>
                    </a:lnTo>
                    <a:lnTo>
                      <a:pt x="95" y="74"/>
                    </a:lnTo>
                    <a:lnTo>
                      <a:pt x="78" y="42"/>
                    </a:lnTo>
                    <a:lnTo>
                      <a:pt x="70" y="29"/>
                    </a:lnTo>
                    <a:lnTo>
                      <a:pt x="61" y="17"/>
                    </a:lnTo>
                    <a:lnTo>
                      <a:pt x="53" y="10"/>
                    </a:lnTo>
                    <a:lnTo>
                      <a:pt x="47" y="4"/>
                    </a:lnTo>
                    <a:close/>
                  </a:path>
                </a:pathLst>
              </a:custGeom>
              <a:solidFill>
                <a:srgbClr val="563D3E"/>
              </a:solidFill>
              <a:ln w="9525">
                <a:noFill/>
                <a:round/>
                <a:headEnd/>
                <a:tailEnd/>
              </a:ln>
            </p:spPr>
            <p:txBody>
              <a:bodyPr/>
              <a:lstStyle/>
              <a:p>
                <a:endParaRPr lang="en-US"/>
              </a:p>
            </p:txBody>
          </p:sp>
          <p:sp>
            <p:nvSpPr>
              <p:cNvPr id="179372" name="Freeform 172"/>
              <p:cNvSpPr>
                <a:spLocks/>
              </p:cNvSpPr>
              <p:nvPr/>
            </p:nvSpPr>
            <p:spPr bwMode="auto">
              <a:xfrm>
                <a:off x="1392" y="1309"/>
                <a:ext cx="706" cy="450"/>
              </a:xfrm>
              <a:custGeom>
                <a:avLst/>
                <a:gdLst/>
                <a:ahLst/>
                <a:cxnLst>
                  <a:cxn ang="0">
                    <a:pos x="218" y="68"/>
                  </a:cxn>
                  <a:cxn ang="0">
                    <a:pos x="220" y="74"/>
                  </a:cxn>
                  <a:cxn ang="0">
                    <a:pos x="222" y="80"/>
                  </a:cxn>
                  <a:cxn ang="0">
                    <a:pos x="230" y="89"/>
                  </a:cxn>
                  <a:cxn ang="0">
                    <a:pos x="243" y="110"/>
                  </a:cxn>
                  <a:cxn ang="0">
                    <a:pos x="262" y="129"/>
                  </a:cxn>
                  <a:cxn ang="0">
                    <a:pos x="285" y="146"/>
                  </a:cxn>
                  <a:cxn ang="0">
                    <a:pos x="300" y="156"/>
                  </a:cxn>
                  <a:cxn ang="0">
                    <a:pos x="323" y="169"/>
                  </a:cxn>
                  <a:cxn ang="0">
                    <a:pos x="357" y="180"/>
                  </a:cxn>
                  <a:cxn ang="0">
                    <a:pos x="387" y="180"/>
                  </a:cxn>
                  <a:cxn ang="0">
                    <a:pos x="404" y="180"/>
                  </a:cxn>
                  <a:cxn ang="0">
                    <a:pos x="416" y="188"/>
                  </a:cxn>
                  <a:cxn ang="0">
                    <a:pos x="431" y="195"/>
                  </a:cxn>
                  <a:cxn ang="0">
                    <a:pos x="455" y="207"/>
                  </a:cxn>
                  <a:cxn ang="0">
                    <a:pos x="490" y="222"/>
                  </a:cxn>
                  <a:cxn ang="0">
                    <a:pos x="524" y="239"/>
                  </a:cxn>
                  <a:cxn ang="0">
                    <a:pos x="565" y="264"/>
                  </a:cxn>
                  <a:cxn ang="0">
                    <a:pos x="619" y="305"/>
                  </a:cxn>
                  <a:cxn ang="0">
                    <a:pos x="675" y="360"/>
                  </a:cxn>
                  <a:cxn ang="0">
                    <a:pos x="704" y="396"/>
                  </a:cxn>
                  <a:cxn ang="0">
                    <a:pos x="706" y="402"/>
                  </a:cxn>
                  <a:cxn ang="0">
                    <a:pos x="687" y="398"/>
                  </a:cxn>
                  <a:cxn ang="0">
                    <a:pos x="653" y="389"/>
                  </a:cxn>
                  <a:cxn ang="0">
                    <a:pos x="615" y="383"/>
                  </a:cxn>
                  <a:cxn ang="0">
                    <a:pos x="573" y="385"/>
                  </a:cxn>
                  <a:cxn ang="0">
                    <a:pos x="529" y="391"/>
                  </a:cxn>
                  <a:cxn ang="0">
                    <a:pos x="486" y="402"/>
                  </a:cxn>
                  <a:cxn ang="0">
                    <a:pos x="440" y="415"/>
                  </a:cxn>
                  <a:cxn ang="0">
                    <a:pos x="389" y="431"/>
                  </a:cxn>
                  <a:cxn ang="0">
                    <a:pos x="342" y="446"/>
                  </a:cxn>
                  <a:cxn ang="0">
                    <a:pos x="311" y="446"/>
                  </a:cxn>
                  <a:cxn ang="0">
                    <a:pos x="285" y="417"/>
                  </a:cxn>
                  <a:cxn ang="0">
                    <a:pos x="232" y="372"/>
                  </a:cxn>
                  <a:cxn ang="0">
                    <a:pos x="178" y="341"/>
                  </a:cxn>
                  <a:cxn ang="0">
                    <a:pos x="131" y="323"/>
                  </a:cxn>
                  <a:cxn ang="0">
                    <a:pos x="108" y="309"/>
                  </a:cxn>
                  <a:cxn ang="0">
                    <a:pos x="91" y="302"/>
                  </a:cxn>
                  <a:cxn ang="0">
                    <a:pos x="59" y="288"/>
                  </a:cxn>
                  <a:cxn ang="0">
                    <a:pos x="25" y="277"/>
                  </a:cxn>
                  <a:cxn ang="0">
                    <a:pos x="8" y="271"/>
                  </a:cxn>
                  <a:cxn ang="0">
                    <a:pos x="2" y="264"/>
                  </a:cxn>
                  <a:cxn ang="0">
                    <a:pos x="2" y="256"/>
                  </a:cxn>
                  <a:cxn ang="0">
                    <a:pos x="2" y="243"/>
                  </a:cxn>
                  <a:cxn ang="0">
                    <a:pos x="2" y="220"/>
                  </a:cxn>
                  <a:cxn ang="0">
                    <a:pos x="4" y="197"/>
                  </a:cxn>
                  <a:cxn ang="0">
                    <a:pos x="11" y="178"/>
                  </a:cxn>
                  <a:cxn ang="0">
                    <a:pos x="21" y="165"/>
                  </a:cxn>
                  <a:cxn ang="0">
                    <a:pos x="38" y="159"/>
                  </a:cxn>
                  <a:cxn ang="0">
                    <a:pos x="49" y="154"/>
                  </a:cxn>
                  <a:cxn ang="0">
                    <a:pos x="55" y="123"/>
                  </a:cxn>
                  <a:cxn ang="0">
                    <a:pos x="76" y="76"/>
                  </a:cxn>
                  <a:cxn ang="0">
                    <a:pos x="95" y="40"/>
                  </a:cxn>
                  <a:cxn ang="0">
                    <a:pos x="118" y="13"/>
                  </a:cxn>
                  <a:cxn ang="0">
                    <a:pos x="137" y="0"/>
                  </a:cxn>
                  <a:cxn ang="0">
                    <a:pos x="148" y="0"/>
                  </a:cxn>
                  <a:cxn ang="0">
                    <a:pos x="156" y="8"/>
                  </a:cxn>
                  <a:cxn ang="0">
                    <a:pos x="165" y="27"/>
                  </a:cxn>
                  <a:cxn ang="0">
                    <a:pos x="184" y="49"/>
                  </a:cxn>
                  <a:cxn ang="0">
                    <a:pos x="197" y="63"/>
                  </a:cxn>
                  <a:cxn ang="0">
                    <a:pos x="209" y="68"/>
                  </a:cxn>
                </a:cxnLst>
                <a:rect l="0" t="0" r="r" b="b"/>
                <a:pathLst>
                  <a:path w="706" h="450">
                    <a:moveTo>
                      <a:pt x="216" y="68"/>
                    </a:moveTo>
                    <a:lnTo>
                      <a:pt x="218" y="68"/>
                    </a:lnTo>
                    <a:lnTo>
                      <a:pt x="220" y="70"/>
                    </a:lnTo>
                    <a:lnTo>
                      <a:pt x="220" y="74"/>
                    </a:lnTo>
                    <a:lnTo>
                      <a:pt x="222" y="78"/>
                    </a:lnTo>
                    <a:lnTo>
                      <a:pt x="222" y="80"/>
                    </a:lnTo>
                    <a:lnTo>
                      <a:pt x="224" y="80"/>
                    </a:lnTo>
                    <a:lnTo>
                      <a:pt x="230" y="89"/>
                    </a:lnTo>
                    <a:lnTo>
                      <a:pt x="237" y="101"/>
                    </a:lnTo>
                    <a:lnTo>
                      <a:pt x="243" y="110"/>
                    </a:lnTo>
                    <a:lnTo>
                      <a:pt x="251" y="120"/>
                    </a:lnTo>
                    <a:lnTo>
                      <a:pt x="262" y="129"/>
                    </a:lnTo>
                    <a:lnTo>
                      <a:pt x="273" y="137"/>
                    </a:lnTo>
                    <a:lnTo>
                      <a:pt x="285" y="146"/>
                    </a:lnTo>
                    <a:lnTo>
                      <a:pt x="294" y="154"/>
                    </a:lnTo>
                    <a:lnTo>
                      <a:pt x="300" y="156"/>
                    </a:lnTo>
                    <a:lnTo>
                      <a:pt x="304" y="159"/>
                    </a:lnTo>
                    <a:lnTo>
                      <a:pt x="323" y="169"/>
                    </a:lnTo>
                    <a:lnTo>
                      <a:pt x="340" y="177"/>
                    </a:lnTo>
                    <a:lnTo>
                      <a:pt x="357" y="180"/>
                    </a:lnTo>
                    <a:lnTo>
                      <a:pt x="374" y="182"/>
                    </a:lnTo>
                    <a:lnTo>
                      <a:pt x="387" y="180"/>
                    </a:lnTo>
                    <a:lnTo>
                      <a:pt x="397" y="178"/>
                    </a:lnTo>
                    <a:lnTo>
                      <a:pt x="404" y="180"/>
                    </a:lnTo>
                    <a:lnTo>
                      <a:pt x="410" y="184"/>
                    </a:lnTo>
                    <a:lnTo>
                      <a:pt x="416" y="188"/>
                    </a:lnTo>
                    <a:lnTo>
                      <a:pt x="421" y="192"/>
                    </a:lnTo>
                    <a:lnTo>
                      <a:pt x="431" y="195"/>
                    </a:lnTo>
                    <a:lnTo>
                      <a:pt x="440" y="199"/>
                    </a:lnTo>
                    <a:lnTo>
                      <a:pt x="455" y="207"/>
                    </a:lnTo>
                    <a:lnTo>
                      <a:pt x="472" y="214"/>
                    </a:lnTo>
                    <a:lnTo>
                      <a:pt x="490" y="222"/>
                    </a:lnTo>
                    <a:lnTo>
                      <a:pt x="507" y="230"/>
                    </a:lnTo>
                    <a:lnTo>
                      <a:pt x="524" y="239"/>
                    </a:lnTo>
                    <a:lnTo>
                      <a:pt x="539" y="247"/>
                    </a:lnTo>
                    <a:lnTo>
                      <a:pt x="565" y="264"/>
                    </a:lnTo>
                    <a:lnTo>
                      <a:pt x="588" y="281"/>
                    </a:lnTo>
                    <a:lnTo>
                      <a:pt x="619" y="305"/>
                    </a:lnTo>
                    <a:lnTo>
                      <a:pt x="647" y="332"/>
                    </a:lnTo>
                    <a:lnTo>
                      <a:pt x="675" y="360"/>
                    </a:lnTo>
                    <a:lnTo>
                      <a:pt x="700" y="391"/>
                    </a:lnTo>
                    <a:lnTo>
                      <a:pt x="704" y="396"/>
                    </a:lnTo>
                    <a:lnTo>
                      <a:pt x="706" y="400"/>
                    </a:lnTo>
                    <a:lnTo>
                      <a:pt x="706" y="402"/>
                    </a:lnTo>
                    <a:lnTo>
                      <a:pt x="704" y="402"/>
                    </a:lnTo>
                    <a:lnTo>
                      <a:pt x="687" y="398"/>
                    </a:lnTo>
                    <a:lnTo>
                      <a:pt x="668" y="393"/>
                    </a:lnTo>
                    <a:lnTo>
                      <a:pt x="653" y="389"/>
                    </a:lnTo>
                    <a:lnTo>
                      <a:pt x="636" y="385"/>
                    </a:lnTo>
                    <a:lnTo>
                      <a:pt x="615" y="383"/>
                    </a:lnTo>
                    <a:lnTo>
                      <a:pt x="594" y="383"/>
                    </a:lnTo>
                    <a:lnTo>
                      <a:pt x="573" y="385"/>
                    </a:lnTo>
                    <a:lnTo>
                      <a:pt x="552" y="387"/>
                    </a:lnTo>
                    <a:lnTo>
                      <a:pt x="529" y="391"/>
                    </a:lnTo>
                    <a:lnTo>
                      <a:pt x="507" y="396"/>
                    </a:lnTo>
                    <a:lnTo>
                      <a:pt x="486" y="402"/>
                    </a:lnTo>
                    <a:lnTo>
                      <a:pt x="465" y="408"/>
                    </a:lnTo>
                    <a:lnTo>
                      <a:pt x="440" y="415"/>
                    </a:lnTo>
                    <a:lnTo>
                      <a:pt x="414" y="423"/>
                    </a:lnTo>
                    <a:lnTo>
                      <a:pt x="389" y="431"/>
                    </a:lnTo>
                    <a:lnTo>
                      <a:pt x="370" y="438"/>
                    </a:lnTo>
                    <a:lnTo>
                      <a:pt x="342" y="446"/>
                    </a:lnTo>
                    <a:lnTo>
                      <a:pt x="317" y="450"/>
                    </a:lnTo>
                    <a:lnTo>
                      <a:pt x="311" y="446"/>
                    </a:lnTo>
                    <a:lnTo>
                      <a:pt x="307" y="442"/>
                    </a:lnTo>
                    <a:lnTo>
                      <a:pt x="285" y="417"/>
                    </a:lnTo>
                    <a:lnTo>
                      <a:pt x="258" y="393"/>
                    </a:lnTo>
                    <a:lnTo>
                      <a:pt x="232" y="372"/>
                    </a:lnTo>
                    <a:lnTo>
                      <a:pt x="207" y="355"/>
                    </a:lnTo>
                    <a:lnTo>
                      <a:pt x="178" y="341"/>
                    </a:lnTo>
                    <a:lnTo>
                      <a:pt x="148" y="330"/>
                    </a:lnTo>
                    <a:lnTo>
                      <a:pt x="131" y="323"/>
                    </a:lnTo>
                    <a:lnTo>
                      <a:pt x="114" y="313"/>
                    </a:lnTo>
                    <a:lnTo>
                      <a:pt x="108" y="309"/>
                    </a:lnTo>
                    <a:lnTo>
                      <a:pt x="95" y="304"/>
                    </a:lnTo>
                    <a:lnTo>
                      <a:pt x="91" y="302"/>
                    </a:lnTo>
                    <a:lnTo>
                      <a:pt x="85" y="300"/>
                    </a:lnTo>
                    <a:lnTo>
                      <a:pt x="59" y="288"/>
                    </a:lnTo>
                    <a:lnTo>
                      <a:pt x="32" y="279"/>
                    </a:lnTo>
                    <a:lnTo>
                      <a:pt x="25" y="277"/>
                    </a:lnTo>
                    <a:lnTo>
                      <a:pt x="15" y="275"/>
                    </a:lnTo>
                    <a:lnTo>
                      <a:pt x="8" y="271"/>
                    </a:lnTo>
                    <a:lnTo>
                      <a:pt x="4" y="268"/>
                    </a:lnTo>
                    <a:lnTo>
                      <a:pt x="2" y="264"/>
                    </a:lnTo>
                    <a:lnTo>
                      <a:pt x="2" y="260"/>
                    </a:lnTo>
                    <a:lnTo>
                      <a:pt x="2" y="256"/>
                    </a:lnTo>
                    <a:lnTo>
                      <a:pt x="2" y="254"/>
                    </a:lnTo>
                    <a:lnTo>
                      <a:pt x="2" y="243"/>
                    </a:lnTo>
                    <a:lnTo>
                      <a:pt x="0" y="233"/>
                    </a:lnTo>
                    <a:lnTo>
                      <a:pt x="2" y="220"/>
                    </a:lnTo>
                    <a:lnTo>
                      <a:pt x="2" y="209"/>
                    </a:lnTo>
                    <a:lnTo>
                      <a:pt x="4" y="197"/>
                    </a:lnTo>
                    <a:lnTo>
                      <a:pt x="8" y="186"/>
                    </a:lnTo>
                    <a:lnTo>
                      <a:pt x="11" y="178"/>
                    </a:lnTo>
                    <a:lnTo>
                      <a:pt x="15" y="173"/>
                    </a:lnTo>
                    <a:lnTo>
                      <a:pt x="21" y="165"/>
                    </a:lnTo>
                    <a:lnTo>
                      <a:pt x="29" y="161"/>
                    </a:lnTo>
                    <a:lnTo>
                      <a:pt x="38" y="159"/>
                    </a:lnTo>
                    <a:lnTo>
                      <a:pt x="48" y="161"/>
                    </a:lnTo>
                    <a:lnTo>
                      <a:pt x="49" y="154"/>
                    </a:lnTo>
                    <a:lnTo>
                      <a:pt x="51" y="140"/>
                    </a:lnTo>
                    <a:lnTo>
                      <a:pt x="55" y="123"/>
                    </a:lnTo>
                    <a:lnTo>
                      <a:pt x="65" y="103"/>
                    </a:lnTo>
                    <a:lnTo>
                      <a:pt x="76" y="76"/>
                    </a:lnTo>
                    <a:lnTo>
                      <a:pt x="85" y="57"/>
                    </a:lnTo>
                    <a:lnTo>
                      <a:pt x="95" y="40"/>
                    </a:lnTo>
                    <a:lnTo>
                      <a:pt x="106" y="25"/>
                    </a:lnTo>
                    <a:lnTo>
                      <a:pt x="118" y="13"/>
                    </a:lnTo>
                    <a:lnTo>
                      <a:pt x="127" y="6"/>
                    </a:lnTo>
                    <a:lnTo>
                      <a:pt x="137" y="0"/>
                    </a:lnTo>
                    <a:lnTo>
                      <a:pt x="144" y="0"/>
                    </a:lnTo>
                    <a:lnTo>
                      <a:pt x="148" y="0"/>
                    </a:lnTo>
                    <a:lnTo>
                      <a:pt x="152" y="4"/>
                    </a:lnTo>
                    <a:lnTo>
                      <a:pt x="156" y="8"/>
                    </a:lnTo>
                    <a:lnTo>
                      <a:pt x="158" y="13"/>
                    </a:lnTo>
                    <a:lnTo>
                      <a:pt x="165" y="27"/>
                    </a:lnTo>
                    <a:lnTo>
                      <a:pt x="175" y="38"/>
                    </a:lnTo>
                    <a:lnTo>
                      <a:pt x="184" y="49"/>
                    </a:lnTo>
                    <a:lnTo>
                      <a:pt x="192" y="59"/>
                    </a:lnTo>
                    <a:lnTo>
                      <a:pt x="197" y="63"/>
                    </a:lnTo>
                    <a:lnTo>
                      <a:pt x="203" y="67"/>
                    </a:lnTo>
                    <a:lnTo>
                      <a:pt x="209" y="68"/>
                    </a:lnTo>
                    <a:lnTo>
                      <a:pt x="216" y="68"/>
                    </a:lnTo>
                    <a:close/>
                  </a:path>
                </a:pathLst>
              </a:custGeom>
              <a:solidFill>
                <a:srgbClr val="BF4B47"/>
              </a:solidFill>
              <a:ln w="9525">
                <a:noFill/>
                <a:round/>
                <a:headEnd/>
                <a:tailEnd/>
              </a:ln>
            </p:spPr>
            <p:txBody>
              <a:bodyPr/>
              <a:lstStyle/>
              <a:p>
                <a:endParaRPr lang="en-US"/>
              </a:p>
            </p:txBody>
          </p:sp>
          <p:sp>
            <p:nvSpPr>
              <p:cNvPr id="179373" name="Freeform 173"/>
              <p:cNvSpPr>
                <a:spLocks/>
              </p:cNvSpPr>
              <p:nvPr/>
            </p:nvSpPr>
            <p:spPr bwMode="auto">
              <a:xfrm>
                <a:off x="1502" y="1355"/>
                <a:ext cx="133" cy="242"/>
              </a:xfrm>
              <a:custGeom>
                <a:avLst/>
                <a:gdLst/>
                <a:ahLst/>
                <a:cxnLst>
                  <a:cxn ang="0">
                    <a:pos x="110" y="24"/>
                  </a:cxn>
                  <a:cxn ang="0">
                    <a:pos x="104" y="24"/>
                  </a:cxn>
                  <a:cxn ang="0">
                    <a:pos x="99" y="22"/>
                  </a:cxn>
                  <a:cxn ang="0">
                    <a:pos x="89" y="19"/>
                  </a:cxn>
                  <a:cxn ang="0">
                    <a:pos x="84" y="13"/>
                  </a:cxn>
                  <a:cxn ang="0">
                    <a:pos x="76" y="5"/>
                  </a:cxn>
                  <a:cxn ang="0">
                    <a:pos x="68" y="0"/>
                  </a:cxn>
                  <a:cxn ang="0">
                    <a:pos x="65" y="0"/>
                  </a:cxn>
                  <a:cxn ang="0">
                    <a:pos x="61" y="2"/>
                  </a:cxn>
                  <a:cxn ang="0">
                    <a:pos x="55" y="7"/>
                  </a:cxn>
                  <a:cxn ang="0">
                    <a:pos x="49" y="13"/>
                  </a:cxn>
                  <a:cxn ang="0">
                    <a:pos x="46" y="17"/>
                  </a:cxn>
                  <a:cxn ang="0">
                    <a:pos x="42" y="21"/>
                  </a:cxn>
                  <a:cxn ang="0">
                    <a:pos x="40" y="26"/>
                  </a:cxn>
                  <a:cxn ang="0">
                    <a:pos x="36" y="34"/>
                  </a:cxn>
                  <a:cxn ang="0">
                    <a:pos x="25" y="58"/>
                  </a:cxn>
                  <a:cxn ang="0">
                    <a:pos x="13" y="91"/>
                  </a:cxn>
                  <a:cxn ang="0">
                    <a:pos x="8" y="112"/>
                  </a:cxn>
                  <a:cxn ang="0">
                    <a:pos x="4" y="131"/>
                  </a:cxn>
                  <a:cxn ang="0">
                    <a:pos x="2" y="149"/>
                  </a:cxn>
                  <a:cxn ang="0">
                    <a:pos x="0" y="170"/>
                  </a:cxn>
                  <a:cxn ang="0">
                    <a:pos x="0" y="184"/>
                  </a:cxn>
                  <a:cxn ang="0">
                    <a:pos x="2" y="199"/>
                  </a:cxn>
                  <a:cxn ang="0">
                    <a:pos x="2" y="212"/>
                  </a:cxn>
                  <a:cxn ang="0">
                    <a:pos x="6" y="225"/>
                  </a:cxn>
                  <a:cxn ang="0">
                    <a:pos x="10" y="235"/>
                  </a:cxn>
                  <a:cxn ang="0">
                    <a:pos x="13" y="240"/>
                  </a:cxn>
                  <a:cxn ang="0">
                    <a:pos x="15" y="240"/>
                  </a:cxn>
                  <a:cxn ang="0">
                    <a:pos x="19" y="240"/>
                  </a:cxn>
                  <a:cxn ang="0">
                    <a:pos x="27" y="242"/>
                  </a:cxn>
                  <a:cxn ang="0">
                    <a:pos x="30" y="240"/>
                  </a:cxn>
                  <a:cxn ang="0">
                    <a:pos x="32" y="235"/>
                  </a:cxn>
                  <a:cxn ang="0">
                    <a:pos x="34" y="223"/>
                  </a:cxn>
                  <a:cxn ang="0">
                    <a:pos x="38" y="203"/>
                  </a:cxn>
                  <a:cxn ang="0">
                    <a:pos x="46" y="180"/>
                  </a:cxn>
                  <a:cxn ang="0">
                    <a:pos x="53" y="165"/>
                  </a:cxn>
                  <a:cxn ang="0">
                    <a:pos x="59" y="149"/>
                  </a:cxn>
                  <a:cxn ang="0">
                    <a:pos x="68" y="134"/>
                  </a:cxn>
                  <a:cxn ang="0">
                    <a:pos x="76" y="121"/>
                  </a:cxn>
                  <a:cxn ang="0">
                    <a:pos x="82" y="113"/>
                  </a:cxn>
                  <a:cxn ang="0">
                    <a:pos x="87" y="106"/>
                  </a:cxn>
                  <a:cxn ang="0">
                    <a:pos x="93" y="98"/>
                  </a:cxn>
                  <a:cxn ang="0">
                    <a:pos x="103" y="91"/>
                  </a:cxn>
                  <a:cxn ang="0">
                    <a:pos x="108" y="87"/>
                  </a:cxn>
                  <a:cxn ang="0">
                    <a:pos x="114" y="87"/>
                  </a:cxn>
                  <a:cxn ang="0">
                    <a:pos x="112" y="89"/>
                  </a:cxn>
                  <a:cxn ang="0">
                    <a:pos x="106" y="96"/>
                  </a:cxn>
                  <a:cxn ang="0">
                    <a:pos x="97" y="108"/>
                  </a:cxn>
                  <a:cxn ang="0">
                    <a:pos x="89" y="119"/>
                  </a:cxn>
                  <a:cxn ang="0">
                    <a:pos x="85" y="123"/>
                  </a:cxn>
                  <a:cxn ang="0">
                    <a:pos x="87" y="125"/>
                  </a:cxn>
                  <a:cxn ang="0">
                    <a:pos x="95" y="121"/>
                  </a:cxn>
                  <a:cxn ang="0">
                    <a:pos x="104" y="113"/>
                  </a:cxn>
                  <a:cxn ang="0">
                    <a:pos x="114" y="102"/>
                  </a:cxn>
                  <a:cxn ang="0">
                    <a:pos x="123" y="89"/>
                  </a:cxn>
                  <a:cxn ang="0">
                    <a:pos x="131" y="76"/>
                  </a:cxn>
                  <a:cxn ang="0">
                    <a:pos x="133" y="66"/>
                  </a:cxn>
                  <a:cxn ang="0">
                    <a:pos x="127" y="55"/>
                  </a:cxn>
                  <a:cxn ang="0">
                    <a:pos x="120" y="43"/>
                  </a:cxn>
                  <a:cxn ang="0">
                    <a:pos x="112" y="32"/>
                  </a:cxn>
                  <a:cxn ang="0">
                    <a:pos x="110" y="24"/>
                  </a:cxn>
                </a:cxnLst>
                <a:rect l="0" t="0" r="r" b="b"/>
                <a:pathLst>
                  <a:path w="133" h="242">
                    <a:moveTo>
                      <a:pt x="110" y="24"/>
                    </a:moveTo>
                    <a:lnTo>
                      <a:pt x="104" y="24"/>
                    </a:lnTo>
                    <a:lnTo>
                      <a:pt x="99" y="22"/>
                    </a:lnTo>
                    <a:lnTo>
                      <a:pt x="89" y="19"/>
                    </a:lnTo>
                    <a:lnTo>
                      <a:pt x="84" y="13"/>
                    </a:lnTo>
                    <a:lnTo>
                      <a:pt x="76" y="5"/>
                    </a:lnTo>
                    <a:lnTo>
                      <a:pt x="68" y="0"/>
                    </a:lnTo>
                    <a:lnTo>
                      <a:pt x="65" y="0"/>
                    </a:lnTo>
                    <a:lnTo>
                      <a:pt x="61" y="2"/>
                    </a:lnTo>
                    <a:lnTo>
                      <a:pt x="55" y="7"/>
                    </a:lnTo>
                    <a:lnTo>
                      <a:pt x="49" y="13"/>
                    </a:lnTo>
                    <a:lnTo>
                      <a:pt x="46" y="17"/>
                    </a:lnTo>
                    <a:lnTo>
                      <a:pt x="42" y="21"/>
                    </a:lnTo>
                    <a:lnTo>
                      <a:pt x="40" y="26"/>
                    </a:lnTo>
                    <a:lnTo>
                      <a:pt x="36" y="34"/>
                    </a:lnTo>
                    <a:lnTo>
                      <a:pt x="25" y="58"/>
                    </a:lnTo>
                    <a:lnTo>
                      <a:pt x="13" y="91"/>
                    </a:lnTo>
                    <a:lnTo>
                      <a:pt x="8" y="112"/>
                    </a:lnTo>
                    <a:lnTo>
                      <a:pt x="4" y="131"/>
                    </a:lnTo>
                    <a:lnTo>
                      <a:pt x="2" y="149"/>
                    </a:lnTo>
                    <a:lnTo>
                      <a:pt x="0" y="170"/>
                    </a:lnTo>
                    <a:lnTo>
                      <a:pt x="0" y="184"/>
                    </a:lnTo>
                    <a:lnTo>
                      <a:pt x="2" y="199"/>
                    </a:lnTo>
                    <a:lnTo>
                      <a:pt x="2" y="212"/>
                    </a:lnTo>
                    <a:lnTo>
                      <a:pt x="6" y="225"/>
                    </a:lnTo>
                    <a:lnTo>
                      <a:pt x="10" y="235"/>
                    </a:lnTo>
                    <a:lnTo>
                      <a:pt x="13" y="240"/>
                    </a:lnTo>
                    <a:lnTo>
                      <a:pt x="15" y="240"/>
                    </a:lnTo>
                    <a:lnTo>
                      <a:pt x="19" y="240"/>
                    </a:lnTo>
                    <a:lnTo>
                      <a:pt x="27" y="242"/>
                    </a:lnTo>
                    <a:lnTo>
                      <a:pt x="30" y="240"/>
                    </a:lnTo>
                    <a:lnTo>
                      <a:pt x="32" y="235"/>
                    </a:lnTo>
                    <a:lnTo>
                      <a:pt x="34" y="223"/>
                    </a:lnTo>
                    <a:lnTo>
                      <a:pt x="38" y="203"/>
                    </a:lnTo>
                    <a:lnTo>
                      <a:pt x="46" y="180"/>
                    </a:lnTo>
                    <a:lnTo>
                      <a:pt x="53" y="165"/>
                    </a:lnTo>
                    <a:lnTo>
                      <a:pt x="59" y="149"/>
                    </a:lnTo>
                    <a:lnTo>
                      <a:pt x="68" y="134"/>
                    </a:lnTo>
                    <a:lnTo>
                      <a:pt x="76" y="121"/>
                    </a:lnTo>
                    <a:lnTo>
                      <a:pt x="82" y="113"/>
                    </a:lnTo>
                    <a:lnTo>
                      <a:pt x="87" y="106"/>
                    </a:lnTo>
                    <a:lnTo>
                      <a:pt x="93" y="98"/>
                    </a:lnTo>
                    <a:lnTo>
                      <a:pt x="103" y="91"/>
                    </a:lnTo>
                    <a:lnTo>
                      <a:pt x="108" y="87"/>
                    </a:lnTo>
                    <a:lnTo>
                      <a:pt x="114" y="87"/>
                    </a:lnTo>
                    <a:lnTo>
                      <a:pt x="112" y="89"/>
                    </a:lnTo>
                    <a:lnTo>
                      <a:pt x="106" y="96"/>
                    </a:lnTo>
                    <a:lnTo>
                      <a:pt x="97" y="108"/>
                    </a:lnTo>
                    <a:lnTo>
                      <a:pt x="89" y="119"/>
                    </a:lnTo>
                    <a:lnTo>
                      <a:pt x="85" y="123"/>
                    </a:lnTo>
                    <a:lnTo>
                      <a:pt x="87" y="125"/>
                    </a:lnTo>
                    <a:lnTo>
                      <a:pt x="95" y="121"/>
                    </a:lnTo>
                    <a:lnTo>
                      <a:pt x="104" y="113"/>
                    </a:lnTo>
                    <a:lnTo>
                      <a:pt x="114" y="102"/>
                    </a:lnTo>
                    <a:lnTo>
                      <a:pt x="123" y="89"/>
                    </a:lnTo>
                    <a:lnTo>
                      <a:pt x="131" y="76"/>
                    </a:lnTo>
                    <a:lnTo>
                      <a:pt x="133" y="66"/>
                    </a:lnTo>
                    <a:lnTo>
                      <a:pt x="127" y="55"/>
                    </a:lnTo>
                    <a:lnTo>
                      <a:pt x="120" y="43"/>
                    </a:lnTo>
                    <a:lnTo>
                      <a:pt x="112" y="32"/>
                    </a:lnTo>
                    <a:lnTo>
                      <a:pt x="110" y="24"/>
                    </a:lnTo>
                    <a:close/>
                  </a:path>
                </a:pathLst>
              </a:custGeom>
              <a:solidFill>
                <a:srgbClr val="54609C"/>
              </a:solidFill>
              <a:ln w="9525">
                <a:noFill/>
                <a:round/>
                <a:headEnd/>
                <a:tailEnd/>
              </a:ln>
            </p:spPr>
            <p:txBody>
              <a:bodyPr/>
              <a:lstStyle/>
              <a:p>
                <a:endParaRPr lang="en-US"/>
              </a:p>
            </p:txBody>
          </p:sp>
          <p:sp>
            <p:nvSpPr>
              <p:cNvPr id="179374" name="Freeform 174"/>
              <p:cNvSpPr>
                <a:spLocks/>
              </p:cNvSpPr>
              <p:nvPr/>
            </p:nvSpPr>
            <p:spPr bwMode="auto">
              <a:xfrm>
                <a:off x="1551" y="1355"/>
                <a:ext cx="65" cy="72"/>
              </a:xfrm>
              <a:custGeom>
                <a:avLst/>
                <a:gdLst/>
                <a:ahLst/>
                <a:cxnLst>
                  <a:cxn ang="0">
                    <a:pos x="65" y="36"/>
                  </a:cxn>
                  <a:cxn ang="0">
                    <a:pos x="65" y="36"/>
                  </a:cxn>
                  <a:cxn ang="0">
                    <a:pos x="63" y="34"/>
                  </a:cxn>
                  <a:cxn ang="0">
                    <a:pos x="63" y="34"/>
                  </a:cxn>
                  <a:cxn ang="0">
                    <a:pos x="63" y="34"/>
                  </a:cxn>
                  <a:cxn ang="0">
                    <a:pos x="63" y="34"/>
                  </a:cxn>
                  <a:cxn ang="0">
                    <a:pos x="63" y="32"/>
                  </a:cxn>
                  <a:cxn ang="0">
                    <a:pos x="63" y="32"/>
                  </a:cxn>
                  <a:cxn ang="0">
                    <a:pos x="63" y="32"/>
                  </a:cxn>
                  <a:cxn ang="0">
                    <a:pos x="63" y="30"/>
                  </a:cxn>
                  <a:cxn ang="0">
                    <a:pos x="63" y="30"/>
                  </a:cxn>
                  <a:cxn ang="0">
                    <a:pos x="63" y="28"/>
                  </a:cxn>
                  <a:cxn ang="0">
                    <a:pos x="61" y="26"/>
                  </a:cxn>
                  <a:cxn ang="0">
                    <a:pos x="61" y="26"/>
                  </a:cxn>
                  <a:cxn ang="0">
                    <a:pos x="61" y="26"/>
                  </a:cxn>
                  <a:cxn ang="0">
                    <a:pos x="61" y="24"/>
                  </a:cxn>
                  <a:cxn ang="0">
                    <a:pos x="54" y="22"/>
                  </a:cxn>
                  <a:cxn ang="0">
                    <a:pos x="46" y="21"/>
                  </a:cxn>
                  <a:cxn ang="0">
                    <a:pos x="42" y="19"/>
                  </a:cxn>
                  <a:cxn ang="0">
                    <a:pos x="33" y="9"/>
                  </a:cxn>
                  <a:cxn ang="0">
                    <a:pos x="23" y="2"/>
                  </a:cxn>
                  <a:cxn ang="0">
                    <a:pos x="18" y="2"/>
                  </a:cxn>
                  <a:cxn ang="0">
                    <a:pos x="23" y="5"/>
                  </a:cxn>
                  <a:cxn ang="0">
                    <a:pos x="29" y="15"/>
                  </a:cxn>
                  <a:cxn ang="0">
                    <a:pos x="38" y="26"/>
                  </a:cxn>
                  <a:cxn ang="0">
                    <a:pos x="35" y="36"/>
                  </a:cxn>
                  <a:cxn ang="0">
                    <a:pos x="19" y="49"/>
                  </a:cxn>
                  <a:cxn ang="0">
                    <a:pos x="4" y="68"/>
                  </a:cxn>
                  <a:cxn ang="0">
                    <a:pos x="6" y="72"/>
                  </a:cxn>
                  <a:cxn ang="0">
                    <a:pos x="16" y="60"/>
                  </a:cxn>
                  <a:cxn ang="0">
                    <a:pos x="36" y="43"/>
                  </a:cxn>
                  <a:cxn ang="0">
                    <a:pos x="57" y="36"/>
                  </a:cxn>
                </a:cxnLst>
                <a:rect l="0" t="0" r="r" b="b"/>
                <a:pathLst>
                  <a:path w="65" h="72">
                    <a:moveTo>
                      <a:pt x="65" y="38"/>
                    </a:moveTo>
                    <a:lnTo>
                      <a:pt x="65" y="36"/>
                    </a:lnTo>
                    <a:lnTo>
                      <a:pt x="65" y="36"/>
                    </a:lnTo>
                    <a:lnTo>
                      <a:pt x="65" y="36"/>
                    </a:lnTo>
                    <a:lnTo>
                      <a:pt x="65" y="34"/>
                    </a:lnTo>
                    <a:lnTo>
                      <a:pt x="63" y="34"/>
                    </a:lnTo>
                    <a:lnTo>
                      <a:pt x="63" y="34"/>
                    </a:lnTo>
                    <a:lnTo>
                      <a:pt x="63" y="34"/>
                    </a:lnTo>
                    <a:lnTo>
                      <a:pt x="63" y="34"/>
                    </a:lnTo>
                    <a:lnTo>
                      <a:pt x="63" y="34"/>
                    </a:lnTo>
                    <a:lnTo>
                      <a:pt x="63" y="34"/>
                    </a:lnTo>
                    <a:lnTo>
                      <a:pt x="63" y="34"/>
                    </a:lnTo>
                    <a:lnTo>
                      <a:pt x="63" y="32"/>
                    </a:lnTo>
                    <a:lnTo>
                      <a:pt x="63" y="32"/>
                    </a:lnTo>
                    <a:lnTo>
                      <a:pt x="63" y="32"/>
                    </a:lnTo>
                    <a:lnTo>
                      <a:pt x="63" y="32"/>
                    </a:lnTo>
                    <a:lnTo>
                      <a:pt x="63" y="32"/>
                    </a:lnTo>
                    <a:lnTo>
                      <a:pt x="63" y="32"/>
                    </a:lnTo>
                    <a:lnTo>
                      <a:pt x="63" y="32"/>
                    </a:lnTo>
                    <a:lnTo>
                      <a:pt x="63" y="30"/>
                    </a:lnTo>
                    <a:lnTo>
                      <a:pt x="63" y="30"/>
                    </a:lnTo>
                    <a:lnTo>
                      <a:pt x="63" y="30"/>
                    </a:lnTo>
                    <a:lnTo>
                      <a:pt x="63" y="28"/>
                    </a:lnTo>
                    <a:lnTo>
                      <a:pt x="63" y="28"/>
                    </a:lnTo>
                    <a:lnTo>
                      <a:pt x="63" y="28"/>
                    </a:lnTo>
                    <a:lnTo>
                      <a:pt x="61" y="26"/>
                    </a:lnTo>
                    <a:lnTo>
                      <a:pt x="61" y="26"/>
                    </a:lnTo>
                    <a:lnTo>
                      <a:pt x="61" y="26"/>
                    </a:lnTo>
                    <a:lnTo>
                      <a:pt x="61" y="26"/>
                    </a:lnTo>
                    <a:lnTo>
                      <a:pt x="61" y="26"/>
                    </a:lnTo>
                    <a:lnTo>
                      <a:pt x="61" y="26"/>
                    </a:lnTo>
                    <a:lnTo>
                      <a:pt x="61" y="24"/>
                    </a:lnTo>
                    <a:lnTo>
                      <a:pt x="61" y="24"/>
                    </a:lnTo>
                    <a:lnTo>
                      <a:pt x="54" y="22"/>
                    </a:lnTo>
                    <a:lnTo>
                      <a:pt x="50" y="21"/>
                    </a:lnTo>
                    <a:lnTo>
                      <a:pt x="46" y="21"/>
                    </a:lnTo>
                    <a:lnTo>
                      <a:pt x="44" y="21"/>
                    </a:lnTo>
                    <a:lnTo>
                      <a:pt x="42" y="19"/>
                    </a:lnTo>
                    <a:lnTo>
                      <a:pt x="36" y="17"/>
                    </a:lnTo>
                    <a:lnTo>
                      <a:pt x="33" y="9"/>
                    </a:lnTo>
                    <a:lnTo>
                      <a:pt x="27" y="5"/>
                    </a:lnTo>
                    <a:lnTo>
                      <a:pt x="23" y="2"/>
                    </a:lnTo>
                    <a:lnTo>
                      <a:pt x="18" y="0"/>
                    </a:lnTo>
                    <a:lnTo>
                      <a:pt x="18" y="2"/>
                    </a:lnTo>
                    <a:lnTo>
                      <a:pt x="19" y="2"/>
                    </a:lnTo>
                    <a:lnTo>
                      <a:pt x="23" y="5"/>
                    </a:lnTo>
                    <a:lnTo>
                      <a:pt x="25" y="9"/>
                    </a:lnTo>
                    <a:lnTo>
                      <a:pt x="29" y="15"/>
                    </a:lnTo>
                    <a:lnTo>
                      <a:pt x="35" y="21"/>
                    </a:lnTo>
                    <a:lnTo>
                      <a:pt x="38" y="26"/>
                    </a:lnTo>
                    <a:lnTo>
                      <a:pt x="42" y="32"/>
                    </a:lnTo>
                    <a:lnTo>
                      <a:pt x="35" y="36"/>
                    </a:lnTo>
                    <a:lnTo>
                      <a:pt x="29" y="39"/>
                    </a:lnTo>
                    <a:lnTo>
                      <a:pt x="19" y="49"/>
                    </a:lnTo>
                    <a:lnTo>
                      <a:pt x="10" y="60"/>
                    </a:lnTo>
                    <a:lnTo>
                      <a:pt x="4" y="68"/>
                    </a:lnTo>
                    <a:lnTo>
                      <a:pt x="0" y="72"/>
                    </a:lnTo>
                    <a:lnTo>
                      <a:pt x="6" y="72"/>
                    </a:lnTo>
                    <a:lnTo>
                      <a:pt x="10" y="68"/>
                    </a:lnTo>
                    <a:lnTo>
                      <a:pt x="16" y="60"/>
                    </a:lnTo>
                    <a:lnTo>
                      <a:pt x="23" y="55"/>
                    </a:lnTo>
                    <a:lnTo>
                      <a:pt x="36" y="43"/>
                    </a:lnTo>
                    <a:lnTo>
                      <a:pt x="48" y="38"/>
                    </a:lnTo>
                    <a:lnTo>
                      <a:pt x="57" y="36"/>
                    </a:lnTo>
                    <a:lnTo>
                      <a:pt x="65" y="38"/>
                    </a:lnTo>
                    <a:close/>
                  </a:path>
                </a:pathLst>
              </a:custGeom>
              <a:solidFill>
                <a:srgbClr val="6A4848"/>
              </a:solidFill>
              <a:ln w="9525">
                <a:noFill/>
                <a:round/>
                <a:headEnd/>
                <a:tailEnd/>
              </a:ln>
            </p:spPr>
            <p:txBody>
              <a:bodyPr/>
              <a:lstStyle/>
              <a:p>
                <a:endParaRPr lang="en-US"/>
              </a:p>
            </p:txBody>
          </p:sp>
          <p:sp>
            <p:nvSpPr>
              <p:cNvPr id="179375" name="Freeform 175"/>
              <p:cNvSpPr>
                <a:spLocks/>
              </p:cNvSpPr>
              <p:nvPr/>
            </p:nvSpPr>
            <p:spPr bwMode="auto">
              <a:xfrm>
                <a:off x="1532" y="1595"/>
                <a:ext cx="4" cy="4"/>
              </a:xfrm>
              <a:custGeom>
                <a:avLst/>
                <a:gdLst/>
                <a:ahLst/>
                <a:cxnLst>
                  <a:cxn ang="0">
                    <a:pos x="4" y="4"/>
                  </a:cxn>
                  <a:cxn ang="0">
                    <a:pos x="4" y="2"/>
                  </a:cxn>
                  <a:cxn ang="0">
                    <a:pos x="0" y="2"/>
                  </a:cxn>
                  <a:cxn ang="0">
                    <a:pos x="0" y="0"/>
                  </a:cxn>
                  <a:cxn ang="0">
                    <a:pos x="0" y="0"/>
                  </a:cxn>
                  <a:cxn ang="0">
                    <a:pos x="2" y="2"/>
                  </a:cxn>
                  <a:cxn ang="0">
                    <a:pos x="4" y="4"/>
                  </a:cxn>
                </a:cxnLst>
                <a:rect l="0" t="0" r="r" b="b"/>
                <a:pathLst>
                  <a:path w="4" h="4">
                    <a:moveTo>
                      <a:pt x="4" y="4"/>
                    </a:moveTo>
                    <a:lnTo>
                      <a:pt x="4" y="2"/>
                    </a:lnTo>
                    <a:lnTo>
                      <a:pt x="0" y="2"/>
                    </a:lnTo>
                    <a:lnTo>
                      <a:pt x="0" y="0"/>
                    </a:lnTo>
                    <a:lnTo>
                      <a:pt x="0" y="0"/>
                    </a:lnTo>
                    <a:lnTo>
                      <a:pt x="2" y="2"/>
                    </a:lnTo>
                    <a:lnTo>
                      <a:pt x="4" y="4"/>
                    </a:lnTo>
                    <a:close/>
                  </a:path>
                </a:pathLst>
              </a:custGeom>
              <a:solidFill>
                <a:srgbClr val="8582AF"/>
              </a:solidFill>
              <a:ln w="9525">
                <a:noFill/>
                <a:round/>
                <a:headEnd/>
                <a:tailEnd/>
              </a:ln>
            </p:spPr>
            <p:txBody>
              <a:bodyPr/>
              <a:lstStyle/>
              <a:p>
                <a:endParaRPr lang="en-US"/>
              </a:p>
            </p:txBody>
          </p:sp>
          <p:sp>
            <p:nvSpPr>
              <p:cNvPr id="179376" name="Freeform 176"/>
              <p:cNvSpPr>
                <a:spLocks/>
              </p:cNvSpPr>
              <p:nvPr/>
            </p:nvSpPr>
            <p:spPr bwMode="auto">
              <a:xfrm>
                <a:off x="1532" y="1592"/>
                <a:ext cx="14" cy="13"/>
              </a:xfrm>
              <a:custGeom>
                <a:avLst/>
                <a:gdLst/>
                <a:ahLst/>
                <a:cxnLst>
                  <a:cxn ang="0">
                    <a:pos x="14" y="13"/>
                  </a:cxn>
                  <a:cxn ang="0">
                    <a:pos x="12" y="13"/>
                  </a:cxn>
                  <a:cxn ang="0">
                    <a:pos x="8" y="9"/>
                  </a:cxn>
                  <a:cxn ang="0">
                    <a:pos x="6" y="7"/>
                  </a:cxn>
                  <a:cxn ang="0">
                    <a:pos x="0" y="5"/>
                  </a:cxn>
                  <a:cxn ang="0">
                    <a:pos x="0" y="2"/>
                  </a:cxn>
                  <a:cxn ang="0">
                    <a:pos x="2" y="0"/>
                  </a:cxn>
                  <a:cxn ang="0">
                    <a:pos x="8" y="7"/>
                  </a:cxn>
                  <a:cxn ang="0">
                    <a:pos x="14" y="13"/>
                  </a:cxn>
                </a:cxnLst>
                <a:rect l="0" t="0" r="r" b="b"/>
                <a:pathLst>
                  <a:path w="14" h="13">
                    <a:moveTo>
                      <a:pt x="14" y="13"/>
                    </a:moveTo>
                    <a:lnTo>
                      <a:pt x="12" y="13"/>
                    </a:lnTo>
                    <a:lnTo>
                      <a:pt x="8" y="9"/>
                    </a:lnTo>
                    <a:lnTo>
                      <a:pt x="6" y="7"/>
                    </a:lnTo>
                    <a:lnTo>
                      <a:pt x="0" y="5"/>
                    </a:lnTo>
                    <a:lnTo>
                      <a:pt x="0" y="2"/>
                    </a:lnTo>
                    <a:lnTo>
                      <a:pt x="2" y="0"/>
                    </a:lnTo>
                    <a:lnTo>
                      <a:pt x="8" y="7"/>
                    </a:lnTo>
                    <a:lnTo>
                      <a:pt x="14" y="13"/>
                    </a:lnTo>
                    <a:close/>
                  </a:path>
                </a:pathLst>
              </a:custGeom>
              <a:solidFill>
                <a:srgbClr val="8983AD"/>
              </a:solidFill>
              <a:ln w="9525">
                <a:noFill/>
                <a:round/>
                <a:headEnd/>
                <a:tailEnd/>
              </a:ln>
            </p:spPr>
            <p:txBody>
              <a:bodyPr/>
              <a:lstStyle/>
              <a:p>
                <a:endParaRPr lang="en-US"/>
              </a:p>
            </p:txBody>
          </p:sp>
          <p:sp>
            <p:nvSpPr>
              <p:cNvPr id="179377" name="Freeform 177"/>
              <p:cNvSpPr>
                <a:spLocks/>
              </p:cNvSpPr>
              <p:nvPr/>
            </p:nvSpPr>
            <p:spPr bwMode="auto">
              <a:xfrm>
                <a:off x="1532" y="1590"/>
                <a:ext cx="18" cy="15"/>
              </a:xfrm>
              <a:custGeom>
                <a:avLst/>
                <a:gdLst/>
                <a:ahLst/>
                <a:cxnLst>
                  <a:cxn ang="0">
                    <a:pos x="0" y="5"/>
                  </a:cxn>
                  <a:cxn ang="0">
                    <a:pos x="2" y="7"/>
                  </a:cxn>
                  <a:cxn ang="0">
                    <a:pos x="4" y="9"/>
                  </a:cxn>
                  <a:cxn ang="0">
                    <a:pos x="6" y="9"/>
                  </a:cxn>
                  <a:cxn ang="0">
                    <a:pos x="8" y="11"/>
                  </a:cxn>
                  <a:cxn ang="0">
                    <a:pos x="14" y="15"/>
                  </a:cxn>
                  <a:cxn ang="0">
                    <a:pos x="18" y="15"/>
                  </a:cxn>
                  <a:cxn ang="0">
                    <a:pos x="10" y="7"/>
                  </a:cxn>
                  <a:cxn ang="0">
                    <a:pos x="2" y="0"/>
                  </a:cxn>
                  <a:cxn ang="0">
                    <a:pos x="2" y="2"/>
                  </a:cxn>
                  <a:cxn ang="0">
                    <a:pos x="0" y="5"/>
                  </a:cxn>
                </a:cxnLst>
                <a:rect l="0" t="0" r="r" b="b"/>
                <a:pathLst>
                  <a:path w="18" h="15">
                    <a:moveTo>
                      <a:pt x="0" y="5"/>
                    </a:moveTo>
                    <a:lnTo>
                      <a:pt x="2" y="7"/>
                    </a:lnTo>
                    <a:lnTo>
                      <a:pt x="4" y="9"/>
                    </a:lnTo>
                    <a:lnTo>
                      <a:pt x="6" y="9"/>
                    </a:lnTo>
                    <a:lnTo>
                      <a:pt x="8" y="11"/>
                    </a:lnTo>
                    <a:lnTo>
                      <a:pt x="14" y="15"/>
                    </a:lnTo>
                    <a:lnTo>
                      <a:pt x="18" y="15"/>
                    </a:lnTo>
                    <a:lnTo>
                      <a:pt x="10" y="7"/>
                    </a:lnTo>
                    <a:lnTo>
                      <a:pt x="2" y="0"/>
                    </a:lnTo>
                    <a:lnTo>
                      <a:pt x="2" y="2"/>
                    </a:lnTo>
                    <a:lnTo>
                      <a:pt x="0" y="5"/>
                    </a:lnTo>
                    <a:close/>
                  </a:path>
                </a:pathLst>
              </a:custGeom>
              <a:solidFill>
                <a:srgbClr val="8D84AC"/>
              </a:solidFill>
              <a:ln w="9525">
                <a:noFill/>
                <a:round/>
                <a:headEnd/>
                <a:tailEnd/>
              </a:ln>
            </p:spPr>
            <p:txBody>
              <a:bodyPr/>
              <a:lstStyle/>
              <a:p>
                <a:endParaRPr lang="en-US"/>
              </a:p>
            </p:txBody>
          </p:sp>
          <p:sp>
            <p:nvSpPr>
              <p:cNvPr id="179378" name="Freeform 178"/>
              <p:cNvSpPr>
                <a:spLocks/>
              </p:cNvSpPr>
              <p:nvPr/>
            </p:nvSpPr>
            <p:spPr bwMode="auto">
              <a:xfrm>
                <a:off x="1534" y="1586"/>
                <a:ext cx="17" cy="19"/>
              </a:xfrm>
              <a:custGeom>
                <a:avLst/>
                <a:gdLst/>
                <a:ahLst/>
                <a:cxnLst>
                  <a:cxn ang="0">
                    <a:pos x="0" y="6"/>
                  </a:cxn>
                  <a:cxn ang="0">
                    <a:pos x="6" y="13"/>
                  </a:cxn>
                  <a:cxn ang="0">
                    <a:pos x="12" y="19"/>
                  </a:cxn>
                  <a:cxn ang="0">
                    <a:pos x="14" y="19"/>
                  </a:cxn>
                  <a:cxn ang="0">
                    <a:pos x="16" y="19"/>
                  </a:cxn>
                  <a:cxn ang="0">
                    <a:pos x="16" y="19"/>
                  </a:cxn>
                  <a:cxn ang="0">
                    <a:pos x="17" y="19"/>
                  </a:cxn>
                  <a:cxn ang="0">
                    <a:pos x="8" y="9"/>
                  </a:cxn>
                  <a:cxn ang="0">
                    <a:pos x="0" y="0"/>
                  </a:cxn>
                  <a:cxn ang="0">
                    <a:pos x="0" y="4"/>
                  </a:cxn>
                  <a:cxn ang="0">
                    <a:pos x="0" y="6"/>
                  </a:cxn>
                </a:cxnLst>
                <a:rect l="0" t="0" r="r" b="b"/>
                <a:pathLst>
                  <a:path w="17" h="19">
                    <a:moveTo>
                      <a:pt x="0" y="6"/>
                    </a:moveTo>
                    <a:lnTo>
                      <a:pt x="6" y="13"/>
                    </a:lnTo>
                    <a:lnTo>
                      <a:pt x="12" y="19"/>
                    </a:lnTo>
                    <a:lnTo>
                      <a:pt x="14" y="19"/>
                    </a:lnTo>
                    <a:lnTo>
                      <a:pt x="16" y="19"/>
                    </a:lnTo>
                    <a:lnTo>
                      <a:pt x="16" y="19"/>
                    </a:lnTo>
                    <a:lnTo>
                      <a:pt x="17" y="19"/>
                    </a:lnTo>
                    <a:lnTo>
                      <a:pt x="8" y="9"/>
                    </a:lnTo>
                    <a:lnTo>
                      <a:pt x="0" y="0"/>
                    </a:lnTo>
                    <a:lnTo>
                      <a:pt x="0" y="4"/>
                    </a:lnTo>
                    <a:lnTo>
                      <a:pt x="0" y="6"/>
                    </a:lnTo>
                    <a:close/>
                  </a:path>
                </a:pathLst>
              </a:custGeom>
              <a:solidFill>
                <a:srgbClr val="9185AB"/>
              </a:solidFill>
              <a:ln w="9525">
                <a:noFill/>
                <a:round/>
                <a:headEnd/>
                <a:tailEnd/>
              </a:ln>
            </p:spPr>
            <p:txBody>
              <a:bodyPr/>
              <a:lstStyle/>
              <a:p>
                <a:endParaRPr lang="en-US"/>
              </a:p>
            </p:txBody>
          </p:sp>
          <p:sp>
            <p:nvSpPr>
              <p:cNvPr id="179379" name="Freeform 179"/>
              <p:cNvSpPr>
                <a:spLocks/>
              </p:cNvSpPr>
              <p:nvPr/>
            </p:nvSpPr>
            <p:spPr bwMode="auto">
              <a:xfrm>
                <a:off x="1534" y="1584"/>
                <a:ext cx="19" cy="21"/>
              </a:xfrm>
              <a:custGeom>
                <a:avLst/>
                <a:gdLst/>
                <a:ahLst/>
                <a:cxnLst>
                  <a:cxn ang="0">
                    <a:pos x="0" y="6"/>
                  </a:cxn>
                  <a:cxn ang="0">
                    <a:pos x="8" y="13"/>
                  </a:cxn>
                  <a:cxn ang="0">
                    <a:pos x="16" y="21"/>
                  </a:cxn>
                  <a:cxn ang="0">
                    <a:pos x="16" y="21"/>
                  </a:cxn>
                  <a:cxn ang="0">
                    <a:pos x="16" y="21"/>
                  </a:cxn>
                  <a:cxn ang="0">
                    <a:pos x="17" y="21"/>
                  </a:cxn>
                  <a:cxn ang="0">
                    <a:pos x="19" y="19"/>
                  </a:cxn>
                  <a:cxn ang="0">
                    <a:pos x="10" y="10"/>
                  </a:cxn>
                  <a:cxn ang="0">
                    <a:pos x="0" y="0"/>
                  </a:cxn>
                  <a:cxn ang="0">
                    <a:pos x="0" y="2"/>
                  </a:cxn>
                  <a:cxn ang="0">
                    <a:pos x="0" y="2"/>
                  </a:cxn>
                  <a:cxn ang="0">
                    <a:pos x="0" y="4"/>
                  </a:cxn>
                  <a:cxn ang="0">
                    <a:pos x="0" y="6"/>
                  </a:cxn>
                </a:cxnLst>
                <a:rect l="0" t="0" r="r" b="b"/>
                <a:pathLst>
                  <a:path w="19" h="21">
                    <a:moveTo>
                      <a:pt x="0" y="6"/>
                    </a:moveTo>
                    <a:lnTo>
                      <a:pt x="8" y="13"/>
                    </a:lnTo>
                    <a:lnTo>
                      <a:pt x="16" y="21"/>
                    </a:lnTo>
                    <a:lnTo>
                      <a:pt x="16" y="21"/>
                    </a:lnTo>
                    <a:lnTo>
                      <a:pt x="16" y="21"/>
                    </a:lnTo>
                    <a:lnTo>
                      <a:pt x="17" y="21"/>
                    </a:lnTo>
                    <a:lnTo>
                      <a:pt x="19" y="19"/>
                    </a:lnTo>
                    <a:lnTo>
                      <a:pt x="10" y="10"/>
                    </a:lnTo>
                    <a:lnTo>
                      <a:pt x="0" y="0"/>
                    </a:lnTo>
                    <a:lnTo>
                      <a:pt x="0" y="2"/>
                    </a:lnTo>
                    <a:lnTo>
                      <a:pt x="0" y="2"/>
                    </a:lnTo>
                    <a:lnTo>
                      <a:pt x="0" y="4"/>
                    </a:lnTo>
                    <a:lnTo>
                      <a:pt x="0" y="6"/>
                    </a:lnTo>
                    <a:close/>
                  </a:path>
                </a:pathLst>
              </a:custGeom>
              <a:solidFill>
                <a:srgbClr val="9586AA"/>
              </a:solidFill>
              <a:ln w="9525">
                <a:noFill/>
                <a:round/>
                <a:headEnd/>
                <a:tailEnd/>
              </a:ln>
            </p:spPr>
            <p:txBody>
              <a:bodyPr/>
              <a:lstStyle/>
              <a:p>
                <a:endParaRPr lang="en-US"/>
              </a:p>
            </p:txBody>
          </p:sp>
          <p:sp>
            <p:nvSpPr>
              <p:cNvPr id="179380" name="Freeform 180"/>
              <p:cNvSpPr>
                <a:spLocks/>
              </p:cNvSpPr>
              <p:nvPr/>
            </p:nvSpPr>
            <p:spPr bwMode="auto">
              <a:xfrm>
                <a:off x="1534" y="1582"/>
                <a:ext cx="19" cy="23"/>
              </a:xfrm>
              <a:custGeom>
                <a:avLst/>
                <a:gdLst/>
                <a:ahLst/>
                <a:cxnLst>
                  <a:cxn ang="0">
                    <a:pos x="0" y="4"/>
                  </a:cxn>
                  <a:cxn ang="0">
                    <a:pos x="8" y="13"/>
                  </a:cxn>
                  <a:cxn ang="0">
                    <a:pos x="17" y="23"/>
                  </a:cxn>
                  <a:cxn ang="0">
                    <a:pos x="19" y="21"/>
                  </a:cxn>
                  <a:cxn ang="0">
                    <a:pos x="19" y="21"/>
                  </a:cxn>
                  <a:cxn ang="0">
                    <a:pos x="10" y="10"/>
                  </a:cxn>
                  <a:cxn ang="0">
                    <a:pos x="0" y="0"/>
                  </a:cxn>
                  <a:cxn ang="0">
                    <a:pos x="0" y="2"/>
                  </a:cxn>
                  <a:cxn ang="0">
                    <a:pos x="0" y="4"/>
                  </a:cxn>
                  <a:cxn ang="0">
                    <a:pos x="0" y="4"/>
                  </a:cxn>
                  <a:cxn ang="0">
                    <a:pos x="0" y="4"/>
                  </a:cxn>
                </a:cxnLst>
                <a:rect l="0" t="0" r="r" b="b"/>
                <a:pathLst>
                  <a:path w="19" h="23">
                    <a:moveTo>
                      <a:pt x="0" y="4"/>
                    </a:moveTo>
                    <a:lnTo>
                      <a:pt x="8" y="13"/>
                    </a:lnTo>
                    <a:lnTo>
                      <a:pt x="17" y="23"/>
                    </a:lnTo>
                    <a:lnTo>
                      <a:pt x="19" y="21"/>
                    </a:lnTo>
                    <a:lnTo>
                      <a:pt x="19" y="21"/>
                    </a:lnTo>
                    <a:lnTo>
                      <a:pt x="10" y="10"/>
                    </a:lnTo>
                    <a:lnTo>
                      <a:pt x="0" y="0"/>
                    </a:lnTo>
                    <a:lnTo>
                      <a:pt x="0" y="2"/>
                    </a:lnTo>
                    <a:lnTo>
                      <a:pt x="0" y="4"/>
                    </a:lnTo>
                    <a:lnTo>
                      <a:pt x="0" y="4"/>
                    </a:lnTo>
                    <a:lnTo>
                      <a:pt x="0" y="4"/>
                    </a:lnTo>
                    <a:close/>
                  </a:path>
                </a:pathLst>
              </a:custGeom>
              <a:solidFill>
                <a:srgbClr val="9987A9"/>
              </a:solidFill>
              <a:ln w="9525">
                <a:noFill/>
                <a:round/>
                <a:headEnd/>
                <a:tailEnd/>
              </a:ln>
            </p:spPr>
            <p:txBody>
              <a:bodyPr/>
              <a:lstStyle/>
              <a:p>
                <a:endParaRPr lang="en-US"/>
              </a:p>
            </p:txBody>
          </p:sp>
          <p:sp>
            <p:nvSpPr>
              <p:cNvPr id="179381" name="Freeform 181"/>
              <p:cNvSpPr>
                <a:spLocks/>
              </p:cNvSpPr>
              <p:nvPr/>
            </p:nvSpPr>
            <p:spPr bwMode="auto">
              <a:xfrm>
                <a:off x="1534" y="1578"/>
                <a:ext cx="21" cy="25"/>
              </a:xfrm>
              <a:custGeom>
                <a:avLst/>
                <a:gdLst/>
                <a:ahLst/>
                <a:cxnLst>
                  <a:cxn ang="0">
                    <a:pos x="0" y="6"/>
                  </a:cxn>
                  <a:cxn ang="0">
                    <a:pos x="10" y="16"/>
                  </a:cxn>
                  <a:cxn ang="0">
                    <a:pos x="19" y="25"/>
                  </a:cxn>
                  <a:cxn ang="0">
                    <a:pos x="21" y="25"/>
                  </a:cxn>
                  <a:cxn ang="0">
                    <a:pos x="21" y="23"/>
                  </a:cxn>
                  <a:cxn ang="0">
                    <a:pos x="21" y="23"/>
                  </a:cxn>
                  <a:cxn ang="0">
                    <a:pos x="21" y="23"/>
                  </a:cxn>
                  <a:cxn ang="0">
                    <a:pos x="12" y="12"/>
                  </a:cxn>
                  <a:cxn ang="0">
                    <a:pos x="2" y="0"/>
                  </a:cxn>
                  <a:cxn ang="0">
                    <a:pos x="0" y="4"/>
                  </a:cxn>
                  <a:cxn ang="0">
                    <a:pos x="0" y="6"/>
                  </a:cxn>
                </a:cxnLst>
                <a:rect l="0" t="0" r="r" b="b"/>
                <a:pathLst>
                  <a:path w="21" h="25">
                    <a:moveTo>
                      <a:pt x="0" y="6"/>
                    </a:moveTo>
                    <a:lnTo>
                      <a:pt x="10" y="16"/>
                    </a:lnTo>
                    <a:lnTo>
                      <a:pt x="19" y="25"/>
                    </a:lnTo>
                    <a:lnTo>
                      <a:pt x="21" y="25"/>
                    </a:lnTo>
                    <a:lnTo>
                      <a:pt x="21" y="23"/>
                    </a:lnTo>
                    <a:lnTo>
                      <a:pt x="21" y="23"/>
                    </a:lnTo>
                    <a:lnTo>
                      <a:pt x="21" y="23"/>
                    </a:lnTo>
                    <a:lnTo>
                      <a:pt x="12" y="12"/>
                    </a:lnTo>
                    <a:lnTo>
                      <a:pt x="2" y="0"/>
                    </a:lnTo>
                    <a:lnTo>
                      <a:pt x="0" y="4"/>
                    </a:lnTo>
                    <a:lnTo>
                      <a:pt x="0" y="6"/>
                    </a:lnTo>
                    <a:close/>
                  </a:path>
                </a:pathLst>
              </a:custGeom>
              <a:solidFill>
                <a:srgbClr val="9D88A8"/>
              </a:solidFill>
              <a:ln w="9525">
                <a:noFill/>
                <a:round/>
                <a:headEnd/>
                <a:tailEnd/>
              </a:ln>
            </p:spPr>
            <p:txBody>
              <a:bodyPr/>
              <a:lstStyle/>
              <a:p>
                <a:endParaRPr lang="en-US"/>
              </a:p>
            </p:txBody>
          </p:sp>
          <p:sp>
            <p:nvSpPr>
              <p:cNvPr id="179382" name="Freeform 182"/>
              <p:cNvSpPr>
                <a:spLocks/>
              </p:cNvSpPr>
              <p:nvPr/>
            </p:nvSpPr>
            <p:spPr bwMode="auto">
              <a:xfrm>
                <a:off x="1534" y="1577"/>
                <a:ext cx="23" cy="26"/>
              </a:xfrm>
              <a:custGeom>
                <a:avLst/>
                <a:gdLst/>
                <a:ahLst/>
                <a:cxnLst>
                  <a:cxn ang="0">
                    <a:pos x="0" y="5"/>
                  </a:cxn>
                  <a:cxn ang="0">
                    <a:pos x="10" y="15"/>
                  </a:cxn>
                  <a:cxn ang="0">
                    <a:pos x="19" y="26"/>
                  </a:cxn>
                  <a:cxn ang="0">
                    <a:pos x="21" y="24"/>
                  </a:cxn>
                  <a:cxn ang="0">
                    <a:pos x="21" y="24"/>
                  </a:cxn>
                  <a:cxn ang="0">
                    <a:pos x="21" y="24"/>
                  </a:cxn>
                  <a:cxn ang="0">
                    <a:pos x="23" y="22"/>
                  </a:cxn>
                  <a:cxn ang="0">
                    <a:pos x="12" y="11"/>
                  </a:cxn>
                  <a:cxn ang="0">
                    <a:pos x="2" y="0"/>
                  </a:cxn>
                  <a:cxn ang="0">
                    <a:pos x="2" y="1"/>
                  </a:cxn>
                  <a:cxn ang="0">
                    <a:pos x="0" y="5"/>
                  </a:cxn>
                </a:cxnLst>
                <a:rect l="0" t="0" r="r" b="b"/>
                <a:pathLst>
                  <a:path w="23" h="26">
                    <a:moveTo>
                      <a:pt x="0" y="5"/>
                    </a:moveTo>
                    <a:lnTo>
                      <a:pt x="10" y="15"/>
                    </a:lnTo>
                    <a:lnTo>
                      <a:pt x="19" y="26"/>
                    </a:lnTo>
                    <a:lnTo>
                      <a:pt x="21" y="24"/>
                    </a:lnTo>
                    <a:lnTo>
                      <a:pt x="21" y="24"/>
                    </a:lnTo>
                    <a:lnTo>
                      <a:pt x="21" y="24"/>
                    </a:lnTo>
                    <a:lnTo>
                      <a:pt x="23" y="22"/>
                    </a:lnTo>
                    <a:lnTo>
                      <a:pt x="12" y="11"/>
                    </a:lnTo>
                    <a:lnTo>
                      <a:pt x="2" y="0"/>
                    </a:lnTo>
                    <a:lnTo>
                      <a:pt x="2" y="1"/>
                    </a:lnTo>
                    <a:lnTo>
                      <a:pt x="0" y="5"/>
                    </a:lnTo>
                    <a:close/>
                  </a:path>
                </a:pathLst>
              </a:custGeom>
              <a:solidFill>
                <a:srgbClr val="A089A7"/>
              </a:solidFill>
              <a:ln w="9525">
                <a:noFill/>
                <a:round/>
                <a:headEnd/>
                <a:tailEnd/>
              </a:ln>
            </p:spPr>
            <p:txBody>
              <a:bodyPr/>
              <a:lstStyle/>
              <a:p>
                <a:endParaRPr lang="en-US"/>
              </a:p>
            </p:txBody>
          </p:sp>
          <p:sp>
            <p:nvSpPr>
              <p:cNvPr id="179383" name="Freeform 183"/>
              <p:cNvSpPr>
                <a:spLocks/>
              </p:cNvSpPr>
              <p:nvPr/>
            </p:nvSpPr>
            <p:spPr bwMode="auto">
              <a:xfrm>
                <a:off x="1536" y="1575"/>
                <a:ext cx="23" cy="26"/>
              </a:xfrm>
              <a:custGeom>
                <a:avLst/>
                <a:gdLst/>
                <a:ahLst/>
                <a:cxnLst>
                  <a:cxn ang="0">
                    <a:pos x="0" y="3"/>
                  </a:cxn>
                  <a:cxn ang="0">
                    <a:pos x="10" y="15"/>
                  </a:cxn>
                  <a:cxn ang="0">
                    <a:pos x="19" y="26"/>
                  </a:cxn>
                  <a:cxn ang="0">
                    <a:pos x="21" y="24"/>
                  </a:cxn>
                  <a:cxn ang="0">
                    <a:pos x="23" y="22"/>
                  </a:cxn>
                  <a:cxn ang="0">
                    <a:pos x="10" y="11"/>
                  </a:cxn>
                  <a:cxn ang="0">
                    <a:pos x="0" y="0"/>
                  </a:cxn>
                  <a:cxn ang="0">
                    <a:pos x="0" y="2"/>
                  </a:cxn>
                  <a:cxn ang="0">
                    <a:pos x="0" y="3"/>
                  </a:cxn>
                </a:cxnLst>
                <a:rect l="0" t="0" r="r" b="b"/>
                <a:pathLst>
                  <a:path w="23" h="26">
                    <a:moveTo>
                      <a:pt x="0" y="3"/>
                    </a:moveTo>
                    <a:lnTo>
                      <a:pt x="10" y="15"/>
                    </a:lnTo>
                    <a:lnTo>
                      <a:pt x="19" y="26"/>
                    </a:lnTo>
                    <a:lnTo>
                      <a:pt x="21" y="24"/>
                    </a:lnTo>
                    <a:lnTo>
                      <a:pt x="23" y="22"/>
                    </a:lnTo>
                    <a:lnTo>
                      <a:pt x="10" y="11"/>
                    </a:lnTo>
                    <a:lnTo>
                      <a:pt x="0" y="0"/>
                    </a:lnTo>
                    <a:lnTo>
                      <a:pt x="0" y="2"/>
                    </a:lnTo>
                    <a:lnTo>
                      <a:pt x="0" y="3"/>
                    </a:lnTo>
                    <a:close/>
                  </a:path>
                </a:pathLst>
              </a:custGeom>
              <a:solidFill>
                <a:srgbClr val="A48AA6"/>
              </a:solidFill>
              <a:ln w="9525">
                <a:noFill/>
                <a:round/>
                <a:headEnd/>
                <a:tailEnd/>
              </a:ln>
            </p:spPr>
            <p:txBody>
              <a:bodyPr/>
              <a:lstStyle/>
              <a:p>
                <a:endParaRPr lang="en-US"/>
              </a:p>
            </p:txBody>
          </p:sp>
          <p:sp>
            <p:nvSpPr>
              <p:cNvPr id="179384" name="Freeform 184"/>
              <p:cNvSpPr>
                <a:spLocks/>
              </p:cNvSpPr>
              <p:nvPr/>
            </p:nvSpPr>
            <p:spPr bwMode="auto">
              <a:xfrm>
                <a:off x="1536" y="1571"/>
                <a:ext cx="23" cy="28"/>
              </a:xfrm>
              <a:custGeom>
                <a:avLst/>
                <a:gdLst/>
                <a:ahLst/>
                <a:cxnLst>
                  <a:cxn ang="0">
                    <a:pos x="0" y="6"/>
                  </a:cxn>
                  <a:cxn ang="0">
                    <a:pos x="10" y="17"/>
                  </a:cxn>
                  <a:cxn ang="0">
                    <a:pos x="21" y="28"/>
                  </a:cxn>
                  <a:cxn ang="0">
                    <a:pos x="23" y="26"/>
                  </a:cxn>
                  <a:cxn ang="0">
                    <a:pos x="23" y="26"/>
                  </a:cxn>
                  <a:cxn ang="0">
                    <a:pos x="12" y="13"/>
                  </a:cxn>
                  <a:cxn ang="0">
                    <a:pos x="2" y="0"/>
                  </a:cxn>
                  <a:cxn ang="0">
                    <a:pos x="0" y="4"/>
                  </a:cxn>
                  <a:cxn ang="0">
                    <a:pos x="0" y="6"/>
                  </a:cxn>
                </a:cxnLst>
                <a:rect l="0" t="0" r="r" b="b"/>
                <a:pathLst>
                  <a:path w="23" h="28">
                    <a:moveTo>
                      <a:pt x="0" y="6"/>
                    </a:moveTo>
                    <a:lnTo>
                      <a:pt x="10" y="17"/>
                    </a:lnTo>
                    <a:lnTo>
                      <a:pt x="21" y="28"/>
                    </a:lnTo>
                    <a:lnTo>
                      <a:pt x="23" y="26"/>
                    </a:lnTo>
                    <a:lnTo>
                      <a:pt x="23" y="26"/>
                    </a:lnTo>
                    <a:lnTo>
                      <a:pt x="12" y="13"/>
                    </a:lnTo>
                    <a:lnTo>
                      <a:pt x="2" y="0"/>
                    </a:lnTo>
                    <a:lnTo>
                      <a:pt x="0" y="4"/>
                    </a:lnTo>
                    <a:lnTo>
                      <a:pt x="0" y="6"/>
                    </a:lnTo>
                    <a:close/>
                  </a:path>
                </a:pathLst>
              </a:custGeom>
              <a:solidFill>
                <a:srgbClr val="A88BA5"/>
              </a:solidFill>
              <a:ln w="9525">
                <a:noFill/>
                <a:round/>
                <a:headEnd/>
                <a:tailEnd/>
              </a:ln>
            </p:spPr>
            <p:txBody>
              <a:bodyPr/>
              <a:lstStyle/>
              <a:p>
                <a:endParaRPr lang="en-US"/>
              </a:p>
            </p:txBody>
          </p:sp>
          <p:sp>
            <p:nvSpPr>
              <p:cNvPr id="179385" name="Freeform 185"/>
              <p:cNvSpPr>
                <a:spLocks/>
              </p:cNvSpPr>
              <p:nvPr/>
            </p:nvSpPr>
            <p:spPr bwMode="auto">
              <a:xfrm>
                <a:off x="1536" y="1569"/>
                <a:ext cx="25" cy="28"/>
              </a:xfrm>
              <a:custGeom>
                <a:avLst/>
                <a:gdLst/>
                <a:ahLst/>
                <a:cxnLst>
                  <a:cxn ang="0">
                    <a:pos x="0" y="6"/>
                  </a:cxn>
                  <a:cxn ang="0">
                    <a:pos x="10" y="17"/>
                  </a:cxn>
                  <a:cxn ang="0">
                    <a:pos x="23" y="28"/>
                  </a:cxn>
                  <a:cxn ang="0">
                    <a:pos x="23" y="28"/>
                  </a:cxn>
                  <a:cxn ang="0">
                    <a:pos x="23" y="28"/>
                  </a:cxn>
                  <a:cxn ang="0">
                    <a:pos x="23" y="28"/>
                  </a:cxn>
                  <a:cxn ang="0">
                    <a:pos x="23" y="26"/>
                  </a:cxn>
                  <a:cxn ang="0">
                    <a:pos x="25" y="26"/>
                  </a:cxn>
                  <a:cxn ang="0">
                    <a:pos x="25" y="26"/>
                  </a:cxn>
                  <a:cxn ang="0">
                    <a:pos x="12" y="13"/>
                  </a:cxn>
                  <a:cxn ang="0">
                    <a:pos x="2" y="0"/>
                  </a:cxn>
                  <a:cxn ang="0">
                    <a:pos x="2" y="2"/>
                  </a:cxn>
                  <a:cxn ang="0">
                    <a:pos x="0" y="6"/>
                  </a:cxn>
                </a:cxnLst>
                <a:rect l="0" t="0" r="r" b="b"/>
                <a:pathLst>
                  <a:path w="25" h="28">
                    <a:moveTo>
                      <a:pt x="0" y="6"/>
                    </a:moveTo>
                    <a:lnTo>
                      <a:pt x="10" y="17"/>
                    </a:lnTo>
                    <a:lnTo>
                      <a:pt x="23" y="28"/>
                    </a:lnTo>
                    <a:lnTo>
                      <a:pt x="23" y="28"/>
                    </a:lnTo>
                    <a:lnTo>
                      <a:pt x="23" y="28"/>
                    </a:lnTo>
                    <a:lnTo>
                      <a:pt x="23" y="28"/>
                    </a:lnTo>
                    <a:lnTo>
                      <a:pt x="23" y="26"/>
                    </a:lnTo>
                    <a:lnTo>
                      <a:pt x="25" y="26"/>
                    </a:lnTo>
                    <a:lnTo>
                      <a:pt x="25" y="26"/>
                    </a:lnTo>
                    <a:lnTo>
                      <a:pt x="12" y="13"/>
                    </a:lnTo>
                    <a:lnTo>
                      <a:pt x="2" y="0"/>
                    </a:lnTo>
                    <a:lnTo>
                      <a:pt x="2" y="2"/>
                    </a:lnTo>
                    <a:lnTo>
                      <a:pt x="0" y="6"/>
                    </a:lnTo>
                    <a:close/>
                  </a:path>
                </a:pathLst>
              </a:custGeom>
              <a:solidFill>
                <a:srgbClr val="AD8CA4"/>
              </a:solidFill>
              <a:ln w="9525">
                <a:noFill/>
                <a:round/>
                <a:headEnd/>
                <a:tailEnd/>
              </a:ln>
            </p:spPr>
            <p:txBody>
              <a:bodyPr/>
              <a:lstStyle/>
              <a:p>
                <a:endParaRPr lang="en-US"/>
              </a:p>
            </p:txBody>
          </p:sp>
          <p:sp>
            <p:nvSpPr>
              <p:cNvPr id="179386" name="Freeform 186"/>
              <p:cNvSpPr>
                <a:spLocks/>
              </p:cNvSpPr>
              <p:nvPr/>
            </p:nvSpPr>
            <p:spPr bwMode="auto">
              <a:xfrm>
                <a:off x="1538" y="1567"/>
                <a:ext cx="25" cy="30"/>
              </a:xfrm>
              <a:custGeom>
                <a:avLst/>
                <a:gdLst/>
                <a:ahLst/>
                <a:cxnLst>
                  <a:cxn ang="0">
                    <a:pos x="0" y="4"/>
                  </a:cxn>
                  <a:cxn ang="0">
                    <a:pos x="10" y="17"/>
                  </a:cxn>
                  <a:cxn ang="0">
                    <a:pos x="21" y="30"/>
                  </a:cxn>
                  <a:cxn ang="0">
                    <a:pos x="21" y="30"/>
                  </a:cxn>
                  <a:cxn ang="0">
                    <a:pos x="21" y="30"/>
                  </a:cxn>
                  <a:cxn ang="0">
                    <a:pos x="21" y="30"/>
                  </a:cxn>
                  <a:cxn ang="0">
                    <a:pos x="21" y="28"/>
                  </a:cxn>
                  <a:cxn ang="0">
                    <a:pos x="23" y="28"/>
                  </a:cxn>
                  <a:cxn ang="0">
                    <a:pos x="23" y="27"/>
                  </a:cxn>
                  <a:cxn ang="0">
                    <a:pos x="25" y="27"/>
                  </a:cxn>
                  <a:cxn ang="0">
                    <a:pos x="25" y="27"/>
                  </a:cxn>
                  <a:cxn ang="0">
                    <a:pos x="12" y="13"/>
                  </a:cxn>
                  <a:cxn ang="0">
                    <a:pos x="0" y="0"/>
                  </a:cxn>
                  <a:cxn ang="0">
                    <a:pos x="0" y="2"/>
                  </a:cxn>
                  <a:cxn ang="0">
                    <a:pos x="0" y="4"/>
                  </a:cxn>
                </a:cxnLst>
                <a:rect l="0" t="0" r="r" b="b"/>
                <a:pathLst>
                  <a:path w="25" h="30">
                    <a:moveTo>
                      <a:pt x="0" y="4"/>
                    </a:moveTo>
                    <a:lnTo>
                      <a:pt x="10" y="17"/>
                    </a:lnTo>
                    <a:lnTo>
                      <a:pt x="21" y="30"/>
                    </a:lnTo>
                    <a:lnTo>
                      <a:pt x="21" y="30"/>
                    </a:lnTo>
                    <a:lnTo>
                      <a:pt x="21" y="30"/>
                    </a:lnTo>
                    <a:lnTo>
                      <a:pt x="21" y="30"/>
                    </a:lnTo>
                    <a:lnTo>
                      <a:pt x="21" y="28"/>
                    </a:lnTo>
                    <a:lnTo>
                      <a:pt x="23" y="28"/>
                    </a:lnTo>
                    <a:lnTo>
                      <a:pt x="23" y="27"/>
                    </a:lnTo>
                    <a:lnTo>
                      <a:pt x="25" y="27"/>
                    </a:lnTo>
                    <a:lnTo>
                      <a:pt x="25" y="27"/>
                    </a:lnTo>
                    <a:lnTo>
                      <a:pt x="12" y="13"/>
                    </a:lnTo>
                    <a:lnTo>
                      <a:pt x="0" y="0"/>
                    </a:lnTo>
                    <a:lnTo>
                      <a:pt x="0" y="2"/>
                    </a:lnTo>
                    <a:lnTo>
                      <a:pt x="0" y="4"/>
                    </a:lnTo>
                    <a:close/>
                  </a:path>
                </a:pathLst>
              </a:custGeom>
              <a:solidFill>
                <a:srgbClr val="AE8CA4"/>
              </a:solidFill>
              <a:ln w="9525">
                <a:noFill/>
                <a:round/>
                <a:headEnd/>
                <a:tailEnd/>
              </a:ln>
            </p:spPr>
            <p:txBody>
              <a:bodyPr/>
              <a:lstStyle/>
              <a:p>
                <a:endParaRPr lang="en-US"/>
              </a:p>
            </p:txBody>
          </p:sp>
          <p:sp>
            <p:nvSpPr>
              <p:cNvPr id="179387" name="Freeform 187"/>
              <p:cNvSpPr>
                <a:spLocks/>
              </p:cNvSpPr>
              <p:nvPr/>
            </p:nvSpPr>
            <p:spPr bwMode="auto">
              <a:xfrm>
                <a:off x="1538" y="1563"/>
                <a:ext cx="25" cy="32"/>
              </a:xfrm>
              <a:custGeom>
                <a:avLst/>
                <a:gdLst/>
                <a:ahLst/>
                <a:cxnLst>
                  <a:cxn ang="0">
                    <a:pos x="0" y="6"/>
                  </a:cxn>
                  <a:cxn ang="0">
                    <a:pos x="10" y="19"/>
                  </a:cxn>
                  <a:cxn ang="0">
                    <a:pos x="23" y="32"/>
                  </a:cxn>
                  <a:cxn ang="0">
                    <a:pos x="23" y="32"/>
                  </a:cxn>
                  <a:cxn ang="0">
                    <a:pos x="23" y="31"/>
                  </a:cxn>
                  <a:cxn ang="0">
                    <a:pos x="25" y="31"/>
                  </a:cxn>
                  <a:cxn ang="0">
                    <a:pos x="25" y="31"/>
                  </a:cxn>
                  <a:cxn ang="0">
                    <a:pos x="25" y="31"/>
                  </a:cxn>
                  <a:cxn ang="0">
                    <a:pos x="25" y="31"/>
                  </a:cxn>
                  <a:cxn ang="0">
                    <a:pos x="25" y="31"/>
                  </a:cxn>
                  <a:cxn ang="0">
                    <a:pos x="25" y="31"/>
                  </a:cxn>
                  <a:cxn ang="0">
                    <a:pos x="12" y="15"/>
                  </a:cxn>
                  <a:cxn ang="0">
                    <a:pos x="2" y="0"/>
                  </a:cxn>
                  <a:cxn ang="0">
                    <a:pos x="0" y="2"/>
                  </a:cxn>
                  <a:cxn ang="0">
                    <a:pos x="0" y="6"/>
                  </a:cxn>
                </a:cxnLst>
                <a:rect l="0" t="0" r="r" b="b"/>
                <a:pathLst>
                  <a:path w="25" h="32">
                    <a:moveTo>
                      <a:pt x="0" y="6"/>
                    </a:moveTo>
                    <a:lnTo>
                      <a:pt x="10" y="19"/>
                    </a:lnTo>
                    <a:lnTo>
                      <a:pt x="23" y="32"/>
                    </a:lnTo>
                    <a:lnTo>
                      <a:pt x="23" y="32"/>
                    </a:lnTo>
                    <a:lnTo>
                      <a:pt x="23" y="31"/>
                    </a:lnTo>
                    <a:lnTo>
                      <a:pt x="25" y="31"/>
                    </a:lnTo>
                    <a:lnTo>
                      <a:pt x="25" y="31"/>
                    </a:lnTo>
                    <a:lnTo>
                      <a:pt x="25" y="31"/>
                    </a:lnTo>
                    <a:lnTo>
                      <a:pt x="25" y="31"/>
                    </a:lnTo>
                    <a:lnTo>
                      <a:pt x="25" y="31"/>
                    </a:lnTo>
                    <a:lnTo>
                      <a:pt x="25" y="31"/>
                    </a:lnTo>
                    <a:lnTo>
                      <a:pt x="12" y="15"/>
                    </a:lnTo>
                    <a:lnTo>
                      <a:pt x="2" y="0"/>
                    </a:lnTo>
                    <a:lnTo>
                      <a:pt x="0" y="2"/>
                    </a:lnTo>
                    <a:lnTo>
                      <a:pt x="0" y="6"/>
                    </a:lnTo>
                    <a:close/>
                  </a:path>
                </a:pathLst>
              </a:custGeom>
              <a:solidFill>
                <a:srgbClr val="AF8CA4"/>
              </a:solidFill>
              <a:ln w="9525">
                <a:noFill/>
                <a:round/>
                <a:headEnd/>
                <a:tailEnd/>
              </a:ln>
            </p:spPr>
            <p:txBody>
              <a:bodyPr/>
              <a:lstStyle/>
              <a:p>
                <a:endParaRPr lang="en-US"/>
              </a:p>
            </p:txBody>
          </p:sp>
          <p:sp>
            <p:nvSpPr>
              <p:cNvPr id="179388" name="Freeform 188"/>
              <p:cNvSpPr>
                <a:spLocks/>
              </p:cNvSpPr>
              <p:nvPr/>
            </p:nvSpPr>
            <p:spPr bwMode="auto">
              <a:xfrm>
                <a:off x="1538" y="1561"/>
                <a:ext cx="27" cy="33"/>
              </a:xfrm>
              <a:custGeom>
                <a:avLst/>
                <a:gdLst/>
                <a:ahLst/>
                <a:cxnLst>
                  <a:cxn ang="0">
                    <a:pos x="0" y="6"/>
                  </a:cxn>
                  <a:cxn ang="0">
                    <a:pos x="12" y="19"/>
                  </a:cxn>
                  <a:cxn ang="0">
                    <a:pos x="25" y="33"/>
                  </a:cxn>
                  <a:cxn ang="0">
                    <a:pos x="25" y="33"/>
                  </a:cxn>
                  <a:cxn ang="0">
                    <a:pos x="25" y="33"/>
                  </a:cxn>
                  <a:cxn ang="0">
                    <a:pos x="25" y="33"/>
                  </a:cxn>
                  <a:cxn ang="0">
                    <a:pos x="25" y="33"/>
                  </a:cxn>
                  <a:cxn ang="0">
                    <a:pos x="25" y="33"/>
                  </a:cxn>
                  <a:cxn ang="0">
                    <a:pos x="27" y="31"/>
                  </a:cxn>
                  <a:cxn ang="0">
                    <a:pos x="27" y="31"/>
                  </a:cxn>
                  <a:cxn ang="0">
                    <a:pos x="27" y="31"/>
                  </a:cxn>
                  <a:cxn ang="0">
                    <a:pos x="19" y="23"/>
                  </a:cxn>
                  <a:cxn ang="0">
                    <a:pos x="13" y="16"/>
                  </a:cxn>
                  <a:cxn ang="0">
                    <a:pos x="8" y="8"/>
                  </a:cxn>
                  <a:cxn ang="0">
                    <a:pos x="2" y="0"/>
                  </a:cxn>
                  <a:cxn ang="0">
                    <a:pos x="2" y="2"/>
                  </a:cxn>
                  <a:cxn ang="0">
                    <a:pos x="0" y="6"/>
                  </a:cxn>
                </a:cxnLst>
                <a:rect l="0" t="0" r="r" b="b"/>
                <a:pathLst>
                  <a:path w="27" h="33">
                    <a:moveTo>
                      <a:pt x="0" y="6"/>
                    </a:moveTo>
                    <a:lnTo>
                      <a:pt x="12" y="19"/>
                    </a:lnTo>
                    <a:lnTo>
                      <a:pt x="25" y="33"/>
                    </a:lnTo>
                    <a:lnTo>
                      <a:pt x="25" y="33"/>
                    </a:lnTo>
                    <a:lnTo>
                      <a:pt x="25" y="33"/>
                    </a:lnTo>
                    <a:lnTo>
                      <a:pt x="25" y="33"/>
                    </a:lnTo>
                    <a:lnTo>
                      <a:pt x="25" y="33"/>
                    </a:lnTo>
                    <a:lnTo>
                      <a:pt x="25" y="33"/>
                    </a:lnTo>
                    <a:lnTo>
                      <a:pt x="27" y="31"/>
                    </a:lnTo>
                    <a:lnTo>
                      <a:pt x="27" y="31"/>
                    </a:lnTo>
                    <a:lnTo>
                      <a:pt x="27" y="31"/>
                    </a:lnTo>
                    <a:lnTo>
                      <a:pt x="19" y="23"/>
                    </a:lnTo>
                    <a:lnTo>
                      <a:pt x="13" y="16"/>
                    </a:lnTo>
                    <a:lnTo>
                      <a:pt x="8" y="8"/>
                    </a:lnTo>
                    <a:lnTo>
                      <a:pt x="2" y="0"/>
                    </a:lnTo>
                    <a:lnTo>
                      <a:pt x="2" y="2"/>
                    </a:lnTo>
                    <a:lnTo>
                      <a:pt x="0" y="6"/>
                    </a:lnTo>
                    <a:close/>
                  </a:path>
                </a:pathLst>
              </a:custGeom>
              <a:solidFill>
                <a:srgbClr val="B08DA3"/>
              </a:solidFill>
              <a:ln w="9525">
                <a:noFill/>
                <a:round/>
                <a:headEnd/>
                <a:tailEnd/>
              </a:ln>
            </p:spPr>
            <p:txBody>
              <a:bodyPr/>
              <a:lstStyle/>
              <a:p>
                <a:endParaRPr lang="en-US"/>
              </a:p>
            </p:txBody>
          </p:sp>
          <p:sp>
            <p:nvSpPr>
              <p:cNvPr id="179389" name="Freeform 189"/>
              <p:cNvSpPr>
                <a:spLocks noEditPoints="1"/>
              </p:cNvSpPr>
              <p:nvPr/>
            </p:nvSpPr>
            <p:spPr bwMode="auto">
              <a:xfrm>
                <a:off x="1540" y="1487"/>
                <a:ext cx="188" cy="107"/>
              </a:xfrm>
              <a:custGeom>
                <a:avLst/>
                <a:gdLst/>
                <a:ahLst/>
                <a:cxnLst>
                  <a:cxn ang="0">
                    <a:pos x="0" y="76"/>
                  </a:cxn>
                  <a:cxn ang="0">
                    <a:pos x="10" y="91"/>
                  </a:cxn>
                  <a:cxn ang="0">
                    <a:pos x="23" y="107"/>
                  </a:cxn>
                  <a:cxn ang="0">
                    <a:pos x="25" y="105"/>
                  </a:cxn>
                  <a:cxn ang="0">
                    <a:pos x="25" y="105"/>
                  </a:cxn>
                  <a:cxn ang="0">
                    <a:pos x="25" y="105"/>
                  </a:cxn>
                  <a:cxn ang="0">
                    <a:pos x="25" y="103"/>
                  </a:cxn>
                  <a:cxn ang="0">
                    <a:pos x="27" y="103"/>
                  </a:cxn>
                  <a:cxn ang="0">
                    <a:pos x="25" y="103"/>
                  </a:cxn>
                  <a:cxn ang="0">
                    <a:pos x="19" y="95"/>
                  </a:cxn>
                  <a:cxn ang="0">
                    <a:pos x="11" y="88"/>
                  </a:cxn>
                  <a:cxn ang="0">
                    <a:pos x="6" y="80"/>
                  </a:cxn>
                  <a:cxn ang="0">
                    <a:pos x="0" y="71"/>
                  </a:cxn>
                  <a:cxn ang="0">
                    <a:pos x="0" y="72"/>
                  </a:cxn>
                  <a:cxn ang="0">
                    <a:pos x="0" y="72"/>
                  </a:cxn>
                  <a:cxn ang="0">
                    <a:pos x="0" y="74"/>
                  </a:cxn>
                  <a:cxn ang="0">
                    <a:pos x="0" y="76"/>
                  </a:cxn>
                  <a:cxn ang="0">
                    <a:pos x="188" y="0"/>
                  </a:cxn>
                  <a:cxn ang="0">
                    <a:pos x="188" y="0"/>
                  </a:cxn>
                  <a:cxn ang="0">
                    <a:pos x="188" y="2"/>
                  </a:cxn>
                  <a:cxn ang="0">
                    <a:pos x="188" y="2"/>
                  </a:cxn>
                  <a:cxn ang="0">
                    <a:pos x="188" y="2"/>
                  </a:cxn>
                  <a:cxn ang="0">
                    <a:pos x="188" y="0"/>
                  </a:cxn>
                  <a:cxn ang="0">
                    <a:pos x="188" y="0"/>
                  </a:cxn>
                </a:cxnLst>
                <a:rect l="0" t="0" r="r" b="b"/>
                <a:pathLst>
                  <a:path w="188" h="107">
                    <a:moveTo>
                      <a:pt x="0" y="76"/>
                    </a:moveTo>
                    <a:lnTo>
                      <a:pt x="10" y="91"/>
                    </a:lnTo>
                    <a:lnTo>
                      <a:pt x="23" y="107"/>
                    </a:lnTo>
                    <a:lnTo>
                      <a:pt x="25" y="105"/>
                    </a:lnTo>
                    <a:lnTo>
                      <a:pt x="25" y="105"/>
                    </a:lnTo>
                    <a:lnTo>
                      <a:pt x="25" y="105"/>
                    </a:lnTo>
                    <a:lnTo>
                      <a:pt x="25" y="103"/>
                    </a:lnTo>
                    <a:lnTo>
                      <a:pt x="27" y="103"/>
                    </a:lnTo>
                    <a:lnTo>
                      <a:pt x="25" y="103"/>
                    </a:lnTo>
                    <a:lnTo>
                      <a:pt x="19" y="95"/>
                    </a:lnTo>
                    <a:lnTo>
                      <a:pt x="11" y="88"/>
                    </a:lnTo>
                    <a:lnTo>
                      <a:pt x="6" y="80"/>
                    </a:lnTo>
                    <a:lnTo>
                      <a:pt x="0" y="71"/>
                    </a:lnTo>
                    <a:lnTo>
                      <a:pt x="0" y="72"/>
                    </a:lnTo>
                    <a:lnTo>
                      <a:pt x="0" y="72"/>
                    </a:lnTo>
                    <a:lnTo>
                      <a:pt x="0" y="74"/>
                    </a:lnTo>
                    <a:lnTo>
                      <a:pt x="0" y="76"/>
                    </a:lnTo>
                    <a:close/>
                    <a:moveTo>
                      <a:pt x="188" y="0"/>
                    </a:moveTo>
                    <a:lnTo>
                      <a:pt x="188" y="0"/>
                    </a:lnTo>
                    <a:lnTo>
                      <a:pt x="188" y="2"/>
                    </a:lnTo>
                    <a:lnTo>
                      <a:pt x="188" y="2"/>
                    </a:lnTo>
                    <a:lnTo>
                      <a:pt x="188" y="2"/>
                    </a:lnTo>
                    <a:lnTo>
                      <a:pt x="188" y="0"/>
                    </a:lnTo>
                    <a:lnTo>
                      <a:pt x="188" y="0"/>
                    </a:lnTo>
                    <a:close/>
                  </a:path>
                </a:pathLst>
              </a:custGeom>
              <a:solidFill>
                <a:srgbClr val="B18DA3"/>
              </a:solidFill>
              <a:ln w="9525">
                <a:noFill/>
                <a:round/>
                <a:headEnd/>
                <a:tailEnd/>
              </a:ln>
            </p:spPr>
            <p:txBody>
              <a:bodyPr/>
              <a:lstStyle/>
              <a:p>
                <a:endParaRPr lang="en-US"/>
              </a:p>
            </p:txBody>
          </p:sp>
          <p:sp>
            <p:nvSpPr>
              <p:cNvPr id="179390" name="Freeform 190"/>
              <p:cNvSpPr>
                <a:spLocks noEditPoints="1"/>
              </p:cNvSpPr>
              <p:nvPr/>
            </p:nvSpPr>
            <p:spPr bwMode="auto">
              <a:xfrm>
                <a:off x="1540" y="1486"/>
                <a:ext cx="188" cy="106"/>
              </a:xfrm>
              <a:custGeom>
                <a:avLst/>
                <a:gdLst/>
                <a:ahLst/>
                <a:cxnLst>
                  <a:cxn ang="0">
                    <a:pos x="0" y="75"/>
                  </a:cxn>
                  <a:cxn ang="0">
                    <a:pos x="6" y="83"/>
                  </a:cxn>
                  <a:cxn ang="0">
                    <a:pos x="11" y="91"/>
                  </a:cxn>
                  <a:cxn ang="0">
                    <a:pos x="17" y="98"/>
                  </a:cxn>
                  <a:cxn ang="0">
                    <a:pos x="25" y="106"/>
                  </a:cxn>
                  <a:cxn ang="0">
                    <a:pos x="25" y="106"/>
                  </a:cxn>
                  <a:cxn ang="0">
                    <a:pos x="25" y="104"/>
                  </a:cxn>
                  <a:cxn ang="0">
                    <a:pos x="27" y="104"/>
                  </a:cxn>
                  <a:cxn ang="0">
                    <a:pos x="25" y="104"/>
                  </a:cxn>
                  <a:cxn ang="0">
                    <a:pos x="27" y="104"/>
                  </a:cxn>
                  <a:cxn ang="0">
                    <a:pos x="27" y="102"/>
                  </a:cxn>
                  <a:cxn ang="0">
                    <a:pos x="19" y="94"/>
                  </a:cxn>
                  <a:cxn ang="0">
                    <a:pos x="13" y="87"/>
                  </a:cxn>
                  <a:cxn ang="0">
                    <a:pos x="6" y="79"/>
                  </a:cxn>
                  <a:cxn ang="0">
                    <a:pos x="2" y="70"/>
                  </a:cxn>
                  <a:cxn ang="0">
                    <a:pos x="0" y="72"/>
                  </a:cxn>
                  <a:cxn ang="0">
                    <a:pos x="0" y="73"/>
                  </a:cxn>
                  <a:cxn ang="0">
                    <a:pos x="0" y="75"/>
                  </a:cxn>
                  <a:cxn ang="0">
                    <a:pos x="0" y="75"/>
                  </a:cxn>
                  <a:cxn ang="0">
                    <a:pos x="186" y="0"/>
                  </a:cxn>
                  <a:cxn ang="0">
                    <a:pos x="188" y="0"/>
                  </a:cxn>
                  <a:cxn ang="0">
                    <a:pos x="188" y="3"/>
                  </a:cxn>
                  <a:cxn ang="0">
                    <a:pos x="188" y="3"/>
                  </a:cxn>
                  <a:cxn ang="0">
                    <a:pos x="188" y="5"/>
                  </a:cxn>
                  <a:cxn ang="0">
                    <a:pos x="188" y="5"/>
                  </a:cxn>
                  <a:cxn ang="0">
                    <a:pos x="188" y="5"/>
                  </a:cxn>
                  <a:cxn ang="0">
                    <a:pos x="186" y="3"/>
                  </a:cxn>
                  <a:cxn ang="0">
                    <a:pos x="186" y="0"/>
                  </a:cxn>
                </a:cxnLst>
                <a:rect l="0" t="0" r="r" b="b"/>
                <a:pathLst>
                  <a:path w="188" h="106">
                    <a:moveTo>
                      <a:pt x="0" y="75"/>
                    </a:moveTo>
                    <a:lnTo>
                      <a:pt x="6" y="83"/>
                    </a:lnTo>
                    <a:lnTo>
                      <a:pt x="11" y="91"/>
                    </a:lnTo>
                    <a:lnTo>
                      <a:pt x="17" y="98"/>
                    </a:lnTo>
                    <a:lnTo>
                      <a:pt x="25" y="106"/>
                    </a:lnTo>
                    <a:lnTo>
                      <a:pt x="25" y="106"/>
                    </a:lnTo>
                    <a:lnTo>
                      <a:pt x="25" y="104"/>
                    </a:lnTo>
                    <a:lnTo>
                      <a:pt x="27" y="104"/>
                    </a:lnTo>
                    <a:lnTo>
                      <a:pt x="25" y="104"/>
                    </a:lnTo>
                    <a:lnTo>
                      <a:pt x="27" y="104"/>
                    </a:lnTo>
                    <a:lnTo>
                      <a:pt x="27" y="102"/>
                    </a:lnTo>
                    <a:lnTo>
                      <a:pt x="19" y="94"/>
                    </a:lnTo>
                    <a:lnTo>
                      <a:pt x="13" y="87"/>
                    </a:lnTo>
                    <a:lnTo>
                      <a:pt x="6" y="79"/>
                    </a:lnTo>
                    <a:lnTo>
                      <a:pt x="2" y="70"/>
                    </a:lnTo>
                    <a:lnTo>
                      <a:pt x="0" y="72"/>
                    </a:lnTo>
                    <a:lnTo>
                      <a:pt x="0" y="73"/>
                    </a:lnTo>
                    <a:lnTo>
                      <a:pt x="0" y="75"/>
                    </a:lnTo>
                    <a:lnTo>
                      <a:pt x="0" y="75"/>
                    </a:lnTo>
                    <a:close/>
                    <a:moveTo>
                      <a:pt x="186" y="0"/>
                    </a:moveTo>
                    <a:lnTo>
                      <a:pt x="188" y="0"/>
                    </a:lnTo>
                    <a:lnTo>
                      <a:pt x="188" y="3"/>
                    </a:lnTo>
                    <a:lnTo>
                      <a:pt x="188" y="3"/>
                    </a:lnTo>
                    <a:lnTo>
                      <a:pt x="188" y="5"/>
                    </a:lnTo>
                    <a:lnTo>
                      <a:pt x="188" y="5"/>
                    </a:lnTo>
                    <a:lnTo>
                      <a:pt x="188" y="5"/>
                    </a:lnTo>
                    <a:lnTo>
                      <a:pt x="186" y="3"/>
                    </a:lnTo>
                    <a:lnTo>
                      <a:pt x="186" y="0"/>
                    </a:lnTo>
                    <a:close/>
                  </a:path>
                </a:pathLst>
              </a:custGeom>
              <a:solidFill>
                <a:srgbClr val="B28DA3"/>
              </a:solidFill>
              <a:ln w="9525">
                <a:noFill/>
                <a:round/>
                <a:headEnd/>
                <a:tailEnd/>
              </a:ln>
            </p:spPr>
            <p:txBody>
              <a:bodyPr/>
              <a:lstStyle/>
              <a:p>
                <a:endParaRPr lang="en-US"/>
              </a:p>
            </p:txBody>
          </p:sp>
          <p:sp>
            <p:nvSpPr>
              <p:cNvPr id="179391" name="Freeform 191"/>
              <p:cNvSpPr>
                <a:spLocks noEditPoints="1"/>
              </p:cNvSpPr>
              <p:nvPr/>
            </p:nvSpPr>
            <p:spPr bwMode="auto">
              <a:xfrm>
                <a:off x="1540" y="1484"/>
                <a:ext cx="188" cy="106"/>
              </a:xfrm>
              <a:custGeom>
                <a:avLst/>
                <a:gdLst/>
                <a:ahLst/>
                <a:cxnLst>
                  <a:cxn ang="0">
                    <a:pos x="188" y="5"/>
                  </a:cxn>
                  <a:cxn ang="0">
                    <a:pos x="188" y="3"/>
                  </a:cxn>
                  <a:cxn ang="0">
                    <a:pos x="188" y="3"/>
                  </a:cxn>
                  <a:cxn ang="0">
                    <a:pos x="186" y="2"/>
                  </a:cxn>
                  <a:cxn ang="0">
                    <a:pos x="184" y="0"/>
                  </a:cxn>
                  <a:cxn ang="0">
                    <a:pos x="182" y="0"/>
                  </a:cxn>
                  <a:cxn ang="0">
                    <a:pos x="182" y="0"/>
                  </a:cxn>
                  <a:cxn ang="0">
                    <a:pos x="184" y="5"/>
                  </a:cxn>
                  <a:cxn ang="0">
                    <a:pos x="186" y="9"/>
                  </a:cxn>
                  <a:cxn ang="0">
                    <a:pos x="186" y="9"/>
                  </a:cxn>
                  <a:cxn ang="0">
                    <a:pos x="186" y="9"/>
                  </a:cxn>
                  <a:cxn ang="0">
                    <a:pos x="186" y="9"/>
                  </a:cxn>
                  <a:cxn ang="0">
                    <a:pos x="188" y="7"/>
                  </a:cxn>
                  <a:cxn ang="0">
                    <a:pos x="188" y="7"/>
                  </a:cxn>
                  <a:cxn ang="0">
                    <a:pos x="188" y="5"/>
                  </a:cxn>
                  <a:cxn ang="0">
                    <a:pos x="0" y="74"/>
                  </a:cxn>
                  <a:cxn ang="0">
                    <a:pos x="6" y="83"/>
                  </a:cxn>
                  <a:cxn ang="0">
                    <a:pos x="11" y="91"/>
                  </a:cxn>
                  <a:cxn ang="0">
                    <a:pos x="19" y="98"/>
                  </a:cxn>
                  <a:cxn ang="0">
                    <a:pos x="25" y="106"/>
                  </a:cxn>
                  <a:cxn ang="0">
                    <a:pos x="25" y="106"/>
                  </a:cxn>
                  <a:cxn ang="0">
                    <a:pos x="25" y="106"/>
                  </a:cxn>
                  <a:cxn ang="0">
                    <a:pos x="27" y="104"/>
                  </a:cxn>
                  <a:cxn ang="0">
                    <a:pos x="29" y="104"/>
                  </a:cxn>
                  <a:cxn ang="0">
                    <a:pos x="21" y="96"/>
                  </a:cxn>
                  <a:cxn ang="0">
                    <a:pos x="13" y="87"/>
                  </a:cxn>
                  <a:cxn ang="0">
                    <a:pos x="8" y="79"/>
                  </a:cxn>
                  <a:cxn ang="0">
                    <a:pos x="2" y="68"/>
                  </a:cxn>
                  <a:cxn ang="0">
                    <a:pos x="2" y="72"/>
                  </a:cxn>
                  <a:cxn ang="0">
                    <a:pos x="0" y="74"/>
                  </a:cxn>
                </a:cxnLst>
                <a:rect l="0" t="0" r="r" b="b"/>
                <a:pathLst>
                  <a:path w="188" h="106">
                    <a:moveTo>
                      <a:pt x="188" y="5"/>
                    </a:moveTo>
                    <a:lnTo>
                      <a:pt x="188" y="3"/>
                    </a:lnTo>
                    <a:lnTo>
                      <a:pt x="188" y="3"/>
                    </a:lnTo>
                    <a:lnTo>
                      <a:pt x="186" y="2"/>
                    </a:lnTo>
                    <a:lnTo>
                      <a:pt x="184" y="0"/>
                    </a:lnTo>
                    <a:lnTo>
                      <a:pt x="182" y="0"/>
                    </a:lnTo>
                    <a:lnTo>
                      <a:pt x="182" y="0"/>
                    </a:lnTo>
                    <a:lnTo>
                      <a:pt x="184" y="5"/>
                    </a:lnTo>
                    <a:lnTo>
                      <a:pt x="186" y="9"/>
                    </a:lnTo>
                    <a:lnTo>
                      <a:pt x="186" y="9"/>
                    </a:lnTo>
                    <a:lnTo>
                      <a:pt x="186" y="9"/>
                    </a:lnTo>
                    <a:lnTo>
                      <a:pt x="186" y="9"/>
                    </a:lnTo>
                    <a:lnTo>
                      <a:pt x="188" y="7"/>
                    </a:lnTo>
                    <a:lnTo>
                      <a:pt x="188" y="7"/>
                    </a:lnTo>
                    <a:lnTo>
                      <a:pt x="188" y="5"/>
                    </a:lnTo>
                    <a:close/>
                    <a:moveTo>
                      <a:pt x="0" y="74"/>
                    </a:moveTo>
                    <a:lnTo>
                      <a:pt x="6" y="83"/>
                    </a:lnTo>
                    <a:lnTo>
                      <a:pt x="11" y="91"/>
                    </a:lnTo>
                    <a:lnTo>
                      <a:pt x="19" y="98"/>
                    </a:lnTo>
                    <a:lnTo>
                      <a:pt x="25" y="106"/>
                    </a:lnTo>
                    <a:lnTo>
                      <a:pt x="25" y="106"/>
                    </a:lnTo>
                    <a:lnTo>
                      <a:pt x="25" y="106"/>
                    </a:lnTo>
                    <a:lnTo>
                      <a:pt x="27" y="104"/>
                    </a:lnTo>
                    <a:lnTo>
                      <a:pt x="29" y="104"/>
                    </a:lnTo>
                    <a:lnTo>
                      <a:pt x="21" y="96"/>
                    </a:lnTo>
                    <a:lnTo>
                      <a:pt x="13" y="87"/>
                    </a:lnTo>
                    <a:lnTo>
                      <a:pt x="8" y="79"/>
                    </a:lnTo>
                    <a:lnTo>
                      <a:pt x="2" y="68"/>
                    </a:lnTo>
                    <a:lnTo>
                      <a:pt x="2" y="72"/>
                    </a:lnTo>
                    <a:lnTo>
                      <a:pt x="0" y="74"/>
                    </a:lnTo>
                    <a:close/>
                  </a:path>
                </a:pathLst>
              </a:custGeom>
              <a:solidFill>
                <a:srgbClr val="B38DA3"/>
              </a:solidFill>
              <a:ln w="9525">
                <a:noFill/>
                <a:round/>
                <a:headEnd/>
                <a:tailEnd/>
              </a:ln>
            </p:spPr>
            <p:txBody>
              <a:bodyPr/>
              <a:lstStyle/>
              <a:p>
                <a:endParaRPr lang="en-US"/>
              </a:p>
            </p:txBody>
          </p:sp>
          <p:sp>
            <p:nvSpPr>
              <p:cNvPr id="179392" name="Freeform 192"/>
              <p:cNvSpPr>
                <a:spLocks noEditPoints="1"/>
              </p:cNvSpPr>
              <p:nvPr/>
            </p:nvSpPr>
            <p:spPr bwMode="auto">
              <a:xfrm>
                <a:off x="1542" y="1482"/>
                <a:ext cx="186" cy="106"/>
              </a:xfrm>
              <a:custGeom>
                <a:avLst/>
                <a:gdLst/>
                <a:ahLst/>
                <a:cxnLst>
                  <a:cxn ang="0">
                    <a:pos x="186" y="9"/>
                  </a:cxn>
                  <a:cxn ang="0">
                    <a:pos x="184" y="7"/>
                  </a:cxn>
                  <a:cxn ang="0">
                    <a:pos x="184" y="4"/>
                  </a:cxn>
                  <a:cxn ang="0">
                    <a:pos x="182" y="2"/>
                  </a:cxn>
                  <a:cxn ang="0">
                    <a:pos x="182" y="2"/>
                  </a:cxn>
                  <a:cxn ang="0">
                    <a:pos x="180" y="2"/>
                  </a:cxn>
                  <a:cxn ang="0">
                    <a:pos x="178" y="0"/>
                  </a:cxn>
                  <a:cxn ang="0">
                    <a:pos x="180" y="7"/>
                  </a:cxn>
                  <a:cxn ang="0">
                    <a:pos x="182" y="15"/>
                  </a:cxn>
                  <a:cxn ang="0">
                    <a:pos x="184" y="13"/>
                  </a:cxn>
                  <a:cxn ang="0">
                    <a:pos x="184" y="11"/>
                  </a:cxn>
                  <a:cxn ang="0">
                    <a:pos x="184" y="11"/>
                  </a:cxn>
                  <a:cxn ang="0">
                    <a:pos x="186" y="9"/>
                  </a:cxn>
                  <a:cxn ang="0">
                    <a:pos x="0" y="74"/>
                  </a:cxn>
                  <a:cxn ang="0">
                    <a:pos x="4" y="83"/>
                  </a:cxn>
                  <a:cxn ang="0">
                    <a:pos x="11" y="91"/>
                  </a:cxn>
                  <a:cxn ang="0">
                    <a:pos x="17" y="98"/>
                  </a:cxn>
                  <a:cxn ang="0">
                    <a:pos x="25" y="106"/>
                  </a:cxn>
                  <a:cxn ang="0">
                    <a:pos x="27" y="106"/>
                  </a:cxn>
                  <a:cxn ang="0">
                    <a:pos x="27" y="104"/>
                  </a:cxn>
                  <a:cxn ang="0">
                    <a:pos x="27" y="104"/>
                  </a:cxn>
                  <a:cxn ang="0">
                    <a:pos x="27" y="104"/>
                  </a:cxn>
                  <a:cxn ang="0">
                    <a:pos x="19" y="96"/>
                  </a:cxn>
                  <a:cxn ang="0">
                    <a:pos x="13" y="87"/>
                  </a:cxn>
                  <a:cxn ang="0">
                    <a:pos x="6" y="77"/>
                  </a:cxn>
                  <a:cxn ang="0">
                    <a:pos x="2" y="68"/>
                  </a:cxn>
                  <a:cxn ang="0">
                    <a:pos x="0" y="70"/>
                  </a:cxn>
                  <a:cxn ang="0">
                    <a:pos x="0" y="74"/>
                  </a:cxn>
                </a:cxnLst>
                <a:rect l="0" t="0" r="r" b="b"/>
                <a:pathLst>
                  <a:path w="186" h="106">
                    <a:moveTo>
                      <a:pt x="186" y="9"/>
                    </a:moveTo>
                    <a:lnTo>
                      <a:pt x="184" y="7"/>
                    </a:lnTo>
                    <a:lnTo>
                      <a:pt x="184" y="4"/>
                    </a:lnTo>
                    <a:lnTo>
                      <a:pt x="182" y="2"/>
                    </a:lnTo>
                    <a:lnTo>
                      <a:pt x="182" y="2"/>
                    </a:lnTo>
                    <a:lnTo>
                      <a:pt x="180" y="2"/>
                    </a:lnTo>
                    <a:lnTo>
                      <a:pt x="178" y="0"/>
                    </a:lnTo>
                    <a:lnTo>
                      <a:pt x="180" y="7"/>
                    </a:lnTo>
                    <a:lnTo>
                      <a:pt x="182" y="15"/>
                    </a:lnTo>
                    <a:lnTo>
                      <a:pt x="184" y="13"/>
                    </a:lnTo>
                    <a:lnTo>
                      <a:pt x="184" y="11"/>
                    </a:lnTo>
                    <a:lnTo>
                      <a:pt x="184" y="11"/>
                    </a:lnTo>
                    <a:lnTo>
                      <a:pt x="186" y="9"/>
                    </a:lnTo>
                    <a:close/>
                    <a:moveTo>
                      <a:pt x="0" y="74"/>
                    </a:moveTo>
                    <a:lnTo>
                      <a:pt x="4" y="83"/>
                    </a:lnTo>
                    <a:lnTo>
                      <a:pt x="11" y="91"/>
                    </a:lnTo>
                    <a:lnTo>
                      <a:pt x="17" y="98"/>
                    </a:lnTo>
                    <a:lnTo>
                      <a:pt x="25" y="106"/>
                    </a:lnTo>
                    <a:lnTo>
                      <a:pt x="27" y="106"/>
                    </a:lnTo>
                    <a:lnTo>
                      <a:pt x="27" y="104"/>
                    </a:lnTo>
                    <a:lnTo>
                      <a:pt x="27" y="104"/>
                    </a:lnTo>
                    <a:lnTo>
                      <a:pt x="27" y="104"/>
                    </a:lnTo>
                    <a:lnTo>
                      <a:pt x="19" y="96"/>
                    </a:lnTo>
                    <a:lnTo>
                      <a:pt x="13" y="87"/>
                    </a:lnTo>
                    <a:lnTo>
                      <a:pt x="6" y="77"/>
                    </a:lnTo>
                    <a:lnTo>
                      <a:pt x="2" y="68"/>
                    </a:lnTo>
                    <a:lnTo>
                      <a:pt x="0" y="70"/>
                    </a:lnTo>
                    <a:lnTo>
                      <a:pt x="0" y="74"/>
                    </a:lnTo>
                    <a:close/>
                  </a:path>
                </a:pathLst>
              </a:custGeom>
              <a:solidFill>
                <a:srgbClr val="B48EA2"/>
              </a:solidFill>
              <a:ln w="9525">
                <a:noFill/>
                <a:round/>
                <a:headEnd/>
                <a:tailEnd/>
              </a:ln>
            </p:spPr>
            <p:txBody>
              <a:bodyPr/>
              <a:lstStyle/>
              <a:p>
                <a:endParaRPr lang="en-US"/>
              </a:p>
            </p:txBody>
          </p:sp>
          <p:sp>
            <p:nvSpPr>
              <p:cNvPr id="179393" name="Freeform 193"/>
              <p:cNvSpPr>
                <a:spLocks noEditPoints="1"/>
              </p:cNvSpPr>
              <p:nvPr/>
            </p:nvSpPr>
            <p:spPr bwMode="auto">
              <a:xfrm>
                <a:off x="1542" y="1482"/>
                <a:ext cx="184" cy="106"/>
              </a:xfrm>
              <a:custGeom>
                <a:avLst/>
                <a:gdLst/>
                <a:ahLst/>
                <a:cxnLst>
                  <a:cxn ang="0">
                    <a:pos x="184" y="11"/>
                  </a:cxn>
                  <a:cxn ang="0">
                    <a:pos x="182" y="7"/>
                  </a:cxn>
                  <a:cxn ang="0">
                    <a:pos x="180" y="2"/>
                  </a:cxn>
                  <a:cxn ang="0">
                    <a:pos x="178" y="2"/>
                  </a:cxn>
                  <a:cxn ang="0">
                    <a:pos x="178" y="0"/>
                  </a:cxn>
                  <a:cxn ang="0">
                    <a:pos x="178" y="0"/>
                  </a:cxn>
                  <a:cxn ang="0">
                    <a:pos x="176" y="0"/>
                  </a:cxn>
                  <a:cxn ang="0">
                    <a:pos x="176" y="0"/>
                  </a:cxn>
                  <a:cxn ang="0">
                    <a:pos x="176" y="0"/>
                  </a:cxn>
                  <a:cxn ang="0">
                    <a:pos x="178" y="7"/>
                  </a:cxn>
                  <a:cxn ang="0">
                    <a:pos x="180" y="17"/>
                  </a:cxn>
                  <a:cxn ang="0">
                    <a:pos x="182" y="15"/>
                  </a:cxn>
                  <a:cxn ang="0">
                    <a:pos x="184" y="11"/>
                  </a:cxn>
                  <a:cxn ang="0">
                    <a:pos x="0" y="70"/>
                  </a:cxn>
                  <a:cxn ang="0">
                    <a:pos x="6" y="81"/>
                  </a:cxn>
                  <a:cxn ang="0">
                    <a:pos x="11" y="89"/>
                  </a:cxn>
                  <a:cxn ang="0">
                    <a:pos x="19" y="98"/>
                  </a:cxn>
                  <a:cxn ang="0">
                    <a:pos x="27" y="106"/>
                  </a:cxn>
                  <a:cxn ang="0">
                    <a:pos x="27" y="104"/>
                  </a:cxn>
                  <a:cxn ang="0">
                    <a:pos x="27" y="104"/>
                  </a:cxn>
                  <a:cxn ang="0">
                    <a:pos x="27" y="104"/>
                  </a:cxn>
                  <a:cxn ang="0">
                    <a:pos x="28" y="102"/>
                  </a:cxn>
                  <a:cxn ang="0">
                    <a:pos x="21" y="95"/>
                  </a:cxn>
                  <a:cxn ang="0">
                    <a:pos x="13" y="85"/>
                  </a:cxn>
                  <a:cxn ang="0">
                    <a:pos x="8" y="76"/>
                  </a:cxn>
                  <a:cxn ang="0">
                    <a:pos x="2" y="64"/>
                  </a:cxn>
                  <a:cxn ang="0">
                    <a:pos x="2" y="68"/>
                  </a:cxn>
                  <a:cxn ang="0">
                    <a:pos x="0" y="70"/>
                  </a:cxn>
                </a:cxnLst>
                <a:rect l="0" t="0" r="r" b="b"/>
                <a:pathLst>
                  <a:path w="184" h="106">
                    <a:moveTo>
                      <a:pt x="184" y="11"/>
                    </a:moveTo>
                    <a:lnTo>
                      <a:pt x="182" y="7"/>
                    </a:lnTo>
                    <a:lnTo>
                      <a:pt x="180" y="2"/>
                    </a:lnTo>
                    <a:lnTo>
                      <a:pt x="178" y="2"/>
                    </a:lnTo>
                    <a:lnTo>
                      <a:pt x="178" y="0"/>
                    </a:lnTo>
                    <a:lnTo>
                      <a:pt x="178" y="0"/>
                    </a:lnTo>
                    <a:lnTo>
                      <a:pt x="176" y="0"/>
                    </a:lnTo>
                    <a:lnTo>
                      <a:pt x="176" y="0"/>
                    </a:lnTo>
                    <a:lnTo>
                      <a:pt x="176" y="0"/>
                    </a:lnTo>
                    <a:lnTo>
                      <a:pt x="178" y="7"/>
                    </a:lnTo>
                    <a:lnTo>
                      <a:pt x="180" y="17"/>
                    </a:lnTo>
                    <a:lnTo>
                      <a:pt x="182" y="15"/>
                    </a:lnTo>
                    <a:lnTo>
                      <a:pt x="184" y="11"/>
                    </a:lnTo>
                    <a:close/>
                    <a:moveTo>
                      <a:pt x="0" y="70"/>
                    </a:moveTo>
                    <a:lnTo>
                      <a:pt x="6" y="81"/>
                    </a:lnTo>
                    <a:lnTo>
                      <a:pt x="11" y="89"/>
                    </a:lnTo>
                    <a:lnTo>
                      <a:pt x="19" y="98"/>
                    </a:lnTo>
                    <a:lnTo>
                      <a:pt x="27" y="106"/>
                    </a:lnTo>
                    <a:lnTo>
                      <a:pt x="27" y="104"/>
                    </a:lnTo>
                    <a:lnTo>
                      <a:pt x="27" y="104"/>
                    </a:lnTo>
                    <a:lnTo>
                      <a:pt x="27" y="104"/>
                    </a:lnTo>
                    <a:lnTo>
                      <a:pt x="28" y="102"/>
                    </a:lnTo>
                    <a:lnTo>
                      <a:pt x="21" y="95"/>
                    </a:lnTo>
                    <a:lnTo>
                      <a:pt x="13" y="85"/>
                    </a:lnTo>
                    <a:lnTo>
                      <a:pt x="8" y="76"/>
                    </a:lnTo>
                    <a:lnTo>
                      <a:pt x="2" y="64"/>
                    </a:lnTo>
                    <a:lnTo>
                      <a:pt x="2" y="68"/>
                    </a:lnTo>
                    <a:lnTo>
                      <a:pt x="0" y="70"/>
                    </a:lnTo>
                    <a:close/>
                  </a:path>
                </a:pathLst>
              </a:custGeom>
              <a:solidFill>
                <a:srgbClr val="B48EA2"/>
              </a:solidFill>
              <a:ln w="9525">
                <a:noFill/>
                <a:round/>
                <a:headEnd/>
                <a:tailEnd/>
              </a:ln>
            </p:spPr>
            <p:txBody>
              <a:bodyPr/>
              <a:lstStyle/>
              <a:p>
                <a:endParaRPr lang="en-US"/>
              </a:p>
            </p:txBody>
          </p:sp>
          <p:sp>
            <p:nvSpPr>
              <p:cNvPr id="179394" name="Freeform 194"/>
              <p:cNvSpPr>
                <a:spLocks noEditPoints="1"/>
              </p:cNvSpPr>
              <p:nvPr/>
            </p:nvSpPr>
            <p:spPr bwMode="auto">
              <a:xfrm>
                <a:off x="1544" y="1421"/>
                <a:ext cx="180" cy="165"/>
              </a:xfrm>
              <a:custGeom>
                <a:avLst/>
                <a:gdLst/>
                <a:ahLst/>
                <a:cxnLst>
                  <a:cxn ang="0">
                    <a:pos x="180" y="76"/>
                  </a:cxn>
                  <a:cxn ang="0">
                    <a:pos x="178" y="68"/>
                  </a:cxn>
                  <a:cxn ang="0">
                    <a:pos x="176" y="61"/>
                  </a:cxn>
                  <a:cxn ang="0">
                    <a:pos x="176" y="61"/>
                  </a:cxn>
                  <a:cxn ang="0">
                    <a:pos x="176" y="61"/>
                  </a:cxn>
                  <a:cxn ang="0">
                    <a:pos x="176" y="61"/>
                  </a:cxn>
                  <a:cxn ang="0">
                    <a:pos x="174" y="61"/>
                  </a:cxn>
                  <a:cxn ang="0">
                    <a:pos x="172" y="61"/>
                  </a:cxn>
                  <a:cxn ang="0">
                    <a:pos x="171" y="59"/>
                  </a:cxn>
                  <a:cxn ang="0">
                    <a:pos x="174" y="70"/>
                  </a:cxn>
                  <a:cxn ang="0">
                    <a:pos x="176" y="80"/>
                  </a:cxn>
                  <a:cxn ang="0">
                    <a:pos x="178" y="78"/>
                  </a:cxn>
                  <a:cxn ang="0">
                    <a:pos x="180" y="76"/>
                  </a:cxn>
                  <a:cxn ang="0">
                    <a:pos x="0" y="129"/>
                  </a:cxn>
                  <a:cxn ang="0">
                    <a:pos x="4" y="138"/>
                  </a:cxn>
                  <a:cxn ang="0">
                    <a:pos x="11" y="148"/>
                  </a:cxn>
                  <a:cxn ang="0">
                    <a:pos x="17" y="157"/>
                  </a:cxn>
                  <a:cxn ang="0">
                    <a:pos x="25" y="165"/>
                  </a:cxn>
                  <a:cxn ang="0">
                    <a:pos x="26" y="163"/>
                  </a:cxn>
                  <a:cxn ang="0">
                    <a:pos x="28" y="163"/>
                  </a:cxn>
                  <a:cxn ang="0">
                    <a:pos x="28" y="163"/>
                  </a:cxn>
                  <a:cxn ang="0">
                    <a:pos x="28" y="161"/>
                  </a:cxn>
                  <a:cxn ang="0">
                    <a:pos x="21" y="154"/>
                  </a:cxn>
                  <a:cxn ang="0">
                    <a:pos x="13" y="144"/>
                  </a:cxn>
                  <a:cxn ang="0">
                    <a:pos x="6" y="135"/>
                  </a:cxn>
                  <a:cxn ang="0">
                    <a:pos x="2" y="123"/>
                  </a:cxn>
                  <a:cxn ang="0">
                    <a:pos x="0" y="125"/>
                  </a:cxn>
                  <a:cxn ang="0">
                    <a:pos x="0" y="129"/>
                  </a:cxn>
                  <a:cxn ang="0">
                    <a:pos x="91" y="0"/>
                  </a:cxn>
                  <a:cxn ang="0">
                    <a:pos x="91" y="0"/>
                  </a:cxn>
                  <a:cxn ang="0">
                    <a:pos x="93" y="2"/>
                  </a:cxn>
                  <a:cxn ang="0">
                    <a:pos x="91" y="2"/>
                  </a:cxn>
                  <a:cxn ang="0">
                    <a:pos x="91" y="2"/>
                  </a:cxn>
                  <a:cxn ang="0">
                    <a:pos x="91" y="0"/>
                  </a:cxn>
                  <a:cxn ang="0">
                    <a:pos x="91" y="0"/>
                  </a:cxn>
                </a:cxnLst>
                <a:rect l="0" t="0" r="r" b="b"/>
                <a:pathLst>
                  <a:path w="180" h="165">
                    <a:moveTo>
                      <a:pt x="180" y="76"/>
                    </a:moveTo>
                    <a:lnTo>
                      <a:pt x="178" y="68"/>
                    </a:lnTo>
                    <a:lnTo>
                      <a:pt x="176" y="61"/>
                    </a:lnTo>
                    <a:lnTo>
                      <a:pt x="176" y="61"/>
                    </a:lnTo>
                    <a:lnTo>
                      <a:pt x="176" y="61"/>
                    </a:lnTo>
                    <a:lnTo>
                      <a:pt x="176" y="61"/>
                    </a:lnTo>
                    <a:lnTo>
                      <a:pt x="174" y="61"/>
                    </a:lnTo>
                    <a:lnTo>
                      <a:pt x="172" y="61"/>
                    </a:lnTo>
                    <a:lnTo>
                      <a:pt x="171" y="59"/>
                    </a:lnTo>
                    <a:lnTo>
                      <a:pt x="174" y="70"/>
                    </a:lnTo>
                    <a:lnTo>
                      <a:pt x="176" y="80"/>
                    </a:lnTo>
                    <a:lnTo>
                      <a:pt x="178" y="78"/>
                    </a:lnTo>
                    <a:lnTo>
                      <a:pt x="180" y="76"/>
                    </a:lnTo>
                    <a:close/>
                    <a:moveTo>
                      <a:pt x="0" y="129"/>
                    </a:moveTo>
                    <a:lnTo>
                      <a:pt x="4" y="138"/>
                    </a:lnTo>
                    <a:lnTo>
                      <a:pt x="11" y="148"/>
                    </a:lnTo>
                    <a:lnTo>
                      <a:pt x="17" y="157"/>
                    </a:lnTo>
                    <a:lnTo>
                      <a:pt x="25" y="165"/>
                    </a:lnTo>
                    <a:lnTo>
                      <a:pt x="26" y="163"/>
                    </a:lnTo>
                    <a:lnTo>
                      <a:pt x="28" y="163"/>
                    </a:lnTo>
                    <a:lnTo>
                      <a:pt x="28" y="163"/>
                    </a:lnTo>
                    <a:lnTo>
                      <a:pt x="28" y="161"/>
                    </a:lnTo>
                    <a:lnTo>
                      <a:pt x="21" y="154"/>
                    </a:lnTo>
                    <a:lnTo>
                      <a:pt x="13" y="144"/>
                    </a:lnTo>
                    <a:lnTo>
                      <a:pt x="6" y="135"/>
                    </a:lnTo>
                    <a:lnTo>
                      <a:pt x="2" y="123"/>
                    </a:lnTo>
                    <a:lnTo>
                      <a:pt x="0" y="125"/>
                    </a:lnTo>
                    <a:lnTo>
                      <a:pt x="0" y="129"/>
                    </a:lnTo>
                    <a:close/>
                    <a:moveTo>
                      <a:pt x="91" y="0"/>
                    </a:moveTo>
                    <a:lnTo>
                      <a:pt x="91" y="0"/>
                    </a:lnTo>
                    <a:lnTo>
                      <a:pt x="93" y="2"/>
                    </a:lnTo>
                    <a:lnTo>
                      <a:pt x="91" y="2"/>
                    </a:lnTo>
                    <a:lnTo>
                      <a:pt x="91" y="2"/>
                    </a:lnTo>
                    <a:lnTo>
                      <a:pt x="91" y="0"/>
                    </a:lnTo>
                    <a:lnTo>
                      <a:pt x="91" y="0"/>
                    </a:lnTo>
                    <a:close/>
                  </a:path>
                </a:pathLst>
              </a:custGeom>
              <a:solidFill>
                <a:srgbClr val="B58EA2"/>
              </a:solidFill>
              <a:ln w="9525">
                <a:noFill/>
                <a:round/>
                <a:headEnd/>
                <a:tailEnd/>
              </a:ln>
            </p:spPr>
            <p:txBody>
              <a:bodyPr/>
              <a:lstStyle/>
              <a:p>
                <a:endParaRPr lang="en-US"/>
              </a:p>
            </p:txBody>
          </p:sp>
          <p:sp>
            <p:nvSpPr>
              <p:cNvPr id="179395" name="Freeform 195"/>
              <p:cNvSpPr>
                <a:spLocks noEditPoints="1"/>
              </p:cNvSpPr>
              <p:nvPr/>
            </p:nvSpPr>
            <p:spPr bwMode="auto">
              <a:xfrm>
                <a:off x="1544" y="1421"/>
                <a:ext cx="178" cy="163"/>
              </a:xfrm>
              <a:custGeom>
                <a:avLst/>
                <a:gdLst/>
                <a:ahLst/>
                <a:cxnLst>
                  <a:cxn ang="0">
                    <a:pos x="178" y="78"/>
                  </a:cxn>
                  <a:cxn ang="0">
                    <a:pos x="176" y="68"/>
                  </a:cxn>
                  <a:cxn ang="0">
                    <a:pos x="174" y="61"/>
                  </a:cxn>
                  <a:cxn ang="0">
                    <a:pos x="172" y="59"/>
                  </a:cxn>
                  <a:cxn ang="0">
                    <a:pos x="169" y="59"/>
                  </a:cxn>
                  <a:cxn ang="0">
                    <a:pos x="172" y="70"/>
                  </a:cxn>
                  <a:cxn ang="0">
                    <a:pos x="174" y="83"/>
                  </a:cxn>
                  <a:cxn ang="0">
                    <a:pos x="176" y="80"/>
                  </a:cxn>
                  <a:cxn ang="0">
                    <a:pos x="178" y="78"/>
                  </a:cxn>
                  <a:cxn ang="0">
                    <a:pos x="0" y="125"/>
                  </a:cxn>
                  <a:cxn ang="0">
                    <a:pos x="6" y="137"/>
                  </a:cxn>
                  <a:cxn ang="0">
                    <a:pos x="11" y="146"/>
                  </a:cxn>
                  <a:cxn ang="0">
                    <a:pos x="19" y="156"/>
                  </a:cxn>
                  <a:cxn ang="0">
                    <a:pos x="26" y="163"/>
                  </a:cxn>
                  <a:cxn ang="0">
                    <a:pos x="28" y="163"/>
                  </a:cxn>
                  <a:cxn ang="0">
                    <a:pos x="28" y="163"/>
                  </a:cxn>
                  <a:cxn ang="0">
                    <a:pos x="28" y="161"/>
                  </a:cxn>
                  <a:cxn ang="0">
                    <a:pos x="30" y="161"/>
                  </a:cxn>
                  <a:cxn ang="0">
                    <a:pos x="21" y="152"/>
                  </a:cxn>
                  <a:cxn ang="0">
                    <a:pos x="13" y="142"/>
                  </a:cxn>
                  <a:cxn ang="0">
                    <a:pos x="7" y="131"/>
                  </a:cxn>
                  <a:cxn ang="0">
                    <a:pos x="2" y="119"/>
                  </a:cxn>
                  <a:cxn ang="0">
                    <a:pos x="2" y="121"/>
                  </a:cxn>
                  <a:cxn ang="0">
                    <a:pos x="2" y="121"/>
                  </a:cxn>
                  <a:cxn ang="0">
                    <a:pos x="2" y="123"/>
                  </a:cxn>
                  <a:cxn ang="0">
                    <a:pos x="0" y="125"/>
                  </a:cxn>
                  <a:cxn ang="0">
                    <a:pos x="91" y="0"/>
                  </a:cxn>
                  <a:cxn ang="0">
                    <a:pos x="93" y="2"/>
                  </a:cxn>
                  <a:cxn ang="0">
                    <a:pos x="93" y="4"/>
                  </a:cxn>
                  <a:cxn ang="0">
                    <a:pos x="93" y="4"/>
                  </a:cxn>
                  <a:cxn ang="0">
                    <a:pos x="91" y="4"/>
                  </a:cxn>
                  <a:cxn ang="0">
                    <a:pos x="91" y="2"/>
                  </a:cxn>
                  <a:cxn ang="0">
                    <a:pos x="91" y="0"/>
                  </a:cxn>
                </a:cxnLst>
                <a:rect l="0" t="0" r="r" b="b"/>
                <a:pathLst>
                  <a:path w="178" h="163">
                    <a:moveTo>
                      <a:pt x="178" y="78"/>
                    </a:moveTo>
                    <a:lnTo>
                      <a:pt x="176" y="68"/>
                    </a:lnTo>
                    <a:lnTo>
                      <a:pt x="174" y="61"/>
                    </a:lnTo>
                    <a:lnTo>
                      <a:pt x="172" y="59"/>
                    </a:lnTo>
                    <a:lnTo>
                      <a:pt x="169" y="59"/>
                    </a:lnTo>
                    <a:lnTo>
                      <a:pt x="172" y="70"/>
                    </a:lnTo>
                    <a:lnTo>
                      <a:pt x="174" y="83"/>
                    </a:lnTo>
                    <a:lnTo>
                      <a:pt x="176" y="80"/>
                    </a:lnTo>
                    <a:lnTo>
                      <a:pt x="178" y="78"/>
                    </a:lnTo>
                    <a:close/>
                    <a:moveTo>
                      <a:pt x="0" y="125"/>
                    </a:moveTo>
                    <a:lnTo>
                      <a:pt x="6" y="137"/>
                    </a:lnTo>
                    <a:lnTo>
                      <a:pt x="11" y="146"/>
                    </a:lnTo>
                    <a:lnTo>
                      <a:pt x="19" y="156"/>
                    </a:lnTo>
                    <a:lnTo>
                      <a:pt x="26" y="163"/>
                    </a:lnTo>
                    <a:lnTo>
                      <a:pt x="28" y="163"/>
                    </a:lnTo>
                    <a:lnTo>
                      <a:pt x="28" y="163"/>
                    </a:lnTo>
                    <a:lnTo>
                      <a:pt x="28" y="161"/>
                    </a:lnTo>
                    <a:lnTo>
                      <a:pt x="30" y="161"/>
                    </a:lnTo>
                    <a:lnTo>
                      <a:pt x="21" y="152"/>
                    </a:lnTo>
                    <a:lnTo>
                      <a:pt x="13" y="142"/>
                    </a:lnTo>
                    <a:lnTo>
                      <a:pt x="7" y="131"/>
                    </a:lnTo>
                    <a:lnTo>
                      <a:pt x="2" y="119"/>
                    </a:lnTo>
                    <a:lnTo>
                      <a:pt x="2" y="121"/>
                    </a:lnTo>
                    <a:lnTo>
                      <a:pt x="2" y="121"/>
                    </a:lnTo>
                    <a:lnTo>
                      <a:pt x="2" y="123"/>
                    </a:lnTo>
                    <a:lnTo>
                      <a:pt x="0" y="125"/>
                    </a:lnTo>
                    <a:close/>
                    <a:moveTo>
                      <a:pt x="91" y="0"/>
                    </a:moveTo>
                    <a:lnTo>
                      <a:pt x="93" y="2"/>
                    </a:lnTo>
                    <a:lnTo>
                      <a:pt x="93" y="4"/>
                    </a:lnTo>
                    <a:lnTo>
                      <a:pt x="93" y="4"/>
                    </a:lnTo>
                    <a:lnTo>
                      <a:pt x="91" y="4"/>
                    </a:lnTo>
                    <a:lnTo>
                      <a:pt x="91" y="2"/>
                    </a:lnTo>
                    <a:lnTo>
                      <a:pt x="91" y="0"/>
                    </a:lnTo>
                    <a:close/>
                  </a:path>
                </a:pathLst>
              </a:custGeom>
              <a:solidFill>
                <a:srgbClr val="B68EA2"/>
              </a:solidFill>
              <a:ln w="9525">
                <a:noFill/>
                <a:round/>
                <a:headEnd/>
                <a:tailEnd/>
              </a:ln>
            </p:spPr>
            <p:txBody>
              <a:bodyPr/>
              <a:lstStyle/>
              <a:p>
                <a:endParaRPr lang="en-US"/>
              </a:p>
            </p:txBody>
          </p:sp>
          <p:sp>
            <p:nvSpPr>
              <p:cNvPr id="179396" name="Freeform 196"/>
              <p:cNvSpPr>
                <a:spLocks noEditPoints="1"/>
              </p:cNvSpPr>
              <p:nvPr/>
            </p:nvSpPr>
            <p:spPr bwMode="auto">
              <a:xfrm>
                <a:off x="1546" y="1423"/>
                <a:ext cx="174" cy="159"/>
              </a:xfrm>
              <a:custGeom>
                <a:avLst/>
                <a:gdLst/>
                <a:ahLst/>
                <a:cxnLst>
                  <a:cxn ang="0">
                    <a:pos x="174" y="78"/>
                  </a:cxn>
                  <a:cxn ang="0">
                    <a:pos x="172" y="68"/>
                  </a:cxn>
                  <a:cxn ang="0">
                    <a:pos x="169" y="57"/>
                  </a:cxn>
                  <a:cxn ang="0">
                    <a:pos x="167" y="57"/>
                  </a:cxn>
                  <a:cxn ang="0">
                    <a:pos x="165" y="55"/>
                  </a:cxn>
                  <a:cxn ang="0">
                    <a:pos x="169" y="68"/>
                  </a:cxn>
                  <a:cxn ang="0">
                    <a:pos x="172" y="83"/>
                  </a:cxn>
                  <a:cxn ang="0">
                    <a:pos x="172" y="81"/>
                  </a:cxn>
                  <a:cxn ang="0">
                    <a:pos x="174" y="78"/>
                  </a:cxn>
                  <a:cxn ang="0">
                    <a:pos x="91" y="0"/>
                  </a:cxn>
                  <a:cxn ang="0">
                    <a:pos x="89" y="0"/>
                  </a:cxn>
                  <a:cxn ang="0">
                    <a:pos x="89" y="0"/>
                  </a:cxn>
                  <a:cxn ang="0">
                    <a:pos x="89" y="2"/>
                  </a:cxn>
                  <a:cxn ang="0">
                    <a:pos x="87" y="4"/>
                  </a:cxn>
                  <a:cxn ang="0">
                    <a:pos x="91" y="4"/>
                  </a:cxn>
                  <a:cxn ang="0">
                    <a:pos x="93" y="4"/>
                  </a:cxn>
                  <a:cxn ang="0">
                    <a:pos x="93" y="2"/>
                  </a:cxn>
                  <a:cxn ang="0">
                    <a:pos x="91" y="0"/>
                  </a:cxn>
                  <a:cxn ang="0">
                    <a:pos x="0" y="121"/>
                  </a:cxn>
                  <a:cxn ang="0">
                    <a:pos x="4" y="133"/>
                  </a:cxn>
                  <a:cxn ang="0">
                    <a:pos x="11" y="142"/>
                  </a:cxn>
                  <a:cxn ang="0">
                    <a:pos x="19" y="152"/>
                  </a:cxn>
                  <a:cxn ang="0">
                    <a:pos x="26" y="159"/>
                  </a:cxn>
                  <a:cxn ang="0">
                    <a:pos x="28" y="159"/>
                  </a:cxn>
                  <a:cxn ang="0">
                    <a:pos x="30" y="157"/>
                  </a:cxn>
                  <a:cxn ang="0">
                    <a:pos x="21" y="150"/>
                  </a:cxn>
                  <a:cxn ang="0">
                    <a:pos x="13" y="138"/>
                  </a:cxn>
                  <a:cxn ang="0">
                    <a:pos x="5" y="127"/>
                  </a:cxn>
                  <a:cxn ang="0">
                    <a:pos x="2" y="116"/>
                  </a:cxn>
                  <a:cxn ang="0">
                    <a:pos x="0" y="117"/>
                  </a:cxn>
                  <a:cxn ang="0">
                    <a:pos x="0" y="119"/>
                  </a:cxn>
                  <a:cxn ang="0">
                    <a:pos x="0" y="119"/>
                  </a:cxn>
                  <a:cxn ang="0">
                    <a:pos x="0" y="121"/>
                  </a:cxn>
                </a:cxnLst>
                <a:rect l="0" t="0" r="r" b="b"/>
                <a:pathLst>
                  <a:path w="174" h="159">
                    <a:moveTo>
                      <a:pt x="174" y="78"/>
                    </a:moveTo>
                    <a:lnTo>
                      <a:pt x="172" y="68"/>
                    </a:lnTo>
                    <a:lnTo>
                      <a:pt x="169" y="57"/>
                    </a:lnTo>
                    <a:lnTo>
                      <a:pt x="167" y="57"/>
                    </a:lnTo>
                    <a:lnTo>
                      <a:pt x="165" y="55"/>
                    </a:lnTo>
                    <a:lnTo>
                      <a:pt x="169" y="68"/>
                    </a:lnTo>
                    <a:lnTo>
                      <a:pt x="172" y="83"/>
                    </a:lnTo>
                    <a:lnTo>
                      <a:pt x="172" y="81"/>
                    </a:lnTo>
                    <a:lnTo>
                      <a:pt x="174" y="78"/>
                    </a:lnTo>
                    <a:close/>
                    <a:moveTo>
                      <a:pt x="91" y="0"/>
                    </a:moveTo>
                    <a:lnTo>
                      <a:pt x="89" y="0"/>
                    </a:lnTo>
                    <a:lnTo>
                      <a:pt x="89" y="0"/>
                    </a:lnTo>
                    <a:lnTo>
                      <a:pt x="89" y="2"/>
                    </a:lnTo>
                    <a:lnTo>
                      <a:pt x="87" y="4"/>
                    </a:lnTo>
                    <a:lnTo>
                      <a:pt x="91" y="4"/>
                    </a:lnTo>
                    <a:lnTo>
                      <a:pt x="93" y="4"/>
                    </a:lnTo>
                    <a:lnTo>
                      <a:pt x="93" y="2"/>
                    </a:lnTo>
                    <a:lnTo>
                      <a:pt x="91" y="0"/>
                    </a:lnTo>
                    <a:close/>
                    <a:moveTo>
                      <a:pt x="0" y="121"/>
                    </a:moveTo>
                    <a:lnTo>
                      <a:pt x="4" y="133"/>
                    </a:lnTo>
                    <a:lnTo>
                      <a:pt x="11" y="142"/>
                    </a:lnTo>
                    <a:lnTo>
                      <a:pt x="19" y="152"/>
                    </a:lnTo>
                    <a:lnTo>
                      <a:pt x="26" y="159"/>
                    </a:lnTo>
                    <a:lnTo>
                      <a:pt x="28" y="159"/>
                    </a:lnTo>
                    <a:lnTo>
                      <a:pt x="30" y="157"/>
                    </a:lnTo>
                    <a:lnTo>
                      <a:pt x="21" y="150"/>
                    </a:lnTo>
                    <a:lnTo>
                      <a:pt x="13" y="138"/>
                    </a:lnTo>
                    <a:lnTo>
                      <a:pt x="5" y="127"/>
                    </a:lnTo>
                    <a:lnTo>
                      <a:pt x="2" y="116"/>
                    </a:lnTo>
                    <a:lnTo>
                      <a:pt x="0" y="117"/>
                    </a:lnTo>
                    <a:lnTo>
                      <a:pt x="0" y="119"/>
                    </a:lnTo>
                    <a:lnTo>
                      <a:pt x="0" y="119"/>
                    </a:lnTo>
                    <a:lnTo>
                      <a:pt x="0" y="121"/>
                    </a:lnTo>
                    <a:close/>
                  </a:path>
                </a:pathLst>
              </a:custGeom>
              <a:solidFill>
                <a:srgbClr val="B78FA1"/>
              </a:solidFill>
              <a:ln w="9525">
                <a:noFill/>
                <a:round/>
                <a:headEnd/>
                <a:tailEnd/>
              </a:ln>
            </p:spPr>
            <p:txBody>
              <a:bodyPr/>
              <a:lstStyle/>
              <a:p>
                <a:endParaRPr lang="en-US"/>
              </a:p>
            </p:txBody>
          </p:sp>
          <p:sp>
            <p:nvSpPr>
              <p:cNvPr id="179397" name="Freeform 197"/>
              <p:cNvSpPr>
                <a:spLocks noEditPoints="1"/>
              </p:cNvSpPr>
              <p:nvPr/>
            </p:nvSpPr>
            <p:spPr bwMode="auto">
              <a:xfrm>
                <a:off x="1546" y="1425"/>
                <a:ext cx="172" cy="157"/>
              </a:xfrm>
              <a:custGeom>
                <a:avLst/>
                <a:gdLst/>
                <a:ahLst/>
                <a:cxnLst>
                  <a:cxn ang="0">
                    <a:pos x="172" y="79"/>
                  </a:cxn>
                  <a:cxn ang="0">
                    <a:pos x="170" y="66"/>
                  </a:cxn>
                  <a:cxn ang="0">
                    <a:pos x="167" y="55"/>
                  </a:cxn>
                  <a:cxn ang="0">
                    <a:pos x="165" y="53"/>
                  </a:cxn>
                  <a:cxn ang="0">
                    <a:pos x="161" y="51"/>
                  </a:cxn>
                  <a:cxn ang="0">
                    <a:pos x="167" y="66"/>
                  </a:cxn>
                  <a:cxn ang="0">
                    <a:pos x="170" y="85"/>
                  </a:cxn>
                  <a:cxn ang="0">
                    <a:pos x="172" y="81"/>
                  </a:cxn>
                  <a:cxn ang="0">
                    <a:pos x="172" y="79"/>
                  </a:cxn>
                  <a:cxn ang="0">
                    <a:pos x="91" y="0"/>
                  </a:cxn>
                  <a:cxn ang="0">
                    <a:pos x="91" y="0"/>
                  </a:cxn>
                  <a:cxn ang="0">
                    <a:pos x="89" y="0"/>
                  </a:cxn>
                  <a:cxn ang="0">
                    <a:pos x="87" y="2"/>
                  </a:cxn>
                  <a:cxn ang="0">
                    <a:pos x="87" y="4"/>
                  </a:cxn>
                  <a:cxn ang="0">
                    <a:pos x="91" y="4"/>
                  </a:cxn>
                  <a:cxn ang="0">
                    <a:pos x="97" y="4"/>
                  </a:cxn>
                  <a:cxn ang="0">
                    <a:pos x="97" y="4"/>
                  </a:cxn>
                  <a:cxn ang="0">
                    <a:pos x="97" y="4"/>
                  </a:cxn>
                  <a:cxn ang="0">
                    <a:pos x="95" y="4"/>
                  </a:cxn>
                  <a:cxn ang="0">
                    <a:pos x="95" y="4"/>
                  </a:cxn>
                  <a:cxn ang="0">
                    <a:pos x="93" y="2"/>
                  </a:cxn>
                  <a:cxn ang="0">
                    <a:pos x="91" y="0"/>
                  </a:cxn>
                  <a:cxn ang="0">
                    <a:pos x="0" y="115"/>
                  </a:cxn>
                  <a:cxn ang="0">
                    <a:pos x="5" y="127"/>
                  </a:cxn>
                  <a:cxn ang="0">
                    <a:pos x="11" y="138"/>
                  </a:cxn>
                  <a:cxn ang="0">
                    <a:pos x="19" y="148"/>
                  </a:cxn>
                  <a:cxn ang="0">
                    <a:pos x="28" y="157"/>
                  </a:cxn>
                  <a:cxn ang="0">
                    <a:pos x="30" y="155"/>
                  </a:cxn>
                  <a:cxn ang="0">
                    <a:pos x="32" y="155"/>
                  </a:cxn>
                  <a:cxn ang="0">
                    <a:pos x="23" y="146"/>
                  </a:cxn>
                  <a:cxn ang="0">
                    <a:pos x="13" y="134"/>
                  </a:cxn>
                  <a:cxn ang="0">
                    <a:pos x="7" y="123"/>
                  </a:cxn>
                  <a:cxn ang="0">
                    <a:pos x="2" y="110"/>
                  </a:cxn>
                  <a:cxn ang="0">
                    <a:pos x="2" y="114"/>
                  </a:cxn>
                  <a:cxn ang="0">
                    <a:pos x="0" y="115"/>
                  </a:cxn>
                </a:cxnLst>
                <a:rect l="0" t="0" r="r" b="b"/>
                <a:pathLst>
                  <a:path w="172" h="157">
                    <a:moveTo>
                      <a:pt x="172" y="79"/>
                    </a:moveTo>
                    <a:lnTo>
                      <a:pt x="170" y="66"/>
                    </a:lnTo>
                    <a:lnTo>
                      <a:pt x="167" y="55"/>
                    </a:lnTo>
                    <a:lnTo>
                      <a:pt x="165" y="53"/>
                    </a:lnTo>
                    <a:lnTo>
                      <a:pt x="161" y="51"/>
                    </a:lnTo>
                    <a:lnTo>
                      <a:pt x="167" y="66"/>
                    </a:lnTo>
                    <a:lnTo>
                      <a:pt x="170" y="85"/>
                    </a:lnTo>
                    <a:lnTo>
                      <a:pt x="172" y="81"/>
                    </a:lnTo>
                    <a:lnTo>
                      <a:pt x="172" y="79"/>
                    </a:lnTo>
                    <a:close/>
                    <a:moveTo>
                      <a:pt x="91" y="0"/>
                    </a:moveTo>
                    <a:lnTo>
                      <a:pt x="91" y="0"/>
                    </a:lnTo>
                    <a:lnTo>
                      <a:pt x="89" y="0"/>
                    </a:lnTo>
                    <a:lnTo>
                      <a:pt x="87" y="2"/>
                    </a:lnTo>
                    <a:lnTo>
                      <a:pt x="87" y="4"/>
                    </a:lnTo>
                    <a:lnTo>
                      <a:pt x="91" y="4"/>
                    </a:lnTo>
                    <a:lnTo>
                      <a:pt x="97" y="4"/>
                    </a:lnTo>
                    <a:lnTo>
                      <a:pt x="97" y="4"/>
                    </a:lnTo>
                    <a:lnTo>
                      <a:pt x="97" y="4"/>
                    </a:lnTo>
                    <a:lnTo>
                      <a:pt x="95" y="4"/>
                    </a:lnTo>
                    <a:lnTo>
                      <a:pt x="95" y="4"/>
                    </a:lnTo>
                    <a:lnTo>
                      <a:pt x="93" y="2"/>
                    </a:lnTo>
                    <a:lnTo>
                      <a:pt x="91" y="0"/>
                    </a:lnTo>
                    <a:close/>
                    <a:moveTo>
                      <a:pt x="0" y="115"/>
                    </a:moveTo>
                    <a:lnTo>
                      <a:pt x="5" y="127"/>
                    </a:lnTo>
                    <a:lnTo>
                      <a:pt x="11" y="138"/>
                    </a:lnTo>
                    <a:lnTo>
                      <a:pt x="19" y="148"/>
                    </a:lnTo>
                    <a:lnTo>
                      <a:pt x="28" y="157"/>
                    </a:lnTo>
                    <a:lnTo>
                      <a:pt x="30" y="155"/>
                    </a:lnTo>
                    <a:lnTo>
                      <a:pt x="32" y="155"/>
                    </a:lnTo>
                    <a:lnTo>
                      <a:pt x="23" y="146"/>
                    </a:lnTo>
                    <a:lnTo>
                      <a:pt x="13" y="134"/>
                    </a:lnTo>
                    <a:lnTo>
                      <a:pt x="7" y="123"/>
                    </a:lnTo>
                    <a:lnTo>
                      <a:pt x="2" y="110"/>
                    </a:lnTo>
                    <a:lnTo>
                      <a:pt x="2" y="114"/>
                    </a:lnTo>
                    <a:lnTo>
                      <a:pt x="0" y="115"/>
                    </a:lnTo>
                    <a:close/>
                  </a:path>
                </a:pathLst>
              </a:custGeom>
              <a:solidFill>
                <a:srgbClr val="B88FA2"/>
              </a:solidFill>
              <a:ln w="9525">
                <a:noFill/>
                <a:round/>
                <a:headEnd/>
                <a:tailEnd/>
              </a:ln>
            </p:spPr>
            <p:txBody>
              <a:bodyPr/>
              <a:lstStyle/>
              <a:p>
                <a:endParaRPr lang="en-US"/>
              </a:p>
            </p:txBody>
          </p:sp>
          <p:sp>
            <p:nvSpPr>
              <p:cNvPr id="179398" name="Freeform 198"/>
              <p:cNvSpPr>
                <a:spLocks noEditPoints="1"/>
              </p:cNvSpPr>
              <p:nvPr/>
            </p:nvSpPr>
            <p:spPr bwMode="auto">
              <a:xfrm>
                <a:off x="1548" y="1427"/>
                <a:ext cx="170" cy="153"/>
              </a:xfrm>
              <a:custGeom>
                <a:avLst/>
                <a:gdLst/>
                <a:ahLst/>
                <a:cxnLst>
                  <a:cxn ang="0">
                    <a:pos x="170" y="79"/>
                  </a:cxn>
                  <a:cxn ang="0">
                    <a:pos x="167" y="64"/>
                  </a:cxn>
                  <a:cxn ang="0">
                    <a:pos x="163" y="51"/>
                  </a:cxn>
                  <a:cxn ang="0">
                    <a:pos x="159" y="49"/>
                  </a:cxn>
                  <a:cxn ang="0">
                    <a:pos x="157" y="47"/>
                  </a:cxn>
                  <a:cxn ang="0">
                    <a:pos x="161" y="57"/>
                  </a:cxn>
                  <a:cxn ang="0">
                    <a:pos x="163" y="66"/>
                  </a:cxn>
                  <a:cxn ang="0">
                    <a:pos x="165" y="76"/>
                  </a:cxn>
                  <a:cxn ang="0">
                    <a:pos x="167" y="85"/>
                  </a:cxn>
                  <a:cxn ang="0">
                    <a:pos x="168" y="81"/>
                  </a:cxn>
                  <a:cxn ang="0">
                    <a:pos x="170" y="79"/>
                  </a:cxn>
                  <a:cxn ang="0">
                    <a:pos x="91" y="0"/>
                  </a:cxn>
                  <a:cxn ang="0">
                    <a:pos x="89" y="0"/>
                  </a:cxn>
                  <a:cxn ang="0">
                    <a:pos x="85" y="0"/>
                  </a:cxn>
                  <a:cxn ang="0">
                    <a:pos x="85" y="2"/>
                  </a:cxn>
                  <a:cxn ang="0">
                    <a:pos x="85" y="4"/>
                  </a:cxn>
                  <a:cxn ang="0">
                    <a:pos x="91" y="4"/>
                  </a:cxn>
                  <a:cxn ang="0">
                    <a:pos x="96" y="4"/>
                  </a:cxn>
                  <a:cxn ang="0">
                    <a:pos x="95" y="2"/>
                  </a:cxn>
                  <a:cxn ang="0">
                    <a:pos x="95" y="2"/>
                  </a:cxn>
                  <a:cxn ang="0">
                    <a:pos x="93" y="2"/>
                  </a:cxn>
                  <a:cxn ang="0">
                    <a:pos x="93" y="2"/>
                  </a:cxn>
                  <a:cxn ang="0">
                    <a:pos x="93" y="0"/>
                  </a:cxn>
                  <a:cxn ang="0">
                    <a:pos x="91" y="0"/>
                  </a:cxn>
                  <a:cxn ang="0">
                    <a:pos x="0" y="112"/>
                  </a:cxn>
                  <a:cxn ang="0">
                    <a:pos x="3" y="123"/>
                  </a:cxn>
                  <a:cxn ang="0">
                    <a:pos x="11" y="134"/>
                  </a:cxn>
                  <a:cxn ang="0">
                    <a:pos x="19" y="146"/>
                  </a:cxn>
                  <a:cxn ang="0">
                    <a:pos x="28" y="153"/>
                  </a:cxn>
                  <a:cxn ang="0">
                    <a:pos x="30" y="153"/>
                  </a:cxn>
                  <a:cxn ang="0">
                    <a:pos x="32" y="151"/>
                  </a:cxn>
                  <a:cxn ang="0">
                    <a:pos x="21" y="142"/>
                  </a:cxn>
                  <a:cxn ang="0">
                    <a:pos x="13" y="132"/>
                  </a:cxn>
                  <a:cxn ang="0">
                    <a:pos x="5" y="119"/>
                  </a:cxn>
                  <a:cxn ang="0">
                    <a:pos x="2" y="106"/>
                  </a:cxn>
                  <a:cxn ang="0">
                    <a:pos x="0" y="108"/>
                  </a:cxn>
                  <a:cxn ang="0">
                    <a:pos x="0" y="112"/>
                  </a:cxn>
                </a:cxnLst>
                <a:rect l="0" t="0" r="r" b="b"/>
                <a:pathLst>
                  <a:path w="170" h="153">
                    <a:moveTo>
                      <a:pt x="170" y="79"/>
                    </a:moveTo>
                    <a:lnTo>
                      <a:pt x="167" y="64"/>
                    </a:lnTo>
                    <a:lnTo>
                      <a:pt x="163" y="51"/>
                    </a:lnTo>
                    <a:lnTo>
                      <a:pt x="159" y="49"/>
                    </a:lnTo>
                    <a:lnTo>
                      <a:pt x="157" y="47"/>
                    </a:lnTo>
                    <a:lnTo>
                      <a:pt x="161" y="57"/>
                    </a:lnTo>
                    <a:lnTo>
                      <a:pt x="163" y="66"/>
                    </a:lnTo>
                    <a:lnTo>
                      <a:pt x="165" y="76"/>
                    </a:lnTo>
                    <a:lnTo>
                      <a:pt x="167" y="85"/>
                    </a:lnTo>
                    <a:lnTo>
                      <a:pt x="168" y="81"/>
                    </a:lnTo>
                    <a:lnTo>
                      <a:pt x="170" y="79"/>
                    </a:lnTo>
                    <a:close/>
                    <a:moveTo>
                      <a:pt x="91" y="0"/>
                    </a:moveTo>
                    <a:lnTo>
                      <a:pt x="89" y="0"/>
                    </a:lnTo>
                    <a:lnTo>
                      <a:pt x="85" y="0"/>
                    </a:lnTo>
                    <a:lnTo>
                      <a:pt x="85" y="2"/>
                    </a:lnTo>
                    <a:lnTo>
                      <a:pt x="85" y="4"/>
                    </a:lnTo>
                    <a:lnTo>
                      <a:pt x="91" y="4"/>
                    </a:lnTo>
                    <a:lnTo>
                      <a:pt x="96" y="4"/>
                    </a:lnTo>
                    <a:lnTo>
                      <a:pt x="95" y="2"/>
                    </a:lnTo>
                    <a:lnTo>
                      <a:pt x="95" y="2"/>
                    </a:lnTo>
                    <a:lnTo>
                      <a:pt x="93" y="2"/>
                    </a:lnTo>
                    <a:lnTo>
                      <a:pt x="93" y="2"/>
                    </a:lnTo>
                    <a:lnTo>
                      <a:pt x="93" y="0"/>
                    </a:lnTo>
                    <a:lnTo>
                      <a:pt x="91" y="0"/>
                    </a:lnTo>
                    <a:close/>
                    <a:moveTo>
                      <a:pt x="0" y="112"/>
                    </a:moveTo>
                    <a:lnTo>
                      <a:pt x="3" y="123"/>
                    </a:lnTo>
                    <a:lnTo>
                      <a:pt x="11" y="134"/>
                    </a:lnTo>
                    <a:lnTo>
                      <a:pt x="19" y="146"/>
                    </a:lnTo>
                    <a:lnTo>
                      <a:pt x="28" y="153"/>
                    </a:lnTo>
                    <a:lnTo>
                      <a:pt x="30" y="153"/>
                    </a:lnTo>
                    <a:lnTo>
                      <a:pt x="32" y="151"/>
                    </a:lnTo>
                    <a:lnTo>
                      <a:pt x="21" y="142"/>
                    </a:lnTo>
                    <a:lnTo>
                      <a:pt x="13" y="132"/>
                    </a:lnTo>
                    <a:lnTo>
                      <a:pt x="5" y="119"/>
                    </a:lnTo>
                    <a:lnTo>
                      <a:pt x="2" y="106"/>
                    </a:lnTo>
                    <a:lnTo>
                      <a:pt x="0" y="108"/>
                    </a:lnTo>
                    <a:lnTo>
                      <a:pt x="0" y="112"/>
                    </a:lnTo>
                    <a:close/>
                  </a:path>
                </a:pathLst>
              </a:custGeom>
              <a:solidFill>
                <a:srgbClr val="B98FA1"/>
              </a:solidFill>
              <a:ln w="9525">
                <a:noFill/>
                <a:round/>
                <a:headEnd/>
                <a:tailEnd/>
              </a:ln>
            </p:spPr>
            <p:txBody>
              <a:bodyPr/>
              <a:lstStyle/>
              <a:p>
                <a:endParaRPr lang="en-US"/>
              </a:p>
            </p:txBody>
          </p:sp>
          <p:sp>
            <p:nvSpPr>
              <p:cNvPr id="179399" name="Freeform 199"/>
              <p:cNvSpPr>
                <a:spLocks noEditPoints="1"/>
              </p:cNvSpPr>
              <p:nvPr/>
            </p:nvSpPr>
            <p:spPr bwMode="auto">
              <a:xfrm>
                <a:off x="1548" y="1429"/>
                <a:ext cx="168" cy="151"/>
              </a:xfrm>
              <a:custGeom>
                <a:avLst/>
                <a:gdLst/>
                <a:ahLst/>
                <a:cxnLst>
                  <a:cxn ang="0">
                    <a:pos x="168" y="81"/>
                  </a:cxn>
                  <a:cxn ang="0">
                    <a:pos x="165" y="62"/>
                  </a:cxn>
                  <a:cxn ang="0">
                    <a:pos x="159" y="47"/>
                  </a:cxn>
                  <a:cxn ang="0">
                    <a:pos x="157" y="45"/>
                  </a:cxn>
                  <a:cxn ang="0">
                    <a:pos x="153" y="43"/>
                  </a:cxn>
                  <a:cxn ang="0">
                    <a:pos x="157" y="53"/>
                  </a:cxn>
                  <a:cxn ang="0">
                    <a:pos x="161" y="62"/>
                  </a:cxn>
                  <a:cxn ang="0">
                    <a:pos x="163" y="74"/>
                  </a:cxn>
                  <a:cxn ang="0">
                    <a:pos x="165" y="85"/>
                  </a:cxn>
                  <a:cxn ang="0">
                    <a:pos x="165" y="85"/>
                  </a:cxn>
                  <a:cxn ang="0">
                    <a:pos x="165" y="85"/>
                  </a:cxn>
                  <a:cxn ang="0">
                    <a:pos x="167" y="83"/>
                  </a:cxn>
                  <a:cxn ang="0">
                    <a:pos x="168" y="81"/>
                  </a:cxn>
                  <a:cxn ang="0">
                    <a:pos x="95" y="0"/>
                  </a:cxn>
                  <a:cxn ang="0">
                    <a:pos x="89" y="0"/>
                  </a:cxn>
                  <a:cxn ang="0">
                    <a:pos x="85" y="0"/>
                  </a:cxn>
                  <a:cxn ang="0">
                    <a:pos x="85" y="2"/>
                  </a:cxn>
                  <a:cxn ang="0">
                    <a:pos x="85" y="3"/>
                  </a:cxn>
                  <a:cxn ang="0">
                    <a:pos x="93" y="3"/>
                  </a:cxn>
                  <a:cxn ang="0">
                    <a:pos x="100" y="5"/>
                  </a:cxn>
                  <a:cxn ang="0">
                    <a:pos x="96" y="2"/>
                  </a:cxn>
                  <a:cxn ang="0">
                    <a:pos x="95" y="0"/>
                  </a:cxn>
                  <a:cxn ang="0">
                    <a:pos x="0" y="106"/>
                  </a:cxn>
                  <a:cxn ang="0">
                    <a:pos x="5" y="119"/>
                  </a:cxn>
                  <a:cxn ang="0">
                    <a:pos x="11" y="130"/>
                  </a:cxn>
                  <a:cxn ang="0">
                    <a:pos x="21" y="142"/>
                  </a:cxn>
                  <a:cxn ang="0">
                    <a:pos x="30" y="151"/>
                  </a:cxn>
                  <a:cxn ang="0">
                    <a:pos x="32" y="149"/>
                  </a:cxn>
                  <a:cxn ang="0">
                    <a:pos x="32" y="149"/>
                  </a:cxn>
                  <a:cxn ang="0">
                    <a:pos x="32" y="149"/>
                  </a:cxn>
                  <a:cxn ang="0">
                    <a:pos x="34" y="149"/>
                  </a:cxn>
                  <a:cxn ang="0">
                    <a:pos x="22" y="140"/>
                  </a:cxn>
                  <a:cxn ang="0">
                    <a:pos x="13" y="129"/>
                  </a:cxn>
                  <a:cxn ang="0">
                    <a:pos x="7" y="115"/>
                  </a:cxn>
                  <a:cxn ang="0">
                    <a:pos x="3" y="100"/>
                  </a:cxn>
                  <a:cxn ang="0">
                    <a:pos x="2" y="104"/>
                  </a:cxn>
                  <a:cxn ang="0">
                    <a:pos x="0" y="106"/>
                  </a:cxn>
                </a:cxnLst>
                <a:rect l="0" t="0" r="r" b="b"/>
                <a:pathLst>
                  <a:path w="168" h="151">
                    <a:moveTo>
                      <a:pt x="168" y="81"/>
                    </a:moveTo>
                    <a:lnTo>
                      <a:pt x="165" y="62"/>
                    </a:lnTo>
                    <a:lnTo>
                      <a:pt x="159" y="47"/>
                    </a:lnTo>
                    <a:lnTo>
                      <a:pt x="157" y="45"/>
                    </a:lnTo>
                    <a:lnTo>
                      <a:pt x="153" y="43"/>
                    </a:lnTo>
                    <a:lnTo>
                      <a:pt x="157" y="53"/>
                    </a:lnTo>
                    <a:lnTo>
                      <a:pt x="161" y="62"/>
                    </a:lnTo>
                    <a:lnTo>
                      <a:pt x="163" y="74"/>
                    </a:lnTo>
                    <a:lnTo>
                      <a:pt x="165" y="85"/>
                    </a:lnTo>
                    <a:lnTo>
                      <a:pt x="165" y="85"/>
                    </a:lnTo>
                    <a:lnTo>
                      <a:pt x="165" y="85"/>
                    </a:lnTo>
                    <a:lnTo>
                      <a:pt x="167" y="83"/>
                    </a:lnTo>
                    <a:lnTo>
                      <a:pt x="168" y="81"/>
                    </a:lnTo>
                    <a:close/>
                    <a:moveTo>
                      <a:pt x="95" y="0"/>
                    </a:moveTo>
                    <a:lnTo>
                      <a:pt x="89" y="0"/>
                    </a:lnTo>
                    <a:lnTo>
                      <a:pt x="85" y="0"/>
                    </a:lnTo>
                    <a:lnTo>
                      <a:pt x="85" y="2"/>
                    </a:lnTo>
                    <a:lnTo>
                      <a:pt x="85" y="3"/>
                    </a:lnTo>
                    <a:lnTo>
                      <a:pt x="93" y="3"/>
                    </a:lnTo>
                    <a:lnTo>
                      <a:pt x="100" y="5"/>
                    </a:lnTo>
                    <a:lnTo>
                      <a:pt x="96" y="2"/>
                    </a:lnTo>
                    <a:lnTo>
                      <a:pt x="95" y="0"/>
                    </a:lnTo>
                    <a:close/>
                    <a:moveTo>
                      <a:pt x="0" y="106"/>
                    </a:moveTo>
                    <a:lnTo>
                      <a:pt x="5" y="119"/>
                    </a:lnTo>
                    <a:lnTo>
                      <a:pt x="11" y="130"/>
                    </a:lnTo>
                    <a:lnTo>
                      <a:pt x="21" y="142"/>
                    </a:lnTo>
                    <a:lnTo>
                      <a:pt x="30" y="151"/>
                    </a:lnTo>
                    <a:lnTo>
                      <a:pt x="32" y="149"/>
                    </a:lnTo>
                    <a:lnTo>
                      <a:pt x="32" y="149"/>
                    </a:lnTo>
                    <a:lnTo>
                      <a:pt x="32" y="149"/>
                    </a:lnTo>
                    <a:lnTo>
                      <a:pt x="34" y="149"/>
                    </a:lnTo>
                    <a:lnTo>
                      <a:pt x="22" y="140"/>
                    </a:lnTo>
                    <a:lnTo>
                      <a:pt x="13" y="129"/>
                    </a:lnTo>
                    <a:lnTo>
                      <a:pt x="7" y="115"/>
                    </a:lnTo>
                    <a:lnTo>
                      <a:pt x="3" y="100"/>
                    </a:lnTo>
                    <a:lnTo>
                      <a:pt x="2" y="104"/>
                    </a:lnTo>
                    <a:lnTo>
                      <a:pt x="0" y="106"/>
                    </a:lnTo>
                    <a:close/>
                  </a:path>
                </a:pathLst>
              </a:custGeom>
              <a:solidFill>
                <a:srgbClr val="BA8FA1"/>
              </a:solidFill>
              <a:ln w="9525">
                <a:noFill/>
                <a:round/>
                <a:headEnd/>
                <a:tailEnd/>
              </a:ln>
            </p:spPr>
            <p:txBody>
              <a:bodyPr/>
              <a:lstStyle/>
              <a:p>
                <a:endParaRPr lang="en-US"/>
              </a:p>
            </p:txBody>
          </p:sp>
          <p:sp>
            <p:nvSpPr>
              <p:cNvPr id="179400" name="Freeform 200"/>
              <p:cNvSpPr>
                <a:spLocks noEditPoints="1"/>
              </p:cNvSpPr>
              <p:nvPr/>
            </p:nvSpPr>
            <p:spPr bwMode="auto">
              <a:xfrm>
                <a:off x="1550" y="1431"/>
                <a:ext cx="165" cy="147"/>
              </a:xfrm>
              <a:custGeom>
                <a:avLst/>
                <a:gdLst/>
                <a:ahLst/>
                <a:cxnLst>
                  <a:cxn ang="0">
                    <a:pos x="165" y="81"/>
                  </a:cxn>
                  <a:cxn ang="0">
                    <a:pos x="163" y="72"/>
                  </a:cxn>
                  <a:cxn ang="0">
                    <a:pos x="161" y="62"/>
                  </a:cxn>
                  <a:cxn ang="0">
                    <a:pos x="159" y="53"/>
                  </a:cxn>
                  <a:cxn ang="0">
                    <a:pos x="155" y="43"/>
                  </a:cxn>
                  <a:cxn ang="0">
                    <a:pos x="151" y="41"/>
                  </a:cxn>
                  <a:cxn ang="0">
                    <a:pos x="148" y="39"/>
                  </a:cxn>
                  <a:cxn ang="0">
                    <a:pos x="153" y="49"/>
                  </a:cxn>
                  <a:cxn ang="0">
                    <a:pos x="157" y="58"/>
                  </a:cxn>
                  <a:cxn ang="0">
                    <a:pos x="159" y="70"/>
                  </a:cxn>
                  <a:cxn ang="0">
                    <a:pos x="161" y="83"/>
                  </a:cxn>
                  <a:cxn ang="0">
                    <a:pos x="161" y="83"/>
                  </a:cxn>
                  <a:cxn ang="0">
                    <a:pos x="161" y="85"/>
                  </a:cxn>
                  <a:cxn ang="0">
                    <a:pos x="163" y="83"/>
                  </a:cxn>
                  <a:cxn ang="0">
                    <a:pos x="165" y="81"/>
                  </a:cxn>
                  <a:cxn ang="0">
                    <a:pos x="94" y="0"/>
                  </a:cxn>
                  <a:cxn ang="0">
                    <a:pos x="89" y="0"/>
                  </a:cxn>
                  <a:cxn ang="0">
                    <a:pos x="83" y="0"/>
                  </a:cxn>
                  <a:cxn ang="0">
                    <a:pos x="83" y="0"/>
                  </a:cxn>
                  <a:cxn ang="0">
                    <a:pos x="81" y="1"/>
                  </a:cxn>
                  <a:cxn ang="0">
                    <a:pos x="81" y="1"/>
                  </a:cxn>
                  <a:cxn ang="0">
                    <a:pos x="81" y="3"/>
                  </a:cxn>
                  <a:cxn ang="0">
                    <a:pos x="93" y="3"/>
                  </a:cxn>
                  <a:cxn ang="0">
                    <a:pos x="102" y="5"/>
                  </a:cxn>
                  <a:cxn ang="0">
                    <a:pos x="98" y="3"/>
                  </a:cxn>
                  <a:cxn ang="0">
                    <a:pos x="94" y="0"/>
                  </a:cxn>
                  <a:cxn ang="0">
                    <a:pos x="0" y="102"/>
                  </a:cxn>
                  <a:cxn ang="0">
                    <a:pos x="3" y="115"/>
                  </a:cxn>
                  <a:cxn ang="0">
                    <a:pos x="11" y="128"/>
                  </a:cxn>
                  <a:cxn ang="0">
                    <a:pos x="19" y="138"/>
                  </a:cxn>
                  <a:cxn ang="0">
                    <a:pos x="30" y="147"/>
                  </a:cxn>
                  <a:cxn ang="0">
                    <a:pos x="30" y="147"/>
                  </a:cxn>
                  <a:cxn ang="0">
                    <a:pos x="30" y="147"/>
                  </a:cxn>
                  <a:cxn ang="0">
                    <a:pos x="32" y="147"/>
                  </a:cxn>
                  <a:cxn ang="0">
                    <a:pos x="34" y="146"/>
                  </a:cxn>
                  <a:cxn ang="0">
                    <a:pos x="22" y="136"/>
                  </a:cxn>
                  <a:cxn ang="0">
                    <a:pos x="13" y="125"/>
                  </a:cxn>
                  <a:cxn ang="0">
                    <a:pos x="7" y="111"/>
                  </a:cxn>
                  <a:cxn ang="0">
                    <a:pos x="1" y="96"/>
                  </a:cxn>
                  <a:cxn ang="0">
                    <a:pos x="1" y="98"/>
                  </a:cxn>
                  <a:cxn ang="0">
                    <a:pos x="0" y="102"/>
                  </a:cxn>
                </a:cxnLst>
                <a:rect l="0" t="0" r="r" b="b"/>
                <a:pathLst>
                  <a:path w="165" h="147">
                    <a:moveTo>
                      <a:pt x="165" y="81"/>
                    </a:moveTo>
                    <a:lnTo>
                      <a:pt x="163" y="72"/>
                    </a:lnTo>
                    <a:lnTo>
                      <a:pt x="161" y="62"/>
                    </a:lnTo>
                    <a:lnTo>
                      <a:pt x="159" y="53"/>
                    </a:lnTo>
                    <a:lnTo>
                      <a:pt x="155" y="43"/>
                    </a:lnTo>
                    <a:lnTo>
                      <a:pt x="151" y="41"/>
                    </a:lnTo>
                    <a:lnTo>
                      <a:pt x="148" y="39"/>
                    </a:lnTo>
                    <a:lnTo>
                      <a:pt x="153" y="49"/>
                    </a:lnTo>
                    <a:lnTo>
                      <a:pt x="157" y="58"/>
                    </a:lnTo>
                    <a:lnTo>
                      <a:pt x="159" y="70"/>
                    </a:lnTo>
                    <a:lnTo>
                      <a:pt x="161" y="83"/>
                    </a:lnTo>
                    <a:lnTo>
                      <a:pt x="161" y="83"/>
                    </a:lnTo>
                    <a:lnTo>
                      <a:pt x="161" y="85"/>
                    </a:lnTo>
                    <a:lnTo>
                      <a:pt x="163" y="83"/>
                    </a:lnTo>
                    <a:lnTo>
                      <a:pt x="165" y="81"/>
                    </a:lnTo>
                    <a:close/>
                    <a:moveTo>
                      <a:pt x="94" y="0"/>
                    </a:moveTo>
                    <a:lnTo>
                      <a:pt x="89" y="0"/>
                    </a:lnTo>
                    <a:lnTo>
                      <a:pt x="83" y="0"/>
                    </a:lnTo>
                    <a:lnTo>
                      <a:pt x="83" y="0"/>
                    </a:lnTo>
                    <a:lnTo>
                      <a:pt x="81" y="1"/>
                    </a:lnTo>
                    <a:lnTo>
                      <a:pt x="81" y="1"/>
                    </a:lnTo>
                    <a:lnTo>
                      <a:pt x="81" y="3"/>
                    </a:lnTo>
                    <a:lnTo>
                      <a:pt x="93" y="3"/>
                    </a:lnTo>
                    <a:lnTo>
                      <a:pt x="102" y="5"/>
                    </a:lnTo>
                    <a:lnTo>
                      <a:pt x="98" y="3"/>
                    </a:lnTo>
                    <a:lnTo>
                      <a:pt x="94" y="0"/>
                    </a:lnTo>
                    <a:close/>
                    <a:moveTo>
                      <a:pt x="0" y="102"/>
                    </a:moveTo>
                    <a:lnTo>
                      <a:pt x="3" y="115"/>
                    </a:lnTo>
                    <a:lnTo>
                      <a:pt x="11" y="128"/>
                    </a:lnTo>
                    <a:lnTo>
                      <a:pt x="19" y="138"/>
                    </a:lnTo>
                    <a:lnTo>
                      <a:pt x="30" y="147"/>
                    </a:lnTo>
                    <a:lnTo>
                      <a:pt x="30" y="147"/>
                    </a:lnTo>
                    <a:lnTo>
                      <a:pt x="30" y="147"/>
                    </a:lnTo>
                    <a:lnTo>
                      <a:pt x="32" y="147"/>
                    </a:lnTo>
                    <a:lnTo>
                      <a:pt x="34" y="146"/>
                    </a:lnTo>
                    <a:lnTo>
                      <a:pt x="22" y="136"/>
                    </a:lnTo>
                    <a:lnTo>
                      <a:pt x="13" y="125"/>
                    </a:lnTo>
                    <a:lnTo>
                      <a:pt x="7" y="111"/>
                    </a:lnTo>
                    <a:lnTo>
                      <a:pt x="1" y="96"/>
                    </a:lnTo>
                    <a:lnTo>
                      <a:pt x="1" y="98"/>
                    </a:lnTo>
                    <a:lnTo>
                      <a:pt x="0" y="102"/>
                    </a:lnTo>
                    <a:close/>
                  </a:path>
                </a:pathLst>
              </a:custGeom>
              <a:solidFill>
                <a:srgbClr val="BB8FA1"/>
              </a:solidFill>
              <a:ln w="9525">
                <a:noFill/>
                <a:round/>
                <a:headEnd/>
                <a:tailEnd/>
              </a:ln>
            </p:spPr>
            <p:txBody>
              <a:bodyPr/>
              <a:lstStyle/>
              <a:p>
                <a:endParaRPr lang="en-US"/>
              </a:p>
            </p:txBody>
          </p:sp>
          <p:sp>
            <p:nvSpPr>
              <p:cNvPr id="179401" name="Freeform 201"/>
              <p:cNvSpPr>
                <a:spLocks noEditPoints="1"/>
              </p:cNvSpPr>
              <p:nvPr/>
            </p:nvSpPr>
            <p:spPr bwMode="auto">
              <a:xfrm>
                <a:off x="1551" y="1432"/>
                <a:ext cx="162" cy="146"/>
              </a:xfrm>
              <a:custGeom>
                <a:avLst/>
                <a:gdLst/>
                <a:ahLst/>
                <a:cxnLst>
                  <a:cxn ang="0">
                    <a:pos x="162" y="82"/>
                  </a:cxn>
                  <a:cxn ang="0">
                    <a:pos x="160" y="71"/>
                  </a:cxn>
                  <a:cxn ang="0">
                    <a:pos x="158" y="59"/>
                  </a:cxn>
                  <a:cxn ang="0">
                    <a:pos x="154" y="50"/>
                  </a:cxn>
                  <a:cxn ang="0">
                    <a:pos x="150" y="40"/>
                  </a:cxn>
                  <a:cxn ang="0">
                    <a:pos x="148" y="38"/>
                  </a:cxn>
                  <a:cxn ang="0">
                    <a:pos x="147" y="36"/>
                  </a:cxn>
                  <a:cxn ang="0">
                    <a:pos x="145" y="36"/>
                  </a:cxn>
                  <a:cxn ang="0">
                    <a:pos x="143" y="35"/>
                  </a:cxn>
                  <a:cxn ang="0">
                    <a:pos x="148" y="44"/>
                  </a:cxn>
                  <a:cxn ang="0">
                    <a:pos x="154" y="55"/>
                  </a:cxn>
                  <a:cxn ang="0">
                    <a:pos x="156" y="69"/>
                  </a:cxn>
                  <a:cxn ang="0">
                    <a:pos x="158" y="82"/>
                  </a:cxn>
                  <a:cxn ang="0">
                    <a:pos x="158" y="84"/>
                  </a:cxn>
                  <a:cxn ang="0">
                    <a:pos x="158" y="86"/>
                  </a:cxn>
                  <a:cxn ang="0">
                    <a:pos x="158" y="86"/>
                  </a:cxn>
                  <a:cxn ang="0">
                    <a:pos x="158" y="86"/>
                  </a:cxn>
                  <a:cxn ang="0">
                    <a:pos x="160" y="84"/>
                  </a:cxn>
                  <a:cxn ang="0">
                    <a:pos x="162" y="82"/>
                  </a:cxn>
                  <a:cxn ang="0">
                    <a:pos x="162" y="82"/>
                  </a:cxn>
                  <a:cxn ang="0">
                    <a:pos x="162" y="82"/>
                  </a:cxn>
                  <a:cxn ang="0">
                    <a:pos x="97" y="2"/>
                  </a:cxn>
                  <a:cxn ang="0">
                    <a:pos x="90" y="0"/>
                  </a:cxn>
                  <a:cxn ang="0">
                    <a:pos x="82" y="0"/>
                  </a:cxn>
                  <a:cxn ang="0">
                    <a:pos x="80" y="0"/>
                  </a:cxn>
                  <a:cxn ang="0">
                    <a:pos x="80" y="0"/>
                  </a:cxn>
                  <a:cxn ang="0">
                    <a:pos x="80" y="2"/>
                  </a:cxn>
                  <a:cxn ang="0">
                    <a:pos x="80" y="4"/>
                  </a:cxn>
                  <a:cxn ang="0">
                    <a:pos x="80" y="4"/>
                  </a:cxn>
                  <a:cxn ang="0">
                    <a:pos x="80" y="4"/>
                  </a:cxn>
                  <a:cxn ang="0">
                    <a:pos x="93" y="4"/>
                  </a:cxn>
                  <a:cxn ang="0">
                    <a:pos x="105" y="8"/>
                  </a:cxn>
                  <a:cxn ang="0">
                    <a:pos x="101" y="4"/>
                  </a:cxn>
                  <a:cxn ang="0">
                    <a:pos x="97" y="2"/>
                  </a:cxn>
                  <a:cxn ang="0">
                    <a:pos x="0" y="97"/>
                  </a:cxn>
                  <a:cxn ang="0">
                    <a:pos x="4" y="112"/>
                  </a:cxn>
                  <a:cxn ang="0">
                    <a:pos x="10" y="126"/>
                  </a:cxn>
                  <a:cxn ang="0">
                    <a:pos x="19" y="137"/>
                  </a:cxn>
                  <a:cxn ang="0">
                    <a:pos x="31" y="146"/>
                  </a:cxn>
                  <a:cxn ang="0">
                    <a:pos x="31" y="145"/>
                  </a:cxn>
                  <a:cxn ang="0">
                    <a:pos x="33" y="145"/>
                  </a:cxn>
                  <a:cxn ang="0">
                    <a:pos x="21" y="133"/>
                  </a:cxn>
                  <a:cxn ang="0">
                    <a:pos x="14" y="122"/>
                  </a:cxn>
                  <a:cxn ang="0">
                    <a:pos x="6" y="107"/>
                  </a:cxn>
                  <a:cxn ang="0">
                    <a:pos x="2" y="91"/>
                  </a:cxn>
                  <a:cxn ang="0">
                    <a:pos x="0" y="95"/>
                  </a:cxn>
                  <a:cxn ang="0">
                    <a:pos x="0" y="97"/>
                  </a:cxn>
                </a:cxnLst>
                <a:rect l="0" t="0" r="r" b="b"/>
                <a:pathLst>
                  <a:path w="162" h="146">
                    <a:moveTo>
                      <a:pt x="162" y="82"/>
                    </a:moveTo>
                    <a:lnTo>
                      <a:pt x="160" y="71"/>
                    </a:lnTo>
                    <a:lnTo>
                      <a:pt x="158" y="59"/>
                    </a:lnTo>
                    <a:lnTo>
                      <a:pt x="154" y="50"/>
                    </a:lnTo>
                    <a:lnTo>
                      <a:pt x="150" y="40"/>
                    </a:lnTo>
                    <a:lnTo>
                      <a:pt x="148" y="38"/>
                    </a:lnTo>
                    <a:lnTo>
                      <a:pt x="147" y="36"/>
                    </a:lnTo>
                    <a:lnTo>
                      <a:pt x="145" y="36"/>
                    </a:lnTo>
                    <a:lnTo>
                      <a:pt x="143" y="35"/>
                    </a:lnTo>
                    <a:lnTo>
                      <a:pt x="148" y="44"/>
                    </a:lnTo>
                    <a:lnTo>
                      <a:pt x="154" y="55"/>
                    </a:lnTo>
                    <a:lnTo>
                      <a:pt x="156" y="69"/>
                    </a:lnTo>
                    <a:lnTo>
                      <a:pt x="158" y="82"/>
                    </a:lnTo>
                    <a:lnTo>
                      <a:pt x="158" y="84"/>
                    </a:lnTo>
                    <a:lnTo>
                      <a:pt x="158" y="86"/>
                    </a:lnTo>
                    <a:lnTo>
                      <a:pt x="158" y="86"/>
                    </a:lnTo>
                    <a:lnTo>
                      <a:pt x="158" y="86"/>
                    </a:lnTo>
                    <a:lnTo>
                      <a:pt x="160" y="84"/>
                    </a:lnTo>
                    <a:lnTo>
                      <a:pt x="162" y="82"/>
                    </a:lnTo>
                    <a:lnTo>
                      <a:pt x="162" y="82"/>
                    </a:lnTo>
                    <a:lnTo>
                      <a:pt x="162" y="82"/>
                    </a:lnTo>
                    <a:close/>
                    <a:moveTo>
                      <a:pt x="97" y="2"/>
                    </a:moveTo>
                    <a:lnTo>
                      <a:pt x="90" y="0"/>
                    </a:lnTo>
                    <a:lnTo>
                      <a:pt x="82" y="0"/>
                    </a:lnTo>
                    <a:lnTo>
                      <a:pt x="80" y="0"/>
                    </a:lnTo>
                    <a:lnTo>
                      <a:pt x="80" y="0"/>
                    </a:lnTo>
                    <a:lnTo>
                      <a:pt x="80" y="2"/>
                    </a:lnTo>
                    <a:lnTo>
                      <a:pt x="80" y="4"/>
                    </a:lnTo>
                    <a:lnTo>
                      <a:pt x="80" y="4"/>
                    </a:lnTo>
                    <a:lnTo>
                      <a:pt x="80" y="4"/>
                    </a:lnTo>
                    <a:lnTo>
                      <a:pt x="93" y="4"/>
                    </a:lnTo>
                    <a:lnTo>
                      <a:pt x="105" y="8"/>
                    </a:lnTo>
                    <a:lnTo>
                      <a:pt x="101" y="4"/>
                    </a:lnTo>
                    <a:lnTo>
                      <a:pt x="97" y="2"/>
                    </a:lnTo>
                    <a:close/>
                    <a:moveTo>
                      <a:pt x="0" y="97"/>
                    </a:moveTo>
                    <a:lnTo>
                      <a:pt x="4" y="112"/>
                    </a:lnTo>
                    <a:lnTo>
                      <a:pt x="10" y="126"/>
                    </a:lnTo>
                    <a:lnTo>
                      <a:pt x="19" y="137"/>
                    </a:lnTo>
                    <a:lnTo>
                      <a:pt x="31" y="146"/>
                    </a:lnTo>
                    <a:lnTo>
                      <a:pt x="31" y="145"/>
                    </a:lnTo>
                    <a:lnTo>
                      <a:pt x="33" y="145"/>
                    </a:lnTo>
                    <a:lnTo>
                      <a:pt x="21" y="133"/>
                    </a:lnTo>
                    <a:lnTo>
                      <a:pt x="14" y="122"/>
                    </a:lnTo>
                    <a:lnTo>
                      <a:pt x="6" y="107"/>
                    </a:lnTo>
                    <a:lnTo>
                      <a:pt x="2" y="91"/>
                    </a:lnTo>
                    <a:lnTo>
                      <a:pt x="0" y="95"/>
                    </a:lnTo>
                    <a:lnTo>
                      <a:pt x="0" y="97"/>
                    </a:lnTo>
                    <a:close/>
                  </a:path>
                </a:pathLst>
              </a:custGeom>
              <a:solidFill>
                <a:srgbClr val="BC90A1"/>
              </a:solidFill>
              <a:ln w="9525">
                <a:noFill/>
                <a:round/>
                <a:headEnd/>
                <a:tailEnd/>
              </a:ln>
            </p:spPr>
            <p:txBody>
              <a:bodyPr/>
              <a:lstStyle/>
              <a:p>
                <a:endParaRPr lang="en-US"/>
              </a:p>
            </p:txBody>
          </p:sp>
          <p:sp>
            <p:nvSpPr>
              <p:cNvPr id="179402" name="Freeform 202"/>
              <p:cNvSpPr>
                <a:spLocks noEditPoints="1"/>
              </p:cNvSpPr>
              <p:nvPr/>
            </p:nvSpPr>
            <p:spPr bwMode="auto">
              <a:xfrm>
                <a:off x="1551" y="1434"/>
                <a:ext cx="160" cy="143"/>
              </a:xfrm>
              <a:custGeom>
                <a:avLst/>
                <a:gdLst/>
                <a:ahLst/>
                <a:cxnLst>
                  <a:cxn ang="0">
                    <a:pos x="160" y="80"/>
                  </a:cxn>
                  <a:cxn ang="0">
                    <a:pos x="158" y="67"/>
                  </a:cxn>
                  <a:cxn ang="0">
                    <a:pos x="156" y="55"/>
                  </a:cxn>
                  <a:cxn ang="0">
                    <a:pos x="152" y="46"/>
                  </a:cxn>
                  <a:cxn ang="0">
                    <a:pos x="147" y="36"/>
                  </a:cxn>
                  <a:cxn ang="0">
                    <a:pos x="147" y="34"/>
                  </a:cxn>
                  <a:cxn ang="0">
                    <a:pos x="147" y="34"/>
                  </a:cxn>
                  <a:cxn ang="0">
                    <a:pos x="141" y="33"/>
                  </a:cxn>
                  <a:cxn ang="0">
                    <a:pos x="137" y="29"/>
                  </a:cxn>
                  <a:cxn ang="0">
                    <a:pos x="145" y="40"/>
                  </a:cxn>
                  <a:cxn ang="0">
                    <a:pos x="150" y="52"/>
                  </a:cxn>
                  <a:cxn ang="0">
                    <a:pos x="154" y="65"/>
                  </a:cxn>
                  <a:cxn ang="0">
                    <a:pos x="156" y="80"/>
                  </a:cxn>
                  <a:cxn ang="0">
                    <a:pos x="156" y="82"/>
                  </a:cxn>
                  <a:cxn ang="0">
                    <a:pos x="156" y="86"/>
                  </a:cxn>
                  <a:cxn ang="0">
                    <a:pos x="156" y="86"/>
                  </a:cxn>
                  <a:cxn ang="0">
                    <a:pos x="158" y="84"/>
                  </a:cxn>
                  <a:cxn ang="0">
                    <a:pos x="158" y="84"/>
                  </a:cxn>
                  <a:cxn ang="0">
                    <a:pos x="160" y="82"/>
                  </a:cxn>
                  <a:cxn ang="0">
                    <a:pos x="160" y="80"/>
                  </a:cxn>
                  <a:cxn ang="0">
                    <a:pos x="160" y="80"/>
                  </a:cxn>
                  <a:cxn ang="0">
                    <a:pos x="101" y="2"/>
                  </a:cxn>
                  <a:cxn ang="0">
                    <a:pos x="92" y="0"/>
                  </a:cxn>
                  <a:cxn ang="0">
                    <a:pos x="80" y="0"/>
                  </a:cxn>
                  <a:cxn ang="0">
                    <a:pos x="80" y="2"/>
                  </a:cxn>
                  <a:cxn ang="0">
                    <a:pos x="78" y="4"/>
                  </a:cxn>
                  <a:cxn ang="0">
                    <a:pos x="78" y="4"/>
                  </a:cxn>
                  <a:cxn ang="0">
                    <a:pos x="80" y="4"/>
                  </a:cxn>
                  <a:cxn ang="0">
                    <a:pos x="95" y="4"/>
                  </a:cxn>
                  <a:cxn ang="0">
                    <a:pos x="110" y="10"/>
                  </a:cxn>
                  <a:cxn ang="0">
                    <a:pos x="107" y="6"/>
                  </a:cxn>
                  <a:cxn ang="0">
                    <a:pos x="101" y="2"/>
                  </a:cxn>
                  <a:cxn ang="0">
                    <a:pos x="0" y="93"/>
                  </a:cxn>
                  <a:cxn ang="0">
                    <a:pos x="6" y="108"/>
                  </a:cxn>
                  <a:cxn ang="0">
                    <a:pos x="12" y="122"/>
                  </a:cxn>
                  <a:cxn ang="0">
                    <a:pos x="21" y="133"/>
                  </a:cxn>
                  <a:cxn ang="0">
                    <a:pos x="33" y="143"/>
                  </a:cxn>
                  <a:cxn ang="0">
                    <a:pos x="33" y="143"/>
                  </a:cxn>
                  <a:cxn ang="0">
                    <a:pos x="35" y="141"/>
                  </a:cxn>
                  <a:cxn ang="0">
                    <a:pos x="23" y="129"/>
                  </a:cxn>
                  <a:cxn ang="0">
                    <a:pos x="14" y="118"/>
                  </a:cxn>
                  <a:cxn ang="0">
                    <a:pos x="8" y="103"/>
                  </a:cxn>
                  <a:cxn ang="0">
                    <a:pos x="4" y="86"/>
                  </a:cxn>
                  <a:cxn ang="0">
                    <a:pos x="4" y="86"/>
                  </a:cxn>
                  <a:cxn ang="0">
                    <a:pos x="4" y="88"/>
                  </a:cxn>
                  <a:cxn ang="0">
                    <a:pos x="2" y="89"/>
                  </a:cxn>
                  <a:cxn ang="0">
                    <a:pos x="0" y="93"/>
                  </a:cxn>
                </a:cxnLst>
                <a:rect l="0" t="0" r="r" b="b"/>
                <a:pathLst>
                  <a:path w="160" h="143">
                    <a:moveTo>
                      <a:pt x="160" y="80"/>
                    </a:moveTo>
                    <a:lnTo>
                      <a:pt x="158" y="67"/>
                    </a:lnTo>
                    <a:lnTo>
                      <a:pt x="156" y="55"/>
                    </a:lnTo>
                    <a:lnTo>
                      <a:pt x="152" y="46"/>
                    </a:lnTo>
                    <a:lnTo>
                      <a:pt x="147" y="36"/>
                    </a:lnTo>
                    <a:lnTo>
                      <a:pt x="147" y="34"/>
                    </a:lnTo>
                    <a:lnTo>
                      <a:pt x="147" y="34"/>
                    </a:lnTo>
                    <a:lnTo>
                      <a:pt x="141" y="33"/>
                    </a:lnTo>
                    <a:lnTo>
                      <a:pt x="137" y="29"/>
                    </a:lnTo>
                    <a:lnTo>
                      <a:pt x="145" y="40"/>
                    </a:lnTo>
                    <a:lnTo>
                      <a:pt x="150" y="52"/>
                    </a:lnTo>
                    <a:lnTo>
                      <a:pt x="154" y="65"/>
                    </a:lnTo>
                    <a:lnTo>
                      <a:pt x="156" y="80"/>
                    </a:lnTo>
                    <a:lnTo>
                      <a:pt x="156" y="82"/>
                    </a:lnTo>
                    <a:lnTo>
                      <a:pt x="156" y="86"/>
                    </a:lnTo>
                    <a:lnTo>
                      <a:pt x="156" y="86"/>
                    </a:lnTo>
                    <a:lnTo>
                      <a:pt x="158" y="84"/>
                    </a:lnTo>
                    <a:lnTo>
                      <a:pt x="158" y="84"/>
                    </a:lnTo>
                    <a:lnTo>
                      <a:pt x="160" y="82"/>
                    </a:lnTo>
                    <a:lnTo>
                      <a:pt x="160" y="80"/>
                    </a:lnTo>
                    <a:lnTo>
                      <a:pt x="160" y="80"/>
                    </a:lnTo>
                    <a:close/>
                    <a:moveTo>
                      <a:pt x="101" y="2"/>
                    </a:moveTo>
                    <a:lnTo>
                      <a:pt x="92" y="0"/>
                    </a:lnTo>
                    <a:lnTo>
                      <a:pt x="80" y="0"/>
                    </a:lnTo>
                    <a:lnTo>
                      <a:pt x="80" y="2"/>
                    </a:lnTo>
                    <a:lnTo>
                      <a:pt x="78" y="4"/>
                    </a:lnTo>
                    <a:lnTo>
                      <a:pt x="78" y="4"/>
                    </a:lnTo>
                    <a:lnTo>
                      <a:pt x="80" y="4"/>
                    </a:lnTo>
                    <a:lnTo>
                      <a:pt x="95" y="4"/>
                    </a:lnTo>
                    <a:lnTo>
                      <a:pt x="110" y="10"/>
                    </a:lnTo>
                    <a:lnTo>
                      <a:pt x="107" y="6"/>
                    </a:lnTo>
                    <a:lnTo>
                      <a:pt x="101" y="2"/>
                    </a:lnTo>
                    <a:close/>
                    <a:moveTo>
                      <a:pt x="0" y="93"/>
                    </a:moveTo>
                    <a:lnTo>
                      <a:pt x="6" y="108"/>
                    </a:lnTo>
                    <a:lnTo>
                      <a:pt x="12" y="122"/>
                    </a:lnTo>
                    <a:lnTo>
                      <a:pt x="21" y="133"/>
                    </a:lnTo>
                    <a:lnTo>
                      <a:pt x="33" y="143"/>
                    </a:lnTo>
                    <a:lnTo>
                      <a:pt x="33" y="143"/>
                    </a:lnTo>
                    <a:lnTo>
                      <a:pt x="35" y="141"/>
                    </a:lnTo>
                    <a:lnTo>
                      <a:pt x="23" y="129"/>
                    </a:lnTo>
                    <a:lnTo>
                      <a:pt x="14" y="118"/>
                    </a:lnTo>
                    <a:lnTo>
                      <a:pt x="8" y="103"/>
                    </a:lnTo>
                    <a:lnTo>
                      <a:pt x="4" y="86"/>
                    </a:lnTo>
                    <a:lnTo>
                      <a:pt x="4" y="86"/>
                    </a:lnTo>
                    <a:lnTo>
                      <a:pt x="4" y="88"/>
                    </a:lnTo>
                    <a:lnTo>
                      <a:pt x="2" y="89"/>
                    </a:lnTo>
                    <a:lnTo>
                      <a:pt x="0" y="93"/>
                    </a:lnTo>
                    <a:close/>
                  </a:path>
                </a:pathLst>
              </a:custGeom>
              <a:solidFill>
                <a:srgbClr val="BD90A0"/>
              </a:solidFill>
              <a:ln w="9525">
                <a:noFill/>
                <a:round/>
                <a:headEnd/>
                <a:tailEnd/>
              </a:ln>
            </p:spPr>
            <p:txBody>
              <a:bodyPr/>
              <a:lstStyle/>
              <a:p>
                <a:endParaRPr lang="en-US"/>
              </a:p>
            </p:txBody>
          </p:sp>
          <p:sp>
            <p:nvSpPr>
              <p:cNvPr id="179403" name="Freeform 203"/>
              <p:cNvSpPr>
                <a:spLocks noEditPoints="1"/>
              </p:cNvSpPr>
              <p:nvPr/>
            </p:nvSpPr>
            <p:spPr bwMode="auto">
              <a:xfrm>
                <a:off x="1553" y="1436"/>
                <a:ext cx="156" cy="141"/>
              </a:xfrm>
              <a:custGeom>
                <a:avLst/>
                <a:gdLst/>
                <a:ahLst/>
                <a:cxnLst>
                  <a:cxn ang="0">
                    <a:pos x="156" y="78"/>
                  </a:cxn>
                  <a:cxn ang="0">
                    <a:pos x="154" y="65"/>
                  </a:cxn>
                  <a:cxn ang="0">
                    <a:pos x="152" y="51"/>
                  </a:cxn>
                  <a:cxn ang="0">
                    <a:pos x="146" y="40"/>
                  </a:cxn>
                  <a:cxn ang="0">
                    <a:pos x="141" y="31"/>
                  </a:cxn>
                  <a:cxn ang="0">
                    <a:pos x="122" y="17"/>
                  </a:cxn>
                  <a:cxn ang="0">
                    <a:pos x="103" y="4"/>
                  </a:cxn>
                  <a:cxn ang="0">
                    <a:pos x="91" y="0"/>
                  </a:cxn>
                  <a:cxn ang="0">
                    <a:pos x="78" y="0"/>
                  </a:cxn>
                  <a:cxn ang="0">
                    <a:pos x="78" y="0"/>
                  </a:cxn>
                  <a:cxn ang="0">
                    <a:pos x="78" y="0"/>
                  </a:cxn>
                  <a:cxn ang="0">
                    <a:pos x="76" y="0"/>
                  </a:cxn>
                  <a:cxn ang="0">
                    <a:pos x="76" y="2"/>
                  </a:cxn>
                  <a:cxn ang="0">
                    <a:pos x="76" y="2"/>
                  </a:cxn>
                  <a:cxn ang="0">
                    <a:pos x="76" y="4"/>
                  </a:cxn>
                  <a:cxn ang="0">
                    <a:pos x="76" y="4"/>
                  </a:cxn>
                  <a:cxn ang="0">
                    <a:pos x="78" y="4"/>
                  </a:cxn>
                  <a:cxn ang="0">
                    <a:pos x="93" y="4"/>
                  </a:cxn>
                  <a:cxn ang="0">
                    <a:pos x="107" y="10"/>
                  </a:cxn>
                  <a:cxn ang="0">
                    <a:pos x="120" y="15"/>
                  </a:cxn>
                  <a:cxn ang="0">
                    <a:pos x="129" y="25"/>
                  </a:cxn>
                  <a:cxn ang="0">
                    <a:pos x="139" y="36"/>
                  </a:cxn>
                  <a:cxn ang="0">
                    <a:pos x="146" y="48"/>
                  </a:cxn>
                  <a:cxn ang="0">
                    <a:pos x="150" y="63"/>
                  </a:cxn>
                  <a:cxn ang="0">
                    <a:pos x="152" y="78"/>
                  </a:cxn>
                  <a:cxn ang="0">
                    <a:pos x="152" y="82"/>
                  </a:cxn>
                  <a:cxn ang="0">
                    <a:pos x="150" y="86"/>
                  </a:cxn>
                  <a:cxn ang="0">
                    <a:pos x="154" y="84"/>
                  </a:cxn>
                  <a:cxn ang="0">
                    <a:pos x="156" y="82"/>
                  </a:cxn>
                  <a:cxn ang="0">
                    <a:pos x="156" y="80"/>
                  </a:cxn>
                  <a:cxn ang="0">
                    <a:pos x="156" y="78"/>
                  </a:cxn>
                  <a:cxn ang="0">
                    <a:pos x="0" y="87"/>
                  </a:cxn>
                  <a:cxn ang="0">
                    <a:pos x="4" y="103"/>
                  </a:cxn>
                  <a:cxn ang="0">
                    <a:pos x="12" y="118"/>
                  </a:cxn>
                  <a:cxn ang="0">
                    <a:pos x="19" y="129"/>
                  </a:cxn>
                  <a:cxn ang="0">
                    <a:pos x="31" y="141"/>
                  </a:cxn>
                  <a:cxn ang="0">
                    <a:pos x="33" y="139"/>
                  </a:cxn>
                  <a:cxn ang="0">
                    <a:pos x="34" y="137"/>
                  </a:cxn>
                  <a:cxn ang="0">
                    <a:pos x="23" y="127"/>
                  </a:cxn>
                  <a:cxn ang="0">
                    <a:pos x="14" y="112"/>
                  </a:cxn>
                  <a:cxn ang="0">
                    <a:pos x="10" y="104"/>
                  </a:cxn>
                  <a:cxn ang="0">
                    <a:pos x="6" y="97"/>
                  </a:cxn>
                  <a:cxn ang="0">
                    <a:pos x="4" y="89"/>
                  </a:cxn>
                  <a:cxn ang="0">
                    <a:pos x="4" y="80"/>
                  </a:cxn>
                  <a:cxn ang="0">
                    <a:pos x="2" y="82"/>
                  </a:cxn>
                  <a:cxn ang="0">
                    <a:pos x="2" y="86"/>
                  </a:cxn>
                  <a:cxn ang="0">
                    <a:pos x="0" y="86"/>
                  </a:cxn>
                  <a:cxn ang="0">
                    <a:pos x="0" y="87"/>
                  </a:cxn>
                  <a:cxn ang="0">
                    <a:pos x="53" y="8"/>
                  </a:cxn>
                  <a:cxn ang="0">
                    <a:pos x="57" y="6"/>
                  </a:cxn>
                  <a:cxn ang="0">
                    <a:pos x="61" y="4"/>
                  </a:cxn>
                  <a:cxn ang="0">
                    <a:pos x="61" y="4"/>
                  </a:cxn>
                  <a:cxn ang="0">
                    <a:pos x="61" y="4"/>
                  </a:cxn>
                  <a:cxn ang="0">
                    <a:pos x="57" y="6"/>
                  </a:cxn>
                  <a:cxn ang="0">
                    <a:pos x="53" y="8"/>
                  </a:cxn>
                </a:cxnLst>
                <a:rect l="0" t="0" r="r" b="b"/>
                <a:pathLst>
                  <a:path w="156" h="141">
                    <a:moveTo>
                      <a:pt x="156" y="78"/>
                    </a:moveTo>
                    <a:lnTo>
                      <a:pt x="154" y="65"/>
                    </a:lnTo>
                    <a:lnTo>
                      <a:pt x="152" y="51"/>
                    </a:lnTo>
                    <a:lnTo>
                      <a:pt x="146" y="40"/>
                    </a:lnTo>
                    <a:lnTo>
                      <a:pt x="141" y="31"/>
                    </a:lnTo>
                    <a:lnTo>
                      <a:pt x="122" y="17"/>
                    </a:lnTo>
                    <a:lnTo>
                      <a:pt x="103" y="4"/>
                    </a:lnTo>
                    <a:lnTo>
                      <a:pt x="91" y="0"/>
                    </a:lnTo>
                    <a:lnTo>
                      <a:pt x="78" y="0"/>
                    </a:lnTo>
                    <a:lnTo>
                      <a:pt x="78" y="0"/>
                    </a:lnTo>
                    <a:lnTo>
                      <a:pt x="78" y="0"/>
                    </a:lnTo>
                    <a:lnTo>
                      <a:pt x="76" y="0"/>
                    </a:lnTo>
                    <a:lnTo>
                      <a:pt x="76" y="2"/>
                    </a:lnTo>
                    <a:lnTo>
                      <a:pt x="76" y="2"/>
                    </a:lnTo>
                    <a:lnTo>
                      <a:pt x="76" y="4"/>
                    </a:lnTo>
                    <a:lnTo>
                      <a:pt x="76" y="4"/>
                    </a:lnTo>
                    <a:lnTo>
                      <a:pt x="78" y="4"/>
                    </a:lnTo>
                    <a:lnTo>
                      <a:pt x="93" y="4"/>
                    </a:lnTo>
                    <a:lnTo>
                      <a:pt x="107" y="10"/>
                    </a:lnTo>
                    <a:lnTo>
                      <a:pt x="120" y="15"/>
                    </a:lnTo>
                    <a:lnTo>
                      <a:pt x="129" y="25"/>
                    </a:lnTo>
                    <a:lnTo>
                      <a:pt x="139" y="36"/>
                    </a:lnTo>
                    <a:lnTo>
                      <a:pt x="146" y="48"/>
                    </a:lnTo>
                    <a:lnTo>
                      <a:pt x="150" y="63"/>
                    </a:lnTo>
                    <a:lnTo>
                      <a:pt x="152" y="78"/>
                    </a:lnTo>
                    <a:lnTo>
                      <a:pt x="152" y="82"/>
                    </a:lnTo>
                    <a:lnTo>
                      <a:pt x="150" y="86"/>
                    </a:lnTo>
                    <a:lnTo>
                      <a:pt x="154" y="84"/>
                    </a:lnTo>
                    <a:lnTo>
                      <a:pt x="156" y="82"/>
                    </a:lnTo>
                    <a:lnTo>
                      <a:pt x="156" y="80"/>
                    </a:lnTo>
                    <a:lnTo>
                      <a:pt x="156" y="78"/>
                    </a:lnTo>
                    <a:close/>
                    <a:moveTo>
                      <a:pt x="0" y="87"/>
                    </a:moveTo>
                    <a:lnTo>
                      <a:pt x="4" y="103"/>
                    </a:lnTo>
                    <a:lnTo>
                      <a:pt x="12" y="118"/>
                    </a:lnTo>
                    <a:lnTo>
                      <a:pt x="19" y="129"/>
                    </a:lnTo>
                    <a:lnTo>
                      <a:pt x="31" y="141"/>
                    </a:lnTo>
                    <a:lnTo>
                      <a:pt x="33" y="139"/>
                    </a:lnTo>
                    <a:lnTo>
                      <a:pt x="34" y="137"/>
                    </a:lnTo>
                    <a:lnTo>
                      <a:pt x="23" y="127"/>
                    </a:lnTo>
                    <a:lnTo>
                      <a:pt x="14" y="112"/>
                    </a:lnTo>
                    <a:lnTo>
                      <a:pt x="10" y="104"/>
                    </a:lnTo>
                    <a:lnTo>
                      <a:pt x="6" y="97"/>
                    </a:lnTo>
                    <a:lnTo>
                      <a:pt x="4" y="89"/>
                    </a:lnTo>
                    <a:lnTo>
                      <a:pt x="4" y="80"/>
                    </a:lnTo>
                    <a:lnTo>
                      <a:pt x="2" y="82"/>
                    </a:lnTo>
                    <a:lnTo>
                      <a:pt x="2" y="86"/>
                    </a:lnTo>
                    <a:lnTo>
                      <a:pt x="0" y="86"/>
                    </a:lnTo>
                    <a:lnTo>
                      <a:pt x="0" y="87"/>
                    </a:lnTo>
                    <a:close/>
                    <a:moveTo>
                      <a:pt x="53" y="8"/>
                    </a:moveTo>
                    <a:lnTo>
                      <a:pt x="57" y="6"/>
                    </a:lnTo>
                    <a:lnTo>
                      <a:pt x="61" y="4"/>
                    </a:lnTo>
                    <a:lnTo>
                      <a:pt x="61" y="4"/>
                    </a:lnTo>
                    <a:lnTo>
                      <a:pt x="61" y="4"/>
                    </a:lnTo>
                    <a:lnTo>
                      <a:pt x="57" y="6"/>
                    </a:lnTo>
                    <a:lnTo>
                      <a:pt x="53" y="8"/>
                    </a:lnTo>
                    <a:close/>
                  </a:path>
                </a:pathLst>
              </a:custGeom>
              <a:solidFill>
                <a:srgbClr val="BE90A0"/>
              </a:solidFill>
              <a:ln w="9525">
                <a:noFill/>
                <a:round/>
                <a:headEnd/>
                <a:tailEnd/>
              </a:ln>
            </p:spPr>
            <p:txBody>
              <a:bodyPr/>
              <a:lstStyle/>
              <a:p>
                <a:endParaRPr lang="en-US"/>
              </a:p>
            </p:txBody>
          </p:sp>
          <p:sp>
            <p:nvSpPr>
              <p:cNvPr id="179404" name="Freeform 204"/>
              <p:cNvSpPr>
                <a:spLocks noEditPoints="1"/>
              </p:cNvSpPr>
              <p:nvPr/>
            </p:nvSpPr>
            <p:spPr bwMode="auto">
              <a:xfrm>
                <a:off x="1555" y="1438"/>
                <a:ext cx="152" cy="137"/>
              </a:xfrm>
              <a:custGeom>
                <a:avLst/>
                <a:gdLst/>
                <a:ahLst/>
                <a:cxnLst>
                  <a:cxn ang="0">
                    <a:pos x="152" y="76"/>
                  </a:cxn>
                  <a:cxn ang="0">
                    <a:pos x="150" y="61"/>
                  </a:cxn>
                  <a:cxn ang="0">
                    <a:pos x="146" y="48"/>
                  </a:cxn>
                  <a:cxn ang="0">
                    <a:pos x="141" y="36"/>
                  </a:cxn>
                  <a:cxn ang="0">
                    <a:pos x="133" y="25"/>
                  </a:cxn>
                  <a:cxn ang="0">
                    <a:pos x="120" y="15"/>
                  </a:cxn>
                  <a:cxn ang="0">
                    <a:pos x="106" y="6"/>
                  </a:cxn>
                  <a:cxn ang="0">
                    <a:pos x="91" y="0"/>
                  </a:cxn>
                  <a:cxn ang="0">
                    <a:pos x="76" y="0"/>
                  </a:cxn>
                  <a:cxn ang="0">
                    <a:pos x="74" y="0"/>
                  </a:cxn>
                  <a:cxn ang="0">
                    <a:pos x="74" y="0"/>
                  </a:cxn>
                  <a:cxn ang="0">
                    <a:pos x="74" y="0"/>
                  </a:cxn>
                  <a:cxn ang="0">
                    <a:pos x="74" y="0"/>
                  </a:cxn>
                  <a:cxn ang="0">
                    <a:pos x="72" y="2"/>
                  </a:cxn>
                  <a:cxn ang="0">
                    <a:pos x="72" y="4"/>
                  </a:cxn>
                  <a:cxn ang="0">
                    <a:pos x="74" y="4"/>
                  </a:cxn>
                  <a:cxn ang="0">
                    <a:pos x="76" y="4"/>
                  </a:cxn>
                  <a:cxn ang="0">
                    <a:pos x="89" y="4"/>
                  </a:cxn>
                  <a:cxn ang="0">
                    <a:pos x="105" y="10"/>
                  </a:cxn>
                  <a:cxn ang="0">
                    <a:pos x="116" y="15"/>
                  </a:cxn>
                  <a:cxn ang="0">
                    <a:pos x="127" y="25"/>
                  </a:cxn>
                  <a:cxn ang="0">
                    <a:pos x="135" y="34"/>
                  </a:cxn>
                  <a:cxn ang="0">
                    <a:pos x="143" y="48"/>
                  </a:cxn>
                  <a:cxn ang="0">
                    <a:pos x="146" y="61"/>
                  </a:cxn>
                  <a:cxn ang="0">
                    <a:pos x="148" y="76"/>
                  </a:cxn>
                  <a:cxn ang="0">
                    <a:pos x="148" y="80"/>
                  </a:cxn>
                  <a:cxn ang="0">
                    <a:pos x="146" y="85"/>
                  </a:cxn>
                  <a:cxn ang="0">
                    <a:pos x="148" y="84"/>
                  </a:cxn>
                  <a:cxn ang="0">
                    <a:pos x="152" y="82"/>
                  </a:cxn>
                  <a:cxn ang="0">
                    <a:pos x="152" y="78"/>
                  </a:cxn>
                  <a:cxn ang="0">
                    <a:pos x="152" y="76"/>
                  </a:cxn>
                  <a:cxn ang="0">
                    <a:pos x="0" y="82"/>
                  </a:cxn>
                  <a:cxn ang="0">
                    <a:pos x="4" y="99"/>
                  </a:cxn>
                  <a:cxn ang="0">
                    <a:pos x="10" y="114"/>
                  </a:cxn>
                  <a:cxn ang="0">
                    <a:pos x="19" y="125"/>
                  </a:cxn>
                  <a:cxn ang="0">
                    <a:pos x="31" y="137"/>
                  </a:cxn>
                  <a:cxn ang="0">
                    <a:pos x="32" y="135"/>
                  </a:cxn>
                  <a:cxn ang="0">
                    <a:pos x="34" y="135"/>
                  </a:cxn>
                  <a:cxn ang="0">
                    <a:pos x="34" y="135"/>
                  </a:cxn>
                  <a:cxn ang="0">
                    <a:pos x="34" y="135"/>
                  </a:cxn>
                  <a:cxn ang="0">
                    <a:pos x="29" y="129"/>
                  </a:cxn>
                  <a:cxn ang="0">
                    <a:pos x="21" y="123"/>
                  </a:cxn>
                  <a:cxn ang="0">
                    <a:pos x="17" y="116"/>
                  </a:cxn>
                  <a:cxn ang="0">
                    <a:pos x="12" y="108"/>
                  </a:cxn>
                  <a:cxn ang="0">
                    <a:pos x="8" y="101"/>
                  </a:cxn>
                  <a:cxn ang="0">
                    <a:pos x="6" y="93"/>
                  </a:cxn>
                  <a:cxn ang="0">
                    <a:pos x="4" y="84"/>
                  </a:cxn>
                  <a:cxn ang="0">
                    <a:pos x="4" y="76"/>
                  </a:cxn>
                  <a:cxn ang="0">
                    <a:pos x="4" y="74"/>
                  </a:cxn>
                  <a:cxn ang="0">
                    <a:pos x="4" y="74"/>
                  </a:cxn>
                  <a:cxn ang="0">
                    <a:pos x="2" y="78"/>
                  </a:cxn>
                  <a:cxn ang="0">
                    <a:pos x="0" y="82"/>
                  </a:cxn>
                  <a:cxn ang="0">
                    <a:pos x="46" y="10"/>
                  </a:cxn>
                  <a:cxn ang="0">
                    <a:pos x="48" y="8"/>
                  </a:cxn>
                  <a:cxn ang="0">
                    <a:pos x="50" y="6"/>
                  </a:cxn>
                  <a:cxn ang="0">
                    <a:pos x="53" y="4"/>
                  </a:cxn>
                  <a:cxn ang="0">
                    <a:pos x="59" y="2"/>
                  </a:cxn>
                  <a:cxn ang="0">
                    <a:pos x="59" y="4"/>
                  </a:cxn>
                  <a:cxn ang="0">
                    <a:pos x="59" y="6"/>
                  </a:cxn>
                  <a:cxn ang="0">
                    <a:pos x="53" y="8"/>
                  </a:cxn>
                  <a:cxn ang="0">
                    <a:pos x="46" y="10"/>
                  </a:cxn>
                </a:cxnLst>
                <a:rect l="0" t="0" r="r" b="b"/>
                <a:pathLst>
                  <a:path w="152" h="137">
                    <a:moveTo>
                      <a:pt x="152" y="76"/>
                    </a:moveTo>
                    <a:lnTo>
                      <a:pt x="150" y="61"/>
                    </a:lnTo>
                    <a:lnTo>
                      <a:pt x="146" y="48"/>
                    </a:lnTo>
                    <a:lnTo>
                      <a:pt x="141" y="36"/>
                    </a:lnTo>
                    <a:lnTo>
                      <a:pt x="133" y="25"/>
                    </a:lnTo>
                    <a:lnTo>
                      <a:pt x="120" y="15"/>
                    </a:lnTo>
                    <a:lnTo>
                      <a:pt x="106" y="6"/>
                    </a:lnTo>
                    <a:lnTo>
                      <a:pt x="91" y="0"/>
                    </a:lnTo>
                    <a:lnTo>
                      <a:pt x="76" y="0"/>
                    </a:lnTo>
                    <a:lnTo>
                      <a:pt x="74" y="0"/>
                    </a:lnTo>
                    <a:lnTo>
                      <a:pt x="74" y="0"/>
                    </a:lnTo>
                    <a:lnTo>
                      <a:pt x="74" y="0"/>
                    </a:lnTo>
                    <a:lnTo>
                      <a:pt x="74" y="0"/>
                    </a:lnTo>
                    <a:lnTo>
                      <a:pt x="72" y="2"/>
                    </a:lnTo>
                    <a:lnTo>
                      <a:pt x="72" y="4"/>
                    </a:lnTo>
                    <a:lnTo>
                      <a:pt x="74" y="4"/>
                    </a:lnTo>
                    <a:lnTo>
                      <a:pt x="76" y="4"/>
                    </a:lnTo>
                    <a:lnTo>
                      <a:pt x="89" y="4"/>
                    </a:lnTo>
                    <a:lnTo>
                      <a:pt x="105" y="10"/>
                    </a:lnTo>
                    <a:lnTo>
                      <a:pt x="116" y="15"/>
                    </a:lnTo>
                    <a:lnTo>
                      <a:pt x="127" y="25"/>
                    </a:lnTo>
                    <a:lnTo>
                      <a:pt x="135" y="34"/>
                    </a:lnTo>
                    <a:lnTo>
                      <a:pt x="143" y="48"/>
                    </a:lnTo>
                    <a:lnTo>
                      <a:pt x="146" y="61"/>
                    </a:lnTo>
                    <a:lnTo>
                      <a:pt x="148" y="76"/>
                    </a:lnTo>
                    <a:lnTo>
                      <a:pt x="148" y="80"/>
                    </a:lnTo>
                    <a:lnTo>
                      <a:pt x="146" y="85"/>
                    </a:lnTo>
                    <a:lnTo>
                      <a:pt x="148" y="84"/>
                    </a:lnTo>
                    <a:lnTo>
                      <a:pt x="152" y="82"/>
                    </a:lnTo>
                    <a:lnTo>
                      <a:pt x="152" y="78"/>
                    </a:lnTo>
                    <a:lnTo>
                      <a:pt x="152" y="76"/>
                    </a:lnTo>
                    <a:close/>
                    <a:moveTo>
                      <a:pt x="0" y="82"/>
                    </a:moveTo>
                    <a:lnTo>
                      <a:pt x="4" y="99"/>
                    </a:lnTo>
                    <a:lnTo>
                      <a:pt x="10" y="114"/>
                    </a:lnTo>
                    <a:lnTo>
                      <a:pt x="19" y="125"/>
                    </a:lnTo>
                    <a:lnTo>
                      <a:pt x="31" y="137"/>
                    </a:lnTo>
                    <a:lnTo>
                      <a:pt x="32" y="135"/>
                    </a:lnTo>
                    <a:lnTo>
                      <a:pt x="34" y="135"/>
                    </a:lnTo>
                    <a:lnTo>
                      <a:pt x="34" y="135"/>
                    </a:lnTo>
                    <a:lnTo>
                      <a:pt x="34" y="135"/>
                    </a:lnTo>
                    <a:lnTo>
                      <a:pt x="29" y="129"/>
                    </a:lnTo>
                    <a:lnTo>
                      <a:pt x="21" y="123"/>
                    </a:lnTo>
                    <a:lnTo>
                      <a:pt x="17" y="116"/>
                    </a:lnTo>
                    <a:lnTo>
                      <a:pt x="12" y="108"/>
                    </a:lnTo>
                    <a:lnTo>
                      <a:pt x="8" y="101"/>
                    </a:lnTo>
                    <a:lnTo>
                      <a:pt x="6" y="93"/>
                    </a:lnTo>
                    <a:lnTo>
                      <a:pt x="4" y="84"/>
                    </a:lnTo>
                    <a:lnTo>
                      <a:pt x="4" y="76"/>
                    </a:lnTo>
                    <a:lnTo>
                      <a:pt x="4" y="74"/>
                    </a:lnTo>
                    <a:lnTo>
                      <a:pt x="4" y="74"/>
                    </a:lnTo>
                    <a:lnTo>
                      <a:pt x="2" y="78"/>
                    </a:lnTo>
                    <a:lnTo>
                      <a:pt x="0" y="82"/>
                    </a:lnTo>
                    <a:close/>
                    <a:moveTo>
                      <a:pt x="46" y="10"/>
                    </a:moveTo>
                    <a:lnTo>
                      <a:pt x="48" y="8"/>
                    </a:lnTo>
                    <a:lnTo>
                      <a:pt x="50" y="6"/>
                    </a:lnTo>
                    <a:lnTo>
                      <a:pt x="53" y="4"/>
                    </a:lnTo>
                    <a:lnTo>
                      <a:pt x="59" y="2"/>
                    </a:lnTo>
                    <a:lnTo>
                      <a:pt x="59" y="4"/>
                    </a:lnTo>
                    <a:lnTo>
                      <a:pt x="59" y="6"/>
                    </a:lnTo>
                    <a:lnTo>
                      <a:pt x="53" y="8"/>
                    </a:lnTo>
                    <a:lnTo>
                      <a:pt x="46" y="10"/>
                    </a:lnTo>
                    <a:close/>
                  </a:path>
                </a:pathLst>
              </a:custGeom>
              <a:solidFill>
                <a:srgbClr val="BF90A0"/>
              </a:solidFill>
              <a:ln w="9525">
                <a:noFill/>
                <a:round/>
                <a:headEnd/>
                <a:tailEnd/>
              </a:ln>
            </p:spPr>
            <p:txBody>
              <a:bodyPr/>
              <a:lstStyle/>
              <a:p>
                <a:endParaRPr lang="en-US"/>
              </a:p>
            </p:txBody>
          </p:sp>
        </p:grpSp>
        <p:grpSp>
          <p:nvGrpSpPr>
            <p:cNvPr id="4" name="Group 205"/>
            <p:cNvGrpSpPr>
              <a:grpSpLocks/>
            </p:cNvGrpSpPr>
            <p:nvPr/>
          </p:nvGrpSpPr>
          <p:grpSpPr bwMode="auto">
            <a:xfrm>
              <a:off x="1470" y="1317"/>
              <a:ext cx="609" cy="442"/>
              <a:chOff x="1470" y="1317"/>
              <a:chExt cx="609" cy="442"/>
            </a:xfrm>
          </p:grpSpPr>
          <p:sp>
            <p:nvSpPr>
              <p:cNvPr id="179406" name="Freeform 206"/>
              <p:cNvSpPr>
                <a:spLocks noEditPoints="1"/>
              </p:cNvSpPr>
              <p:nvPr/>
            </p:nvSpPr>
            <p:spPr bwMode="auto">
              <a:xfrm>
                <a:off x="1557" y="1440"/>
                <a:ext cx="148" cy="133"/>
              </a:xfrm>
              <a:custGeom>
                <a:avLst/>
                <a:gdLst/>
                <a:ahLst/>
                <a:cxnLst>
                  <a:cxn ang="0">
                    <a:pos x="146" y="59"/>
                  </a:cxn>
                  <a:cxn ang="0">
                    <a:pos x="135" y="32"/>
                  </a:cxn>
                  <a:cxn ang="0">
                    <a:pos x="116" y="11"/>
                  </a:cxn>
                  <a:cxn ang="0">
                    <a:pos x="89" y="0"/>
                  </a:cxn>
                  <a:cxn ang="0">
                    <a:pos x="72" y="0"/>
                  </a:cxn>
                  <a:cxn ang="0">
                    <a:pos x="70" y="2"/>
                  </a:cxn>
                  <a:cxn ang="0">
                    <a:pos x="70" y="4"/>
                  </a:cxn>
                  <a:cxn ang="0">
                    <a:pos x="87" y="4"/>
                  </a:cxn>
                  <a:cxn ang="0">
                    <a:pos x="112" y="15"/>
                  </a:cxn>
                  <a:cxn ang="0">
                    <a:pos x="131" y="34"/>
                  </a:cxn>
                  <a:cxn ang="0">
                    <a:pos x="142" y="59"/>
                  </a:cxn>
                  <a:cxn ang="0">
                    <a:pos x="144" y="80"/>
                  </a:cxn>
                  <a:cxn ang="0">
                    <a:pos x="144" y="83"/>
                  </a:cxn>
                  <a:cxn ang="0">
                    <a:pos x="148" y="78"/>
                  </a:cxn>
                  <a:cxn ang="0">
                    <a:pos x="57" y="0"/>
                  </a:cxn>
                  <a:cxn ang="0">
                    <a:pos x="49" y="4"/>
                  </a:cxn>
                  <a:cxn ang="0">
                    <a:pos x="48" y="4"/>
                  </a:cxn>
                  <a:cxn ang="0">
                    <a:pos x="44" y="8"/>
                  </a:cxn>
                  <a:cxn ang="0">
                    <a:pos x="40" y="11"/>
                  </a:cxn>
                  <a:cxn ang="0">
                    <a:pos x="55" y="6"/>
                  </a:cxn>
                  <a:cxn ang="0">
                    <a:pos x="57" y="0"/>
                  </a:cxn>
                  <a:cxn ang="0">
                    <a:pos x="0" y="85"/>
                  </a:cxn>
                  <a:cxn ang="0">
                    <a:pos x="6" y="100"/>
                  </a:cxn>
                  <a:cxn ang="0">
                    <a:pos x="19" y="123"/>
                  </a:cxn>
                  <a:cxn ang="0">
                    <a:pos x="32" y="133"/>
                  </a:cxn>
                  <a:cxn ang="0">
                    <a:pos x="32" y="133"/>
                  </a:cxn>
                  <a:cxn ang="0">
                    <a:pos x="27" y="125"/>
                  </a:cxn>
                  <a:cxn ang="0">
                    <a:pos x="17" y="114"/>
                  </a:cxn>
                  <a:cxn ang="0">
                    <a:pos x="8" y="99"/>
                  </a:cxn>
                  <a:cxn ang="0">
                    <a:pos x="4" y="82"/>
                  </a:cxn>
                  <a:cxn ang="0">
                    <a:pos x="4" y="70"/>
                  </a:cxn>
                  <a:cxn ang="0">
                    <a:pos x="2" y="70"/>
                  </a:cxn>
                  <a:cxn ang="0">
                    <a:pos x="0" y="74"/>
                  </a:cxn>
                </a:cxnLst>
                <a:rect l="0" t="0" r="r" b="b"/>
                <a:pathLst>
                  <a:path w="148" h="133">
                    <a:moveTo>
                      <a:pt x="148" y="74"/>
                    </a:moveTo>
                    <a:lnTo>
                      <a:pt x="146" y="59"/>
                    </a:lnTo>
                    <a:lnTo>
                      <a:pt x="142" y="44"/>
                    </a:lnTo>
                    <a:lnTo>
                      <a:pt x="135" y="32"/>
                    </a:lnTo>
                    <a:lnTo>
                      <a:pt x="125" y="21"/>
                    </a:lnTo>
                    <a:lnTo>
                      <a:pt x="116" y="11"/>
                    </a:lnTo>
                    <a:lnTo>
                      <a:pt x="103" y="6"/>
                    </a:lnTo>
                    <a:lnTo>
                      <a:pt x="89" y="0"/>
                    </a:lnTo>
                    <a:lnTo>
                      <a:pt x="74" y="0"/>
                    </a:lnTo>
                    <a:lnTo>
                      <a:pt x="72" y="0"/>
                    </a:lnTo>
                    <a:lnTo>
                      <a:pt x="72" y="0"/>
                    </a:lnTo>
                    <a:lnTo>
                      <a:pt x="70" y="2"/>
                    </a:lnTo>
                    <a:lnTo>
                      <a:pt x="68" y="4"/>
                    </a:lnTo>
                    <a:lnTo>
                      <a:pt x="70" y="4"/>
                    </a:lnTo>
                    <a:lnTo>
                      <a:pt x="74" y="4"/>
                    </a:lnTo>
                    <a:lnTo>
                      <a:pt x="87" y="4"/>
                    </a:lnTo>
                    <a:lnTo>
                      <a:pt x="101" y="8"/>
                    </a:lnTo>
                    <a:lnTo>
                      <a:pt x="112" y="15"/>
                    </a:lnTo>
                    <a:lnTo>
                      <a:pt x="123" y="23"/>
                    </a:lnTo>
                    <a:lnTo>
                      <a:pt x="131" y="34"/>
                    </a:lnTo>
                    <a:lnTo>
                      <a:pt x="139" y="46"/>
                    </a:lnTo>
                    <a:lnTo>
                      <a:pt x="142" y="59"/>
                    </a:lnTo>
                    <a:lnTo>
                      <a:pt x="144" y="74"/>
                    </a:lnTo>
                    <a:lnTo>
                      <a:pt x="144" y="80"/>
                    </a:lnTo>
                    <a:lnTo>
                      <a:pt x="142" y="85"/>
                    </a:lnTo>
                    <a:lnTo>
                      <a:pt x="144" y="83"/>
                    </a:lnTo>
                    <a:lnTo>
                      <a:pt x="146" y="82"/>
                    </a:lnTo>
                    <a:lnTo>
                      <a:pt x="148" y="78"/>
                    </a:lnTo>
                    <a:lnTo>
                      <a:pt x="148" y="74"/>
                    </a:lnTo>
                    <a:close/>
                    <a:moveTo>
                      <a:pt x="57" y="0"/>
                    </a:moveTo>
                    <a:lnTo>
                      <a:pt x="53" y="2"/>
                    </a:lnTo>
                    <a:lnTo>
                      <a:pt x="49" y="4"/>
                    </a:lnTo>
                    <a:lnTo>
                      <a:pt x="49" y="4"/>
                    </a:lnTo>
                    <a:lnTo>
                      <a:pt x="48" y="4"/>
                    </a:lnTo>
                    <a:lnTo>
                      <a:pt x="46" y="6"/>
                    </a:lnTo>
                    <a:lnTo>
                      <a:pt x="44" y="8"/>
                    </a:lnTo>
                    <a:lnTo>
                      <a:pt x="42" y="9"/>
                    </a:lnTo>
                    <a:lnTo>
                      <a:pt x="40" y="11"/>
                    </a:lnTo>
                    <a:lnTo>
                      <a:pt x="48" y="8"/>
                    </a:lnTo>
                    <a:lnTo>
                      <a:pt x="55" y="6"/>
                    </a:lnTo>
                    <a:lnTo>
                      <a:pt x="57" y="4"/>
                    </a:lnTo>
                    <a:lnTo>
                      <a:pt x="57" y="0"/>
                    </a:lnTo>
                    <a:close/>
                    <a:moveTo>
                      <a:pt x="0" y="76"/>
                    </a:moveTo>
                    <a:lnTo>
                      <a:pt x="0" y="85"/>
                    </a:lnTo>
                    <a:lnTo>
                      <a:pt x="2" y="93"/>
                    </a:lnTo>
                    <a:lnTo>
                      <a:pt x="6" y="100"/>
                    </a:lnTo>
                    <a:lnTo>
                      <a:pt x="10" y="108"/>
                    </a:lnTo>
                    <a:lnTo>
                      <a:pt x="19" y="123"/>
                    </a:lnTo>
                    <a:lnTo>
                      <a:pt x="30" y="133"/>
                    </a:lnTo>
                    <a:lnTo>
                      <a:pt x="32" y="133"/>
                    </a:lnTo>
                    <a:lnTo>
                      <a:pt x="32" y="133"/>
                    </a:lnTo>
                    <a:lnTo>
                      <a:pt x="32" y="133"/>
                    </a:lnTo>
                    <a:lnTo>
                      <a:pt x="34" y="131"/>
                    </a:lnTo>
                    <a:lnTo>
                      <a:pt x="27" y="125"/>
                    </a:lnTo>
                    <a:lnTo>
                      <a:pt x="21" y="119"/>
                    </a:lnTo>
                    <a:lnTo>
                      <a:pt x="17" y="114"/>
                    </a:lnTo>
                    <a:lnTo>
                      <a:pt x="12" y="106"/>
                    </a:lnTo>
                    <a:lnTo>
                      <a:pt x="8" y="99"/>
                    </a:lnTo>
                    <a:lnTo>
                      <a:pt x="6" y="91"/>
                    </a:lnTo>
                    <a:lnTo>
                      <a:pt x="4" y="82"/>
                    </a:lnTo>
                    <a:lnTo>
                      <a:pt x="4" y="74"/>
                    </a:lnTo>
                    <a:lnTo>
                      <a:pt x="4" y="70"/>
                    </a:lnTo>
                    <a:lnTo>
                      <a:pt x="4" y="66"/>
                    </a:lnTo>
                    <a:lnTo>
                      <a:pt x="2" y="70"/>
                    </a:lnTo>
                    <a:lnTo>
                      <a:pt x="2" y="72"/>
                    </a:lnTo>
                    <a:lnTo>
                      <a:pt x="0" y="74"/>
                    </a:lnTo>
                    <a:lnTo>
                      <a:pt x="0" y="76"/>
                    </a:lnTo>
                    <a:close/>
                  </a:path>
                </a:pathLst>
              </a:custGeom>
              <a:solidFill>
                <a:srgbClr val="C090A0"/>
              </a:solidFill>
              <a:ln w="9525">
                <a:noFill/>
                <a:round/>
                <a:headEnd/>
                <a:tailEnd/>
              </a:ln>
            </p:spPr>
            <p:txBody>
              <a:bodyPr/>
              <a:lstStyle/>
              <a:p>
                <a:endParaRPr lang="en-US"/>
              </a:p>
            </p:txBody>
          </p:sp>
          <p:sp>
            <p:nvSpPr>
              <p:cNvPr id="179407" name="Freeform 207"/>
              <p:cNvSpPr>
                <a:spLocks noEditPoints="1"/>
              </p:cNvSpPr>
              <p:nvPr/>
            </p:nvSpPr>
            <p:spPr bwMode="auto">
              <a:xfrm>
                <a:off x="1559" y="1442"/>
                <a:ext cx="144" cy="131"/>
              </a:xfrm>
              <a:custGeom>
                <a:avLst/>
                <a:gdLst/>
                <a:ahLst/>
                <a:cxnLst>
                  <a:cxn ang="0">
                    <a:pos x="142" y="57"/>
                  </a:cxn>
                  <a:cxn ang="0">
                    <a:pos x="131" y="30"/>
                  </a:cxn>
                  <a:cxn ang="0">
                    <a:pos x="112" y="11"/>
                  </a:cxn>
                  <a:cxn ang="0">
                    <a:pos x="85" y="0"/>
                  </a:cxn>
                  <a:cxn ang="0">
                    <a:pos x="70" y="0"/>
                  </a:cxn>
                  <a:cxn ang="0">
                    <a:pos x="66" y="2"/>
                  </a:cxn>
                  <a:cxn ang="0">
                    <a:pos x="68" y="4"/>
                  </a:cxn>
                  <a:cxn ang="0">
                    <a:pos x="85" y="4"/>
                  </a:cxn>
                  <a:cxn ang="0">
                    <a:pos x="110" y="15"/>
                  </a:cxn>
                  <a:cxn ang="0">
                    <a:pos x="129" y="32"/>
                  </a:cxn>
                  <a:cxn ang="0">
                    <a:pos x="139" y="57"/>
                  </a:cxn>
                  <a:cxn ang="0">
                    <a:pos x="140" y="78"/>
                  </a:cxn>
                  <a:cxn ang="0">
                    <a:pos x="139" y="83"/>
                  </a:cxn>
                  <a:cxn ang="0">
                    <a:pos x="140" y="83"/>
                  </a:cxn>
                  <a:cxn ang="0">
                    <a:pos x="144" y="76"/>
                  </a:cxn>
                  <a:cxn ang="0">
                    <a:pos x="55" y="2"/>
                  </a:cxn>
                  <a:cxn ang="0">
                    <a:pos x="42" y="6"/>
                  </a:cxn>
                  <a:cxn ang="0">
                    <a:pos x="42" y="6"/>
                  </a:cxn>
                  <a:cxn ang="0">
                    <a:pos x="34" y="13"/>
                  </a:cxn>
                  <a:cxn ang="0">
                    <a:pos x="51" y="6"/>
                  </a:cxn>
                  <a:cxn ang="0">
                    <a:pos x="51" y="6"/>
                  </a:cxn>
                  <a:cxn ang="0">
                    <a:pos x="55" y="2"/>
                  </a:cxn>
                  <a:cxn ang="0">
                    <a:pos x="0" y="70"/>
                  </a:cxn>
                  <a:cxn ang="0">
                    <a:pos x="0" y="80"/>
                  </a:cxn>
                  <a:cxn ang="0">
                    <a:pos x="4" y="97"/>
                  </a:cxn>
                  <a:cxn ang="0">
                    <a:pos x="13" y="112"/>
                  </a:cxn>
                  <a:cxn ang="0">
                    <a:pos x="25" y="125"/>
                  </a:cxn>
                  <a:cxn ang="0">
                    <a:pos x="32" y="129"/>
                  </a:cxn>
                  <a:cxn ang="0">
                    <a:pos x="27" y="123"/>
                  </a:cxn>
                  <a:cxn ang="0">
                    <a:pos x="17" y="112"/>
                  </a:cxn>
                  <a:cxn ang="0">
                    <a:pos x="8" y="97"/>
                  </a:cxn>
                  <a:cxn ang="0">
                    <a:pos x="4" y="80"/>
                  </a:cxn>
                  <a:cxn ang="0">
                    <a:pos x="4" y="66"/>
                  </a:cxn>
                  <a:cxn ang="0">
                    <a:pos x="2" y="64"/>
                  </a:cxn>
                  <a:cxn ang="0">
                    <a:pos x="0" y="70"/>
                  </a:cxn>
                </a:cxnLst>
                <a:rect l="0" t="0" r="r" b="b"/>
                <a:pathLst>
                  <a:path w="144" h="131">
                    <a:moveTo>
                      <a:pt x="144" y="72"/>
                    </a:moveTo>
                    <a:lnTo>
                      <a:pt x="142" y="57"/>
                    </a:lnTo>
                    <a:lnTo>
                      <a:pt x="139" y="44"/>
                    </a:lnTo>
                    <a:lnTo>
                      <a:pt x="131" y="30"/>
                    </a:lnTo>
                    <a:lnTo>
                      <a:pt x="123" y="21"/>
                    </a:lnTo>
                    <a:lnTo>
                      <a:pt x="112" y="11"/>
                    </a:lnTo>
                    <a:lnTo>
                      <a:pt x="101" y="6"/>
                    </a:lnTo>
                    <a:lnTo>
                      <a:pt x="85" y="0"/>
                    </a:lnTo>
                    <a:lnTo>
                      <a:pt x="72" y="0"/>
                    </a:lnTo>
                    <a:lnTo>
                      <a:pt x="70" y="0"/>
                    </a:lnTo>
                    <a:lnTo>
                      <a:pt x="68" y="0"/>
                    </a:lnTo>
                    <a:lnTo>
                      <a:pt x="66" y="2"/>
                    </a:lnTo>
                    <a:lnTo>
                      <a:pt x="65" y="4"/>
                    </a:lnTo>
                    <a:lnTo>
                      <a:pt x="68" y="4"/>
                    </a:lnTo>
                    <a:lnTo>
                      <a:pt x="72" y="4"/>
                    </a:lnTo>
                    <a:lnTo>
                      <a:pt x="85" y="4"/>
                    </a:lnTo>
                    <a:lnTo>
                      <a:pt x="99" y="7"/>
                    </a:lnTo>
                    <a:lnTo>
                      <a:pt x="110" y="15"/>
                    </a:lnTo>
                    <a:lnTo>
                      <a:pt x="120" y="23"/>
                    </a:lnTo>
                    <a:lnTo>
                      <a:pt x="129" y="32"/>
                    </a:lnTo>
                    <a:lnTo>
                      <a:pt x="135" y="45"/>
                    </a:lnTo>
                    <a:lnTo>
                      <a:pt x="139" y="57"/>
                    </a:lnTo>
                    <a:lnTo>
                      <a:pt x="140" y="72"/>
                    </a:lnTo>
                    <a:lnTo>
                      <a:pt x="140" y="78"/>
                    </a:lnTo>
                    <a:lnTo>
                      <a:pt x="139" y="83"/>
                    </a:lnTo>
                    <a:lnTo>
                      <a:pt x="139" y="83"/>
                    </a:lnTo>
                    <a:lnTo>
                      <a:pt x="140" y="83"/>
                    </a:lnTo>
                    <a:lnTo>
                      <a:pt x="140" y="83"/>
                    </a:lnTo>
                    <a:lnTo>
                      <a:pt x="142" y="81"/>
                    </a:lnTo>
                    <a:lnTo>
                      <a:pt x="144" y="76"/>
                    </a:lnTo>
                    <a:lnTo>
                      <a:pt x="144" y="72"/>
                    </a:lnTo>
                    <a:close/>
                    <a:moveTo>
                      <a:pt x="55" y="2"/>
                    </a:moveTo>
                    <a:lnTo>
                      <a:pt x="49" y="4"/>
                    </a:lnTo>
                    <a:lnTo>
                      <a:pt x="42" y="6"/>
                    </a:lnTo>
                    <a:lnTo>
                      <a:pt x="42" y="6"/>
                    </a:lnTo>
                    <a:lnTo>
                      <a:pt x="42" y="6"/>
                    </a:lnTo>
                    <a:lnTo>
                      <a:pt x="38" y="9"/>
                    </a:lnTo>
                    <a:lnTo>
                      <a:pt x="34" y="13"/>
                    </a:lnTo>
                    <a:lnTo>
                      <a:pt x="42" y="9"/>
                    </a:lnTo>
                    <a:lnTo>
                      <a:pt x="51" y="6"/>
                    </a:lnTo>
                    <a:lnTo>
                      <a:pt x="51" y="6"/>
                    </a:lnTo>
                    <a:lnTo>
                      <a:pt x="51" y="6"/>
                    </a:lnTo>
                    <a:lnTo>
                      <a:pt x="53" y="4"/>
                    </a:lnTo>
                    <a:lnTo>
                      <a:pt x="55" y="2"/>
                    </a:lnTo>
                    <a:close/>
                    <a:moveTo>
                      <a:pt x="0" y="70"/>
                    </a:moveTo>
                    <a:lnTo>
                      <a:pt x="0" y="70"/>
                    </a:lnTo>
                    <a:lnTo>
                      <a:pt x="0" y="72"/>
                    </a:lnTo>
                    <a:lnTo>
                      <a:pt x="0" y="80"/>
                    </a:lnTo>
                    <a:lnTo>
                      <a:pt x="2" y="89"/>
                    </a:lnTo>
                    <a:lnTo>
                      <a:pt x="4" y="97"/>
                    </a:lnTo>
                    <a:lnTo>
                      <a:pt x="8" y="104"/>
                    </a:lnTo>
                    <a:lnTo>
                      <a:pt x="13" y="112"/>
                    </a:lnTo>
                    <a:lnTo>
                      <a:pt x="17" y="119"/>
                    </a:lnTo>
                    <a:lnTo>
                      <a:pt x="25" y="125"/>
                    </a:lnTo>
                    <a:lnTo>
                      <a:pt x="30" y="131"/>
                    </a:lnTo>
                    <a:lnTo>
                      <a:pt x="32" y="129"/>
                    </a:lnTo>
                    <a:lnTo>
                      <a:pt x="34" y="129"/>
                    </a:lnTo>
                    <a:lnTo>
                      <a:pt x="27" y="123"/>
                    </a:lnTo>
                    <a:lnTo>
                      <a:pt x="21" y="117"/>
                    </a:lnTo>
                    <a:lnTo>
                      <a:pt x="17" y="112"/>
                    </a:lnTo>
                    <a:lnTo>
                      <a:pt x="11" y="104"/>
                    </a:lnTo>
                    <a:lnTo>
                      <a:pt x="8" y="97"/>
                    </a:lnTo>
                    <a:lnTo>
                      <a:pt x="6" y="89"/>
                    </a:lnTo>
                    <a:lnTo>
                      <a:pt x="4" y="80"/>
                    </a:lnTo>
                    <a:lnTo>
                      <a:pt x="4" y="72"/>
                    </a:lnTo>
                    <a:lnTo>
                      <a:pt x="4" y="66"/>
                    </a:lnTo>
                    <a:lnTo>
                      <a:pt x="4" y="61"/>
                    </a:lnTo>
                    <a:lnTo>
                      <a:pt x="2" y="64"/>
                    </a:lnTo>
                    <a:lnTo>
                      <a:pt x="0" y="70"/>
                    </a:lnTo>
                    <a:lnTo>
                      <a:pt x="0" y="70"/>
                    </a:lnTo>
                    <a:lnTo>
                      <a:pt x="0" y="70"/>
                    </a:lnTo>
                    <a:close/>
                  </a:path>
                </a:pathLst>
              </a:custGeom>
              <a:solidFill>
                <a:srgbClr val="C1919F"/>
              </a:solidFill>
              <a:ln w="9525">
                <a:noFill/>
                <a:round/>
                <a:headEnd/>
                <a:tailEnd/>
              </a:ln>
            </p:spPr>
            <p:txBody>
              <a:bodyPr/>
              <a:lstStyle/>
              <a:p>
                <a:endParaRPr lang="en-US"/>
              </a:p>
            </p:txBody>
          </p:sp>
          <p:sp>
            <p:nvSpPr>
              <p:cNvPr id="179408" name="Freeform 208"/>
              <p:cNvSpPr>
                <a:spLocks noEditPoints="1"/>
              </p:cNvSpPr>
              <p:nvPr/>
            </p:nvSpPr>
            <p:spPr bwMode="auto">
              <a:xfrm>
                <a:off x="1561" y="1444"/>
                <a:ext cx="140" cy="127"/>
              </a:xfrm>
              <a:custGeom>
                <a:avLst/>
                <a:gdLst/>
                <a:ahLst/>
                <a:cxnLst>
                  <a:cxn ang="0">
                    <a:pos x="138" y="55"/>
                  </a:cxn>
                  <a:cxn ang="0">
                    <a:pos x="127" y="30"/>
                  </a:cxn>
                  <a:cxn ang="0">
                    <a:pos x="108" y="11"/>
                  </a:cxn>
                  <a:cxn ang="0">
                    <a:pos x="83" y="0"/>
                  </a:cxn>
                  <a:cxn ang="0">
                    <a:pos x="66" y="0"/>
                  </a:cxn>
                  <a:cxn ang="0">
                    <a:pos x="63" y="2"/>
                  </a:cxn>
                  <a:cxn ang="0">
                    <a:pos x="66" y="4"/>
                  </a:cxn>
                  <a:cxn ang="0">
                    <a:pos x="83" y="4"/>
                  </a:cxn>
                  <a:cxn ang="0">
                    <a:pos x="106" y="15"/>
                  </a:cxn>
                  <a:cxn ang="0">
                    <a:pos x="125" y="32"/>
                  </a:cxn>
                  <a:cxn ang="0">
                    <a:pos x="135" y="55"/>
                  </a:cxn>
                  <a:cxn ang="0">
                    <a:pos x="137" y="76"/>
                  </a:cxn>
                  <a:cxn ang="0">
                    <a:pos x="137" y="81"/>
                  </a:cxn>
                  <a:cxn ang="0">
                    <a:pos x="138" y="81"/>
                  </a:cxn>
                  <a:cxn ang="0">
                    <a:pos x="140" y="76"/>
                  </a:cxn>
                  <a:cxn ang="0">
                    <a:pos x="51" y="2"/>
                  </a:cxn>
                  <a:cxn ang="0">
                    <a:pos x="36" y="7"/>
                  </a:cxn>
                  <a:cxn ang="0">
                    <a:pos x="28" y="17"/>
                  </a:cxn>
                  <a:cxn ang="0">
                    <a:pos x="47" y="5"/>
                  </a:cxn>
                  <a:cxn ang="0">
                    <a:pos x="49" y="4"/>
                  </a:cxn>
                  <a:cxn ang="0">
                    <a:pos x="51" y="2"/>
                  </a:cxn>
                  <a:cxn ang="0">
                    <a:pos x="0" y="66"/>
                  </a:cxn>
                  <a:cxn ang="0">
                    <a:pos x="0" y="78"/>
                  </a:cxn>
                  <a:cxn ang="0">
                    <a:pos x="4" y="95"/>
                  </a:cxn>
                  <a:cxn ang="0">
                    <a:pos x="13" y="110"/>
                  </a:cxn>
                  <a:cxn ang="0">
                    <a:pos x="23" y="121"/>
                  </a:cxn>
                  <a:cxn ang="0">
                    <a:pos x="32" y="127"/>
                  </a:cxn>
                  <a:cxn ang="0">
                    <a:pos x="26" y="119"/>
                  </a:cxn>
                  <a:cxn ang="0">
                    <a:pos x="15" y="108"/>
                  </a:cxn>
                  <a:cxn ang="0">
                    <a:pos x="8" y="95"/>
                  </a:cxn>
                  <a:cxn ang="0">
                    <a:pos x="4" y="78"/>
                  </a:cxn>
                  <a:cxn ang="0">
                    <a:pos x="4" y="60"/>
                  </a:cxn>
                  <a:cxn ang="0">
                    <a:pos x="6" y="55"/>
                  </a:cxn>
                  <a:cxn ang="0">
                    <a:pos x="2" y="59"/>
                  </a:cxn>
                </a:cxnLst>
                <a:rect l="0" t="0" r="r" b="b"/>
                <a:pathLst>
                  <a:path w="140" h="127">
                    <a:moveTo>
                      <a:pt x="140" y="70"/>
                    </a:moveTo>
                    <a:lnTo>
                      <a:pt x="138" y="55"/>
                    </a:lnTo>
                    <a:lnTo>
                      <a:pt x="135" y="42"/>
                    </a:lnTo>
                    <a:lnTo>
                      <a:pt x="127" y="30"/>
                    </a:lnTo>
                    <a:lnTo>
                      <a:pt x="119" y="19"/>
                    </a:lnTo>
                    <a:lnTo>
                      <a:pt x="108" y="11"/>
                    </a:lnTo>
                    <a:lnTo>
                      <a:pt x="97" y="4"/>
                    </a:lnTo>
                    <a:lnTo>
                      <a:pt x="83" y="0"/>
                    </a:lnTo>
                    <a:lnTo>
                      <a:pt x="70" y="0"/>
                    </a:lnTo>
                    <a:lnTo>
                      <a:pt x="66" y="0"/>
                    </a:lnTo>
                    <a:lnTo>
                      <a:pt x="64" y="0"/>
                    </a:lnTo>
                    <a:lnTo>
                      <a:pt x="63" y="2"/>
                    </a:lnTo>
                    <a:lnTo>
                      <a:pt x="61" y="4"/>
                    </a:lnTo>
                    <a:lnTo>
                      <a:pt x="66" y="4"/>
                    </a:lnTo>
                    <a:lnTo>
                      <a:pt x="70" y="4"/>
                    </a:lnTo>
                    <a:lnTo>
                      <a:pt x="83" y="4"/>
                    </a:lnTo>
                    <a:lnTo>
                      <a:pt x="95" y="7"/>
                    </a:lnTo>
                    <a:lnTo>
                      <a:pt x="106" y="15"/>
                    </a:lnTo>
                    <a:lnTo>
                      <a:pt x="116" y="23"/>
                    </a:lnTo>
                    <a:lnTo>
                      <a:pt x="125" y="32"/>
                    </a:lnTo>
                    <a:lnTo>
                      <a:pt x="131" y="43"/>
                    </a:lnTo>
                    <a:lnTo>
                      <a:pt x="135" y="55"/>
                    </a:lnTo>
                    <a:lnTo>
                      <a:pt x="137" y="70"/>
                    </a:lnTo>
                    <a:lnTo>
                      <a:pt x="137" y="76"/>
                    </a:lnTo>
                    <a:lnTo>
                      <a:pt x="135" y="83"/>
                    </a:lnTo>
                    <a:lnTo>
                      <a:pt x="137" y="81"/>
                    </a:lnTo>
                    <a:lnTo>
                      <a:pt x="138" y="81"/>
                    </a:lnTo>
                    <a:lnTo>
                      <a:pt x="138" y="81"/>
                    </a:lnTo>
                    <a:lnTo>
                      <a:pt x="138" y="81"/>
                    </a:lnTo>
                    <a:lnTo>
                      <a:pt x="140" y="76"/>
                    </a:lnTo>
                    <a:lnTo>
                      <a:pt x="140" y="70"/>
                    </a:lnTo>
                    <a:close/>
                    <a:moveTo>
                      <a:pt x="51" y="2"/>
                    </a:moveTo>
                    <a:lnTo>
                      <a:pt x="44" y="4"/>
                    </a:lnTo>
                    <a:lnTo>
                      <a:pt x="36" y="7"/>
                    </a:lnTo>
                    <a:lnTo>
                      <a:pt x="32" y="13"/>
                    </a:lnTo>
                    <a:lnTo>
                      <a:pt x="28" y="17"/>
                    </a:lnTo>
                    <a:lnTo>
                      <a:pt x="38" y="11"/>
                    </a:lnTo>
                    <a:lnTo>
                      <a:pt x="47" y="5"/>
                    </a:lnTo>
                    <a:lnTo>
                      <a:pt x="49" y="5"/>
                    </a:lnTo>
                    <a:lnTo>
                      <a:pt x="49" y="4"/>
                    </a:lnTo>
                    <a:lnTo>
                      <a:pt x="51" y="2"/>
                    </a:lnTo>
                    <a:lnTo>
                      <a:pt x="51" y="2"/>
                    </a:lnTo>
                    <a:close/>
                    <a:moveTo>
                      <a:pt x="0" y="62"/>
                    </a:moveTo>
                    <a:lnTo>
                      <a:pt x="0" y="66"/>
                    </a:lnTo>
                    <a:lnTo>
                      <a:pt x="0" y="70"/>
                    </a:lnTo>
                    <a:lnTo>
                      <a:pt x="0" y="78"/>
                    </a:lnTo>
                    <a:lnTo>
                      <a:pt x="2" y="87"/>
                    </a:lnTo>
                    <a:lnTo>
                      <a:pt x="4" y="95"/>
                    </a:lnTo>
                    <a:lnTo>
                      <a:pt x="8" y="102"/>
                    </a:lnTo>
                    <a:lnTo>
                      <a:pt x="13" y="110"/>
                    </a:lnTo>
                    <a:lnTo>
                      <a:pt x="17" y="115"/>
                    </a:lnTo>
                    <a:lnTo>
                      <a:pt x="23" y="121"/>
                    </a:lnTo>
                    <a:lnTo>
                      <a:pt x="30" y="127"/>
                    </a:lnTo>
                    <a:lnTo>
                      <a:pt x="32" y="127"/>
                    </a:lnTo>
                    <a:lnTo>
                      <a:pt x="34" y="125"/>
                    </a:lnTo>
                    <a:lnTo>
                      <a:pt x="26" y="119"/>
                    </a:lnTo>
                    <a:lnTo>
                      <a:pt x="21" y="114"/>
                    </a:lnTo>
                    <a:lnTo>
                      <a:pt x="15" y="108"/>
                    </a:lnTo>
                    <a:lnTo>
                      <a:pt x="11" y="102"/>
                    </a:lnTo>
                    <a:lnTo>
                      <a:pt x="8" y="95"/>
                    </a:lnTo>
                    <a:lnTo>
                      <a:pt x="6" y="85"/>
                    </a:lnTo>
                    <a:lnTo>
                      <a:pt x="4" y="78"/>
                    </a:lnTo>
                    <a:lnTo>
                      <a:pt x="4" y="70"/>
                    </a:lnTo>
                    <a:lnTo>
                      <a:pt x="4" y="60"/>
                    </a:lnTo>
                    <a:lnTo>
                      <a:pt x="6" y="53"/>
                    </a:lnTo>
                    <a:lnTo>
                      <a:pt x="6" y="55"/>
                    </a:lnTo>
                    <a:lnTo>
                      <a:pt x="4" y="55"/>
                    </a:lnTo>
                    <a:lnTo>
                      <a:pt x="2" y="59"/>
                    </a:lnTo>
                    <a:lnTo>
                      <a:pt x="0" y="62"/>
                    </a:lnTo>
                    <a:close/>
                  </a:path>
                </a:pathLst>
              </a:custGeom>
              <a:solidFill>
                <a:srgbClr val="C1919F"/>
              </a:solidFill>
              <a:ln w="9525">
                <a:noFill/>
                <a:round/>
                <a:headEnd/>
                <a:tailEnd/>
              </a:ln>
            </p:spPr>
            <p:txBody>
              <a:bodyPr/>
              <a:lstStyle/>
              <a:p>
                <a:endParaRPr lang="en-US"/>
              </a:p>
            </p:txBody>
          </p:sp>
          <p:sp>
            <p:nvSpPr>
              <p:cNvPr id="179409" name="Freeform 209"/>
              <p:cNvSpPr>
                <a:spLocks noEditPoints="1"/>
              </p:cNvSpPr>
              <p:nvPr/>
            </p:nvSpPr>
            <p:spPr bwMode="auto">
              <a:xfrm>
                <a:off x="1563" y="1446"/>
                <a:ext cx="136" cy="125"/>
              </a:xfrm>
              <a:custGeom>
                <a:avLst/>
                <a:gdLst/>
                <a:ahLst/>
                <a:cxnLst>
                  <a:cxn ang="0">
                    <a:pos x="135" y="53"/>
                  </a:cxn>
                  <a:cxn ang="0">
                    <a:pos x="125" y="28"/>
                  </a:cxn>
                  <a:cxn ang="0">
                    <a:pos x="106" y="11"/>
                  </a:cxn>
                  <a:cxn ang="0">
                    <a:pos x="81" y="0"/>
                  </a:cxn>
                  <a:cxn ang="0">
                    <a:pos x="64" y="0"/>
                  </a:cxn>
                  <a:cxn ang="0">
                    <a:pos x="59" y="2"/>
                  </a:cxn>
                  <a:cxn ang="0">
                    <a:pos x="62" y="3"/>
                  </a:cxn>
                  <a:cxn ang="0">
                    <a:pos x="81" y="3"/>
                  </a:cxn>
                  <a:cxn ang="0">
                    <a:pos x="104" y="13"/>
                  </a:cxn>
                  <a:cxn ang="0">
                    <a:pos x="121" y="32"/>
                  </a:cxn>
                  <a:cxn ang="0">
                    <a:pos x="131" y="55"/>
                  </a:cxn>
                  <a:cxn ang="0">
                    <a:pos x="133" y="74"/>
                  </a:cxn>
                  <a:cxn ang="0">
                    <a:pos x="133" y="81"/>
                  </a:cxn>
                  <a:cxn ang="0">
                    <a:pos x="136" y="74"/>
                  </a:cxn>
                  <a:cxn ang="0">
                    <a:pos x="47" y="2"/>
                  </a:cxn>
                  <a:cxn ang="0">
                    <a:pos x="30" y="9"/>
                  </a:cxn>
                  <a:cxn ang="0">
                    <a:pos x="17" y="26"/>
                  </a:cxn>
                  <a:cxn ang="0">
                    <a:pos x="17" y="28"/>
                  </a:cxn>
                  <a:cxn ang="0">
                    <a:pos x="28" y="15"/>
                  </a:cxn>
                  <a:cxn ang="0">
                    <a:pos x="43" y="7"/>
                  </a:cxn>
                  <a:cxn ang="0">
                    <a:pos x="47" y="2"/>
                  </a:cxn>
                  <a:cxn ang="0">
                    <a:pos x="0" y="62"/>
                  </a:cxn>
                  <a:cxn ang="0">
                    <a:pos x="0" y="76"/>
                  </a:cxn>
                  <a:cxn ang="0">
                    <a:pos x="4" y="93"/>
                  </a:cxn>
                  <a:cxn ang="0">
                    <a:pos x="13" y="108"/>
                  </a:cxn>
                  <a:cxn ang="0">
                    <a:pos x="23" y="119"/>
                  </a:cxn>
                  <a:cxn ang="0">
                    <a:pos x="32" y="123"/>
                  </a:cxn>
                  <a:cxn ang="0">
                    <a:pos x="26" y="117"/>
                  </a:cxn>
                  <a:cxn ang="0">
                    <a:pos x="15" y="106"/>
                  </a:cxn>
                  <a:cxn ang="0">
                    <a:pos x="7" y="91"/>
                  </a:cxn>
                  <a:cxn ang="0">
                    <a:pos x="4" y="76"/>
                  </a:cxn>
                  <a:cxn ang="0">
                    <a:pos x="4" y="55"/>
                  </a:cxn>
                  <a:cxn ang="0">
                    <a:pos x="6" y="47"/>
                  </a:cxn>
                  <a:cxn ang="0">
                    <a:pos x="2" y="55"/>
                  </a:cxn>
                </a:cxnLst>
                <a:rect l="0" t="0" r="r" b="b"/>
                <a:pathLst>
                  <a:path w="136" h="125">
                    <a:moveTo>
                      <a:pt x="136" y="68"/>
                    </a:moveTo>
                    <a:lnTo>
                      <a:pt x="135" y="53"/>
                    </a:lnTo>
                    <a:lnTo>
                      <a:pt x="131" y="41"/>
                    </a:lnTo>
                    <a:lnTo>
                      <a:pt x="125" y="28"/>
                    </a:lnTo>
                    <a:lnTo>
                      <a:pt x="116" y="19"/>
                    </a:lnTo>
                    <a:lnTo>
                      <a:pt x="106" y="11"/>
                    </a:lnTo>
                    <a:lnTo>
                      <a:pt x="95" y="3"/>
                    </a:lnTo>
                    <a:lnTo>
                      <a:pt x="81" y="0"/>
                    </a:lnTo>
                    <a:lnTo>
                      <a:pt x="68" y="0"/>
                    </a:lnTo>
                    <a:lnTo>
                      <a:pt x="64" y="0"/>
                    </a:lnTo>
                    <a:lnTo>
                      <a:pt x="61" y="0"/>
                    </a:lnTo>
                    <a:lnTo>
                      <a:pt x="59" y="2"/>
                    </a:lnTo>
                    <a:lnTo>
                      <a:pt x="59" y="3"/>
                    </a:lnTo>
                    <a:lnTo>
                      <a:pt x="62" y="3"/>
                    </a:lnTo>
                    <a:lnTo>
                      <a:pt x="68" y="3"/>
                    </a:lnTo>
                    <a:lnTo>
                      <a:pt x="81" y="3"/>
                    </a:lnTo>
                    <a:lnTo>
                      <a:pt x="93" y="7"/>
                    </a:lnTo>
                    <a:lnTo>
                      <a:pt x="104" y="13"/>
                    </a:lnTo>
                    <a:lnTo>
                      <a:pt x="114" y="21"/>
                    </a:lnTo>
                    <a:lnTo>
                      <a:pt x="121" y="32"/>
                    </a:lnTo>
                    <a:lnTo>
                      <a:pt x="127" y="41"/>
                    </a:lnTo>
                    <a:lnTo>
                      <a:pt x="131" y="55"/>
                    </a:lnTo>
                    <a:lnTo>
                      <a:pt x="133" y="68"/>
                    </a:lnTo>
                    <a:lnTo>
                      <a:pt x="133" y="74"/>
                    </a:lnTo>
                    <a:lnTo>
                      <a:pt x="131" y="81"/>
                    </a:lnTo>
                    <a:lnTo>
                      <a:pt x="133" y="81"/>
                    </a:lnTo>
                    <a:lnTo>
                      <a:pt x="135" y="79"/>
                    </a:lnTo>
                    <a:lnTo>
                      <a:pt x="136" y="74"/>
                    </a:lnTo>
                    <a:lnTo>
                      <a:pt x="136" y="68"/>
                    </a:lnTo>
                    <a:close/>
                    <a:moveTo>
                      <a:pt x="47" y="2"/>
                    </a:moveTo>
                    <a:lnTo>
                      <a:pt x="38" y="5"/>
                    </a:lnTo>
                    <a:lnTo>
                      <a:pt x="30" y="9"/>
                    </a:lnTo>
                    <a:lnTo>
                      <a:pt x="23" y="19"/>
                    </a:lnTo>
                    <a:lnTo>
                      <a:pt x="17" y="26"/>
                    </a:lnTo>
                    <a:lnTo>
                      <a:pt x="17" y="26"/>
                    </a:lnTo>
                    <a:lnTo>
                      <a:pt x="17" y="28"/>
                    </a:lnTo>
                    <a:lnTo>
                      <a:pt x="23" y="21"/>
                    </a:lnTo>
                    <a:lnTo>
                      <a:pt x="28" y="15"/>
                    </a:lnTo>
                    <a:lnTo>
                      <a:pt x="36" y="11"/>
                    </a:lnTo>
                    <a:lnTo>
                      <a:pt x="43" y="7"/>
                    </a:lnTo>
                    <a:lnTo>
                      <a:pt x="45" y="5"/>
                    </a:lnTo>
                    <a:lnTo>
                      <a:pt x="47" y="2"/>
                    </a:lnTo>
                    <a:close/>
                    <a:moveTo>
                      <a:pt x="0" y="57"/>
                    </a:moveTo>
                    <a:lnTo>
                      <a:pt x="0" y="62"/>
                    </a:lnTo>
                    <a:lnTo>
                      <a:pt x="0" y="68"/>
                    </a:lnTo>
                    <a:lnTo>
                      <a:pt x="0" y="76"/>
                    </a:lnTo>
                    <a:lnTo>
                      <a:pt x="2" y="85"/>
                    </a:lnTo>
                    <a:lnTo>
                      <a:pt x="4" y="93"/>
                    </a:lnTo>
                    <a:lnTo>
                      <a:pt x="7" y="100"/>
                    </a:lnTo>
                    <a:lnTo>
                      <a:pt x="13" y="108"/>
                    </a:lnTo>
                    <a:lnTo>
                      <a:pt x="17" y="113"/>
                    </a:lnTo>
                    <a:lnTo>
                      <a:pt x="23" y="119"/>
                    </a:lnTo>
                    <a:lnTo>
                      <a:pt x="30" y="125"/>
                    </a:lnTo>
                    <a:lnTo>
                      <a:pt x="32" y="123"/>
                    </a:lnTo>
                    <a:lnTo>
                      <a:pt x="34" y="121"/>
                    </a:lnTo>
                    <a:lnTo>
                      <a:pt x="26" y="117"/>
                    </a:lnTo>
                    <a:lnTo>
                      <a:pt x="21" y="112"/>
                    </a:lnTo>
                    <a:lnTo>
                      <a:pt x="15" y="106"/>
                    </a:lnTo>
                    <a:lnTo>
                      <a:pt x="11" y="98"/>
                    </a:lnTo>
                    <a:lnTo>
                      <a:pt x="7" y="91"/>
                    </a:lnTo>
                    <a:lnTo>
                      <a:pt x="6" y="83"/>
                    </a:lnTo>
                    <a:lnTo>
                      <a:pt x="4" y="76"/>
                    </a:lnTo>
                    <a:lnTo>
                      <a:pt x="4" y="68"/>
                    </a:lnTo>
                    <a:lnTo>
                      <a:pt x="4" y="55"/>
                    </a:lnTo>
                    <a:lnTo>
                      <a:pt x="9" y="41"/>
                    </a:lnTo>
                    <a:lnTo>
                      <a:pt x="6" y="47"/>
                    </a:lnTo>
                    <a:lnTo>
                      <a:pt x="2" y="53"/>
                    </a:lnTo>
                    <a:lnTo>
                      <a:pt x="2" y="55"/>
                    </a:lnTo>
                    <a:lnTo>
                      <a:pt x="0" y="57"/>
                    </a:lnTo>
                    <a:close/>
                  </a:path>
                </a:pathLst>
              </a:custGeom>
              <a:solidFill>
                <a:srgbClr val="C2919E"/>
              </a:solidFill>
              <a:ln w="9525">
                <a:noFill/>
                <a:round/>
                <a:headEnd/>
                <a:tailEnd/>
              </a:ln>
            </p:spPr>
            <p:txBody>
              <a:bodyPr/>
              <a:lstStyle/>
              <a:p>
                <a:endParaRPr lang="en-US"/>
              </a:p>
            </p:txBody>
          </p:sp>
          <p:sp>
            <p:nvSpPr>
              <p:cNvPr id="179410" name="Freeform 210"/>
              <p:cNvSpPr>
                <a:spLocks noEditPoints="1"/>
              </p:cNvSpPr>
              <p:nvPr/>
            </p:nvSpPr>
            <p:spPr bwMode="auto">
              <a:xfrm>
                <a:off x="1565" y="1448"/>
                <a:ext cx="133" cy="121"/>
              </a:xfrm>
              <a:custGeom>
                <a:avLst/>
                <a:gdLst/>
                <a:ahLst/>
                <a:cxnLst>
                  <a:cxn ang="0">
                    <a:pos x="131" y="51"/>
                  </a:cxn>
                  <a:cxn ang="0">
                    <a:pos x="121" y="28"/>
                  </a:cxn>
                  <a:cxn ang="0">
                    <a:pos x="102" y="11"/>
                  </a:cxn>
                  <a:cxn ang="0">
                    <a:pos x="79" y="0"/>
                  </a:cxn>
                  <a:cxn ang="0">
                    <a:pos x="62" y="0"/>
                  </a:cxn>
                  <a:cxn ang="0">
                    <a:pos x="57" y="1"/>
                  </a:cxn>
                  <a:cxn ang="0">
                    <a:pos x="60" y="3"/>
                  </a:cxn>
                  <a:cxn ang="0">
                    <a:pos x="78" y="3"/>
                  </a:cxn>
                  <a:cxn ang="0">
                    <a:pos x="100" y="13"/>
                  </a:cxn>
                  <a:cxn ang="0">
                    <a:pos x="117" y="30"/>
                  </a:cxn>
                  <a:cxn ang="0">
                    <a:pos x="127" y="53"/>
                  </a:cxn>
                  <a:cxn ang="0">
                    <a:pos x="127" y="72"/>
                  </a:cxn>
                  <a:cxn ang="0">
                    <a:pos x="129" y="79"/>
                  </a:cxn>
                  <a:cxn ang="0">
                    <a:pos x="133" y="72"/>
                  </a:cxn>
                  <a:cxn ang="0">
                    <a:pos x="43" y="1"/>
                  </a:cxn>
                  <a:cxn ang="0">
                    <a:pos x="24" y="13"/>
                  </a:cxn>
                  <a:cxn ang="0">
                    <a:pos x="15" y="24"/>
                  </a:cxn>
                  <a:cxn ang="0">
                    <a:pos x="2" y="49"/>
                  </a:cxn>
                  <a:cxn ang="0">
                    <a:pos x="0" y="66"/>
                  </a:cxn>
                  <a:cxn ang="0">
                    <a:pos x="2" y="81"/>
                  </a:cxn>
                  <a:cxn ang="0">
                    <a:pos x="7" y="98"/>
                  </a:cxn>
                  <a:cxn ang="0">
                    <a:pos x="17" y="110"/>
                  </a:cxn>
                  <a:cxn ang="0">
                    <a:pos x="30" y="121"/>
                  </a:cxn>
                  <a:cxn ang="0">
                    <a:pos x="34" y="119"/>
                  </a:cxn>
                  <a:cxn ang="0">
                    <a:pos x="21" y="110"/>
                  </a:cxn>
                  <a:cxn ang="0">
                    <a:pos x="11" y="96"/>
                  </a:cxn>
                  <a:cxn ang="0">
                    <a:pos x="5" y="81"/>
                  </a:cxn>
                  <a:cxn ang="0">
                    <a:pos x="4" y="66"/>
                  </a:cxn>
                  <a:cxn ang="0">
                    <a:pos x="5" y="47"/>
                  </a:cxn>
                  <a:cxn ang="0">
                    <a:pos x="13" y="30"/>
                  </a:cxn>
                  <a:cxn ang="0">
                    <a:pos x="24" y="19"/>
                  </a:cxn>
                  <a:cxn ang="0">
                    <a:pos x="40" y="9"/>
                  </a:cxn>
                  <a:cxn ang="0">
                    <a:pos x="43" y="1"/>
                  </a:cxn>
                </a:cxnLst>
                <a:rect l="0" t="0" r="r" b="b"/>
                <a:pathLst>
                  <a:path w="133" h="121">
                    <a:moveTo>
                      <a:pt x="133" y="66"/>
                    </a:moveTo>
                    <a:lnTo>
                      <a:pt x="131" y="51"/>
                    </a:lnTo>
                    <a:lnTo>
                      <a:pt x="127" y="39"/>
                    </a:lnTo>
                    <a:lnTo>
                      <a:pt x="121" y="28"/>
                    </a:lnTo>
                    <a:lnTo>
                      <a:pt x="112" y="19"/>
                    </a:lnTo>
                    <a:lnTo>
                      <a:pt x="102" y="11"/>
                    </a:lnTo>
                    <a:lnTo>
                      <a:pt x="91" y="3"/>
                    </a:lnTo>
                    <a:lnTo>
                      <a:pt x="79" y="0"/>
                    </a:lnTo>
                    <a:lnTo>
                      <a:pt x="66" y="0"/>
                    </a:lnTo>
                    <a:lnTo>
                      <a:pt x="62" y="0"/>
                    </a:lnTo>
                    <a:lnTo>
                      <a:pt x="57" y="0"/>
                    </a:lnTo>
                    <a:lnTo>
                      <a:pt x="57" y="1"/>
                    </a:lnTo>
                    <a:lnTo>
                      <a:pt x="55" y="3"/>
                    </a:lnTo>
                    <a:lnTo>
                      <a:pt x="60" y="3"/>
                    </a:lnTo>
                    <a:lnTo>
                      <a:pt x="66" y="3"/>
                    </a:lnTo>
                    <a:lnTo>
                      <a:pt x="78" y="3"/>
                    </a:lnTo>
                    <a:lnTo>
                      <a:pt x="91" y="7"/>
                    </a:lnTo>
                    <a:lnTo>
                      <a:pt x="100" y="13"/>
                    </a:lnTo>
                    <a:lnTo>
                      <a:pt x="110" y="20"/>
                    </a:lnTo>
                    <a:lnTo>
                      <a:pt x="117" y="30"/>
                    </a:lnTo>
                    <a:lnTo>
                      <a:pt x="123" y="41"/>
                    </a:lnTo>
                    <a:lnTo>
                      <a:pt x="127" y="53"/>
                    </a:lnTo>
                    <a:lnTo>
                      <a:pt x="129" y="66"/>
                    </a:lnTo>
                    <a:lnTo>
                      <a:pt x="127" y="72"/>
                    </a:lnTo>
                    <a:lnTo>
                      <a:pt x="127" y="79"/>
                    </a:lnTo>
                    <a:lnTo>
                      <a:pt x="129" y="79"/>
                    </a:lnTo>
                    <a:lnTo>
                      <a:pt x="131" y="79"/>
                    </a:lnTo>
                    <a:lnTo>
                      <a:pt x="133" y="72"/>
                    </a:lnTo>
                    <a:lnTo>
                      <a:pt x="133" y="66"/>
                    </a:lnTo>
                    <a:close/>
                    <a:moveTo>
                      <a:pt x="43" y="1"/>
                    </a:moveTo>
                    <a:lnTo>
                      <a:pt x="34" y="7"/>
                    </a:lnTo>
                    <a:lnTo>
                      <a:pt x="24" y="13"/>
                    </a:lnTo>
                    <a:lnTo>
                      <a:pt x="19" y="20"/>
                    </a:lnTo>
                    <a:lnTo>
                      <a:pt x="15" y="24"/>
                    </a:lnTo>
                    <a:lnTo>
                      <a:pt x="7" y="38"/>
                    </a:lnTo>
                    <a:lnTo>
                      <a:pt x="2" y="49"/>
                    </a:lnTo>
                    <a:lnTo>
                      <a:pt x="0" y="56"/>
                    </a:lnTo>
                    <a:lnTo>
                      <a:pt x="0" y="66"/>
                    </a:lnTo>
                    <a:lnTo>
                      <a:pt x="0" y="74"/>
                    </a:lnTo>
                    <a:lnTo>
                      <a:pt x="2" y="81"/>
                    </a:lnTo>
                    <a:lnTo>
                      <a:pt x="4" y="91"/>
                    </a:lnTo>
                    <a:lnTo>
                      <a:pt x="7" y="98"/>
                    </a:lnTo>
                    <a:lnTo>
                      <a:pt x="11" y="104"/>
                    </a:lnTo>
                    <a:lnTo>
                      <a:pt x="17" y="110"/>
                    </a:lnTo>
                    <a:lnTo>
                      <a:pt x="22" y="115"/>
                    </a:lnTo>
                    <a:lnTo>
                      <a:pt x="30" y="121"/>
                    </a:lnTo>
                    <a:lnTo>
                      <a:pt x="32" y="119"/>
                    </a:lnTo>
                    <a:lnTo>
                      <a:pt x="34" y="119"/>
                    </a:lnTo>
                    <a:lnTo>
                      <a:pt x="26" y="113"/>
                    </a:lnTo>
                    <a:lnTo>
                      <a:pt x="21" y="110"/>
                    </a:lnTo>
                    <a:lnTo>
                      <a:pt x="15" y="102"/>
                    </a:lnTo>
                    <a:lnTo>
                      <a:pt x="11" y="96"/>
                    </a:lnTo>
                    <a:lnTo>
                      <a:pt x="7" y="89"/>
                    </a:lnTo>
                    <a:lnTo>
                      <a:pt x="5" y="81"/>
                    </a:lnTo>
                    <a:lnTo>
                      <a:pt x="4" y="74"/>
                    </a:lnTo>
                    <a:lnTo>
                      <a:pt x="4" y="66"/>
                    </a:lnTo>
                    <a:lnTo>
                      <a:pt x="4" y="56"/>
                    </a:lnTo>
                    <a:lnTo>
                      <a:pt x="5" y="47"/>
                    </a:lnTo>
                    <a:lnTo>
                      <a:pt x="9" y="39"/>
                    </a:lnTo>
                    <a:lnTo>
                      <a:pt x="13" y="30"/>
                    </a:lnTo>
                    <a:lnTo>
                      <a:pt x="19" y="24"/>
                    </a:lnTo>
                    <a:lnTo>
                      <a:pt x="24" y="19"/>
                    </a:lnTo>
                    <a:lnTo>
                      <a:pt x="32" y="13"/>
                    </a:lnTo>
                    <a:lnTo>
                      <a:pt x="40" y="9"/>
                    </a:lnTo>
                    <a:lnTo>
                      <a:pt x="41" y="5"/>
                    </a:lnTo>
                    <a:lnTo>
                      <a:pt x="43" y="1"/>
                    </a:lnTo>
                    <a:close/>
                  </a:path>
                </a:pathLst>
              </a:custGeom>
              <a:solidFill>
                <a:srgbClr val="C3919E"/>
              </a:solidFill>
              <a:ln w="9525">
                <a:noFill/>
                <a:round/>
                <a:headEnd/>
                <a:tailEnd/>
              </a:ln>
            </p:spPr>
            <p:txBody>
              <a:bodyPr/>
              <a:lstStyle/>
              <a:p>
                <a:endParaRPr lang="en-US"/>
              </a:p>
            </p:txBody>
          </p:sp>
          <p:sp>
            <p:nvSpPr>
              <p:cNvPr id="179411" name="Freeform 211"/>
              <p:cNvSpPr>
                <a:spLocks noEditPoints="1"/>
              </p:cNvSpPr>
              <p:nvPr/>
            </p:nvSpPr>
            <p:spPr bwMode="auto">
              <a:xfrm>
                <a:off x="1567" y="1449"/>
                <a:ext cx="129" cy="118"/>
              </a:xfrm>
              <a:custGeom>
                <a:avLst/>
                <a:gdLst/>
                <a:ahLst/>
                <a:cxnLst>
                  <a:cxn ang="0">
                    <a:pos x="127" y="52"/>
                  </a:cxn>
                  <a:cxn ang="0">
                    <a:pos x="117" y="29"/>
                  </a:cxn>
                  <a:cxn ang="0">
                    <a:pos x="100" y="10"/>
                  </a:cxn>
                  <a:cxn ang="0">
                    <a:pos x="77" y="0"/>
                  </a:cxn>
                  <a:cxn ang="0">
                    <a:pos x="58" y="0"/>
                  </a:cxn>
                  <a:cxn ang="0">
                    <a:pos x="53" y="2"/>
                  </a:cxn>
                  <a:cxn ang="0">
                    <a:pos x="57" y="4"/>
                  </a:cxn>
                  <a:cxn ang="0">
                    <a:pos x="76" y="4"/>
                  </a:cxn>
                  <a:cxn ang="0">
                    <a:pos x="98" y="14"/>
                  </a:cxn>
                  <a:cxn ang="0">
                    <a:pos x="113" y="31"/>
                  </a:cxn>
                  <a:cxn ang="0">
                    <a:pos x="123" y="52"/>
                  </a:cxn>
                  <a:cxn ang="0">
                    <a:pos x="123" y="71"/>
                  </a:cxn>
                  <a:cxn ang="0">
                    <a:pos x="125" y="78"/>
                  </a:cxn>
                  <a:cxn ang="0">
                    <a:pos x="129" y="71"/>
                  </a:cxn>
                  <a:cxn ang="0">
                    <a:pos x="39" y="4"/>
                  </a:cxn>
                  <a:cxn ang="0">
                    <a:pos x="24" y="12"/>
                  </a:cxn>
                  <a:cxn ang="0">
                    <a:pos x="13" y="25"/>
                  </a:cxn>
                  <a:cxn ang="0">
                    <a:pos x="5" y="38"/>
                  </a:cxn>
                  <a:cxn ang="0">
                    <a:pos x="0" y="65"/>
                  </a:cxn>
                  <a:cxn ang="0">
                    <a:pos x="2" y="80"/>
                  </a:cxn>
                  <a:cxn ang="0">
                    <a:pos x="7" y="95"/>
                  </a:cxn>
                  <a:cxn ang="0">
                    <a:pos x="17" y="109"/>
                  </a:cxn>
                  <a:cxn ang="0">
                    <a:pos x="30" y="118"/>
                  </a:cxn>
                  <a:cxn ang="0">
                    <a:pos x="32" y="116"/>
                  </a:cxn>
                  <a:cxn ang="0">
                    <a:pos x="20" y="107"/>
                  </a:cxn>
                  <a:cxn ang="0">
                    <a:pos x="11" y="95"/>
                  </a:cxn>
                  <a:cxn ang="0">
                    <a:pos x="5" y="80"/>
                  </a:cxn>
                  <a:cxn ang="0">
                    <a:pos x="3" y="65"/>
                  </a:cxn>
                  <a:cxn ang="0">
                    <a:pos x="5" y="48"/>
                  </a:cxn>
                  <a:cxn ang="0">
                    <a:pos x="11" y="33"/>
                  </a:cxn>
                  <a:cxn ang="0">
                    <a:pos x="22" y="19"/>
                  </a:cxn>
                  <a:cxn ang="0">
                    <a:pos x="34" y="10"/>
                  </a:cxn>
                  <a:cxn ang="0">
                    <a:pos x="39" y="4"/>
                  </a:cxn>
                </a:cxnLst>
                <a:rect l="0" t="0" r="r" b="b"/>
                <a:pathLst>
                  <a:path w="129" h="118">
                    <a:moveTo>
                      <a:pt x="129" y="65"/>
                    </a:moveTo>
                    <a:lnTo>
                      <a:pt x="127" y="52"/>
                    </a:lnTo>
                    <a:lnTo>
                      <a:pt x="123" y="38"/>
                    </a:lnTo>
                    <a:lnTo>
                      <a:pt x="117" y="29"/>
                    </a:lnTo>
                    <a:lnTo>
                      <a:pt x="110" y="18"/>
                    </a:lnTo>
                    <a:lnTo>
                      <a:pt x="100" y="10"/>
                    </a:lnTo>
                    <a:lnTo>
                      <a:pt x="89" y="4"/>
                    </a:lnTo>
                    <a:lnTo>
                      <a:pt x="77" y="0"/>
                    </a:lnTo>
                    <a:lnTo>
                      <a:pt x="64" y="0"/>
                    </a:lnTo>
                    <a:lnTo>
                      <a:pt x="58" y="0"/>
                    </a:lnTo>
                    <a:lnTo>
                      <a:pt x="55" y="0"/>
                    </a:lnTo>
                    <a:lnTo>
                      <a:pt x="53" y="2"/>
                    </a:lnTo>
                    <a:lnTo>
                      <a:pt x="51" y="4"/>
                    </a:lnTo>
                    <a:lnTo>
                      <a:pt x="57" y="4"/>
                    </a:lnTo>
                    <a:lnTo>
                      <a:pt x="64" y="4"/>
                    </a:lnTo>
                    <a:lnTo>
                      <a:pt x="76" y="4"/>
                    </a:lnTo>
                    <a:lnTo>
                      <a:pt x="87" y="8"/>
                    </a:lnTo>
                    <a:lnTo>
                      <a:pt x="98" y="14"/>
                    </a:lnTo>
                    <a:lnTo>
                      <a:pt x="106" y="21"/>
                    </a:lnTo>
                    <a:lnTo>
                      <a:pt x="113" y="31"/>
                    </a:lnTo>
                    <a:lnTo>
                      <a:pt x="119" y="40"/>
                    </a:lnTo>
                    <a:lnTo>
                      <a:pt x="123" y="52"/>
                    </a:lnTo>
                    <a:lnTo>
                      <a:pt x="125" y="65"/>
                    </a:lnTo>
                    <a:lnTo>
                      <a:pt x="123" y="71"/>
                    </a:lnTo>
                    <a:lnTo>
                      <a:pt x="123" y="78"/>
                    </a:lnTo>
                    <a:lnTo>
                      <a:pt x="125" y="78"/>
                    </a:lnTo>
                    <a:lnTo>
                      <a:pt x="127" y="78"/>
                    </a:lnTo>
                    <a:lnTo>
                      <a:pt x="129" y="71"/>
                    </a:lnTo>
                    <a:lnTo>
                      <a:pt x="129" y="65"/>
                    </a:lnTo>
                    <a:close/>
                    <a:moveTo>
                      <a:pt x="39" y="4"/>
                    </a:moveTo>
                    <a:lnTo>
                      <a:pt x="32" y="8"/>
                    </a:lnTo>
                    <a:lnTo>
                      <a:pt x="24" y="12"/>
                    </a:lnTo>
                    <a:lnTo>
                      <a:pt x="19" y="18"/>
                    </a:lnTo>
                    <a:lnTo>
                      <a:pt x="13" y="25"/>
                    </a:lnTo>
                    <a:lnTo>
                      <a:pt x="9" y="31"/>
                    </a:lnTo>
                    <a:lnTo>
                      <a:pt x="5" y="38"/>
                    </a:lnTo>
                    <a:lnTo>
                      <a:pt x="0" y="52"/>
                    </a:lnTo>
                    <a:lnTo>
                      <a:pt x="0" y="65"/>
                    </a:lnTo>
                    <a:lnTo>
                      <a:pt x="0" y="73"/>
                    </a:lnTo>
                    <a:lnTo>
                      <a:pt x="2" y="80"/>
                    </a:lnTo>
                    <a:lnTo>
                      <a:pt x="3" y="88"/>
                    </a:lnTo>
                    <a:lnTo>
                      <a:pt x="7" y="95"/>
                    </a:lnTo>
                    <a:lnTo>
                      <a:pt x="11" y="103"/>
                    </a:lnTo>
                    <a:lnTo>
                      <a:pt x="17" y="109"/>
                    </a:lnTo>
                    <a:lnTo>
                      <a:pt x="22" y="114"/>
                    </a:lnTo>
                    <a:lnTo>
                      <a:pt x="30" y="118"/>
                    </a:lnTo>
                    <a:lnTo>
                      <a:pt x="32" y="118"/>
                    </a:lnTo>
                    <a:lnTo>
                      <a:pt x="32" y="116"/>
                    </a:lnTo>
                    <a:lnTo>
                      <a:pt x="26" y="112"/>
                    </a:lnTo>
                    <a:lnTo>
                      <a:pt x="20" y="107"/>
                    </a:lnTo>
                    <a:lnTo>
                      <a:pt x="15" y="101"/>
                    </a:lnTo>
                    <a:lnTo>
                      <a:pt x="11" y="95"/>
                    </a:lnTo>
                    <a:lnTo>
                      <a:pt x="7" y="88"/>
                    </a:lnTo>
                    <a:lnTo>
                      <a:pt x="5" y="80"/>
                    </a:lnTo>
                    <a:lnTo>
                      <a:pt x="3" y="73"/>
                    </a:lnTo>
                    <a:lnTo>
                      <a:pt x="3" y="65"/>
                    </a:lnTo>
                    <a:lnTo>
                      <a:pt x="3" y="55"/>
                    </a:lnTo>
                    <a:lnTo>
                      <a:pt x="5" y="48"/>
                    </a:lnTo>
                    <a:lnTo>
                      <a:pt x="7" y="40"/>
                    </a:lnTo>
                    <a:lnTo>
                      <a:pt x="11" y="33"/>
                    </a:lnTo>
                    <a:lnTo>
                      <a:pt x="17" y="27"/>
                    </a:lnTo>
                    <a:lnTo>
                      <a:pt x="22" y="19"/>
                    </a:lnTo>
                    <a:lnTo>
                      <a:pt x="28" y="16"/>
                    </a:lnTo>
                    <a:lnTo>
                      <a:pt x="34" y="10"/>
                    </a:lnTo>
                    <a:lnTo>
                      <a:pt x="38" y="8"/>
                    </a:lnTo>
                    <a:lnTo>
                      <a:pt x="39" y="4"/>
                    </a:lnTo>
                    <a:close/>
                  </a:path>
                </a:pathLst>
              </a:custGeom>
              <a:solidFill>
                <a:srgbClr val="C4929E"/>
              </a:solidFill>
              <a:ln w="9525">
                <a:noFill/>
                <a:round/>
                <a:headEnd/>
                <a:tailEnd/>
              </a:ln>
            </p:spPr>
            <p:txBody>
              <a:bodyPr/>
              <a:lstStyle/>
              <a:p>
                <a:endParaRPr lang="en-US"/>
              </a:p>
            </p:txBody>
          </p:sp>
          <p:sp>
            <p:nvSpPr>
              <p:cNvPr id="179412" name="Freeform 212"/>
              <p:cNvSpPr>
                <a:spLocks noEditPoints="1"/>
              </p:cNvSpPr>
              <p:nvPr/>
            </p:nvSpPr>
            <p:spPr bwMode="auto">
              <a:xfrm>
                <a:off x="1569" y="1451"/>
                <a:ext cx="125" cy="116"/>
              </a:xfrm>
              <a:custGeom>
                <a:avLst/>
                <a:gdLst/>
                <a:ahLst/>
                <a:cxnLst>
                  <a:cxn ang="0">
                    <a:pos x="123" y="50"/>
                  </a:cxn>
                  <a:cxn ang="0">
                    <a:pos x="113" y="27"/>
                  </a:cxn>
                  <a:cxn ang="0">
                    <a:pos x="96" y="10"/>
                  </a:cxn>
                  <a:cxn ang="0">
                    <a:pos x="74" y="0"/>
                  </a:cxn>
                  <a:cxn ang="0">
                    <a:pos x="56" y="0"/>
                  </a:cxn>
                  <a:cxn ang="0">
                    <a:pos x="49" y="2"/>
                  </a:cxn>
                  <a:cxn ang="0">
                    <a:pos x="55" y="4"/>
                  </a:cxn>
                  <a:cxn ang="0">
                    <a:pos x="74" y="4"/>
                  </a:cxn>
                  <a:cxn ang="0">
                    <a:pos x="94" y="14"/>
                  </a:cxn>
                  <a:cxn ang="0">
                    <a:pos x="110" y="29"/>
                  </a:cxn>
                  <a:cxn ang="0">
                    <a:pos x="119" y="50"/>
                  </a:cxn>
                  <a:cxn ang="0">
                    <a:pos x="119" y="71"/>
                  </a:cxn>
                  <a:cxn ang="0">
                    <a:pos x="121" y="76"/>
                  </a:cxn>
                  <a:cxn ang="0">
                    <a:pos x="123" y="69"/>
                  </a:cxn>
                  <a:cxn ang="0">
                    <a:pos x="36" y="6"/>
                  </a:cxn>
                  <a:cxn ang="0">
                    <a:pos x="20" y="16"/>
                  </a:cxn>
                  <a:cxn ang="0">
                    <a:pos x="9" y="27"/>
                  </a:cxn>
                  <a:cxn ang="0">
                    <a:pos x="1" y="44"/>
                  </a:cxn>
                  <a:cxn ang="0">
                    <a:pos x="0" y="63"/>
                  </a:cxn>
                  <a:cxn ang="0">
                    <a:pos x="1" y="78"/>
                  </a:cxn>
                  <a:cxn ang="0">
                    <a:pos x="7" y="93"/>
                  </a:cxn>
                  <a:cxn ang="0">
                    <a:pos x="17" y="107"/>
                  </a:cxn>
                  <a:cxn ang="0">
                    <a:pos x="30" y="116"/>
                  </a:cxn>
                  <a:cxn ang="0">
                    <a:pos x="32" y="112"/>
                  </a:cxn>
                  <a:cxn ang="0">
                    <a:pos x="20" y="105"/>
                  </a:cxn>
                  <a:cxn ang="0">
                    <a:pos x="11" y="91"/>
                  </a:cxn>
                  <a:cxn ang="0">
                    <a:pos x="5" y="78"/>
                  </a:cxn>
                  <a:cxn ang="0">
                    <a:pos x="3" y="63"/>
                  </a:cxn>
                  <a:cxn ang="0">
                    <a:pos x="11" y="35"/>
                  </a:cxn>
                  <a:cxn ang="0">
                    <a:pos x="28" y="14"/>
                  </a:cxn>
                  <a:cxn ang="0">
                    <a:pos x="30" y="14"/>
                  </a:cxn>
                  <a:cxn ang="0">
                    <a:pos x="36" y="6"/>
                  </a:cxn>
                </a:cxnLst>
                <a:rect l="0" t="0" r="r" b="b"/>
                <a:pathLst>
                  <a:path w="125" h="116">
                    <a:moveTo>
                      <a:pt x="125" y="63"/>
                    </a:moveTo>
                    <a:lnTo>
                      <a:pt x="123" y="50"/>
                    </a:lnTo>
                    <a:lnTo>
                      <a:pt x="119" y="38"/>
                    </a:lnTo>
                    <a:lnTo>
                      <a:pt x="113" y="27"/>
                    </a:lnTo>
                    <a:lnTo>
                      <a:pt x="106" y="17"/>
                    </a:lnTo>
                    <a:lnTo>
                      <a:pt x="96" y="10"/>
                    </a:lnTo>
                    <a:lnTo>
                      <a:pt x="87" y="4"/>
                    </a:lnTo>
                    <a:lnTo>
                      <a:pt x="74" y="0"/>
                    </a:lnTo>
                    <a:lnTo>
                      <a:pt x="62" y="0"/>
                    </a:lnTo>
                    <a:lnTo>
                      <a:pt x="56" y="0"/>
                    </a:lnTo>
                    <a:lnTo>
                      <a:pt x="51" y="0"/>
                    </a:lnTo>
                    <a:lnTo>
                      <a:pt x="49" y="2"/>
                    </a:lnTo>
                    <a:lnTo>
                      <a:pt x="47" y="4"/>
                    </a:lnTo>
                    <a:lnTo>
                      <a:pt x="55" y="4"/>
                    </a:lnTo>
                    <a:lnTo>
                      <a:pt x="62" y="4"/>
                    </a:lnTo>
                    <a:lnTo>
                      <a:pt x="74" y="4"/>
                    </a:lnTo>
                    <a:lnTo>
                      <a:pt x="85" y="8"/>
                    </a:lnTo>
                    <a:lnTo>
                      <a:pt x="94" y="14"/>
                    </a:lnTo>
                    <a:lnTo>
                      <a:pt x="104" y="21"/>
                    </a:lnTo>
                    <a:lnTo>
                      <a:pt x="110" y="29"/>
                    </a:lnTo>
                    <a:lnTo>
                      <a:pt x="115" y="38"/>
                    </a:lnTo>
                    <a:lnTo>
                      <a:pt x="119" y="50"/>
                    </a:lnTo>
                    <a:lnTo>
                      <a:pt x="121" y="63"/>
                    </a:lnTo>
                    <a:lnTo>
                      <a:pt x="119" y="71"/>
                    </a:lnTo>
                    <a:lnTo>
                      <a:pt x="119" y="78"/>
                    </a:lnTo>
                    <a:lnTo>
                      <a:pt x="121" y="76"/>
                    </a:lnTo>
                    <a:lnTo>
                      <a:pt x="123" y="76"/>
                    </a:lnTo>
                    <a:lnTo>
                      <a:pt x="123" y="69"/>
                    </a:lnTo>
                    <a:lnTo>
                      <a:pt x="125" y="63"/>
                    </a:lnTo>
                    <a:close/>
                    <a:moveTo>
                      <a:pt x="36" y="6"/>
                    </a:moveTo>
                    <a:lnTo>
                      <a:pt x="28" y="10"/>
                    </a:lnTo>
                    <a:lnTo>
                      <a:pt x="20" y="16"/>
                    </a:lnTo>
                    <a:lnTo>
                      <a:pt x="15" y="21"/>
                    </a:lnTo>
                    <a:lnTo>
                      <a:pt x="9" y="27"/>
                    </a:lnTo>
                    <a:lnTo>
                      <a:pt x="5" y="36"/>
                    </a:lnTo>
                    <a:lnTo>
                      <a:pt x="1" y="44"/>
                    </a:lnTo>
                    <a:lnTo>
                      <a:pt x="0" y="53"/>
                    </a:lnTo>
                    <a:lnTo>
                      <a:pt x="0" y="63"/>
                    </a:lnTo>
                    <a:lnTo>
                      <a:pt x="0" y="71"/>
                    </a:lnTo>
                    <a:lnTo>
                      <a:pt x="1" y="78"/>
                    </a:lnTo>
                    <a:lnTo>
                      <a:pt x="3" y="86"/>
                    </a:lnTo>
                    <a:lnTo>
                      <a:pt x="7" y="93"/>
                    </a:lnTo>
                    <a:lnTo>
                      <a:pt x="11" y="99"/>
                    </a:lnTo>
                    <a:lnTo>
                      <a:pt x="17" y="107"/>
                    </a:lnTo>
                    <a:lnTo>
                      <a:pt x="22" y="110"/>
                    </a:lnTo>
                    <a:lnTo>
                      <a:pt x="30" y="116"/>
                    </a:lnTo>
                    <a:lnTo>
                      <a:pt x="30" y="114"/>
                    </a:lnTo>
                    <a:lnTo>
                      <a:pt x="32" y="112"/>
                    </a:lnTo>
                    <a:lnTo>
                      <a:pt x="26" y="108"/>
                    </a:lnTo>
                    <a:lnTo>
                      <a:pt x="20" y="105"/>
                    </a:lnTo>
                    <a:lnTo>
                      <a:pt x="15" y="99"/>
                    </a:lnTo>
                    <a:lnTo>
                      <a:pt x="11" y="91"/>
                    </a:lnTo>
                    <a:lnTo>
                      <a:pt x="7" y="86"/>
                    </a:lnTo>
                    <a:lnTo>
                      <a:pt x="5" y="78"/>
                    </a:lnTo>
                    <a:lnTo>
                      <a:pt x="3" y="71"/>
                    </a:lnTo>
                    <a:lnTo>
                      <a:pt x="3" y="63"/>
                    </a:lnTo>
                    <a:lnTo>
                      <a:pt x="5" y="48"/>
                    </a:lnTo>
                    <a:lnTo>
                      <a:pt x="11" y="35"/>
                    </a:lnTo>
                    <a:lnTo>
                      <a:pt x="18" y="23"/>
                    </a:lnTo>
                    <a:lnTo>
                      <a:pt x="28" y="14"/>
                    </a:lnTo>
                    <a:lnTo>
                      <a:pt x="30" y="14"/>
                    </a:lnTo>
                    <a:lnTo>
                      <a:pt x="30" y="14"/>
                    </a:lnTo>
                    <a:lnTo>
                      <a:pt x="32" y="10"/>
                    </a:lnTo>
                    <a:lnTo>
                      <a:pt x="36" y="6"/>
                    </a:lnTo>
                    <a:close/>
                  </a:path>
                </a:pathLst>
              </a:custGeom>
              <a:solidFill>
                <a:srgbClr val="C5929E"/>
              </a:solidFill>
              <a:ln w="9525">
                <a:noFill/>
                <a:round/>
                <a:headEnd/>
                <a:tailEnd/>
              </a:ln>
            </p:spPr>
            <p:txBody>
              <a:bodyPr/>
              <a:lstStyle/>
              <a:p>
                <a:endParaRPr lang="en-US"/>
              </a:p>
            </p:txBody>
          </p:sp>
          <p:sp>
            <p:nvSpPr>
              <p:cNvPr id="179413" name="Freeform 213"/>
              <p:cNvSpPr>
                <a:spLocks noEditPoints="1"/>
              </p:cNvSpPr>
              <p:nvPr/>
            </p:nvSpPr>
            <p:spPr bwMode="auto">
              <a:xfrm>
                <a:off x="1570" y="1453"/>
                <a:ext cx="122" cy="112"/>
              </a:xfrm>
              <a:custGeom>
                <a:avLst/>
                <a:gdLst/>
                <a:ahLst/>
                <a:cxnLst>
                  <a:cxn ang="0">
                    <a:pos x="120" y="48"/>
                  </a:cxn>
                  <a:cxn ang="0">
                    <a:pos x="110" y="27"/>
                  </a:cxn>
                  <a:cxn ang="0">
                    <a:pos x="95" y="10"/>
                  </a:cxn>
                  <a:cxn ang="0">
                    <a:pos x="73" y="0"/>
                  </a:cxn>
                  <a:cxn ang="0">
                    <a:pos x="54" y="0"/>
                  </a:cxn>
                  <a:cxn ang="0">
                    <a:pos x="46" y="4"/>
                  </a:cxn>
                  <a:cxn ang="0">
                    <a:pos x="52" y="4"/>
                  </a:cxn>
                  <a:cxn ang="0">
                    <a:pos x="73" y="4"/>
                  </a:cxn>
                  <a:cxn ang="0">
                    <a:pos x="91" y="14"/>
                  </a:cxn>
                  <a:cxn ang="0">
                    <a:pos x="109" y="29"/>
                  </a:cxn>
                  <a:cxn ang="0">
                    <a:pos x="116" y="48"/>
                  </a:cxn>
                  <a:cxn ang="0">
                    <a:pos x="116" y="69"/>
                  </a:cxn>
                  <a:cxn ang="0">
                    <a:pos x="116" y="76"/>
                  </a:cxn>
                  <a:cxn ang="0">
                    <a:pos x="118" y="76"/>
                  </a:cxn>
                  <a:cxn ang="0">
                    <a:pos x="120" y="67"/>
                  </a:cxn>
                  <a:cxn ang="0">
                    <a:pos x="31" y="6"/>
                  </a:cxn>
                  <a:cxn ang="0">
                    <a:pos x="19" y="15"/>
                  </a:cxn>
                  <a:cxn ang="0">
                    <a:pos x="8" y="29"/>
                  </a:cxn>
                  <a:cxn ang="0">
                    <a:pos x="2" y="44"/>
                  </a:cxn>
                  <a:cxn ang="0">
                    <a:pos x="0" y="61"/>
                  </a:cxn>
                  <a:cxn ang="0">
                    <a:pos x="2" y="76"/>
                  </a:cxn>
                  <a:cxn ang="0">
                    <a:pos x="8" y="91"/>
                  </a:cxn>
                  <a:cxn ang="0">
                    <a:pos x="17" y="103"/>
                  </a:cxn>
                  <a:cxn ang="0">
                    <a:pos x="29" y="112"/>
                  </a:cxn>
                  <a:cxn ang="0">
                    <a:pos x="33" y="110"/>
                  </a:cxn>
                  <a:cxn ang="0">
                    <a:pos x="33" y="110"/>
                  </a:cxn>
                  <a:cxn ang="0">
                    <a:pos x="21" y="101"/>
                  </a:cxn>
                  <a:cxn ang="0">
                    <a:pos x="12" y="89"/>
                  </a:cxn>
                  <a:cxn ang="0">
                    <a:pos x="6" y="76"/>
                  </a:cxn>
                  <a:cxn ang="0">
                    <a:pos x="4" y="61"/>
                  </a:cxn>
                  <a:cxn ang="0">
                    <a:pos x="10" y="36"/>
                  </a:cxn>
                  <a:cxn ang="0">
                    <a:pos x="23" y="17"/>
                  </a:cxn>
                  <a:cxn ang="0">
                    <a:pos x="29" y="12"/>
                  </a:cxn>
                  <a:cxn ang="0">
                    <a:pos x="31" y="6"/>
                  </a:cxn>
                </a:cxnLst>
                <a:rect l="0" t="0" r="r" b="b"/>
                <a:pathLst>
                  <a:path w="122" h="112">
                    <a:moveTo>
                      <a:pt x="122" y="61"/>
                    </a:moveTo>
                    <a:lnTo>
                      <a:pt x="120" y="48"/>
                    </a:lnTo>
                    <a:lnTo>
                      <a:pt x="116" y="36"/>
                    </a:lnTo>
                    <a:lnTo>
                      <a:pt x="110" y="27"/>
                    </a:lnTo>
                    <a:lnTo>
                      <a:pt x="103" y="17"/>
                    </a:lnTo>
                    <a:lnTo>
                      <a:pt x="95" y="10"/>
                    </a:lnTo>
                    <a:lnTo>
                      <a:pt x="84" y="4"/>
                    </a:lnTo>
                    <a:lnTo>
                      <a:pt x="73" y="0"/>
                    </a:lnTo>
                    <a:lnTo>
                      <a:pt x="61" y="0"/>
                    </a:lnTo>
                    <a:lnTo>
                      <a:pt x="54" y="0"/>
                    </a:lnTo>
                    <a:lnTo>
                      <a:pt x="48" y="0"/>
                    </a:lnTo>
                    <a:lnTo>
                      <a:pt x="46" y="4"/>
                    </a:lnTo>
                    <a:lnTo>
                      <a:pt x="44" y="6"/>
                    </a:lnTo>
                    <a:lnTo>
                      <a:pt x="52" y="4"/>
                    </a:lnTo>
                    <a:lnTo>
                      <a:pt x="61" y="4"/>
                    </a:lnTo>
                    <a:lnTo>
                      <a:pt x="73" y="4"/>
                    </a:lnTo>
                    <a:lnTo>
                      <a:pt x="82" y="8"/>
                    </a:lnTo>
                    <a:lnTo>
                      <a:pt x="91" y="14"/>
                    </a:lnTo>
                    <a:lnTo>
                      <a:pt x="101" y="19"/>
                    </a:lnTo>
                    <a:lnTo>
                      <a:pt x="109" y="29"/>
                    </a:lnTo>
                    <a:lnTo>
                      <a:pt x="112" y="38"/>
                    </a:lnTo>
                    <a:lnTo>
                      <a:pt x="116" y="48"/>
                    </a:lnTo>
                    <a:lnTo>
                      <a:pt x="118" y="61"/>
                    </a:lnTo>
                    <a:lnTo>
                      <a:pt x="116" y="69"/>
                    </a:lnTo>
                    <a:lnTo>
                      <a:pt x="116" y="76"/>
                    </a:lnTo>
                    <a:lnTo>
                      <a:pt x="116" y="76"/>
                    </a:lnTo>
                    <a:lnTo>
                      <a:pt x="116" y="76"/>
                    </a:lnTo>
                    <a:lnTo>
                      <a:pt x="118" y="76"/>
                    </a:lnTo>
                    <a:lnTo>
                      <a:pt x="120" y="74"/>
                    </a:lnTo>
                    <a:lnTo>
                      <a:pt x="120" y="67"/>
                    </a:lnTo>
                    <a:lnTo>
                      <a:pt x="122" y="61"/>
                    </a:lnTo>
                    <a:close/>
                    <a:moveTo>
                      <a:pt x="31" y="6"/>
                    </a:moveTo>
                    <a:lnTo>
                      <a:pt x="25" y="12"/>
                    </a:lnTo>
                    <a:lnTo>
                      <a:pt x="19" y="15"/>
                    </a:lnTo>
                    <a:lnTo>
                      <a:pt x="14" y="23"/>
                    </a:lnTo>
                    <a:lnTo>
                      <a:pt x="8" y="29"/>
                    </a:lnTo>
                    <a:lnTo>
                      <a:pt x="4" y="36"/>
                    </a:lnTo>
                    <a:lnTo>
                      <a:pt x="2" y="44"/>
                    </a:lnTo>
                    <a:lnTo>
                      <a:pt x="0" y="51"/>
                    </a:lnTo>
                    <a:lnTo>
                      <a:pt x="0" y="61"/>
                    </a:lnTo>
                    <a:lnTo>
                      <a:pt x="0" y="69"/>
                    </a:lnTo>
                    <a:lnTo>
                      <a:pt x="2" y="76"/>
                    </a:lnTo>
                    <a:lnTo>
                      <a:pt x="4" y="84"/>
                    </a:lnTo>
                    <a:lnTo>
                      <a:pt x="8" y="91"/>
                    </a:lnTo>
                    <a:lnTo>
                      <a:pt x="12" y="97"/>
                    </a:lnTo>
                    <a:lnTo>
                      <a:pt x="17" y="103"/>
                    </a:lnTo>
                    <a:lnTo>
                      <a:pt x="23" y="108"/>
                    </a:lnTo>
                    <a:lnTo>
                      <a:pt x="29" y="112"/>
                    </a:lnTo>
                    <a:lnTo>
                      <a:pt x="31" y="110"/>
                    </a:lnTo>
                    <a:lnTo>
                      <a:pt x="33" y="110"/>
                    </a:lnTo>
                    <a:lnTo>
                      <a:pt x="33" y="110"/>
                    </a:lnTo>
                    <a:lnTo>
                      <a:pt x="33" y="110"/>
                    </a:lnTo>
                    <a:lnTo>
                      <a:pt x="27" y="106"/>
                    </a:lnTo>
                    <a:lnTo>
                      <a:pt x="21" y="101"/>
                    </a:lnTo>
                    <a:lnTo>
                      <a:pt x="16" y="95"/>
                    </a:lnTo>
                    <a:lnTo>
                      <a:pt x="12" y="89"/>
                    </a:lnTo>
                    <a:lnTo>
                      <a:pt x="8" y="82"/>
                    </a:lnTo>
                    <a:lnTo>
                      <a:pt x="6" y="76"/>
                    </a:lnTo>
                    <a:lnTo>
                      <a:pt x="4" y="69"/>
                    </a:lnTo>
                    <a:lnTo>
                      <a:pt x="4" y="61"/>
                    </a:lnTo>
                    <a:lnTo>
                      <a:pt x="6" y="48"/>
                    </a:lnTo>
                    <a:lnTo>
                      <a:pt x="10" y="36"/>
                    </a:lnTo>
                    <a:lnTo>
                      <a:pt x="16" y="25"/>
                    </a:lnTo>
                    <a:lnTo>
                      <a:pt x="23" y="17"/>
                    </a:lnTo>
                    <a:lnTo>
                      <a:pt x="25" y="14"/>
                    </a:lnTo>
                    <a:lnTo>
                      <a:pt x="29" y="12"/>
                    </a:lnTo>
                    <a:lnTo>
                      <a:pt x="31" y="8"/>
                    </a:lnTo>
                    <a:lnTo>
                      <a:pt x="31" y="6"/>
                    </a:lnTo>
                    <a:close/>
                  </a:path>
                </a:pathLst>
              </a:custGeom>
              <a:solidFill>
                <a:srgbClr val="C6929D"/>
              </a:solidFill>
              <a:ln w="9525">
                <a:noFill/>
                <a:round/>
                <a:headEnd/>
                <a:tailEnd/>
              </a:ln>
            </p:spPr>
            <p:txBody>
              <a:bodyPr/>
              <a:lstStyle/>
              <a:p>
                <a:endParaRPr lang="en-US"/>
              </a:p>
            </p:txBody>
          </p:sp>
          <p:sp>
            <p:nvSpPr>
              <p:cNvPr id="179414" name="Freeform 214"/>
              <p:cNvSpPr>
                <a:spLocks noEditPoints="1"/>
              </p:cNvSpPr>
              <p:nvPr/>
            </p:nvSpPr>
            <p:spPr bwMode="auto">
              <a:xfrm>
                <a:off x="1572" y="1455"/>
                <a:ext cx="118" cy="108"/>
              </a:xfrm>
              <a:custGeom>
                <a:avLst/>
                <a:gdLst/>
                <a:ahLst/>
                <a:cxnLst>
                  <a:cxn ang="0">
                    <a:pos x="116" y="46"/>
                  </a:cxn>
                  <a:cxn ang="0">
                    <a:pos x="107" y="25"/>
                  </a:cxn>
                  <a:cxn ang="0">
                    <a:pos x="91" y="10"/>
                  </a:cxn>
                  <a:cxn ang="0">
                    <a:pos x="71" y="0"/>
                  </a:cxn>
                  <a:cxn ang="0">
                    <a:pos x="52" y="0"/>
                  </a:cxn>
                  <a:cxn ang="0">
                    <a:pos x="42" y="4"/>
                  </a:cxn>
                  <a:cxn ang="0">
                    <a:pos x="50" y="4"/>
                  </a:cxn>
                  <a:cxn ang="0">
                    <a:pos x="71" y="4"/>
                  </a:cxn>
                  <a:cxn ang="0">
                    <a:pos x="89" y="12"/>
                  </a:cxn>
                  <a:cxn ang="0">
                    <a:pos x="105" y="27"/>
                  </a:cxn>
                  <a:cxn ang="0">
                    <a:pos x="112" y="48"/>
                  </a:cxn>
                  <a:cxn ang="0">
                    <a:pos x="112" y="67"/>
                  </a:cxn>
                  <a:cxn ang="0">
                    <a:pos x="112" y="74"/>
                  </a:cxn>
                  <a:cxn ang="0">
                    <a:pos x="114" y="74"/>
                  </a:cxn>
                  <a:cxn ang="0">
                    <a:pos x="116" y="67"/>
                  </a:cxn>
                  <a:cxn ang="0">
                    <a:pos x="25" y="10"/>
                  </a:cxn>
                  <a:cxn ang="0">
                    <a:pos x="8" y="31"/>
                  </a:cxn>
                  <a:cxn ang="0">
                    <a:pos x="0" y="59"/>
                  </a:cxn>
                  <a:cxn ang="0">
                    <a:pos x="2" y="74"/>
                  </a:cxn>
                  <a:cxn ang="0">
                    <a:pos x="8" y="87"/>
                  </a:cxn>
                  <a:cxn ang="0">
                    <a:pos x="17" y="101"/>
                  </a:cxn>
                  <a:cxn ang="0">
                    <a:pos x="29" y="108"/>
                  </a:cxn>
                  <a:cxn ang="0">
                    <a:pos x="31" y="108"/>
                  </a:cxn>
                  <a:cxn ang="0">
                    <a:pos x="33" y="106"/>
                  </a:cxn>
                  <a:cxn ang="0">
                    <a:pos x="21" y="99"/>
                  </a:cxn>
                  <a:cxn ang="0">
                    <a:pos x="12" y="87"/>
                  </a:cxn>
                  <a:cxn ang="0">
                    <a:pos x="6" y="74"/>
                  </a:cxn>
                  <a:cxn ang="0">
                    <a:pos x="4" y="59"/>
                  </a:cxn>
                  <a:cxn ang="0">
                    <a:pos x="8" y="38"/>
                  </a:cxn>
                  <a:cxn ang="0">
                    <a:pos x="17" y="23"/>
                  </a:cxn>
                  <a:cxn ang="0">
                    <a:pos x="17" y="21"/>
                  </a:cxn>
                  <a:cxn ang="0">
                    <a:pos x="25" y="10"/>
                  </a:cxn>
                </a:cxnLst>
                <a:rect l="0" t="0" r="r" b="b"/>
                <a:pathLst>
                  <a:path w="118" h="108">
                    <a:moveTo>
                      <a:pt x="118" y="59"/>
                    </a:moveTo>
                    <a:lnTo>
                      <a:pt x="116" y="46"/>
                    </a:lnTo>
                    <a:lnTo>
                      <a:pt x="112" y="34"/>
                    </a:lnTo>
                    <a:lnTo>
                      <a:pt x="107" y="25"/>
                    </a:lnTo>
                    <a:lnTo>
                      <a:pt x="101" y="17"/>
                    </a:lnTo>
                    <a:lnTo>
                      <a:pt x="91" y="10"/>
                    </a:lnTo>
                    <a:lnTo>
                      <a:pt x="82" y="4"/>
                    </a:lnTo>
                    <a:lnTo>
                      <a:pt x="71" y="0"/>
                    </a:lnTo>
                    <a:lnTo>
                      <a:pt x="59" y="0"/>
                    </a:lnTo>
                    <a:lnTo>
                      <a:pt x="52" y="0"/>
                    </a:lnTo>
                    <a:lnTo>
                      <a:pt x="44" y="0"/>
                    </a:lnTo>
                    <a:lnTo>
                      <a:pt x="42" y="4"/>
                    </a:lnTo>
                    <a:lnTo>
                      <a:pt x="40" y="6"/>
                    </a:lnTo>
                    <a:lnTo>
                      <a:pt x="50" y="4"/>
                    </a:lnTo>
                    <a:lnTo>
                      <a:pt x="59" y="4"/>
                    </a:lnTo>
                    <a:lnTo>
                      <a:pt x="71" y="4"/>
                    </a:lnTo>
                    <a:lnTo>
                      <a:pt x="80" y="8"/>
                    </a:lnTo>
                    <a:lnTo>
                      <a:pt x="89" y="12"/>
                    </a:lnTo>
                    <a:lnTo>
                      <a:pt x="97" y="19"/>
                    </a:lnTo>
                    <a:lnTo>
                      <a:pt x="105" y="27"/>
                    </a:lnTo>
                    <a:lnTo>
                      <a:pt x="108" y="36"/>
                    </a:lnTo>
                    <a:lnTo>
                      <a:pt x="112" y="48"/>
                    </a:lnTo>
                    <a:lnTo>
                      <a:pt x="114" y="59"/>
                    </a:lnTo>
                    <a:lnTo>
                      <a:pt x="112" y="67"/>
                    </a:lnTo>
                    <a:lnTo>
                      <a:pt x="110" y="74"/>
                    </a:lnTo>
                    <a:lnTo>
                      <a:pt x="112" y="74"/>
                    </a:lnTo>
                    <a:lnTo>
                      <a:pt x="114" y="74"/>
                    </a:lnTo>
                    <a:lnTo>
                      <a:pt x="114" y="74"/>
                    </a:lnTo>
                    <a:lnTo>
                      <a:pt x="116" y="74"/>
                    </a:lnTo>
                    <a:lnTo>
                      <a:pt x="116" y="67"/>
                    </a:lnTo>
                    <a:lnTo>
                      <a:pt x="118" y="59"/>
                    </a:lnTo>
                    <a:close/>
                    <a:moveTo>
                      <a:pt x="25" y="10"/>
                    </a:moveTo>
                    <a:lnTo>
                      <a:pt x="15" y="19"/>
                    </a:lnTo>
                    <a:lnTo>
                      <a:pt x="8" y="31"/>
                    </a:lnTo>
                    <a:lnTo>
                      <a:pt x="2" y="44"/>
                    </a:lnTo>
                    <a:lnTo>
                      <a:pt x="0" y="59"/>
                    </a:lnTo>
                    <a:lnTo>
                      <a:pt x="0" y="67"/>
                    </a:lnTo>
                    <a:lnTo>
                      <a:pt x="2" y="74"/>
                    </a:lnTo>
                    <a:lnTo>
                      <a:pt x="4" y="82"/>
                    </a:lnTo>
                    <a:lnTo>
                      <a:pt x="8" y="87"/>
                    </a:lnTo>
                    <a:lnTo>
                      <a:pt x="12" y="95"/>
                    </a:lnTo>
                    <a:lnTo>
                      <a:pt x="17" y="101"/>
                    </a:lnTo>
                    <a:lnTo>
                      <a:pt x="23" y="104"/>
                    </a:lnTo>
                    <a:lnTo>
                      <a:pt x="29" y="108"/>
                    </a:lnTo>
                    <a:lnTo>
                      <a:pt x="31" y="108"/>
                    </a:lnTo>
                    <a:lnTo>
                      <a:pt x="31" y="108"/>
                    </a:lnTo>
                    <a:lnTo>
                      <a:pt x="31" y="106"/>
                    </a:lnTo>
                    <a:lnTo>
                      <a:pt x="33" y="106"/>
                    </a:lnTo>
                    <a:lnTo>
                      <a:pt x="27" y="103"/>
                    </a:lnTo>
                    <a:lnTo>
                      <a:pt x="21" y="99"/>
                    </a:lnTo>
                    <a:lnTo>
                      <a:pt x="15" y="93"/>
                    </a:lnTo>
                    <a:lnTo>
                      <a:pt x="12" y="87"/>
                    </a:lnTo>
                    <a:lnTo>
                      <a:pt x="8" y="80"/>
                    </a:lnTo>
                    <a:lnTo>
                      <a:pt x="6" y="74"/>
                    </a:lnTo>
                    <a:lnTo>
                      <a:pt x="4" y="67"/>
                    </a:lnTo>
                    <a:lnTo>
                      <a:pt x="4" y="59"/>
                    </a:lnTo>
                    <a:lnTo>
                      <a:pt x="4" y="48"/>
                    </a:lnTo>
                    <a:lnTo>
                      <a:pt x="8" y="38"/>
                    </a:lnTo>
                    <a:lnTo>
                      <a:pt x="12" y="31"/>
                    </a:lnTo>
                    <a:lnTo>
                      <a:pt x="17" y="23"/>
                    </a:lnTo>
                    <a:lnTo>
                      <a:pt x="17" y="21"/>
                    </a:lnTo>
                    <a:lnTo>
                      <a:pt x="17" y="21"/>
                    </a:lnTo>
                    <a:lnTo>
                      <a:pt x="21" y="13"/>
                    </a:lnTo>
                    <a:lnTo>
                      <a:pt x="25" y="10"/>
                    </a:lnTo>
                    <a:close/>
                  </a:path>
                </a:pathLst>
              </a:custGeom>
              <a:solidFill>
                <a:srgbClr val="C7929D"/>
              </a:solidFill>
              <a:ln w="9525">
                <a:noFill/>
                <a:round/>
                <a:headEnd/>
                <a:tailEnd/>
              </a:ln>
            </p:spPr>
            <p:txBody>
              <a:bodyPr/>
              <a:lstStyle/>
              <a:p>
                <a:endParaRPr lang="en-US"/>
              </a:p>
            </p:txBody>
          </p:sp>
          <p:sp>
            <p:nvSpPr>
              <p:cNvPr id="179415" name="Freeform 215"/>
              <p:cNvSpPr>
                <a:spLocks noEditPoints="1"/>
              </p:cNvSpPr>
              <p:nvPr/>
            </p:nvSpPr>
            <p:spPr bwMode="auto">
              <a:xfrm>
                <a:off x="1574" y="1457"/>
                <a:ext cx="114" cy="106"/>
              </a:xfrm>
              <a:custGeom>
                <a:avLst/>
                <a:gdLst/>
                <a:ahLst/>
                <a:cxnLst>
                  <a:cxn ang="0">
                    <a:pos x="112" y="44"/>
                  </a:cxn>
                  <a:cxn ang="0">
                    <a:pos x="105" y="25"/>
                  </a:cxn>
                  <a:cxn ang="0">
                    <a:pos x="87" y="10"/>
                  </a:cxn>
                  <a:cxn ang="0">
                    <a:pos x="69" y="0"/>
                  </a:cxn>
                  <a:cxn ang="0">
                    <a:pos x="48" y="0"/>
                  </a:cxn>
                  <a:cxn ang="0">
                    <a:pos x="38" y="4"/>
                  </a:cxn>
                  <a:cxn ang="0">
                    <a:pos x="46" y="4"/>
                  </a:cxn>
                  <a:cxn ang="0">
                    <a:pos x="67" y="4"/>
                  </a:cxn>
                  <a:cxn ang="0">
                    <a:pos x="86" y="11"/>
                  </a:cxn>
                  <a:cxn ang="0">
                    <a:pos x="101" y="27"/>
                  </a:cxn>
                  <a:cxn ang="0">
                    <a:pos x="108" y="46"/>
                  </a:cxn>
                  <a:cxn ang="0">
                    <a:pos x="108" y="65"/>
                  </a:cxn>
                  <a:cxn ang="0">
                    <a:pos x="108" y="72"/>
                  </a:cxn>
                  <a:cxn ang="0">
                    <a:pos x="112" y="65"/>
                  </a:cxn>
                  <a:cxn ang="0">
                    <a:pos x="19" y="13"/>
                  </a:cxn>
                  <a:cxn ang="0">
                    <a:pos x="6" y="32"/>
                  </a:cxn>
                  <a:cxn ang="0">
                    <a:pos x="0" y="57"/>
                  </a:cxn>
                  <a:cxn ang="0">
                    <a:pos x="2" y="72"/>
                  </a:cxn>
                  <a:cxn ang="0">
                    <a:pos x="8" y="85"/>
                  </a:cxn>
                  <a:cxn ang="0">
                    <a:pos x="17" y="97"/>
                  </a:cxn>
                  <a:cxn ang="0">
                    <a:pos x="29" y="106"/>
                  </a:cxn>
                  <a:cxn ang="0">
                    <a:pos x="32" y="104"/>
                  </a:cxn>
                  <a:cxn ang="0">
                    <a:pos x="32" y="104"/>
                  </a:cxn>
                  <a:cxn ang="0">
                    <a:pos x="21" y="95"/>
                  </a:cxn>
                  <a:cxn ang="0">
                    <a:pos x="12" y="85"/>
                  </a:cxn>
                  <a:cxn ang="0">
                    <a:pos x="6" y="70"/>
                  </a:cxn>
                  <a:cxn ang="0">
                    <a:pos x="4" y="57"/>
                  </a:cxn>
                  <a:cxn ang="0">
                    <a:pos x="6" y="38"/>
                  </a:cxn>
                  <a:cxn ang="0">
                    <a:pos x="15" y="23"/>
                  </a:cxn>
                  <a:cxn ang="0">
                    <a:pos x="13" y="23"/>
                  </a:cxn>
                  <a:cxn ang="0">
                    <a:pos x="15" y="19"/>
                  </a:cxn>
                  <a:cxn ang="0">
                    <a:pos x="19" y="13"/>
                  </a:cxn>
                </a:cxnLst>
                <a:rect l="0" t="0" r="r" b="b"/>
                <a:pathLst>
                  <a:path w="114" h="106">
                    <a:moveTo>
                      <a:pt x="114" y="57"/>
                    </a:moveTo>
                    <a:lnTo>
                      <a:pt x="112" y="44"/>
                    </a:lnTo>
                    <a:lnTo>
                      <a:pt x="108" y="34"/>
                    </a:lnTo>
                    <a:lnTo>
                      <a:pt x="105" y="25"/>
                    </a:lnTo>
                    <a:lnTo>
                      <a:pt x="97" y="15"/>
                    </a:lnTo>
                    <a:lnTo>
                      <a:pt x="87" y="10"/>
                    </a:lnTo>
                    <a:lnTo>
                      <a:pt x="78" y="4"/>
                    </a:lnTo>
                    <a:lnTo>
                      <a:pt x="69" y="0"/>
                    </a:lnTo>
                    <a:lnTo>
                      <a:pt x="57" y="0"/>
                    </a:lnTo>
                    <a:lnTo>
                      <a:pt x="48" y="0"/>
                    </a:lnTo>
                    <a:lnTo>
                      <a:pt x="40" y="2"/>
                    </a:lnTo>
                    <a:lnTo>
                      <a:pt x="38" y="4"/>
                    </a:lnTo>
                    <a:lnTo>
                      <a:pt x="36" y="8"/>
                    </a:lnTo>
                    <a:lnTo>
                      <a:pt x="46" y="4"/>
                    </a:lnTo>
                    <a:lnTo>
                      <a:pt x="57" y="4"/>
                    </a:lnTo>
                    <a:lnTo>
                      <a:pt x="67" y="4"/>
                    </a:lnTo>
                    <a:lnTo>
                      <a:pt x="78" y="8"/>
                    </a:lnTo>
                    <a:lnTo>
                      <a:pt x="86" y="11"/>
                    </a:lnTo>
                    <a:lnTo>
                      <a:pt x="95" y="19"/>
                    </a:lnTo>
                    <a:lnTo>
                      <a:pt x="101" y="27"/>
                    </a:lnTo>
                    <a:lnTo>
                      <a:pt x="106" y="36"/>
                    </a:lnTo>
                    <a:lnTo>
                      <a:pt x="108" y="46"/>
                    </a:lnTo>
                    <a:lnTo>
                      <a:pt x="110" y="57"/>
                    </a:lnTo>
                    <a:lnTo>
                      <a:pt x="108" y="65"/>
                    </a:lnTo>
                    <a:lnTo>
                      <a:pt x="106" y="72"/>
                    </a:lnTo>
                    <a:lnTo>
                      <a:pt x="108" y="72"/>
                    </a:lnTo>
                    <a:lnTo>
                      <a:pt x="112" y="72"/>
                    </a:lnTo>
                    <a:lnTo>
                      <a:pt x="112" y="65"/>
                    </a:lnTo>
                    <a:lnTo>
                      <a:pt x="114" y="57"/>
                    </a:lnTo>
                    <a:close/>
                    <a:moveTo>
                      <a:pt x="19" y="13"/>
                    </a:moveTo>
                    <a:lnTo>
                      <a:pt x="12" y="21"/>
                    </a:lnTo>
                    <a:lnTo>
                      <a:pt x="6" y="32"/>
                    </a:lnTo>
                    <a:lnTo>
                      <a:pt x="2" y="44"/>
                    </a:lnTo>
                    <a:lnTo>
                      <a:pt x="0" y="57"/>
                    </a:lnTo>
                    <a:lnTo>
                      <a:pt x="0" y="65"/>
                    </a:lnTo>
                    <a:lnTo>
                      <a:pt x="2" y="72"/>
                    </a:lnTo>
                    <a:lnTo>
                      <a:pt x="4" y="78"/>
                    </a:lnTo>
                    <a:lnTo>
                      <a:pt x="8" y="85"/>
                    </a:lnTo>
                    <a:lnTo>
                      <a:pt x="12" y="91"/>
                    </a:lnTo>
                    <a:lnTo>
                      <a:pt x="17" y="97"/>
                    </a:lnTo>
                    <a:lnTo>
                      <a:pt x="23" y="102"/>
                    </a:lnTo>
                    <a:lnTo>
                      <a:pt x="29" y="106"/>
                    </a:lnTo>
                    <a:lnTo>
                      <a:pt x="31" y="104"/>
                    </a:lnTo>
                    <a:lnTo>
                      <a:pt x="32" y="104"/>
                    </a:lnTo>
                    <a:lnTo>
                      <a:pt x="32" y="104"/>
                    </a:lnTo>
                    <a:lnTo>
                      <a:pt x="32" y="104"/>
                    </a:lnTo>
                    <a:lnTo>
                      <a:pt x="27" y="101"/>
                    </a:lnTo>
                    <a:lnTo>
                      <a:pt x="21" y="95"/>
                    </a:lnTo>
                    <a:lnTo>
                      <a:pt x="15" y="91"/>
                    </a:lnTo>
                    <a:lnTo>
                      <a:pt x="12" y="85"/>
                    </a:lnTo>
                    <a:lnTo>
                      <a:pt x="8" y="78"/>
                    </a:lnTo>
                    <a:lnTo>
                      <a:pt x="6" y="70"/>
                    </a:lnTo>
                    <a:lnTo>
                      <a:pt x="4" y="65"/>
                    </a:lnTo>
                    <a:lnTo>
                      <a:pt x="4" y="57"/>
                    </a:lnTo>
                    <a:lnTo>
                      <a:pt x="4" y="47"/>
                    </a:lnTo>
                    <a:lnTo>
                      <a:pt x="6" y="38"/>
                    </a:lnTo>
                    <a:lnTo>
                      <a:pt x="10" y="30"/>
                    </a:lnTo>
                    <a:lnTo>
                      <a:pt x="15" y="23"/>
                    </a:lnTo>
                    <a:lnTo>
                      <a:pt x="15" y="23"/>
                    </a:lnTo>
                    <a:lnTo>
                      <a:pt x="13" y="23"/>
                    </a:lnTo>
                    <a:lnTo>
                      <a:pt x="15" y="21"/>
                    </a:lnTo>
                    <a:lnTo>
                      <a:pt x="15" y="19"/>
                    </a:lnTo>
                    <a:lnTo>
                      <a:pt x="17" y="15"/>
                    </a:lnTo>
                    <a:lnTo>
                      <a:pt x="19" y="13"/>
                    </a:lnTo>
                    <a:close/>
                  </a:path>
                </a:pathLst>
              </a:custGeom>
              <a:solidFill>
                <a:srgbClr val="C8939D"/>
              </a:solidFill>
              <a:ln w="9525">
                <a:noFill/>
                <a:round/>
                <a:headEnd/>
                <a:tailEnd/>
              </a:ln>
            </p:spPr>
            <p:txBody>
              <a:bodyPr/>
              <a:lstStyle/>
              <a:p>
                <a:endParaRPr lang="en-US"/>
              </a:p>
            </p:txBody>
          </p:sp>
          <p:sp>
            <p:nvSpPr>
              <p:cNvPr id="179416" name="Freeform 216"/>
              <p:cNvSpPr>
                <a:spLocks noEditPoints="1"/>
              </p:cNvSpPr>
              <p:nvPr/>
            </p:nvSpPr>
            <p:spPr bwMode="auto">
              <a:xfrm>
                <a:off x="1576" y="1459"/>
                <a:ext cx="110" cy="102"/>
              </a:xfrm>
              <a:custGeom>
                <a:avLst/>
                <a:gdLst/>
                <a:ahLst/>
                <a:cxnLst>
                  <a:cxn ang="0">
                    <a:pos x="108" y="44"/>
                  </a:cxn>
                  <a:cxn ang="0">
                    <a:pos x="101" y="23"/>
                  </a:cxn>
                  <a:cxn ang="0">
                    <a:pos x="85" y="8"/>
                  </a:cxn>
                  <a:cxn ang="0">
                    <a:pos x="67" y="0"/>
                  </a:cxn>
                  <a:cxn ang="0">
                    <a:pos x="46" y="0"/>
                  </a:cxn>
                  <a:cxn ang="0">
                    <a:pos x="34" y="6"/>
                  </a:cxn>
                  <a:cxn ang="0">
                    <a:pos x="30" y="8"/>
                  </a:cxn>
                  <a:cxn ang="0">
                    <a:pos x="42" y="4"/>
                  </a:cxn>
                  <a:cxn ang="0">
                    <a:pos x="65" y="4"/>
                  </a:cxn>
                  <a:cxn ang="0">
                    <a:pos x="84" y="11"/>
                  </a:cxn>
                  <a:cxn ang="0">
                    <a:pos x="97" y="25"/>
                  </a:cxn>
                  <a:cxn ang="0">
                    <a:pos x="104" y="44"/>
                  </a:cxn>
                  <a:cxn ang="0">
                    <a:pos x="104" y="63"/>
                  </a:cxn>
                  <a:cxn ang="0">
                    <a:pos x="104" y="70"/>
                  </a:cxn>
                  <a:cxn ang="0">
                    <a:pos x="108" y="63"/>
                  </a:cxn>
                  <a:cxn ang="0">
                    <a:pos x="13" y="19"/>
                  </a:cxn>
                  <a:cxn ang="0">
                    <a:pos x="4" y="34"/>
                  </a:cxn>
                  <a:cxn ang="0">
                    <a:pos x="0" y="55"/>
                  </a:cxn>
                  <a:cxn ang="0">
                    <a:pos x="2" y="70"/>
                  </a:cxn>
                  <a:cxn ang="0">
                    <a:pos x="8" y="83"/>
                  </a:cxn>
                  <a:cxn ang="0">
                    <a:pos x="17" y="95"/>
                  </a:cxn>
                  <a:cxn ang="0">
                    <a:pos x="29" y="102"/>
                  </a:cxn>
                  <a:cxn ang="0">
                    <a:pos x="30" y="102"/>
                  </a:cxn>
                  <a:cxn ang="0">
                    <a:pos x="32" y="100"/>
                  </a:cxn>
                  <a:cxn ang="0">
                    <a:pos x="21" y="93"/>
                  </a:cxn>
                  <a:cxn ang="0">
                    <a:pos x="11" y="81"/>
                  </a:cxn>
                  <a:cxn ang="0">
                    <a:pos x="6" y="68"/>
                  </a:cxn>
                  <a:cxn ang="0">
                    <a:pos x="4" y="55"/>
                  </a:cxn>
                  <a:cxn ang="0">
                    <a:pos x="8" y="34"/>
                  </a:cxn>
                  <a:cxn ang="0">
                    <a:pos x="17" y="19"/>
                  </a:cxn>
                  <a:cxn ang="0">
                    <a:pos x="11" y="21"/>
                  </a:cxn>
                  <a:cxn ang="0">
                    <a:pos x="13" y="19"/>
                  </a:cxn>
                </a:cxnLst>
                <a:rect l="0" t="0" r="r" b="b"/>
                <a:pathLst>
                  <a:path w="110" h="102">
                    <a:moveTo>
                      <a:pt x="110" y="55"/>
                    </a:moveTo>
                    <a:lnTo>
                      <a:pt x="108" y="44"/>
                    </a:lnTo>
                    <a:lnTo>
                      <a:pt x="104" y="32"/>
                    </a:lnTo>
                    <a:lnTo>
                      <a:pt x="101" y="23"/>
                    </a:lnTo>
                    <a:lnTo>
                      <a:pt x="93" y="15"/>
                    </a:lnTo>
                    <a:lnTo>
                      <a:pt x="85" y="8"/>
                    </a:lnTo>
                    <a:lnTo>
                      <a:pt x="76" y="4"/>
                    </a:lnTo>
                    <a:lnTo>
                      <a:pt x="67" y="0"/>
                    </a:lnTo>
                    <a:lnTo>
                      <a:pt x="55" y="0"/>
                    </a:lnTo>
                    <a:lnTo>
                      <a:pt x="46" y="0"/>
                    </a:lnTo>
                    <a:lnTo>
                      <a:pt x="36" y="2"/>
                    </a:lnTo>
                    <a:lnTo>
                      <a:pt x="34" y="6"/>
                    </a:lnTo>
                    <a:lnTo>
                      <a:pt x="32" y="8"/>
                    </a:lnTo>
                    <a:lnTo>
                      <a:pt x="30" y="8"/>
                    </a:lnTo>
                    <a:lnTo>
                      <a:pt x="30" y="9"/>
                    </a:lnTo>
                    <a:lnTo>
                      <a:pt x="42" y="4"/>
                    </a:lnTo>
                    <a:lnTo>
                      <a:pt x="55" y="4"/>
                    </a:lnTo>
                    <a:lnTo>
                      <a:pt x="65" y="4"/>
                    </a:lnTo>
                    <a:lnTo>
                      <a:pt x="74" y="8"/>
                    </a:lnTo>
                    <a:lnTo>
                      <a:pt x="84" y="11"/>
                    </a:lnTo>
                    <a:lnTo>
                      <a:pt x="91" y="17"/>
                    </a:lnTo>
                    <a:lnTo>
                      <a:pt x="97" y="25"/>
                    </a:lnTo>
                    <a:lnTo>
                      <a:pt x="103" y="34"/>
                    </a:lnTo>
                    <a:lnTo>
                      <a:pt x="104" y="44"/>
                    </a:lnTo>
                    <a:lnTo>
                      <a:pt x="106" y="55"/>
                    </a:lnTo>
                    <a:lnTo>
                      <a:pt x="104" y="63"/>
                    </a:lnTo>
                    <a:lnTo>
                      <a:pt x="103" y="72"/>
                    </a:lnTo>
                    <a:lnTo>
                      <a:pt x="104" y="70"/>
                    </a:lnTo>
                    <a:lnTo>
                      <a:pt x="106" y="70"/>
                    </a:lnTo>
                    <a:lnTo>
                      <a:pt x="108" y="63"/>
                    </a:lnTo>
                    <a:lnTo>
                      <a:pt x="110" y="55"/>
                    </a:lnTo>
                    <a:close/>
                    <a:moveTo>
                      <a:pt x="13" y="19"/>
                    </a:moveTo>
                    <a:lnTo>
                      <a:pt x="8" y="27"/>
                    </a:lnTo>
                    <a:lnTo>
                      <a:pt x="4" y="34"/>
                    </a:lnTo>
                    <a:lnTo>
                      <a:pt x="0" y="44"/>
                    </a:lnTo>
                    <a:lnTo>
                      <a:pt x="0" y="55"/>
                    </a:lnTo>
                    <a:lnTo>
                      <a:pt x="0" y="63"/>
                    </a:lnTo>
                    <a:lnTo>
                      <a:pt x="2" y="70"/>
                    </a:lnTo>
                    <a:lnTo>
                      <a:pt x="4" y="76"/>
                    </a:lnTo>
                    <a:lnTo>
                      <a:pt x="8" y="83"/>
                    </a:lnTo>
                    <a:lnTo>
                      <a:pt x="11" y="89"/>
                    </a:lnTo>
                    <a:lnTo>
                      <a:pt x="17" y="95"/>
                    </a:lnTo>
                    <a:lnTo>
                      <a:pt x="23" y="99"/>
                    </a:lnTo>
                    <a:lnTo>
                      <a:pt x="29" y="102"/>
                    </a:lnTo>
                    <a:lnTo>
                      <a:pt x="30" y="102"/>
                    </a:lnTo>
                    <a:lnTo>
                      <a:pt x="30" y="102"/>
                    </a:lnTo>
                    <a:lnTo>
                      <a:pt x="32" y="100"/>
                    </a:lnTo>
                    <a:lnTo>
                      <a:pt x="32" y="100"/>
                    </a:lnTo>
                    <a:lnTo>
                      <a:pt x="27" y="97"/>
                    </a:lnTo>
                    <a:lnTo>
                      <a:pt x="21" y="93"/>
                    </a:lnTo>
                    <a:lnTo>
                      <a:pt x="15" y="87"/>
                    </a:lnTo>
                    <a:lnTo>
                      <a:pt x="11" y="81"/>
                    </a:lnTo>
                    <a:lnTo>
                      <a:pt x="8" y="76"/>
                    </a:lnTo>
                    <a:lnTo>
                      <a:pt x="6" y="68"/>
                    </a:lnTo>
                    <a:lnTo>
                      <a:pt x="4" y="63"/>
                    </a:lnTo>
                    <a:lnTo>
                      <a:pt x="4" y="55"/>
                    </a:lnTo>
                    <a:lnTo>
                      <a:pt x="4" y="44"/>
                    </a:lnTo>
                    <a:lnTo>
                      <a:pt x="8" y="34"/>
                    </a:lnTo>
                    <a:lnTo>
                      <a:pt x="11" y="27"/>
                    </a:lnTo>
                    <a:lnTo>
                      <a:pt x="17" y="19"/>
                    </a:lnTo>
                    <a:lnTo>
                      <a:pt x="15" y="21"/>
                    </a:lnTo>
                    <a:lnTo>
                      <a:pt x="11" y="21"/>
                    </a:lnTo>
                    <a:lnTo>
                      <a:pt x="11" y="19"/>
                    </a:lnTo>
                    <a:lnTo>
                      <a:pt x="13" y="19"/>
                    </a:lnTo>
                    <a:close/>
                  </a:path>
                </a:pathLst>
              </a:custGeom>
              <a:solidFill>
                <a:srgbClr val="C9939D"/>
              </a:solidFill>
              <a:ln w="9525">
                <a:noFill/>
                <a:round/>
                <a:headEnd/>
                <a:tailEnd/>
              </a:ln>
            </p:spPr>
            <p:txBody>
              <a:bodyPr/>
              <a:lstStyle/>
              <a:p>
                <a:endParaRPr lang="en-US"/>
              </a:p>
            </p:txBody>
          </p:sp>
          <p:sp>
            <p:nvSpPr>
              <p:cNvPr id="179417" name="Freeform 217"/>
              <p:cNvSpPr>
                <a:spLocks/>
              </p:cNvSpPr>
              <p:nvPr/>
            </p:nvSpPr>
            <p:spPr bwMode="auto">
              <a:xfrm>
                <a:off x="1578" y="1461"/>
                <a:ext cx="106" cy="100"/>
              </a:xfrm>
              <a:custGeom>
                <a:avLst/>
                <a:gdLst/>
                <a:ahLst/>
                <a:cxnLst>
                  <a:cxn ang="0">
                    <a:pos x="106" y="53"/>
                  </a:cxn>
                  <a:cxn ang="0">
                    <a:pos x="104" y="42"/>
                  </a:cxn>
                  <a:cxn ang="0">
                    <a:pos x="102" y="32"/>
                  </a:cxn>
                  <a:cxn ang="0">
                    <a:pos x="97" y="23"/>
                  </a:cxn>
                  <a:cxn ang="0">
                    <a:pos x="91" y="15"/>
                  </a:cxn>
                  <a:cxn ang="0">
                    <a:pos x="82" y="7"/>
                  </a:cxn>
                  <a:cxn ang="0">
                    <a:pos x="74" y="4"/>
                  </a:cxn>
                  <a:cxn ang="0">
                    <a:pos x="63" y="0"/>
                  </a:cxn>
                  <a:cxn ang="0">
                    <a:pos x="53" y="0"/>
                  </a:cxn>
                  <a:cxn ang="0">
                    <a:pos x="42" y="0"/>
                  </a:cxn>
                  <a:cxn ang="0">
                    <a:pos x="32" y="4"/>
                  </a:cxn>
                  <a:cxn ang="0">
                    <a:pos x="30" y="6"/>
                  </a:cxn>
                  <a:cxn ang="0">
                    <a:pos x="30" y="6"/>
                  </a:cxn>
                  <a:cxn ang="0">
                    <a:pos x="25" y="11"/>
                  </a:cxn>
                  <a:cxn ang="0">
                    <a:pos x="19" y="15"/>
                  </a:cxn>
                  <a:cxn ang="0">
                    <a:pos x="15" y="17"/>
                  </a:cxn>
                  <a:cxn ang="0">
                    <a:pos x="11" y="19"/>
                  </a:cxn>
                  <a:cxn ang="0">
                    <a:pos x="6" y="26"/>
                  </a:cxn>
                  <a:cxn ang="0">
                    <a:pos x="2" y="34"/>
                  </a:cxn>
                  <a:cxn ang="0">
                    <a:pos x="0" y="43"/>
                  </a:cxn>
                  <a:cxn ang="0">
                    <a:pos x="0" y="53"/>
                  </a:cxn>
                  <a:cxn ang="0">
                    <a:pos x="0" y="61"/>
                  </a:cxn>
                  <a:cxn ang="0">
                    <a:pos x="2" y="66"/>
                  </a:cxn>
                  <a:cxn ang="0">
                    <a:pos x="4" y="74"/>
                  </a:cxn>
                  <a:cxn ang="0">
                    <a:pos x="8" y="81"/>
                  </a:cxn>
                  <a:cxn ang="0">
                    <a:pos x="11" y="87"/>
                  </a:cxn>
                  <a:cxn ang="0">
                    <a:pos x="17" y="91"/>
                  </a:cxn>
                  <a:cxn ang="0">
                    <a:pos x="23" y="97"/>
                  </a:cxn>
                  <a:cxn ang="0">
                    <a:pos x="28" y="100"/>
                  </a:cxn>
                  <a:cxn ang="0">
                    <a:pos x="30" y="98"/>
                  </a:cxn>
                  <a:cxn ang="0">
                    <a:pos x="32" y="97"/>
                  </a:cxn>
                  <a:cxn ang="0">
                    <a:pos x="27" y="95"/>
                  </a:cxn>
                  <a:cxn ang="0">
                    <a:pos x="21" y="89"/>
                  </a:cxn>
                  <a:cxn ang="0">
                    <a:pos x="15" y="85"/>
                  </a:cxn>
                  <a:cxn ang="0">
                    <a:pos x="11" y="79"/>
                  </a:cxn>
                  <a:cxn ang="0">
                    <a:pos x="8" y="74"/>
                  </a:cxn>
                  <a:cxn ang="0">
                    <a:pos x="6" y="66"/>
                  </a:cxn>
                  <a:cxn ang="0">
                    <a:pos x="4" y="59"/>
                  </a:cxn>
                  <a:cxn ang="0">
                    <a:pos x="4" y="53"/>
                  </a:cxn>
                  <a:cxn ang="0">
                    <a:pos x="4" y="42"/>
                  </a:cxn>
                  <a:cxn ang="0">
                    <a:pos x="8" y="32"/>
                  </a:cxn>
                  <a:cxn ang="0">
                    <a:pos x="11" y="25"/>
                  </a:cxn>
                  <a:cxn ang="0">
                    <a:pos x="17" y="17"/>
                  </a:cxn>
                  <a:cxn ang="0">
                    <a:pos x="25" y="11"/>
                  </a:cxn>
                  <a:cxn ang="0">
                    <a:pos x="34" y="7"/>
                  </a:cxn>
                  <a:cxn ang="0">
                    <a:pos x="44" y="4"/>
                  </a:cxn>
                  <a:cxn ang="0">
                    <a:pos x="53" y="4"/>
                  </a:cxn>
                  <a:cxn ang="0">
                    <a:pos x="63" y="4"/>
                  </a:cxn>
                  <a:cxn ang="0">
                    <a:pos x="72" y="7"/>
                  </a:cxn>
                  <a:cxn ang="0">
                    <a:pos x="80" y="11"/>
                  </a:cxn>
                  <a:cxn ang="0">
                    <a:pos x="87" y="17"/>
                  </a:cxn>
                  <a:cxn ang="0">
                    <a:pos x="93" y="25"/>
                  </a:cxn>
                  <a:cxn ang="0">
                    <a:pos x="99" y="32"/>
                  </a:cxn>
                  <a:cxn ang="0">
                    <a:pos x="101" y="42"/>
                  </a:cxn>
                  <a:cxn ang="0">
                    <a:pos x="102" y="53"/>
                  </a:cxn>
                  <a:cxn ang="0">
                    <a:pos x="101" y="62"/>
                  </a:cxn>
                  <a:cxn ang="0">
                    <a:pos x="99" y="70"/>
                  </a:cxn>
                  <a:cxn ang="0">
                    <a:pos x="101" y="70"/>
                  </a:cxn>
                  <a:cxn ang="0">
                    <a:pos x="102" y="68"/>
                  </a:cxn>
                  <a:cxn ang="0">
                    <a:pos x="104" y="61"/>
                  </a:cxn>
                  <a:cxn ang="0">
                    <a:pos x="106" y="53"/>
                  </a:cxn>
                </a:cxnLst>
                <a:rect l="0" t="0" r="r" b="b"/>
                <a:pathLst>
                  <a:path w="106" h="100">
                    <a:moveTo>
                      <a:pt x="106" y="53"/>
                    </a:moveTo>
                    <a:lnTo>
                      <a:pt x="104" y="42"/>
                    </a:lnTo>
                    <a:lnTo>
                      <a:pt x="102" y="32"/>
                    </a:lnTo>
                    <a:lnTo>
                      <a:pt x="97" y="23"/>
                    </a:lnTo>
                    <a:lnTo>
                      <a:pt x="91" y="15"/>
                    </a:lnTo>
                    <a:lnTo>
                      <a:pt x="82" y="7"/>
                    </a:lnTo>
                    <a:lnTo>
                      <a:pt x="74" y="4"/>
                    </a:lnTo>
                    <a:lnTo>
                      <a:pt x="63" y="0"/>
                    </a:lnTo>
                    <a:lnTo>
                      <a:pt x="53" y="0"/>
                    </a:lnTo>
                    <a:lnTo>
                      <a:pt x="42" y="0"/>
                    </a:lnTo>
                    <a:lnTo>
                      <a:pt x="32" y="4"/>
                    </a:lnTo>
                    <a:lnTo>
                      <a:pt x="30" y="6"/>
                    </a:lnTo>
                    <a:lnTo>
                      <a:pt x="30" y="6"/>
                    </a:lnTo>
                    <a:lnTo>
                      <a:pt x="25" y="11"/>
                    </a:lnTo>
                    <a:lnTo>
                      <a:pt x="19" y="15"/>
                    </a:lnTo>
                    <a:lnTo>
                      <a:pt x="15" y="17"/>
                    </a:lnTo>
                    <a:lnTo>
                      <a:pt x="11" y="19"/>
                    </a:lnTo>
                    <a:lnTo>
                      <a:pt x="6" y="26"/>
                    </a:lnTo>
                    <a:lnTo>
                      <a:pt x="2" y="34"/>
                    </a:lnTo>
                    <a:lnTo>
                      <a:pt x="0" y="43"/>
                    </a:lnTo>
                    <a:lnTo>
                      <a:pt x="0" y="53"/>
                    </a:lnTo>
                    <a:lnTo>
                      <a:pt x="0" y="61"/>
                    </a:lnTo>
                    <a:lnTo>
                      <a:pt x="2" y="66"/>
                    </a:lnTo>
                    <a:lnTo>
                      <a:pt x="4" y="74"/>
                    </a:lnTo>
                    <a:lnTo>
                      <a:pt x="8" y="81"/>
                    </a:lnTo>
                    <a:lnTo>
                      <a:pt x="11" y="87"/>
                    </a:lnTo>
                    <a:lnTo>
                      <a:pt x="17" y="91"/>
                    </a:lnTo>
                    <a:lnTo>
                      <a:pt x="23" y="97"/>
                    </a:lnTo>
                    <a:lnTo>
                      <a:pt x="28" y="100"/>
                    </a:lnTo>
                    <a:lnTo>
                      <a:pt x="30" y="98"/>
                    </a:lnTo>
                    <a:lnTo>
                      <a:pt x="32" y="97"/>
                    </a:lnTo>
                    <a:lnTo>
                      <a:pt x="27" y="95"/>
                    </a:lnTo>
                    <a:lnTo>
                      <a:pt x="21" y="89"/>
                    </a:lnTo>
                    <a:lnTo>
                      <a:pt x="15" y="85"/>
                    </a:lnTo>
                    <a:lnTo>
                      <a:pt x="11" y="79"/>
                    </a:lnTo>
                    <a:lnTo>
                      <a:pt x="8" y="74"/>
                    </a:lnTo>
                    <a:lnTo>
                      <a:pt x="6" y="66"/>
                    </a:lnTo>
                    <a:lnTo>
                      <a:pt x="4" y="59"/>
                    </a:lnTo>
                    <a:lnTo>
                      <a:pt x="4" y="53"/>
                    </a:lnTo>
                    <a:lnTo>
                      <a:pt x="4" y="42"/>
                    </a:lnTo>
                    <a:lnTo>
                      <a:pt x="8" y="32"/>
                    </a:lnTo>
                    <a:lnTo>
                      <a:pt x="11" y="25"/>
                    </a:lnTo>
                    <a:lnTo>
                      <a:pt x="17" y="17"/>
                    </a:lnTo>
                    <a:lnTo>
                      <a:pt x="25" y="11"/>
                    </a:lnTo>
                    <a:lnTo>
                      <a:pt x="34" y="7"/>
                    </a:lnTo>
                    <a:lnTo>
                      <a:pt x="44" y="4"/>
                    </a:lnTo>
                    <a:lnTo>
                      <a:pt x="53" y="4"/>
                    </a:lnTo>
                    <a:lnTo>
                      <a:pt x="63" y="4"/>
                    </a:lnTo>
                    <a:lnTo>
                      <a:pt x="72" y="7"/>
                    </a:lnTo>
                    <a:lnTo>
                      <a:pt x="80" y="11"/>
                    </a:lnTo>
                    <a:lnTo>
                      <a:pt x="87" y="17"/>
                    </a:lnTo>
                    <a:lnTo>
                      <a:pt x="93" y="25"/>
                    </a:lnTo>
                    <a:lnTo>
                      <a:pt x="99" y="32"/>
                    </a:lnTo>
                    <a:lnTo>
                      <a:pt x="101" y="42"/>
                    </a:lnTo>
                    <a:lnTo>
                      <a:pt x="102" y="53"/>
                    </a:lnTo>
                    <a:lnTo>
                      <a:pt x="101" y="62"/>
                    </a:lnTo>
                    <a:lnTo>
                      <a:pt x="99" y="70"/>
                    </a:lnTo>
                    <a:lnTo>
                      <a:pt x="101" y="70"/>
                    </a:lnTo>
                    <a:lnTo>
                      <a:pt x="102" y="68"/>
                    </a:lnTo>
                    <a:lnTo>
                      <a:pt x="104" y="61"/>
                    </a:lnTo>
                    <a:lnTo>
                      <a:pt x="106" y="53"/>
                    </a:lnTo>
                    <a:close/>
                  </a:path>
                </a:pathLst>
              </a:custGeom>
              <a:solidFill>
                <a:srgbClr val="CA939C"/>
              </a:solidFill>
              <a:ln w="9525">
                <a:noFill/>
                <a:round/>
                <a:headEnd/>
                <a:tailEnd/>
              </a:ln>
            </p:spPr>
            <p:txBody>
              <a:bodyPr/>
              <a:lstStyle/>
              <a:p>
                <a:endParaRPr lang="en-US"/>
              </a:p>
            </p:txBody>
          </p:sp>
          <p:sp>
            <p:nvSpPr>
              <p:cNvPr id="179418" name="Freeform 218"/>
              <p:cNvSpPr>
                <a:spLocks/>
              </p:cNvSpPr>
              <p:nvPr/>
            </p:nvSpPr>
            <p:spPr bwMode="auto">
              <a:xfrm>
                <a:off x="1580" y="1463"/>
                <a:ext cx="102" cy="96"/>
              </a:xfrm>
              <a:custGeom>
                <a:avLst/>
                <a:gdLst/>
                <a:ahLst/>
                <a:cxnLst>
                  <a:cxn ang="0">
                    <a:pos x="102" y="51"/>
                  </a:cxn>
                  <a:cxn ang="0">
                    <a:pos x="100" y="40"/>
                  </a:cxn>
                  <a:cxn ang="0">
                    <a:pos x="99" y="30"/>
                  </a:cxn>
                  <a:cxn ang="0">
                    <a:pos x="93" y="21"/>
                  </a:cxn>
                  <a:cxn ang="0">
                    <a:pos x="87" y="13"/>
                  </a:cxn>
                  <a:cxn ang="0">
                    <a:pos x="80" y="7"/>
                  </a:cxn>
                  <a:cxn ang="0">
                    <a:pos x="70" y="4"/>
                  </a:cxn>
                  <a:cxn ang="0">
                    <a:pos x="61" y="0"/>
                  </a:cxn>
                  <a:cxn ang="0">
                    <a:pos x="51" y="0"/>
                  </a:cxn>
                  <a:cxn ang="0">
                    <a:pos x="38" y="0"/>
                  </a:cxn>
                  <a:cxn ang="0">
                    <a:pos x="26" y="5"/>
                  </a:cxn>
                  <a:cxn ang="0">
                    <a:pos x="23" y="9"/>
                  </a:cxn>
                  <a:cxn ang="0">
                    <a:pos x="17" y="13"/>
                  </a:cxn>
                  <a:cxn ang="0">
                    <a:pos x="15" y="15"/>
                  </a:cxn>
                  <a:cxn ang="0">
                    <a:pos x="13" y="15"/>
                  </a:cxn>
                  <a:cxn ang="0">
                    <a:pos x="7" y="23"/>
                  </a:cxn>
                  <a:cxn ang="0">
                    <a:pos x="4" y="30"/>
                  </a:cxn>
                  <a:cxn ang="0">
                    <a:pos x="0" y="40"/>
                  </a:cxn>
                  <a:cxn ang="0">
                    <a:pos x="0" y="51"/>
                  </a:cxn>
                  <a:cxn ang="0">
                    <a:pos x="0" y="59"/>
                  </a:cxn>
                  <a:cxn ang="0">
                    <a:pos x="2" y="64"/>
                  </a:cxn>
                  <a:cxn ang="0">
                    <a:pos x="4" y="72"/>
                  </a:cxn>
                  <a:cxn ang="0">
                    <a:pos x="7" y="77"/>
                  </a:cxn>
                  <a:cxn ang="0">
                    <a:pos x="11" y="83"/>
                  </a:cxn>
                  <a:cxn ang="0">
                    <a:pos x="17" y="89"/>
                  </a:cxn>
                  <a:cxn ang="0">
                    <a:pos x="23" y="93"/>
                  </a:cxn>
                  <a:cxn ang="0">
                    <a:pos x="28" y="96"/>
                  </a:cxn>
                  <a:cxn ang="0">
                    <a:pos x="30" y="95"/>
                  </a:cxn>
                  <a:cxn ang="0">
                    <a:pos x="32" y="95"/>
                  </a:cxn>
                  <a:cxn ang="0">
                    <a:pos x="26" y="91"/>
                  </a:cxn>
                  <a:cxn ang="0">
                    <a:pos x="21" y="87"/>
                  </a:cxn>
                  <a:cxn ang="0">
                    <a:pos x="15" y="81"/>
                  </a:cxn>
                  <a:cxn ang="0">
                    <a:pos x="11" y="77"/>
                  </a:cxn>
                  <a:cxn ang="0">
                    <a:pos x="7" y="70"/>
                  </a:cxn>
                  <a:cxn ang="0">
                    <a:pos x="6" y="64"/>
                  </a:cxn>
                  <a:cxn ang="0">
                    <a:pos x="4" y="57"/>
                  </a:cxn>
                  <a:cxn ang="0">
                    <a:pos x="4" y="51"/>
                  </a:cxn>
                  <a:cxn ang="0">
                    <a:pos x="4" y="40"/>
                  </a:cxn>
                  <a:cxn ang="0">
                    <a:pos x="7" y="32"/>
                  </a:cxn>
                  <a:cxn ang="0">
                    <a:pos x="11" y="24"/>
                  </a:cxn>
                  <a:cxn ang="0">
                    <a:pos x="17" y="17"/>
                  </a:cxn>
                  <a:cxn ang="0">
                    <a:pos x="25" y="11"/>
                  </a:cxn>
                  <a:cxn ang="0">
                    <a:pos x="32" y="5"/>
                  </a:cxn>
                  <a:cxn ang="0">
                    <a:pos x="42" y="4"/>
                  </a:cxn>
                  <a:cxn ang="0">
                    <a:pos x="51" y="4"/>
                  </a:cxn>
                  <a:cxn ang="0">
                    <a:pos x="61" y="4"/>
                  </a:cxn>
                  <a:cxn ang="0">
                    <a:pos x="68" y="5"/>
                  </a:cxn>
                  <a:cxn ang="0">
                    <a:pos x="78" y="11"/>
                  </a:cxn>
                  <a:cxn ang="0">
                    <a:pos x="83" y="17"/>
                  </a:cxn>
                  <a:cxn ang="0">
                    <a:pos x="89" y="24"/>
                  </a:cxn>
                  <a:cxn ang="0">
                    <a:pos x="95" y="32"/>
                  </a:cxn>
                  <a:cxn ang="0">
                    <a:pos x="97" y="40"/>
                  </a:cxn>
                  <a:cxn ang="0">
                    <a:pos x="99" y="51"/>
                  </a:cxn>
                  <a:cxn ang="0">
                    <a:pos x="97" y="60"/>
                  </a:cxn>
                  <a:cxn ang="0">
                    <a:pos x="95" y="70"/>
                  </a:cxn>
                  <a:cxn ang="0">
                    <a:pos x="97" y="68"/>
                  </a:cxn>
                  <a:cxn ang="0">
                    <a:pos x="99" y="68"/>
                  </a:cxn>
                  <a:cxn ang="0">
                    <a:pos x="100" y="59"/>
                  </a:cxn>
                  <a:cxn ang="0">
                    <a:pos x="102" y="51"/>
                  </a:cxn>
                </a:cxnLst>
                <a:rect l="0" t="0" r="r" b="b"/>
                <a:pathLst>
                  <a:path w="102" h="96">
                    <a:moveTo>
                      <a:pt x="102" y="51"/>
                    </a:moveTo>
                    <a:lnTo>
                      <a:pt x="100" y="40"/>
                    </a:lnTo>
                    <a:lnTo>
                      <a:pt x="99" y="30"/>
                    </a:lnTo>
                    <a:lnTo>
                      <a:pt x="93" y="21"/>
                    </a:lnTo>
                    <a:lnTo>
                      <a:pt x="87" y="13"/>
                    </a:lnTo>
                    <a:lnTo>
                      <a:pt x="80" y="7"/>
                    </a:lnTo>
                    <a:lnTo>
                      <a:pt x="70" y="4"/>
                    </a:lnTo>
                    <a:lnTo>
                      <a:pt x="61" y="0"/>
                    </a:lnTo>
                    <a:lnTo>
                      <a:pt x="51" y="0"/>
                    </a:lnTo>
                    <a:lnTo>
                      <a:pt x="38" y="0"/>
                    </a:lnTo>
                    <a:lnTo>
                      <a:pt x="26" y="5"/>
                    </a:lnTo>
                    <a:lnTo>
                      <a:pt x="23" y="9"/>
                    </a:lnTo>
                    <a:lnTo>
                      <a:pt x="17" y="13"/>
                    </a:lnTo>
                    <a:lnTo>
                      <a:pt x="15" y="15"/>
                    </a:lnTo>
                    <a:lnTo>
                      <a:pt x="13" y="15"/>
                    </a:lnTo>
                    <a:lnTo>
                      <a:pt x="7" y="23"/>
                    </a:lnTo>
                    <a:lnTo>
                      <a:pt x="4" y="30"/>
                    </a:lnTo>
                    <a:lnTo>
                      <a:pt x="0" y="40"/>
                    </a:lnTo>
                    <a:lnTo>
                      <a:pt x="0" y="51"/>
                    </a:lnTo>
                    <a:lnTo>
                      <a:pt x="0" y="59"/>
                    </a:lnTo>
                    <a:lnTo>
                      <a:pt x="2" y="64"/>
                    </a:lnTo>
                    <a:lnTo>
                      <a:pt x="4" y="72"/>
                    </a:lnTo>
                    <a:lnTo>
                      <a:pt x="7" y="77"/>
                    </a:lnTo>
                    <a:lnTo>
                      <a:pt x="11" y="83"/>
                    </a:lnTo>
                    <a:lnTo>
                      <a:pt x="17" y="89"/>
                    </a:lnTo>
                    <a:lnTo>
                      <a:pt x="23" y="93"/>
                    </a:lnTo>
                    <a:lnTo>
                      <a:pt x="28" y="96"/>
                    </a:lnTo>
                    <a:lnTo>
                      <a:pt x="30" y="95"/>
                    </a:lnTo>
                    <a:lnTo>
                      <a:pt x="32" y="95"/>
                    </a:lnTo>
                    <a:lnTo>
                      <a:pt x="26" y="91"/>
                    </a:lnTo>
                    <a:lnTo>
                      <a:pt x="21" y="87"/>
                    </a:lnTo>
                    <a:lnTo>
                      <a:pt x="15" y="81"/>
                    </a:lnTo>
                    <a:lnTo>
                      <a:pt x="11" y="77"/>
                    </a:lnTo>
                    <a:lnTo>
                      <a:pt x="7" y="70"/>
                    </a:lnTo>
                    <a:lnTo>
                      <a:pt x="6" y="64"/>
                    </a:lnTo>
                    <a:lnTo>
                      <a:pt x="4" y="57"/>
                    </a:lnTo>
                    <a:lnTo>
                      <a:pt x="4" y="51"/>
                    </a:lnTo>
                    <a:lnTo>
                      <a:pt x="4" y="40"/>
                    </a:lnTo>
                    <a:lnTo>
                      <a:pt x="7" y="32"/>
                    </a:lnTo>
                    <a:lnTo>
                      <a:pt x="11" y="24"/>
                    </a:lnTo>
                    <a:lnTo>
                      <a:pt x="17" y="17"/>
                    </a:lnTo>
                    <a:lnTo>
                      <a:pt x="25" y="11"/>
                    </a:lnTo>
                    <a:lnTo>
                      <a:pt x="32" y="5"/>
                    </a:lnTo>
                    <a:lnTo>
                      <a:pt x="42" y="4"/>
                    </a:lnTo>
                    <a:lnTo>
                      <a:pt x="51" y="4"/>
                    </a:lnTo>
                    <a:lnTo>
                      <a:pt x="61" y="4"/>
                    </a:lnTo>
                    <a:lnTo>
                      <a:pt x="68" y="5"/>
                    </a:lnTo>
                    <a:lnTo>
                      <a:pt x="78" y="11"/>
                    </a:lnTo>
                    <a:lnTo>
                      <a:pt x="83" y="17"/>
                    </a:lnTo>
                    <a:lnTo>
                      <a:pt x="89" y="24"/>
                    </a:lnTo>
                    <a:lnTo>
                      <a:pt x="95" y="32"/>
                    </a:lnTo>
                    <a:lnTo>
                      <a:pt x="97" y="40"/>
                    </a:lnTo>
                    <a:lnTo>
                      <a:pt x="99" y="51"/>
                    </a:lnTo>
                    <a:lnTo>
                      <a:pt x="97" y="60"/>
                    </a:lnTo>
                    <a:lnTo>
                      <a:pt x="95" y="70"/>
                    </a:lnTo>
                    <a:lnTo>
                      <a:pt x="97" y="68"/>
                    </a:lnTo>
                    <a:lnTo>
                      <a:pt x="99" y="68"/>
                    </a:lnTo>
                    <a:lnTo>
                      <a:pt x="100" y="59"/>
                    </a:lnTo>
                    <a:lnTo>
                      <a:pt x="102" y="51"/>
                    </a:lnTo>
                    <a:close/>
                  </a:path>
                </a:pathLst>
              </a:custGeom>
              <a:solidFill>
                <a:srgbClr val="CB939C"/>
              </a:solidFill>
              <a:ln w="9525">
                <a:noFill/>
                <a:round/>
                <a:headEnd/>
                <a:tailEnd/>
              </a:ln>
            </p:spPr>
            <p:txBody>
              <a:bodyPr/>
              <a:lstStyle/>
              <a:p>
                <a:endParaRPr lang="en-US"/>
              </a:p>
            </p:txBody>
          </p:sp>
          <p:sp>
            <p:nvSpPr>
              <p:cNvPr id="179419" name="Freeform 219"/>
              <p:cNvSpPr>
                <a:spLocks/>
              </p:cNvSpPr>
              <p:nvPr/>
            </p:nvSpPr>
            <p:spPr bwMode="auto">
              <a:xfrm>
                <a:off x="1582" y="1465"/>
                <a:ext cx="98" cy="93"/>
              </a:xfrm>
              <a:custGeom>
                <a:avLst/>
                <a:gdLst/>
                <a:ahLst/>
                <a:cxnLst>
                  <a:cxn ang="0">
                    <a:pos x="98" y="49"/>
                  </a:cxn>
                  <a:cxn ang="0">
                    <a:pos x="97" y="38"/>
                  </a:cxn>
                  <a:cxn ang="0">
                    <a:pos x="95" y="28"/>
                  </a:cxn>
                  <a:cxn ang="0">
                    <a:pos x="89" y="21"/>
                  </a:cxn>
                  <a:cxn ang="0">
                    <a:pos x="83" y="13"/>
                  </a:cxn>
                  <a:cxn ang="0">
                    <a:pos x="76" y="7"/>
                  </a:cxn>
                  <a:cxn ang="0">
                    <a:pos x="68" y="3"/>
                  </a:cxn>
                  <a:cxn ang="0">
                    <a:pos x="59" y="0"/>
                  </a:cxn>
                  <a:cxn ang="0">
                    <a:pos x="49" y="0"/>
                  </a:cxn>
                  <a:cxn ang="0">
                    <a:pos x="40" y="0"/>
                  </a:cxn>
                  <a:cxn ang="0">
                    <a:pos x="30" y="3"/>
                  </a:cxn>
                  <a:cxn ang="0">
                    <a:pos x="21" y="7"/>
                  </a:cxn>
                  <a:cxn ang="0">
                    <a:pos x="13" y="13"/>
                  </a:cxn>
                  <a:cxn ang="0">
                    <a:pos x="7" y="21"/>
                  </a:cxn>
                  <a:cxn ang="0">
                    <a:pos x="4" y="28"/>
                  </a:cxn>
                  <a:cxn ang="0">
                    <a:pos x="0" y="38"/>
                  </a:cxn>
                  <a:cxn ang="0">
                    <a:pos x="0" y="49"/>
                  </a:cxn>
                  <a:cxn ang="0">
                    <a:pos x="0" y="55"/>
                  </a:cxn>
                  <a:cxn ang="0">
                    <a:pos x="2" y="62"/>
                  </a:cxn>
                  <a:cxn ang="0">
                    <a:pos x="4" y="70"/>
                  </a:cxn>
                  <a:cxn ang="0">
                    <a:pos x="7" y="75"/>
                  </a:cxn>
                  <a:cxn ang="0">
                    <a:pos x="11" y="81"/>
                  </a:cxn>
                  <a:cxn ang="0">
                    <a:pos x="17" y="85"/>
                  </a:cxn>
                  <a:cxn ang="0">
                    <a:pos x="23" y="91"/>
                  </a:cxn>
                  <a:cxn ang="0">
                    <a:pos x="28" y="93"/>
                  </a:cxn>
                  <a:cxn ang="0">
                    <a:pos x="30" y="93"/>
                  </a:cxn>
                  <a:cxn ang="0">
                    <a:pos x="32" y="91"/>
                  </a:cxn>
                  <a:cxn ang="0">
                    <a:pos x="26" y="89"/>
                  </a:cxn>
                  <a:cxn ang="0">
                    <a:pos x="21" y="85"/>
                  </a:cxn>
                  <a:cxn ang="0">
                    <a:pos x="15" y="79"/>
                  </a:cxn>
                  <a:cxn ang="0">
                    <a:pos x="11" y="74"/>
                  </a:cxn>
                  <a:cxn ang="0">
                    <a:pos x="7" y="68"/>
                  </a:cxn>
                  <a:cxn ang="0">
                    <a:pos x="5" y="62"/>
                  </a:cxn>
                  <a:cxn ang="0">
                    <a:pos x="4" y="55"/>
                  </a:cxn>
                  <a:cxn ang="0">
                    <a:pos x="4" y="49"/>
                  </a:cxn>
                  <a:cxn ang="0">
                    <a:pos x="4" y="39"/>
                  </a:cxn>
                  <a:cxn ang="0">
                    <a:pos x="7" y="30"/>
                  </a:cxn>
                  <a:cxn ang="0">
                    <a:pos x="11" y="22"/>
                  </a:cxn>
                  <a:cxn ang="0">
                    <a:pos x="17" y="17"/>
                  </a:cxn>
                  <a:cxn ang="0">
                    <a:pos x="23" y="11"/>
                  </a:cxn>
                  <a:cxn ang="0">
                    <a:pos x="30" y="5"/>
                  </a:cxn>
                  <a:cxn ang="0">
                    <a:pos x="40" y="3"/>
                  </a:cxn>
                  <a:cxn ang="0">
                    <a:pos x="49" y="3"/>
                  </a:cxn>
                  <a:cxn ang="0">
                    <a:pos x="59" y="3"/>
                  </a:cxn>
                  <a:cxn ang="0">
                    <a:pos x="66" y="5"/>
                  </a:cxn>
                  <a:cxn ang="0">
                    <a:pos x="74" y="11"/>
                  </a:cxn>
                  <a:cxn ang="0">
                    <a:pos x="81" y="17"/>
                  </a:cxn>
                  <a:cxn ang="0">
                    <a:pos x="87" y="22"/>
                  </a:cxn>
                  <a:cxn ang="0">
                    <a:pos x="91" y="30"/>
                  </a:cxn>
                  <a:cxn ang="0">
                    <a:pos x="93" y="39"/>
                  </a:cxn>
                  <a:cxn ang="0">
                    <a:pos x="95" y="49"/>
                  </a:cxn>
                  <a:cxn ang="0">
                    <a:pos x="93" y="58"/>
                  </a:cxn>
                  <a:cxn ang="0">
                    <a:pos x="89" y="68"/>
                  </a:cxn>
                  <a:cxn ang="0">
                    <a:pos x="93" y="68"/>
                  </a:cxn>
                  <a:cxn ang="0">
                    <a:pos x="95" y="66"/>
                  </a:cxn>
                  <a:cxn ang="0">
                    <a:pos x="97" y="58"/>
                  </a:cxn>
                  <a:cxn ang="0">
                    <a:pos x="98" y="49"/>
                  </a:cxn>
                </a:cxnLst>
                <a:rect l="0" t="0" r="r" b="b"/>
                <a:pathLst>
                  <a:path w="98" h="93">
                    <a:moveTo>
                      <a:pt x="98" y="49"/>
                    </a:moveTo>
                    <a:lnTo>
                      <a:pt x="97" y="38"/>
                    </a:lnTo>
                    <a:lnTo>
                      <a:pt x="95" y="28"/>
                    </a:lnTo>
                    <a:lnTo>
                      <a:pt x="89" y="21"/>
                    </a:lnTo>
                    <a:lnTo>
                      <a:pt x="83" y="13"/>
                    </a:lnTo>
                    <a:lnTo>
                      <a:pt x="76" y="7"/>
                    </a:lnTo>
                    <a:lnTo>
                      <a:pt x="68" y="3"/>
                    </a:lnTo>
                    <a:lnTo>
                      <a:pt x="59" y="0"/>
                    </a:lnTo>
                    <a:lnTo>
                      <a:pt x="49" y="0"/>
                    </a:lnTo>
                    <a:lnTo>
                      <a:pt x="40" y="0"/>
                    </a:lnTo>
                    <a:lnTo>
                      <a:pt x="30" y="3"/>
                    </a:lnTo>
                    <a:lnTo>
                      <a:pt x="21" y="7"/>
                    </a:lnTo>
                    <a:lnTo>
                      <a:pt x="13" y="13"/>
                    </a:lnTo>
                    <a:lnTo>
                      <a:pt x="7" y="21"/>
                    </a:lnTo>
                    <a:lnTo>
                      <a:pt x="4" y="28"/>
                    </a:lnTo>
                    <a:lnTo>
                      <a:pt x="0" y="38"/>
                    </a:lnTo>
                    <a:lnTo>
                      <a:pt x="0" y="49"/>
                    </a:lnTo>
                    <a:lnTo>
                      <a:pt x="0" y="55"/>
                    </a:lnTo>
                    <a:lnTo>
                      <a:pt x="2" y="62"/>
                    </a:lnTo>
                    <a:lnTo>
                      <a:pt x="4" y="70"/>
                    </a:lnTo>
                    <a:lnTo>
                      <a:pt x="7" y="75"/>
                    </a:lnTo>
                    <a:lnTo>
                      <a:pt x="11" y="81"/>
                    </a:lnTo>
                    <a:lnTo>
                      <a:pt x="17" y="85"/>
                    </a:lnTo>
                    <a:lnTo>
                      <a:pt x="23" y="91"/>
                    </a:lnTo>
                    <a:lnTo>
                      <a:pt x="28" y="93"/>
                    </a:lnTo>
                    <a:lnTo>
                      <a:pt x="30" y="93"/>
                    </a:lnTo>
                    <a:lnTo>
                      <a:pt x="32" y="91"/>
                    </a:lnTo>
                    <a:lnTo>
                      <a:pt x="26" y="89"/>
                    </a:lnTo>
                    <a:lnTo>
                      <a:pt x="21" y="85"/>
                    </a:lnTo>
                    <a:lnTo>
                      <a:pt x="15" y="79"/>
                    </a:lnTo>
                    <a:lnTo>
                      <a:pt x="11" y="74"/>
                    </a:lnTo>
                    <a:lnTo>
                      <a:pt x="7" y="68"/>
                    </a:lnTo>
                    <a:lnTo>
                      <a:pt x="5" y="62"/>
                    </a:lnTo>
                    <a:lnTo>
                      <a:pt x="4" y="55"/>
                    </a:lnTo>
                    <a:lnTo>
                      <a:pt x="4" y="49"/>
                    </a:lnTo>
                    <a:lnTo>
                      <a:pt x="4" y="39"/>
                    </a:lnTo>
                    <a:lnTo>
                      <a:pt x="7" y="30"/>
                    </a:lnTo>
                    <a:lnTo>
                      <a:pt x="11" y="22"/>
                    </a:lnTo>
                    <a:lnTo>
                      <a:pt x="17" y="17"/>
                    </a:lnTo>
                    <a:lnTo>
                      <a:pt x="23" y="11"/>
                    </a:lnTo>
                    <a:lnTo>
                      <a:pt x="30" y="5"/>
                    </a:lnTo>
                    <a:lnTo>
                      <a:pt x="40" y="3"/>
                    </a:lnTo>
                    <a:lnTo>
                      <a:pt x="49" y="3"/>
                    </a:lnTo>
                    <a:lnTo>
                      <a:pt x="59" y="3"/>
                    </a:lnTo>
                    <a:lnTo>
                      <a:pt x="66" y="5"/>
                    </a:lnTo>
                    <a:lnTo>
                      <a:pt x="74" y="11"/>
                    </a:lnTo>
                    <a:lnTo>
                      <a:pt x="81" y="17"/>
                    </a:lnTo>
                    <a:lnTo>
                      <a:pt x="87" y="22"/>
                    </a:lnTo>
                    <a:lnTo>
                      <a:pt x="91" y="30"/>
                    </a:lnTo>
                    <a:lnTo>
                      <a:pt x="93" y="39"/>
                    </a:lnTo>
                    <a:lnTo>
                      <a:pt x="95" y="49"/>
                    </a:lnTo>
                    <a:lnTo>
                      <a:pt x="93" y="58"/>
                    </a:lnTo>
                    <a:lnTo>
                      <a:pt x="89" y="68"/>
                    </a:lnTo>
                    <a:lnTo>
                      <a:pt x="93" y="68"/>
                    </a:lnTo>
                    <a:lnTo>
                      <a:pt x="95" y="66"/>
                    </a:lnTo>
                    <a:lnTo>
                      <a:pt x="97" y="58"/>
                    </a:lnTo>
                    <a:lnTo>
                      <a:pt x="98" y="49"/>
                    </a:lnTo>
                    <a:close/>
                  </a:path>
                </a:pathLst>
              </a:custGeom>
              <a:solidFill>
                <a:srgbClr val="CC939C"/>
              </a:solidFill>
              <a:ln w="9525">
                <a:noFill/>
                <a:round/>
                <a:headEnd/>
                <a:tailEnd/>
              </a:ln>
            </p:spPr>
            <p:txBody>
              <a:bodyPr/>
              <a:lstStyle/>
              <a:p>
                <a:endParaRPr lang="en-US"/>
              </a:p>
            </p:txBody>
          </p:sp>
          <p:sp>
            <p:nvSpPr>
              <p:cNvPr id="179420" name="Freeform 220"/>
              <p:cNvSpPr>
                <a:spLocks/>
              </p:cNvSpPr>
              <p:nvPr/>
            </p:nvSpPr>
            <p:spPr bwMode="auto">
              <a:xfrm>
                <a:off x="1584" y="1467"/>
                <a:ext cx="95" cy="91"/>
              </a:xfrm>
              <a:custGeom>
                <a:avLst/>
                <a:gdLst/>
                <a:ahLst/>
                <a:cxnLst>
                  <a:cxn ang="0">
                    <a:pos x="95" y="47"/>
                  </a:cxn>
                  <a:cxn ang="0">
                    <a:pos x="93" y="36"/>
                  </a:cxn>
                  <a:cxn ang="0">
                    <a:pos x="91" y="28"/>
                  </a:cxn>
                  <a:cxn ang="0">
                    <a:pos x="85" y="20"/>
                  </a:cxn>
                  <a:cxn ang="0">
                    <a:pos x="79" y="13"/>
                  </a:cxn>
                  <a:cxn ang="0">
                    <a:pos x="74" y="7"/>
                  </a:cxn>
                  <a:cxn ang="0">
                    <a:pos x="64" y="1"/>
                  </a:cxn>
                  <a:cxn ang="0">
                    <a:pos x="57" y="0"/>
                  </a:cxn>
                  <a:cxn ang="0">
                    <a:pos x="47" y="0"/>
                  </a:cxn>
                  <a:cxn ang="0">
                    <a:pos x="38" y="0"/>
                  </a:cxn>
                  <a:cxn ang="0">
                    <a:pos x="28" y="1"/>
                  </a:cxn>
                  <a:cxn ang="0">
                    <a:pos x="21" y="7"/>
                  </a:cxn>
                  <a:cxn ang="0">
                    <a:pos x="13" y="13"/>
                  </a:cxn>
                  <a:cxn ang="0">
                    <a:pos x="7" y="20"/>
                  </a:cxn>
                  <a:cxn ang="0">
                    <a:pos x="3" y="28"/>
                  </a:cxn>
                  <a:cxn ang="0">
                    <a:pos x="0" y="36"/>
                  </a:cxn>
                  <a:cxn ang="0">
                    <a:pos x="0" y="47"/>
                  </a:cxn>
                  <a:cxn ang="0">
                    <a:pos x="0" y="53"/>
                  </a:cxn>
                  <a:cxn ang="0">
                    <a:pos x="2" y="60"/>
                  </a:cxn>
                  <a:cxn ang="0">
                    <a:pos x="3" y="66"/>
                  </a:cxn>
                  <a:cxn ang="0">
                    <a:pos x="7" y="73"/>
                  </a:cxn>
                  <a:cxn ang="0">
                    <a:pos x="11" y="77"/>
                  </a:cxn>
                  <a:cxn ang="0">
                    <a:pos x="17" y="83"/>
                  </a:cxn>
                  <a:cxn ang="0">
                    <a:pos x="22" y="87"/>
                  </a:cxn>
                  <a:cxn ang="0">
                    <a:pos x="28" y="91"/>
                  </a:cxn>
                  <a:cxn ang="0">
                    <a:pos x="30" y="89"/>
                  </a:cxn>
                  <a:cxn ang="0">
                    <a:pos x="32" y="89"/>
                  </a:cxn>
                  <a:cxn ang="0">
                    <a:pos x="34" y="89"/>
                  </a:cxn>
                  <a:cxn ang="0">
                    <a:pos x="34" y="89"/>
                  </a:cxn>
                  <a:cxn ang="0">
                    <a:pos x="28" y="85"/>
                  </a:cxn>
                  <a:cxn ang="0">
                    <a:pos x="21" y="81"/>
                  </a:cxn>
                  <a:cxn ang="0">
                    <a:pos x="17" y="77"/>
                  </a:cxn>
                  <a:cxn ang="0">
                    <a:pos x="11" y="72"/>
                  </a:cxn>
                  <a:cxn ang="0">
                    <a:pos x="7" y="66"/>
                  </a:cxn>
                  <a:cxn ang="0">
                    <a:pos x="5" y="60"/>
                  </a:cxn>
                  <a:cxn ang="0">
                    <a:pos x="3" y="53"/>
                  </a:cxn>
                  <a:cxn ang="0">
                    <a:pos x="3" y="47"/>
                  </a:cxn>
                  <a:cxn ang="0">
                    <a:pos x="3" y="37"/>
                  </a:cxn>
                  <a:cxn ang="0">
                    <a:pos x="7" y="30"/>
                  </a:cxn>
                  <a:cxn ang="0">
                    <a:pos x="11" y="22"/>
                  </a:cxn>
                  <a:cxn ang="0">
                    <a:pos x="15" y="15"/>
                  </a:cxn>
                  <a:cxn ang="0">
                    <a:pos x="22" y="9"/>
                  </a:cxn>
                  <a:cxn ang="0">
                    <a:pos x="30" y="5"/>
                  </a:cxn>
                  <a:cxn ang="0">
                    <a:pos x="38" y="3"/>
                  </a:cxn>
                  <a:cxn ang="0">
                    <a:pos x="47" y="3"/>
                  </a:cxn>
                  <a:cxn ang="0">
                    <a:pos x="55" y="3"/>
                  </a:cxn>
                  <a:cxn ang="0">
                    <a:pos x="64" y="5"/>
                  </a:cxn>
                  <a:cxn ang="0">
                    <a:pos x="72" y="9"/>
                  </a:cxn>
                  <a:cxn ang="0">
                    <a:pos x="77" y="15"/>
                  </a:cxn>
                  <a:cxn ang="0">
                    <a:pos x="83" y="22"/>
                  </a:cxn>
                  <a:cxn ang="0">
                    <a:pos x="87" y="30"/>
                  </a:cxn>
                  <a:cxn ang="0">
                    <a:pos x="89" y="37"/>
                  </a:cxn>
                  <a:cxn ang="0">
                    <a:pos x="91" y="47"/>
                  </a:cxn>
                  <a:cxn ang="0">
                    <a:pos x="89" y="56"/>
                  </a:cxn>
                  <a:cxn ang="0">
                    <a:pos x="85" y="68"/>
                  </a:cxn>
                  <a:cxn ang="0">
                    <a:pos x="87" y="66"/>
                  </a:cxn>
                  <a:cxn ang="0">
                    <a:pos x="91" y="66"/>
                  </a:cxn>
                  <a:cxn ang="0">
                    <a:pos x="93" y="56"/>
                  </a:cxn>
                  <a:cxn ang="0">
                    <a:pos x="95" y="47"/>
                  </a:cxn>
                </a:cxnLst>
                <a:rect l="0" t="0" r="r" b="b"/>
                <a:pathLst>
                  <a:path w="95" h="91">
                    <a:moveTo>
                      <a:pt x="95" y="47"/>
                    </a:moveTo>
                    <a:lnTo>
                      <a:pt x="93" y="36"/>
                    </a:lnTo>
                    <a:lnTo>
                      <a:pt x="91" y="28"/>
                    </a:lnTo>
                    <a:lnTo>
                      <a:pt x="85" y="20"/>
                    </a:lnTo>
                    <a:lnTo>
                      <a:pt x="79" y="13"/>
                    </a:lnTo>
                    <a:lnTo>
                      <a:pt x="74" y="7"/>
                    </a:lnTo>
                    <a:lnTo>
                      <a:pt x="64" y="1"/>
                    </a:lnTo>
                    <a:lnTo>
                      <a:pt x="57" y="0"/>
                    </a:lnTo>
                    <a:lnTo>
                      <a:pt x="47" y="0"/>
                    </a:lnTo>
                    <a:lnTo>
                      <a:pt x="38" y="0"/>
                    </a:lnTo>
                    <a:lnTo>
                      <a:pt x="28" y="1"/>
                    </a:lnTo>
                    <a:lnTo>
                      <a:pt x="21" y="7"/>
                    </a:lnTo>
                    <a:lnTo>
                      <a:pt x="13" y="13"/>
                    </a:lnTo>
                    <a:lnTo>
                      <a:pt x="7" y="20"/>
                    </a:lnTo>
                    <a:lnTo>
                      <a:pt x="3" y="28"/>
                    </a:lnTo>
                    <a:lnTo>
                      <a:pt x="0" y="36"/>
                    </a:lnTo>
                    <a:lnTo>
                      <a:pt x="0" y="47"/>
                    </a:lnTo>
                    <a:lnTo>
                      <a:pt x="0" y="53"/>
                    </a:lnTo>
                    <a:lnTo>
                      <a:pt x="2" y="60"/>
                    </a:lnTo>
                    <a:lnTo>
                      <a:pt x="3" y="66"/>
                    </a:lnTo>
                    <a:lnTo>
                      <a:pt x="7" y="73"/>
                    </a:lnTo>
                    <a:lnTo>
                      <a:pt x="11" y="77"/>
                    </a:lnTo>
                    <a:lnTo>
                      <a:pt x="17" y="83"/>
                    </a:lnTo>
                    <a:lnTo>
                      <a:pt x="22" y="87"/>
                    </a:lnTo>
                    <a:lnTo>
                      <a:pt x="28" y="91"/>
                    </a:lnTo>
                    <a:lnTo>
                      <a:pt x="30" y="89"/>
                    </a:lnTo>
                    <a:lnTo>
                      <a:pt x="32" y="89"/>
                    </a:lnTo>
                    <a:lnTo>
                      <a:pt x="34" y="89"/>
                    </a:lnTo>
                    <a:lnTo>
                      <a:pt x="34" y="89"/>
                    </a:lnTo>
                    <a:lnTo>
                      <a:pt x="28" y="85"/>
                    </a:lnTo>
                    <a:lnTo>
                      <a:pt x="21" y="81"/>
                    </a:lnTo>
                    <a:lnTo>
                      <a:pt x="17" y="77"/>
                    </a:lnTo>
                    <a:lnTo>
                      <a:pt x="11" y="72"/>
                    </a:lnTo>
                    <a:lnTo>
                      <a:pt x="7" y="66"/>
                    </a:lnTo>
                    <a:lnTo>
                      <a:pt x="5" y="60"/>
                    </a:lnTo>
                    <a:lnTo>
                      <a:pt x="3" y="53"/>
                    </a:lnTo>
                    <a:lnTo>
                      <a:pt x="3" y="47"/>
                    </a:lnTo>
                    <a:lnTo>
                      <a:pt x="3" y="37"/>
                    </a:lnTo>
                    <a:lnTo>
                      <a:pt x="7" y="30"/>
                    </a:lnTo>
                    <a:lnTo>
                      <a:pt x="11" y="22"/>
                    </a:lnTo>
                    <a:lnTo>
                      <a:pt x="15" y="15"/>
                    </a:lnTo>
                    <a:lnTo>
                      <a:pt x="22" y="9"/>
                    </a:lnTo>
                    <a:lnTo>
                      <a:pt x="30" y="5"/>
                    </a:lnTo>
                    <a:lnTo>
                      <a:pt x="38" y="3"/>
                    </a:lnTo>
                    <a:lnTo>
                      <a:pt x="47" y="3"/>
                    </a:lnTo>
                    <a:lnTo>
                      <a:pt x="55" y="3"/>
                    </a:lnTo>
                    <a:lnTo>
                      <a:pt x="64" y="5"/>
                    </a:lnTo>
                    <a:lnTo>
                      <a:pt x="72" y="9"/>
                    </a:lnTo>
                    <a:lnTo>
                      <a:pt x="77" y="15"/>
                    </a:lnTo>
                    <a:lnTo>
                      <a:pt x="83" y="22"/>
                    </a:lnTo>
                    <a:lnTo>
                      <a:pt x="87" y="30"/>
                    </a:lnTo>
                    <a:lnTo>
                      <a:pt x="89" y="37"/>
                    </a:lnTo>
                    <a:lnTo>
                      <a:pt x="91" y="47"/>
                    </a:lnTo>
                    <a:lnTo>
                      <a:pt x="89" y="56"/>
                    </a:lnTo>
                    <a:lnTo>
                      <a:pt x="85" y="68"/>
                    </a:lnTo>
                    <a:lnTo>
                      <a:pt x="87" y="66"/>
                    </a:lnTo>
                    <a:lnTo>
                      <a:pt x="91" y="66"/>
                    </a:lnTo>
                    <a:lnTo>
                      <a:pt x="93" y="56"/>
                    </a:lnTo>
                    <a:lnTo>
                      <a:pt x="95" y="47"/>
                    </a:lnTo>
                    <a:close/>
                  </a:path>
                </a:pathLst>
              </a:custGeom>
              <a:solidFill>
                <a:srgbClr val="CD949C"/>
              </a:solidFill>
              <a:ln w="9525">
                <a:noFill/>
                <a:round/>
                <a:headEnd/>
                <a:tailEnd/>
              </a:ln>
            </p:spPr>
            <p:txBody>
              <a:bodyPr/>
              <a:lstStyle/>
              <a:p>
                <a:endParaRPr lang="en-US"/>
              </a:p>
            </p:txBody>
          </p:sp>
          <p:sp>
            <p:nvSpPr>
              <p:cNvPr id="179421" name="Freeform 221"/>
              <p:cNvSpPr>
                <a:spLocks/>
              </p:cNvSpPr>
              <p:nvPr/>
            </p:nvSpPr>
            <p:spPr bwMode="auto">
              <a:xfrm>
                <a:off x="1586" y="1468"/>
                <a:ext cx="91" cy="88"/>
              </a:xfrm>
              <a:custGeom>
                <a:avLst/>
                <a:gdLst/>
                <a:ahLst/>
                <a:cxnLst>
                  <a:cxn ang="0">
                    <a:pos x="91" y="46"/>
                  </a:cxn>
                  <a:cxn ang="0">
                    <a:pos x="89" y="36"/>
                  </a:cxn>
                  <a:cxn ang="0">
                    <a:pos x="87" y="27"/>
                  </a:cxn>
                  <a:cxn ang="0">
                    <a:pos x="83" y="19"/>
                  </a:cxn>
                  <a:cxn ang="0">
                    <a:pos x="77" y="14"/>
                  </a:cxn>
                  <a:cxn ang="0">
                    <a:pos x="70" y="8"/>
                  </a:cxn>
                  <a:cxn ang="0">
                    <a:pos x="62" y="2"/>
                  </a:cxn>
                  <a:cxn ang="0">
                    <a:pos x="55" y="0"/>
                  </a:cxn>
                  <a:cxn ang="0">
                    <a:pos x="45" y="0"/>
                  </a:cxn>
                  <a:cxn ang="0">
                    <a:pos x="36" y="0"/>
                  </a:cxn>
                  <a:cxn ang="0">
                    <a:pos x="26" y="2"/>
                  </a:cxn>
                  <a:cxn ang="0">
                    <a:pos x="19" y="8"/>
                  </a:cxn>
                  <a:cxn ang="0">
                    <a:pos x="13" y="14"/>
                  </a:cxn>
                  <a:cxn ang="0">
                    <a:pos x="7" y="19"/>
                  </a:cxn>
                  <a:cxn ang="0">
                    <a:pos x="3" y="27"/>
                  </a:cxn>
                  <a:cxn ang="0">
                    <a:pos x="0" y="36"/>
                  </a:cxn>
                  <a:cxn ang="0">
                    <a:pos x="0" y="46"/>
                  </a:cxn>
                  <a:cxn ang="0">
                    <a:pos x="0" y="52"/>
                  </a:cxn>
                  <a:cxn ang="0">
                    <a:pos x="1" y="59"/>
                  </a:cxn>
                  <a:cxn ang="0">
                    <a:pos x="3" y="65"/>
                  </a:cxn>
                  <a:cxn ang="0">
                    <a:pos x="7" y="71"/>
                  </a:cxn>
                  <a:cxn ang="0">
                    <a:pos x="11" y="76"/>
                  </a:cxn>
                  <a:cxn ang="0">
                    <a:pos x="17" y="82"/>
                  </a:cxn>
                  <a:cxn ang="0">
                    <a:pos x="22" y="86"/>
                  </a:cxn>
                  <a:cxn ang="0">
                    <a:pos x="28" y="88"/>
                  </a:cxn>
                  <a:cxn ang="0">
                    <a:pos x="30" y="88"/>
                  </a:cxn>
                  <a:cxn ang="0">
                    <a:pos x="30" y="88"/>
                  </a:cxn>
                  <a:cxn ang="0">
                    <a:pos x="32" y="88"/>
                  </a:cxn>
                  <a:cxn ang="0">
                    <a:pos x="34" y="86"/>
                  </a:cxn>
                  <a:cxn ang="0">
                    <a:pos x="34" y="86"/>
                  </a:cxn>
                  <a:cxn ang="0">
                    <a:pos x="34" y="86"/>
                  </a:cxn>
                  <a:cxn ang="0">
                    <a:pos x="28" y="84"/>
                  </a:cxn>
                  <a:cxn ang="0">
                    <a:pos x="22" y="80"/>
                  </a:cxn>
                  <a:cxn ang="0">
                    <a:pos x="17" y="76"/>
                  </a:cxn>
                  <a:cxn ang="0">
                    <a:pos x="11" y="71"/>
                  </a:cxn>
                  <a:cxn ang="0">
                    <a:pos x="7" y="65"/>
                  </a:cxn>
                  <a:cxn ang="0">
                    <a:pos x="5" y="59"/>
                  </a:cxn>
                  <a:cxn ang="0">
                    <a:pos x="3" y="52"/>
                  </a:cxn>
                  <a:cxn ang="0">
                    <a:pos x="3" y="46"/>
                  </a:cxn>
                  <a:cxn ang="0">
                    <a:pos x="3" y="36"/>
                  </a:cxn>
                  <a:cxn ang="0">
                    <a:pos x="5" y="29"/>
                  </a:cxn>
                  <a:cxn ang="0">
                    <a:pos x="11" y="21"/>
                  </a:cxn>
                  <a:cxn ang="0">
                    <a:pos x="15" y="16"/>
                  </a:cxn>
                  <a:cxn ang="0">
                    <a:pos x="20" y="10"/>
                  </a:cxn>
                  <a:cxn ang="0">
                    <a:pos x="28" y="6"/>
                  </a:cxn>
                  <a:cxn ang="0">
                    <a:pos x="36" y="4"/>
                  </a:cxn>
                  <a:cxn ang="0">
                    <a:pos x="45" y="4"/>
                  </a:cxn>
                  <a:cxn ang="0">
                    <a:pos x="53" y="4"/>
                  </a:cxn>
                  <a:cxn ang="0">
                    <a:pos x="60" y="6"/>
                  </a:cxn>
                  <a:cxn ang="0">
                    <a:pos x="68" y="10"/>
                  </a:cxn>
                  <a:cxn ang="0">
                    <a:pos x="74" y="16"/>
                  </a:cxn>
                  <a:cxn ang="0">
                    <a:pos x="79" y="21"/>
                  </a:cxn>
                  <a:cxn ang="0">
                    <a:pos x="83" y="29"/>
                  </a:cxn>
                  <a:cxn ang="0">
                    <a:pos x="85" y="36"/>
                  </a:cxn>
                  <a:cxn ang="0">
                    <a:pos x="87" y="46"/>
                  </a:cxn>
                  <a:cxn ang="0">
                    <a:pos x="85" y="57"/>
                  </a:cxn>
                  <a:cxn ang="0">
                    <a:pos x="79" y="69"/>
                  </a:cxn>
                  <a:cxn ang="0">
                    <a:pos x="83" y="67"/>
                  </a:cxn>
                  <a:cxn ang="0">
                    <a:pos x="85" y="65"/>
                  </a:cxn>
                  <a:cxn ang="0">
                    <a:pos x="89" y="55"/>
                  </a:cxn>
                  <a:cxn ang="0">
                    <a:pos x="91" y="46"/>
                  </a:cxn>
                </a:cxnLst>
                <a:rect l="0" t="0" r="r" b="b"/>
                <a:pathLst>
                  <a:path w="91" h="88">
                    <a:moveTo>
                      <a:pt x="91" y="46"/>
                    </a:moveTo>
                    <a:lnTo>
                      <a:pt x="89" y="36"/>
                    </a:lnTo>
                    <a:lnTo>
                      <a:pt x="87" y="27"/>
                    </a:lnTo>
                    <a:lnTo>
                      <a:pt x="83" y="19"/>
                    </a:lnTo>
                    <a:lnTo>
                      <a:pt x="77" y="14"/>
                    </a:lnTo>
                    <a:lnTo>
                      <a:pt x="70" y="8"/>
                    </a:lnTo>
                    <a:lnTo>
                      <a:pt x="62" y="2"/>
                    </a:lnTo>
                    <a:lnTo>
                      <a:pt x="55" y="0"/>
                    </a:lnTo>
                    <a:lnTo>
                      <a:pt x="45" y="0"/>
                    </a:lnTo>
                    <a:lnTo>
                      <a:pt x="36" y="0"/>
                    </a:lnTo>
                    <a:lnTo>
                      <a:pt x="26" y="2"/>
                    </a:lnTo>
                    <a:lnTo>
                      <a:pt x="19" y="8"/>
                    </a:lnTo>
                    <a:lnTo>
                      <a:pt x="13" y="14"/>
                    </a:lnTo>
                    <a:lnTo>
                      <a:pt x="7" y="19"/>
                    </a:lnTo>
                    <a:lnTo>
                      <a:pt x="3" y="27"/>
                    </a:lnTo>
                    <a:lnTo>
                      <a:pt x="0" y="36"/>
                    </a:lnTo>
                    <a:lnTo>
                      <a:pt x="0" y="46"/>
                    </a:lnTo>
                    <a:lnTo>
                      <a:pt x="0" y="52"/>
                    </a:lnTo>
                    <a:lnTo>
                      <a:pt x="1" y="59"/>
                    </a:lnTo>
                    <a:lnTo>
                      <a:pt x="3" y="65"/>
                    </a:lnTo>
                    <a:lnTo>
                      <a:pt x="7" y="71"/>
                    </a:lnTo>
                    <a:lnTo>
                      <a:pt x="11" y="76"/>
                    </a:lnTo>
                    <a:lnTo>
                      <a:pt x="17" y="82"/>
                    </a:lnTo>
                    <a:lnTo>
                      <a:pt x="22" y="86"/>
                    </a:lnTo>
                    <a:lnTo>
                      <a:pt x="28" y="88"/>
                    </a:lnTo>
                    <a:lnTo>
                      <a:pt x="30" y="88"/>
                    </a:lnTo>
                    <a:lnTo>
                      <a:pt x="30" y="88"/>
                    </a:lnTo>
                    <a:lnTo>
                      <a:pt x="32" y="88"/>
                    </a:lnTo>
                    <a:lnTo>
                      <a:pt x="34" y="86"/>
                    </a:lnTo>
                    <a:lnTo>
                      <a:pt x="34" y="86"/>
                    </a:lnTo>
                    <a:lnTo>
                      <a:pt x="34" y="86"/>
                    </a:lnTo>
                    <a:lnTo>
                      <a:pt x="28" y="84"/>
                    </a:lnTo>
                    <a:lnTo>
                      <a:pt x="22" y="80"/>
                    </a:lnTo>
                    <a:lnTo>
                      <a:pt x="17" y="76"/>
                    </a:lnTo>
                    <a:lnTo>
                      <a:pt x="11" y="71"/>
                    </a:lnTo>
                    <a:lnTo>
                      <a:pt x="7" y="65"/>
                    </a:lnTo>
                    <a:lnTo>
                      <a:pt x="5" y="59"/>
                    </a:lnTo>
                    <a:lnTo>
                      <a:pt x="3" y="52"/>
                    </a:lnTo>
                    <a:lnTo>
                      <a:pt x="3" y="46"/>
                    </a:lnTo>
                    <a:lnTo>
                      <a:pt x="3" y="36"/>
                    </a:lnTo>
                    <a:lnTo>
                      <a:pt x="5" y="29"/>
                    </a:lnTo>
                    <a:lnTo>
                      <a:pt x="11" y="21"/>
                    </a:lnTo>
                    <a:lnTo>
                      <a:pt x="15" y="16"/>
                    </a:lnTo>
                    <a:lnTo>
                      <a:pt x="20" y="10"/>
                    </a:lnTo>
                    <a:lnTo>
                      <a:pt x="28" y="6"/>
                    </a:lnTo>
                    <a:lnTo>
                      <a:pt x="36" y="4"/>
                    </a:lnTo>
                    <a:lnTo>
                      <a:pt x="45" y="4"/>
                    </a:lnTo>
                    <a:lnTo>
                      <a:pt x="53" y="4"/>
                    </a:lnTo>
                    <a:lnTo>
                      <a:pt x="60" y="6"/>
                    </a:lnTo>
                    <a:lnTo>
                      <a:pt x="68" y="10"/>
                    </a:lnTo>
                    <a:lnTo>
                      <a:pt x="74" y="16"/>
                    </a:lnTo>
                    <a:lnTo>
                      <a:pt x="79" y="21"/>
                    </a:lnTo>
                    <a:lnTo>
                      <a:pt x="83" y="29"/>
                    </a:lnTo>
                    <a:lnTo>
                      <a:pt x="85" y="36"/>
                    </a:lnTo>
                    <a:lnTo>
                      <a:pt x="87" y="46"/>
                    </a:lnTo>
                    <a:lnTo>
                      <a:pt x="85" y="57"/>
                    </a:lnTo>
                    <a:lnTo>
                      <a:pt x="79" y="69"/>
                    </a:lnTo>
                    <a:lnTo>
                      <a:pt x="83" y="67"/>
                    </a:lnTo>
                    <a:lnTo>
                      <a:pt x="85" y="65"/>
                    </a:lnTo>
                    <a:lnTo>
                      <a:pt x="89" y="55"/>
                    </a:lnTo>
                    <a:lnTo>
                      <a:pt x="91" y="46"/>
                    </a:lnTo>
                    <a:close/>
                  </a:path>
                </a:pathLst>
              </a:custGeom>
              <a:solidFill>
                <a:srgbClr val="CE949B"/>
              </a:solidFill>
              <a:ln w="9525">
                <a:noFill/>
                <a:round/>
                <a:headEnd/>
                <a:tailEnd/>
              </a:ln>
            </p:spPr>
            <p:txBody>
              <a:bodyPr/>
              <a:lstStyle/>
              <a:p>
                <a:endParaRPr lang="en-US"/>
              </a:p>
            </p:txBody>
          </p:sp>
          <p:sp>
            <p:nvSpPr>
              <p:cNvPr id="179422" name="Freeform 222"/>
              <p:cNvSpPr>
                <a:spLocks/>
              </p:cNvSpPr>
              <p:nvPr/>
            </p:nvSpPr>
            <p:spPr bwMode="auto">
              <a:xfrm>
                <a:off x="1587" y="1470"/>
                <a:ext cx="88" cy="86"/>
              </a:xfrm>
              <a:custGeom>
                <a:avLst/>
                <a:gdLst/>
                <a:ahLst/>
                <a:cxnLst>
                  <a:cxn ang="0">
                    <a:pos x="86" y="34"/>
                  </a:cxn>
                  <a:cxn ang="0">
                    <a:pos x="80" y="19"/>
                  </a:cxn>
                  <a:cxn ang="0">
                    <a:pos x="69" y="6"/>
                  </a:cxn>
                  <a:cxn ang="0">
                    <a:pos x="52" y="0"/>
                  </a:cxn>
                  <a:cxn ang="0">
                    <a:pos x="35" y="0"/>
                  </a:cxn>
                  <a:cxn ang="0">
                    <a:pos x="19" y="6"/>
                  </a:cxn>
                  <a:cxn ang="0">
                    <a:pos x="8" y="19"/>
                  </a:cxn>
                  <a:cxn ang="0">
                    <a:pos x="0" y="34"/>
                  </a:cxn>
                  <a:cxn ang="0">
                    <a:pos x="0" y="50"/>
                  </a:cxn>
                  <a:cxn ang="0">
                    <a:pos x="4" y="63"/>
                  </a:cxn>
                  <a:cxn ang="0">
                    <a:pos x="14" y="74"/>
                  </a:cxn>
                  <a:cxn ang="0">
                    <a:pos x="25" y="82"/>
                  </a:cxn>
                  <a:cxn ang="0">
                    <a:pos x="31" y="84"/>
                  </a:cxn>
                  <a:cxn ang="0">
                    <a:pos x="33" y="84"/>
                  </a:cxn>
                  <a:cxn ang="0">
                    <a:pos x="35" y="82"/>
                  </a:cxn>
                  <a:cxn ang="0">
                    <a:pos x="35" y="82"/>
                  </a:cxn>
                  <a:cxn ang="0">
                    <a:pos x="29" y="80"/>
                  </a:cxn>
                  <a:cxn ang="0">
                    <a:pos x="18" y="72"/>
                  </a:cxn>
                  <a:cxn ang="0">
                    <a:pos x="10" y="63"/>
                  </a:cxn>
                  <a:cxn ang="0">
                    <a:pos x="4" y="50"/>
                  </a:cxn>
                  <a:cxn ang="0">
                    <a:pos x="4" y="34"/>
                  </a:cxn>
                  <a:cxn ang="0">
                    <a:pos x="10" y="21"/>
                  </a:cxn>
                  <a:cxn ang="0">
                    <a:pos x="21" y="10"/>
                  </a:cxn>
                  <a:cxn ang="0">
                    <a:pos x="37" y="4"/>
                  </a:cxn>
                  <a:cxn ang="0">
                    <a:pos x="52" y="4"/>
                  </a:cxn>
                  <a:cxn ang="0">
                    <a:pos x="65" y="10"/>
                  </a:cxn>
                  <a:cxn ang="0">
                    <a:pos x="76" y="21"/>
                  </a:cxn>
                  <a:cxn ang="0">
                    <a:pos x="82" y="34"/>
                  </a:cxn>
                  <a:cxn ang="0">
                    <a:pos x="82" y="50"/>
                  </a:cxn>
                  <a:cxn ang="0">
                    <a:pos x="78" y="63"/>
                  </a:cxn>
                  <a:cxn ang="0">
                    <a:pos x="74" y="67"/>
                  </a:cxn>
                  <a:cxn ang="0">
                    <a:pos x="82" y="65"/>
                  </a:cxn>
                  <a:cxn ang="0">
                    <a:pos x="88" y="44"/>
                  </a:cxn>
                </a:cxnLst>
                <a:rect l="0" t="0" r="r" b="b"/>
                <a:pathLst>
                  <a:path w="88" h="86">
                    <a:moveTo>
                      <a:pt x="88" y="44"/>
                    </a:moveTo>
                    <a:lnTo>
                      <a:pt x="86" y="34"/>
                    </a:lnTo>
                    <a:lnTo>
                      <a:pt x="84" y="27"/>
                    </a:lnTo>
                    <a:lnTo>
                      <a:pt x="80" y="19"/>
                    </a:lnTo>
                    <a:lnTo>
                      <a:pt x="74" y="12"/>
                    </a:lnTo>
                    <a:lnTo>
                      <a:pt x="69" y="6"/>
                    </a:lnTo>
                    <a:lnTo>
                      <a:pt x="61" y="2"/>
                    </a:lnTo>
                    <a:lnTo>
                      <a:pt x="52" y="0"/>
                    </a:lnTo>
                    <a:lnTo>
                      <a:pt x="44" y="0"/>
                    </a:lnTo>
                    <a:lnTo>
                      <a:pt x="35" y="0"/>
                    </a:lnTo>
                    <a:lnTo>
                      <a:pt x="27" y="2"/>
                    </a:lnTo>
                    <a:lnTo>
                      <a:pt x="19" y="6"/>
                    </a:lnTo>
                    <a:lnTo>
                      <a:pt x="12" y="12"/>
                    </a:lnTo>
                    <a:lnTo>
                      <a:pt x="8" y="19"/>
                    </a:lnTo>
                    <a:lnTo>
                      <a:pt x="4" y="27"/>
                    </a:lnTo>
                    <a:lnTo>
                      <a:pt x="0" y="34"/>
                    </a:lnTo>
                    <a:lnTo>
                      <a:pt x="0" y="44"/>
                    </a:lnTo>
                    <a:lnTo>
                      <a:pt x="0" y="50"/>
                    </a:lnTo>
                    <a:lnTo>
                      <a:pt x="2" y="57"/>
                    </a:lnTo>
                    <a:lnTo>
                      <a:pt x="4" y="63"/>
                    </a:lnTo>
                    <a:lnTo>
                      <a:pt x="8" y="69"/>
                    </a:lnTo>
                    <a:lnTo>
                      <a:pt x="14" y="74"/>
                    </a:lnTo>
                    <a:lnTo>
                      <a:pt x="18" y="78"/>
                    </a:lnTo>
                    <a:lnTo>
                      <a:pt x="25" y="82"/>
                    </a:lnTo>
                    <a:lnTo>
                      <a:pt x="31" y="86"/>
                    </a:lnTo>
                    <a:lnTo>
                      <a:pt x="31" y="84"/>
                    </a:lnTo>
                    <a:lnTo>
                      <a:pt x="33" y="84"/>
                    </a:lnTo>
                    <a:lnTo>
                      <a:pt x="33" y="84"/>
                    </a:lnTo>
                    <a:lnTo>
                      <a:pt x="33" y="84"/>
                    </a:lnTo>
                    <a:lnTo>
                      <a:pt x="35" y="82"/>
                    </a:lnTo>
                    <a:lnTo>
                      <a:pt x="35" y="82"/>
                    </a:lnTo>
                    <a:lnTo>
                      <a:pt x="35" y="82"/>
                    </a:lnTo>
                    <a:lnTo>
                      <a:pt x="35" y="82"/>
                    </a:lnTo>
                    <a:lnTo>
                      <a:pt x="29" y="80"/>
                    </a:lnTo>
                    <a:lnTo>
                      <a:pt x="23" y="76"/>
                    </a:lnTo>
                    <a:lnTo>
                      <a:pt x="18" y="72"/>
                    </a:lnTo>
                    <a:lnTo>
                      <a:pt x="14" y="69"/>
                    </a:lnTo>
                    <a:lnTo>
                      <a:pt x="10" y="63"/>
                    </a:lnTo>
                    <a:lnTo>
                      <a:pt x="6" y="57"/>
                    </a:lnTo>
                    <a:lnTo>
                      <a:pt x="4" y="50"/>
                    </a:lnTo>
                    <a:lnTo>
                      <a:pt x="4" y="44"/>
                    </a:lnTo>
                    <a:lnTo>
                      <a:pt x="4" y="34"/>
                    </a:lnTo>
                    <a:lnTo>
                      <a:pt x="6" y="27"/>
                    </a:lnTo>
                    <a:lnTo>
                      <a:pt x="10" y="21"/>
                    </a:lnTo>
                    <a:lnTo>
                      <a:pt x="16" y="16"/>
                    </a:lnTo>
                    <a:lnTo>
                      <a:pt x="21" y="10"/>
                    </a:lnTo>
                    <a:lnTo>
                      <a:pt x="29" y="6"/>
                    </a:lnTo>
                    <a:lnTo>
                      <a:pt x="37" y="4"/>
                    </a:lnTo>
                    <a:lnTo>
                      <a:pt x="44" y="4"/>
                    </a:lnTo>
                    <a:lnTo>
                      <a:pt x="52" y="4"/>
                    </a:lnTo>
                    <a:lnTo>
                      <a:pt x="59" y="6"/>
                    </a:lnTo>
                    <a:lnTo>
                      <a:pt x="65" y="10"/>
                    </a:lnTo>
                    <a:lnTo>
                      <a:pt x="73" y="16"/>
                    </a:lnTo>
                    <a:lnTo>
                      <a:pt x="76" y="21"/>
                    </a:lnTo>
                    <a:lnTo>
                      <a:pt x="80" y="27"/>
                    </a:lnTo>
                    <a:lnTo>
                      <a:pt x="82" y="34"/>
                    </a:lnTo>
                    <a:lnTo>
                      <a:pt x="84" y="44"/>
                    </a:lnTo>
                    <a:lnTo>
                      <a:pt x="82" y="50"/>
                    </a:lnTo>
                    <a:lnTo>
                      <a:pt x="82" y="55"/>
                    </a:lnTo>
                    <a:lnTo>
                      <a:pt x="78" y="63"/>
                    </a:lnTo>
                    <a:lnTo>
                      <a:pt x="74" y="67"/>
                    </a:lnTo>
                    <a:lnTo>
                      <a:pt x="74" y="67"/>
                    </a:lnTo>
                    <a:lnTo>
                      <a:pt x="78" y="67"/>
                    </a:lnTo>
                    <a:lnTo>
                      <a:pt x="82" y="65"/>
                    </a:lnTo>
                    <a:lnTo>
                      <a:pt x="86" y="53"/>
                    </a:lnTo>
                    <a:lnTo>
                      <a:pt x="88" y="44"/>
                    </a:lnTo>
                    <a:close/>
                  </a:path>
                </a:pathLst>
              </a:custGeom>
              <a:solidFill>
                <a:srgbClr val="CF949B"/>
              </a:solidFill>
              <a:ln w="9525">
                <a:noFill/>
                <a:round/>
                <a:headEnd/>
                <a:tailEnd/>
              </a:ln>
            </p:spPr>
            <p:txBody>
              <a:bodyPr/>
              <a:lstStyle/>
              <a:p>
                <a:endParaRPr lang="en-US"/>
              </a:p>
            </p:txBody>
          </p:sp>
          <p:sp>
            <p:nvSpPr>
              <p:cNvPr id="179423" name="Freeform 223"/>
              <p:cNvSpPr>
                <a:spLocks/>
              </p:cNvSpPr>
              <p:nvPr/>
            </p:nvSpPr>
            <p:spPr bwMode="auto">
              <a:xfrm>
                <a:off x="1589" y="1472"/>
                <a:ext cx="84" cy="82"/>
              </a:xfrm>
              <a:custGeom>
                <a:avLst/>
                <a:gdLst/>
                <a:ahLst/>
                <a:cxnLst>
                  <a:cxn ang="0">
                    <a:pos x="82" y="32"/>
                  </a:cxn>
                  <a:cxn ang="0">
                    <a:pos x="76" y="17"/>
                  </a:cxn>
                  <a:cxn ang="0">
                    <a:pos x="65" y="6"/>
                  </a:cxn>
                  <a:cxn ang="0">
                    <a:pos x="50" y="0"/>
                  </a:cxn>
                  <a:cxn ang="0">
                    <a:pos x="33" y="0"/>
                  </a:cxn>
                  <a:cxn ang="0">
                    <a:pos x="17" y="6"/>
                  </a:cxn>
                  <a:cxn ang="0">
                    <a:pos x="8" y="17"/>
                  </a:cxn>
                  <a:cxn ang="0">
                    <a:pos x="0" y="32"/>
                  </a:cxn>
                  <a:cxn ang="0">
                    <a:pos x="0" y="48"/>
                  </a:cxn>
                  <a:cxn ang="0">
                    <a:pos x="4" y="61"/>
                  </a:cxn>
                  <a:cxn ang="0">
                    <a:pos x="14" y="72"/>
                  </a:cxn>
                  <a:cxn ang="0">
                    <a:pos x="25" y="80"/>
                  </a:cxn>
                  <a:cxn ang="0">
                    <a:pos x="31" y="82"/>
                  </a:cxn>
                  <a:cxn ang="0">
                    <a:pos x="33" y="80"/>
                  </a:cxn>
                  <a:cxn ang="0">
                    <a:pos x="35" y="80"/>
                  </a:cxn>
                  <a:cxn ang="0">
                    <a:pos x="29" y="78"/>
                  </a:cxn>
                  <a:cxn ang="0">
                    <a:pos x="17" y="70"/>
                  </a:cxn>
                  <a:cxn ang="0">
                    <a:pos x="10" y="61"/>
                  </a:cxn>
                  <a:cxn ang="0">
                    <a:pos x="4" y="48"/>
                  </a:cxn>
                  <a:cxn ang="0">
                    <a:pos x="4" y="32"/>
                  </a:cxn>
                  <a:cxn ang="0">
                    <a:pos x="10" y="19"/>
                  </a:cxn>
                  <a:cxn ang="0">
                    <a:pos x="21" y="10"/>
                  </a:cxn>
                  <a:cxn ang="0">
                    <a:pos x="35" y="4"/>
                  </a:cxn>
                  <a:cxn ang="0">
                    <a:pos x="50" y="4"/>
                  </a:cxn>
                  <a:cxn ang="0">
                    <a:pos x="63" y="10"/>
                  </a:cxn>
                  <a:cxn ang="0">
                    <a:pos x="72" y="19"/>
                  </a:cxn>
                  <a:cxn ang="0">
                    <a:pos x="78" y="32"/>
                  </a:cxn>
                  <a:cxn ang="0">
                    <a:pos x="78" y="48"/>
                  </a:cxn>
                  <a:cxn ang="0">
                    <a:pos x="74" y="61"/>
                  </a:cxn>
                  <a:cxn ang="0">
                    <a:pos x="71" y="67"/>
                  </a:cxn>
                  <a:cxn ang="0">
                    <a:pos x="74" y="65"/>
                  </a:cxn>
                  <a:cxn ang="0">
                    <a:pos x="82" y="53"/>
                  </a:cxn>
                </a:cxnLst>
                <a:rect l="0" t="0" r="r" b="b"/>
                <a:pathLst>
                  <a:path w="84" h="82">
                    <a:moveTo>
                      <a:pt x="84" y="42"/>
                    </a:moveTo>
                    <a:lnTo>
                      <a:pt x="82" y="32"/>
                    </a:lnTo>
                    <a:lnTo>
                      <a:pt x="80" y="25"/>
                    </a:lnTo>
                    <a:lnTo>
                      <a:pt x="76" y="17"/>
                    </a:lnTo>
                    <a:lnTo>
                      <a:pt x="71" y="12"/>
                    </a:lnTo>
                    <a:lnTo>
                      <a:pt x="65" y="6"/>
                    </a:lnTo>
                    <a:lnTo>
                      <a:pt x="57" y="2"/>
                    </a:lnTo>
                    <a:lnTo>
                      <a:pt x="50" y="0"/>
                    </a:lnTo>
                    <a:lnTo>
                      <a:pt x="42" y="0"/>
                    </a:lnTo>
                    <a:lnTo>
                      <a:pt x="33" y="0"/>
                    </a:lnTo>
                    <a:lnTo>
                      <a:pt x="25" y="2"/>
                    </a:lnTo>
                    <a:lnTo>
                      <a:pt x="17" y="6"/>
                    </a:lnTo>
                    <a:lnTo>
                      <a:pt x="12" y="12"/>
                    </a:lnTo>
                    <a:lnTo>
                      <a:pt x="8" y="17"/>
                    </a:lnTo>
                    <a:lnTo>
                      <a:pt x="2" y="25"/>
                    </a:lnTo>
                    <a:lnTo>
                      <a:pt x="0" y="32"/>
                    </a:lnTo>
                    <a:lnTo>
                      <a:pt x="0" y="42"/>
                    </a:lnTo>
                    <a:lnTo>
                      <a:pt x="0" y="48"/>
                    </a:lnTo>
                    <a:lnTo>
                      <a:pt x="2" y="55"/>
                    </a:lnTo>
                    <a:lnTo>
                      <a:pt x="4" y="61"/>
                    </a:lnTo>
                    <a:lnTo>
                      <a:pt x="8" y="67"/>
                    </a:lnTo>
                    <a:lnTo>
                      <a:pt x="14" y="72"/>
                    </a:lnTo>
                    <a:lnTo>
                      <a:pt x="19" y="76"/>
                    </a:lnTo>
                    <a:lnTo>
                      <a:pt x="25" y="80"/>
                    </a:lnTo>
                    <a:lnTo>
                      <a:pt x="31" y="82"/>
                    </a:lnTo>
                    <a:lnTo>
                      <a:pt x="31" y="82"/>
                    </a:lnTo>
                    <a:lnTo>
                      <a:pt x="31" y="82"/>
                    </a:lnTo>
                    <a:lnTo>
                      <a:pt x="33" y="80"/>
                    </a:lnTo>
                    <a:lnTo>
                      <a:pt x="33" y="80"/>
                    </a:lnTo>
                    <a:lnTo>
                      <a:pt x="35" y="80"/>
                    </a:lnTo>
                    <a:lnTo>
                      <a:pt x="36" y="78"/>
                    </a:lnTo>
                    <a:lnTo>
                      <a:pt x="29" y="78"/>
                    </a:lnTo>
                    <a:lnTo>
                      <a:pt x="23" y="74"/>
                    </a:lnTo>
                    <a:lnTo>
                      <a:pt x="17" y="70"/>
                    </a:lnTo>
                    <a:lnTo>
                      <a:pt x="14" y="67"/>
                    </a:lnTo>
                    <a:lnTo>
                      <a:pt x="10" y="61"/>
                    </a:lnTo>
                    <a:lnTo>
                      <a:pt x="6" y="55"/>
                    </a:lnTo>
                    <a:lnTo>
                      <a:pt x="4" y="48"/>
                    </a:lnTo>
                    <a:lnTo>
                      <a:pt x="4" y="42"/>
                    </a:lnTo>
                    <a:lnTo>
                      <a:pt x="4" y="32"/>
                    </a:lnTo>
                    <a:lnTo>
                      <a:pt x="6" y="27"/>
                    </a:lnTo>
                    <a:lnTo>
                      <a:pt x="10" y="19"/>
                    </a:lnTo>
                    <a:lnTo>
                      <a:pt x="16" y="14"/>
                    </a:lnTo>
                    <a:lnTo>
                      <a:pt x="21" y="10"/>
                    </a:lnTo>
                    <a:lnTo>
                      <a:pt x="27" y="6"/>
                    </a:lnTo>
                    <a:lnTo>
                      <a:pt x="35" y="4"/>
                    </a:lnTo>
                    <a:lnTo>
                      <a:pt x="42" y="4"/>
                    </a:lnTo>
                    <a:lnTo>
                      <a:pt x="50" y="4"/>
                    </a:lnTo>
                    <a:lnTo>
                      <a:pt x="57" y="6"/>
                    </a:lnTo>
                    <a:lnTo>
                      <a:pt x="63" y="10"/>
                    </a:lnTo>
                    <a:lnTo>
                      <a:pt x="69" y="14"/>
                    </a:lnTo>
                    <a:lnTo>
                      <a:pt x="72" y="19"/>
                    </a:lnTo>
                    <a:lnTo>
                      <a:pt x="76" y="27"/>
                    </a:lnTo>
                    <a:lnTo>
                      <a:pt x="78" y="32"/>
                    </a:lnTo>
                    <a:lnTo>
                      <a:pt x="80" y="42"/>
                    </a:lnTo>
                    <a:lnTo>
                      <a:pt x="78" y="48"/>
                    </a:lnTo>
                    <a:lnTo>
                      <a:pt x="76" y="55"/>
                    </a:lnTo>
                    <a:lnTo>
                      <a:pt x="74" y="61"/>
                    </a:lnTo>
                    <a:lnTo>
                      <a:pt x="71" y="67"/>
                    </a:lnTo>
                    <a:lnTo>
                      <a:pt x="71" y="67"/>
                    </a:lnTo>
                    <a:lnTo>
                      <a:pt x="72" y="65"/>
                    </a:lnTo>
                    <a:lnTo>
                      <a:pt x="74" y="65"/>
                    </a:lnTo>
                    <a:lnTo>
                      <a:pt x="76" y="65"/>
                    </a:lnTo>
                    <a:lnTo>
                      <a:pt x="82" y="53"/>
                    </a:lnTo>
                    <a:lnTo>
                      <a:pt x="84" y="42"/>
                    </a:lnTo>
                    <a:close/>
                  </a:path>
                </a:pathLst>
              </a:custGeom>
              <a:solidFill>
                <a:srgbClr val="D1959B"/>
              </a:solidFill>
              <a:ln w="9525">
                <a:noFill/>
                <a:round/>
                <a:headEnd/>
                <a:tailEnd/>
              </a:ln>
            </p:spPr>
            <p:txBody>
              <a:bodyPr/>
              <a:lstStyle/>
              <a:p>
                <a:endParaRPr lang="en-US"/>
              </a:p>
            </p:txBody>
          </p:sp>
          <p:sp>
            <p:nvSpPr>
              <p:cNvPr id="179424" name="Freeform 224"/>
              <p:cNvSpPr>
                <a:spLocks/>
              </p:cNvSpPr>
              <p:nvPr/>
            </p:nvSpPr>
            <p:spPr bwMode="auto">
              <a:xfrm>
                <a:off x="1591" y="1474"/>
                <a:ext cx="80" cy="78"/>
              </a:xfrm>
              <a:custGeom>
                <a:avLst/>
                <a:gdLst/>
                <a:ahLst/>
                <a:cxnLst>
                  <a:cxn ang="0">
                    <a:pos x="80" y="40"/>
                  </a:cxn>
                  <a:cxn ang="0">
                    <a:pos x="78" y="30"/>
                  </a:cxn>
                  <a:cxn ang="0">
                    <a:pos x="76" y="23"/>
                  </a:cxn>
                  <a:cxn ang="0">
                    <a:pos x="72" y="17"/>
                  </a:cxn>
                  <a:cxn ang="0">
                    <a:pos x="69" y="12"/>
                  </a:cxn>
                  <a:cxn ang="0">
                    <a:pos x="61" y="6"/>
                  </a:cxn>
                  <a:cxn ang="0">
                    <a:pos x="55" y="2"/>
                  </a:cxn>
                  <a:cxn ang="0">
                    <a:pos x="48" y="0"/>
                  </a:cxn>
                  <a:cxn ang="0">
                    <a:pos x="40" y="0"/>
                  </a:cxn>
                  <a:cxn ang="0">
                    <a:pos x="33" y="0"/>
                  </a:cxn>
                  <a:cxn ang="0">
                    <a:pos x="25" y="2"/>
                  </a:cxn>
                  <a:cxn ang="0">
                    <a:pos x="17" y="6"/>
                  </a:cxn>
                  <a:cxn ang="0">
                    <a:pos x="12" y="12"/>
                  </a:cxn>
                  <a:cxn ang="0">
                    <a:pos x="6" y="17"/>
                  </a:cxn>
                  <a:cxn ang="0">
                    <a:pos x="2" y="23"/>
                  </a:cxn>
                  <a:cxn ang="0">
                    <a:pos x="0" y="30"/>
                  </a:cxn>
                  <a:cxn ang="0">
                    <a:pos x="0" y="40"/>
                  </a:cxn>
                  <a:cxn ang="0">
                    <a:pos x="0" y="46"/>
                  </a:cxn>
                  <a:cxn ang="0">
                    <a:pos x="2" y="53"/>
                  </a:cxn>
                  <a:cxn ang="0">
                    <a:pos x="6" y="59"/>
                  </a:cxn>
                  <a:cxn ang="0">
                    <a:pos x="10" y="65"/>
                  </a:cxn>
                  <a:cxn ang="0">
                    <a:pos x="14" y="68"/>
                  </a:cxn>
                  <a:cxn ang="0">
                    <a:pos x="19" y="72"/>
                  </a:cxn>
                  <a:cxn ang="0">
                    <a:pos x="25" y="76"/>
                  </a:cxn>
                  <a:cxn ang="0">
                    <a:pos x="31" y="78"/>
                  </a:cxn>
                  <a:cxn ang="0">
                    <a:pos x="34" y="76"/>
                  </a:cxn>
                  <a:cxn ang="0">
                    <a:pos x="38" y="76"/>
                  </a:cxn>
                  <a:cxn ang="0">
                    <a:pos x="38" y="76"/>
                  </a:cxn>
                  <a:cxn ang="0">
                    <a:pos x="38" y="76"/>
                  </a:cxn>
                  <a:cxn ang="0">
                    <a:pos x="33" y="74"/>
                  </a:cxn>
                  <a:cxn ang="0">
                    <a:pos x="25" y="72"/>
                  </a:cxn>
                  <a:cxn ang="0">
                    <a:pos x="19" y="68"/>
                  </a:cxn>
                  <a:cxn ang="0">
                    <a:pos x="14" y="65"/>
                  </a:cxn>
                  <a:cxn ang="0">
                    <a:pos x="10" y="59"/>
                  </a:cxn>
                  <a:cxn ang="0">
                    <a:pos x="6" y="53"/>
                  </a:cxn>
                  <a:cxn ang="0">
                    <a:pos x="4" y="46"/>
                  </a:cxn>
                  <a:cxn ang="0">
                    <a:pos x="4" y="40"/>
                  </a:cxn>
                  <a:cxn ang="0">
                    <a:pos x="4" y="32"/>
                  </a:cxn>
                  <a:cxn ang="0">
                    <a:pos x="6" y="25"/>
                  </a:cxn>
                  <a:cxn ang="0">
                    <a:pos x="10" y="19"/>
                  </a:cxn>
                  <a:cxn ang="0">
                    <a:pos x="14" y="13"/>
                  </a:cxn>
                  <a:cxn ang="0">
                    <a:pos x="19" y="10"/>
                  </a:cxn>
                  <a:cxn ang="0">
                    <a:pos x="25" y="6"/>
                  </a:cxn>
                  <a:cxn ang="0">
                    <a:pos x="33" y="4"/>
                  </a:cxn>
                  <a:cxn ang="0">
                    <a:pos x="40" y="4"/>
                  </a:cxn>
                  <a:cxn ang="0">
                    <a:pos x="48" y="4"/>
                  </a:cxn>
                  <a:cxn ang="0">
                    <a:pos x="53" y="6"/>
                  </a:cxn>
                  <a:cxn ang="0">
                    <a:pos x="59" y="10"/>
                  </a:cxn>
                  <a:cxn ang="0">
                    <a:pos x="65" y="13"/>
                  </a:cxn>
                  <a:cxn ang="0">
                    <a:pos x="69" y="19"/>
                  </a:cxn>
                  <a:cxn ang="0">
                    <a:pos x="72" y="25"/>
                  </a:cxn>
                  <a:cxn ang="0">
                    <a:pos x="74" y="32"/>
                  </a:cxn>
                  <a:cxn ang="0">
                    <a:pos x="76" y="40"/>
                  </a:cxn>
                  <a:cxn ang="0">
                    <a:pos x="74" y="48"/>
                  </a:cxn>
                  <a:cxn ang="0">
                    <a:pos x="72" y="53"/>
                  </a:cxn>
                  <a:cxn ang="0">
                    <a:pos x="69" y="61"/>
                  </a:cxn>
                  <a:cxn ang="0">
                    <a:pos x="63" y="66"/>
                  </a:cxn>
                  <a:cxn ang="0">
                    <a:pos x="67" y="65"/>
                  </a:cxn>
                  <a:cxn ang="0">
                    <a:pos x="70" y="63"/>
                  </a:cxn>
                  <a:cxn ang="0">
                    <a:pos x="74" y="59"/>
                  </a:cxn>
                  <a:cxn ang="0">
                    <a:pos x="78" y="51"/>
                  </a:cxn>
                  <a:cxn ang="0">
                    <a:pos x="78" y="46"/>
                  </a:cxn>
                  <a:cxn ang="0">
                    <a:pos x="80" y="40"/>
                  </a:cxn>
                </a:cxnLst>
                <a:rect l="0" t="0" r="r" b="b"/>
                <a:pathLst>
                  <a:path w="80" h="78">
                    <a:moveTo>
                      <a:pt x="80" y="40"/>
                    </a:moveTo>
                    <a:lnTo>
                      <a:pt x="78" y="30"/>
                    </a:lnTo>
                    <a:lnTo>
                      <a:pt x="76" y="23"/>
                    </a:lnTo>
                    <a:lnTo>
                      <a:pt x="72" y="17"/>
                    </a:lnTo>
                    <a:lnTo>
                      <a:pt x="69" y="12"/>
                    </a:lnTo>
                    <a:lnTo>
                      <a:pt x="61" y="6"/>
                    </a:lnTo>
                    <a:lnTo>
                      <a:pt x="55" y="2"/>
                    </a:lnTo>
                    <a:lnTo>
                      <a:pt x="48" y="0"/>
                    </a:lnTo>
                    <a:lnTo>
                      <a:pt x="40" y="0"/>
                    </a:lnTo>
                    <a:lnTo>
                      <a:pt x="33" y="0"/>
                    </a:lnTo>
                    <a:lnTo>
                      <a:pt x="25" y="2"/>
                    </a:lnTo>
                    <a:lnTo>
                      <a:pt x="17" y="6"/>
                    </a:lnTo>
                    <a:lnTo>
                      <a:pt x="12" y="12"/>
                    </a:lnTo>
                    <a:lnTo>
                      <a:pt x="6" y="17"/>
                    </a:lnTo>
                    <a:lnTo>
                      <a:pt x="2" y="23"/>
                    </a:lnTo>
                    <a:lnTo>
                      <a:pt x="0" y="30"/>
                    </a:lnTo>
                    <a:lnTo>
                      <a:pt x="0" y="40"/>
                    </a:lnTo>
                    <a:lnTo>
                      <a:pt x="0" y="46"/>
                    </a:lnTo>
                    <a:lnTo>
                      <a:pt x="2" y="53"/>
                    </a:lnTo>
                    <a:lnTo>
                      <a:pt x="6" y="59"/>
                    </a:lnTo>
                    <a:lnTo>
                      <a:pt x="10" y="65"/>
                    </a:lnTo>
                    <a:lnTo>
                      <a:pt x="14" y="68"/>
                    </a:lnTo>
                    <a:lnTo>
                      <a:pt x="19" y="72"/>
                    </a:lnTo>
                    <a:lnTo>
                      <a:pt x="25" y="76"/>
                    </a:lnTo>
                    <a:lnTo>
                      <a:pt x="31" y="78"/>
                    </a:lnTo>
                    <a:lnTo>
                      <a:pt x="34" y="76"/>
                    </a:lnTo>
                    <a:lnTo>
                      <a:pt x="38" y="76"/>
                    </a:lnTo>
                    <a:lnTo>
                      <a:pt x="38" y="76"/>
                    </a:lnTo>
                    <a:lnTo>
                      <a:pt x="38" y="76"/>
                    </a:lnTo>
                    <a:lnTo>
                      <a:pt x="33" y="74"/>
                    </a:lnTo>
                    <a:lnTo>
                      <a:pt x="25" y="72"/>
                    </a:lnTo>
                    <a:lnTo>
                      <a:pt x="19" y="68"/>
                    </a:lnTo>
                    <a:lnTo>
                      <a:pt x="14" y="65"/>
                    </a:lnTo>
                    <a:lnTo>
                      <a:pt x="10" y="59"/>
                    </a:lnTo>
                    <a:lnTo>
                      <a:pt x="6" y="53"/>
                    </a:lnTo>
                    <a:lnTo>
                      <a:pt x="4" y="46"/>
                    </a:lnTo>
                    <a:lnTo>
                      <a:pt x="4" y="40"/>
                    </a:lnTo>
                    <a:lnTo>
                      <a:pt x="4" y="32"/>
                    </a:lnTo>
                    <a:lnTo>
                      <a:pt x="6" y="25"/>
                    </a:lnTo>
                    <a:lnTo>
                      <a:pt x="10" y="19"/>
                    </a:lnTo>
                    <a:lnTo>
                      <a:pt x="14" y="13"/>
                    </a:lnTo>
                    <a:lnTo>
                      <a:pt x="19" y="10"/>
                    </a:lnTo>
                    <a:lnTo>
                      <a:pt x="25" y="6"/>
                    </a:lnTo>
                    <a:lnTo>
                      <a:pt x="33" y="4"/>
                    </a:lnTo>
                    <a:lnTo>
                      <a:pt x="40" y="4"/>
                    </a:lnTo>
                    <a:lnTo>
                      <a:pt x="48" y="4"/>
                    </a:lnTo>
                    <a:lnTo>
                      <a:pt x="53" y="6"/>
                    </a:lnTo>
                    <a:lnTo>
                      <a:pt x="59" y="10"/>
                    </a:lnTo>
                    <a:lnTo>
                      <a:pt x="65" y="13"/>
                    </a:lnTo>
                    <a:lnTo>
                      <a:pt x="69" y="19"/>
                    </a:lnTo>
                    <a:lnTo>
                      <a:pt x="72" y="25"/>
                    </a:lnTo>
                    <a:lnTo>
                      <a:pt x="74" y="32"/>
                    </a:lnTo>
                    <a:lnTo>
                      <a:pt x="76" y="40"/>
                    </a:lnTo>
                    <a:lnTo>
                      <a:pt x="74" y="48"/>
                    </a:lnTo>
                    <a:lnTo>
                      <a:pt x="72" y="53"/>
                    </a:lnTo>
                    <a:lnTo>
                      <a:pt x="69" y="61"/>
                    </a:lnTo>
                    <a:lnTo>
                      <a:pt x="63" y="66"/>
                    </a:lnTo>
                    <a:lnTo>
                      <a:pt x="67" y="65"/>
                    </a:lnTo>
                    <a:lnTo>
                      <a:pt x="70" y="63"/>
                    </a:lnTo>
                    <a:lnTo>
                      <a:pt x="74" y="59"/>
                    </a:lnTo>
                    <a:lnTo>
                      <a:pt x="78" y="51"/>
                    </a:lnTo>
                    <a:lnTo>
                      <a:pt x="78" y="46"/>
                    </a:lnTo>
                    <a:lnTo>
                      <a:pt x="80" y="40"/>
                    </a:lnTo>
                    <a:close/>
                  </a:path>
                </a:pathLst>
              </a:custGeom>
              <a:solidFill>
                <a:srgbClr val="D2959B"/>
              </a:solidFill>
              <a:ln w="9525">
                <a:noFill/>
                <a:round/>
                <a:headEnd/>
                <a:tailEnd/>
              </a:ln>
            </p:spPr>
            <p:txBody>
              <a:bodyPr/>
              <a:lstStyle/>
              <a:p>
                <a:endParaRPr lang="en-US"/>
              </a:p>
            </p:txBody>
          </p:sp>
          <p:sp>
            <p:nvSpPr>
              <p:cNvPr id="179425" name="Freeform 225"/>
              <p:cNvSpPr>
                <a:spLocks/>
              </p:cNvSpPr>
              <p:nvPr/>
            </p:nvSpPr>
            <p:spPr bwMode="auto">
              <a:xfrm>
                <a:off x="1593" y="1476"/>
                <a:ext cx="76" cy="74"/>
              </a:xfrm>
              <a:custGeom>
                <a:avLst/>
                <a:gdLst/>
                <a:ahLst/>
                <a:cxnLst>
                  <a:cxn ang="0">
                    <a:pos x="74" y="28"/>
                  </a:cxn>
                  <a:cxn ang="0">
                    <a:pos x="68" y="15"/>
                  </a:cxn>
                  <a:cxn ang="0">
                    <a:pos x="59" y="6"/>
                  </a:cxn>
                  <a:cxn ang="0">
                    <a:pos x="46" y="0"/>
                  </a:cxn>
                  <a:cxn ang="0">
                    <a:pos x="31" y="0"/>
                  </a:cxn>
                  <a:cxn ang="0">
                    <a:pos x="17" y="6"/>
                  </a:cxn>
                  <a:cxn ang="0">
                    <a:pos x="6" y="15"/>
                  </a:cxn>
                  <a:cxn ang="0">
                    <a:pos x="0" y="28"/>
                  </a:cxn>
                  <a:cxn ang="0">
                    <a:pos x="0" y="44"/>
                  </a:cxn>
                  <a:cxn ang="0">
                    <a:pos x="6" y="57"/>
                  </a:cxn>
                  <a:cxn ang="0">
                    <a:pos x="13" y="66"/>
                  </a:cxn>
                  <a:cxn ang="0">
                    <a:pos x="25" y="74"/>
                  </a:cxn>
                  <a:cxn ang="0">
                    <a:pos x="34" y="74"/>
                  </a:cxn>
                  <a:cxn ang="0">
                    <a:pos x="38" y="72"/>
                  </a:cxn>
                  <a:cxn ang="0">
                    <a:pos x="40" y="72"/>
                  </a:cxn>
                  <a:cxn ang="0">
                    <a:pos x="40" y="70"/>
                  </a:cxn>
                  <a:cxn ang="0">
                    <a:pos x="31" y="70"/>
                  </a:cxn>
                  <a:cxn ang="0">
                    <a:pos x="19" y="64"/>
                  </a:cxn>
                  <a:cxn ang="0">
                    <a:pos x="10" y="57"/>
                  </a:cxn>
                  <a:cxn ang="0">
                    <a:pos x="4" y="44"/>
                  </a:cxn>
                  <a:cxn ang="0">
                    <a:pos x="4" y="30"/>
                  </a:cxn>
                  <a:cxn ang="0">
                    <a:pos x="10" y="17"/>
                  </a:cxn>
                  <a:cxn ang="0">
                    <a:pos x="19" y="10"/>
                  </a:cxn>
                  <a:cxn ang="0">
                    <a:pos x="31" y="4"/>
                  </a:cxn>
                  <a:cxn ang="0">
                    <a:pos x="44" y="4"/>
                  </a:cxn>
                  <a:cxn ang="0">
                    <a:pos x="57" y="10"/>
                  </a:cxn>
                  <a:cxn ang="0">
                    <a:pos x="67" y="17"/>
                  </a:cxn>
                  <a:cxn ang="0">
                    <a:pos x="70" y="30"/>
                  </a:cxn>
                  <a:cxn ang="0">
                    <a:pos x="70" y="46"/>
                  </a:cxn>
                  <a:cxn ang="0">
                    <a:pos x="63" y="61"/>
                  </a:cxn>
                  <a:cxn ang="0">
                    <a:pos x="61" y="64"/>
                  </a:cxn>
                  <a:cxn ang="0">
                    <a:pos x="70" y="57"/>
                  </a:cxn>
                  <a:cxn ang="0">
                    <a:pos x="74" y="44"/>
                  </a:cxn>
                </a:cxnLst>
                <a:rect l="0" t="0" r="r" b="b"/>
                <a:pathLst>
                  <a:path w="76" h="74">
                    <a:moveTo>
                      <a:pt x="76" y="38"/>
                    </a:moveTo>
                    <a:lnTo>
                      <a:pt x="74" y="28"/>
                    </a:lnTo>
                    <a:lnTo>
                      <a:pt x="72" y="23"/>
                    </a:lnTo>
                    <a:lnTo>
                      <a:pt x="68" y="15"/>
                    </a:lnTo>
                    <a:lnTo>
                      <a:pt x="65" y="10"/>
                    </a:lnTo>
                    <a:lnTo>
                      <a:pt x="59" y="6"/>
                    </a:lnTo>
                    <a:lnTo>
                      <a:pt x="53" y="2"/>
                    </a:lnTo>
                    <a:lnTo>
                      <a:pt x="46" y="0"/>
                    </a:lnTo>
                    <a:lnTo>
                      <a:pt x="38" y="0"/>
                    </a:lnTo>
                    <a:lnTo>
                      <a:pt x="31" y="0"/>
                    </a:lnTo>
                    <a:lnTo>
                      <a:pt x="23" y="2"/>
                    </a:lnTo>
                    <a:lnTo>
                      <a:pt x="17" y="6"/>
                    </a:lnTo>
                    <a:lnTo>
                      <a:pt x="12" y="10"/>
                    </a:lnTo>
                    <a:lnTo>
                      <a:pt x="6" y="15"/>
                    </a:lnTo>
                    <a:lnTo>
                      <a:pt x="2" y="23"/>
                    </a:lnTo>
                    <a:lnTo>
                      <a:pt x="0" y="28"/>
                    </a:lnTo>
                    <a:lnTo>
                      <a:pt x="0" y="38"/>
                    </a:lnTo>
                    <a:lnTo>
                      <a:pt x="0" y="44"/>
                    </a:lnTo>
                    <a:lnTo>
                      <a:pt x="2" y="51"/>
                    </a:lnTo>
                    <a:lnTo>
                      <a:pt x="6" y="57"/>
                    </a:lnTo>
                    <a:lnTo>
                      <a:pt x="10" y="63"/>
                    </a:lnTo>
                    <a:lnTo>
                      <a:pt x="13" y="66"/>
                    </a:lnTo>
                    <a:lnTo>
                      <a:pt x="19" y="70"/>
                    </a:lnTo>
                    <a:lnTo>
                      <a:pt x="25" y="74"/>
                    </a:lnTo>
                    <a:lnTo>
                      <a:pt x="32" y="74"/>
                    </a:lnTo>
                    <a:lnTo>
                      <a:pt x="34" y="74"/>
                    </a:lnTo>
                    <a:lnTo>
                      <a:pt x="36" y="74"/>
                    </a:lnTo>
                    <a:lnTo>
                      <a:pt x="38" y="72"/>
                    </a:lnTo>
                    <a:lnTo>
                      <a:pt x="40" y="72"/>
                    </a:lnTo>
                    <a:lnTo>
                      <a:pt x="40" y="72"/>
                    </a:lnTo>
                    <a:lnTo>
                      <a:pt x="42" y="70"/>
                    </a:lnTo>
                    <a:lnTo>
                      <a:pt x="40" y="70"/>
                    </a:lnTo>
                    <a:lnTo>
                      <a:pt x="38" y="72"/>
                    </a:lnTo>
                    <a:lnTo>
                      <a:pt x="31" y="70"/>
                    </a:lnTo>
                    <a:lnTo>
                      <a:pt x="25" y="68"/>
                    </a:lnTo>
                    <a:lnTo>
                      <a:pt x="19" y="64"/>
                    </a:lnTo>
                    <a:lnTo>
                      <a:pt x="13" y="61"/>
                    </a:lnTo>
                    <a:lnTo>
                      <a:pt x="10" y="57"/>
                    </a:lnTo>
                    <a:lnTo>
                      <a:pt x="6" y="51"/>
                    </a:lnTo>
                    <a:lnTo>
                      <a:pt x="4" y="44"/>
                    </a:lnTo>
                    <a:lnTo>
                      <a:pt x="4" y="38"/>
                    </a:lnTo>
                    <a:lnTo>
                      <a:pt x="4" y="30"/>
                    </a:lnTo>
                    <a:lnTo>
                      <a:pt x="6" y="25"/>
                    </a:lnTo>
                    <a:lnTo>
                      <a:pt x="10" y="17"/>
                    </a:lnTo>
                    <a:lnTo>
                      <a:pt x="13" y="13"/>
                    </a:lnTo>
                    <a:lnTo>
                      <a:pt x="19" y="10"/>
                    </a:lnTo>
                    <a:lnTo>
                      <a:pt x="25" y="6"/>
                    </a:lnTo>
                    <a:lnTo>
                      <a:pt x="31" y="4"/>
                    </a:lnTo>
                    <a:lnTo>
                      <a:pt x="38" y="4"/>
                    </a:lnTo>
                    <a:lnTo>
                      <a:pt x="44" y="4"/>
                    </a:lnTo>
                    <a:lnTo>
                      <a:pt x="51" y="6"/>
                    </a:lnTo>
                    <a:lnTo>
                      <a:pt x="57" y="10"/>
                    </a:lnTo>
                    <a:lnTo>
                      <a:pt x="61" y="13"/>
                    </a:lnTo>
                    <a:lnTo>
                      <a:pt x="67" y="17"/>
                    </a:lnTo>
                    <a:lnTo>
                      <a:pt x="68" y="25"/>
                    </a:lnTo>
                    <a:lnTo>
                      <a:pt x="70" y="30"/>
                    </a:lnTo>
                    <a:lnTo>
                      <a:pt x="72" y="38"/>
                    </a:lnTo>
                    <a:lnTo>
                      <a:pt x="70" y="46"/>
                    </a:lnTo>
                    <a:lnTo>
                      <a:pt x="67" y="53"/>
                    </a:lnTo>
                    <a:lnTo>
                      <a:pt x="63" y="61"/>
                    </a:lnTo>
                    <a:lnTo>
                      <a:pt x="55" y="66"/>
                    </a:lnTo>
                    <a:lnTo>
                      <a:pt x="61" y="64"/>
                    </a:lnTo>
                    <a:lnTo>
                      <a:pt x="67" y="63"/>
                    </a:lnTo>
                    <a:lnTo>
                      <a:pt x="70" y="57"/>
                    </a:lnTo>
                    <a:lnTo>
                      <a:pt x="72" y="51"/>
                    </a:lnTo>
                    <a:lnTo>
                      <a:pt x="74" y="44"/>
                    </a:lnTo>
                    <a:lnTo>
                      <a:pt x="76" y="38"/>
                    </a:lnTo>
                    <a:close/>
                  </a:path>
                </a:pathLst>
              </a:custGeom>
              <a:solidFill>
                <a:srgbClr val="D3959A"/>
              </a:solidFill>
              <a:ln w="9525">
                <a:noFill/>
                <a:round/>
                <a:headEnd/>
                <a:tailEnd/>
              </a:ln>
            </p:spPr>
            <p:txBody>
              <a:bodyPr/>
              <a:lstStyle/>
              <a:p>
                <a:endParaRPr lang="en-US"/>
              </a:p>
            </p:txBody>
          </p:sp>
          <p:sp>
            <p:nvSpPr>
              <p:cNvPr id="179426" name="Freeform 226"/>
              <p:cNvSpPr>
                <a:spLocks noEditPoints="1"/>
              </p:cNvSpPr>
              <p:nvPr/>
            </p:nvSpPr>
            <p:spPr bwMode="auto">
              <a:xfrm>
                <a:off x="1595" y="1478"/>
                <a:ext cx="72" cy="72"/>
              </a:xfrm>
              <a:custGeom>
                <a:avLst/>
                <a:gdLst/>
                <a:ahLst/>
                <a:cxnLst>
                  <a:cxn ang="0">
                    <a:pos x="70" y="28"/>
                  </a:cxn>
                  <a:cxn ang="0">
                    <a:pos x="65" y="15"/>
                  </a:cxn>
                  <a:cxn ang="0">
                    <a:pos x="55" y="6"/>
                  </a:cxn>
                  <a:cxn ang="0">
                    <a:pos x="44" y="0"/>
                  </a:cxn>
                  <a:cxn ang="0">
                    <a:pos x="29" y="0"/>
                  </a:cxn>
                  <a:cxn ang="0">
                    <a:pos x="15" y="6"/>
                  </a:cxn>
                  <a:cxn ang="0">
                    <a:pos x="6" y="15"/>
                  </a:cxn>
                  <a:cxn ang="0">
                    <a:pos x="0" y="28"/>
                  </a:cxn>
                  <a:cxn ang="0">
                    <a:pos x="0" y="42"/>
                  </a:cxn>
                  <a:cxn ang="0">
                    <a:pos x="6" y="55"/>
                  </a:cxn>
                  <a:cxn ang="0">
                    <a:pos x="15" y="64"/>
                  </a:cxn>
                  <a:cxn ang="0">
                    <a:pos x="29" y="70"/>
                  </a:cxn>
                  <a:cxn ang="0">
                    <a:pos x="36" y="70"/>
                  </a:cxn>
                  <a:cxn ang="0">
                    <a:pos x="40" y="68"/>
                  </a:cxn>
                  <a:cxn ang="0">
                    <a:pos x="51" y="64"/>
                  </a:cxn>
                  <a:cxn ang="0">
                    <a:pos x="65" y="57"/>
                  </a:cxn>
                  <a:cxn ang="0">
                    <a:pos x="70" y="44"/>
                  </a:cxn>
                  <a:cxn ang="0">
                    <a:pos x="68" y="36"/>
                  </a:cxn>
                  <a:cxn ang="0">
                    <a:pos x="65" y="47"/>
                  </a:cxn>
                  <a:cxn ang="0">
                    <a:pos x="59" y="59"/>
                  </a:cxn>
                  <a:cxn ang="0">
                    <a:pos x="48" y="64"/>
                  </a:cxn>
                  <a:cxn ang="0">
                    <a:pos x="36" y="68"/>
                  </a:cxn>
                  <a:cxn ang="0">
                    <a:pos x="23" y="64"/>
                  </a:cxn>
                  <a:cxn ang="0">
                    <a:pos x="13" y="59"/>
                  </a:cxn>
                  <a:cxn ang="0">
                    <a:pos x="6" y="47"/>
                  </a:cxn>
                  <a:cxn ang="0">
                    <a:pos x="4" y="36"/>
                  </a:cxn>
                  <a:cxn ang="0">
                    <a:pos x="6" y="23"/>
                  </a:cxn>
                  <a:cxn ang="0">
                    <a:pos x="13" y="13"/>
                  </a:cxn>
                  <a:cxn ang="0">
                    <a:pos x="23" y="6"/>
                  </a:cxn>
                  <a:cxn ang="0">
                    <a:pos x="36" y="4"/>
                  </a:cxn>
                  <a:cxn ang="0">
                    <a:pos x="48" y="6"/>
                  </a:cxn>
                  <a:cxn ang="0">
                    <a:pos x="59" y="13"/>
                  </a:cxn>
                  <a:cxn ang="0">
                    <a:pos x="65" y="23"/>
                  </a:cxn>
                  <a:cxn ang="0">
                    <a:pos x="68" y="36"/>
                  </a:cxn>
                </a:cxnLst>
                <a:rect l="0" t="0" r="r" b="b"/>
                <a:pathLst>
                  <a:path w="72" h="72">
                    <a:moveTo>
                      <a:pt x="72" y="36"/>
                    </a:moveTo>
                    <a:lnTo>
                      <a:pt x="70" y="28"/>
                    </a:lnTo>
                    <a:lnTo>
                      <a:pt x="68" y="21"/>
                    </a:lnTo>
                    <a:lnTo>
                      <a:pt x="65" y="15"/>
                    </a:lnTo>
                    <a:lnTo>
                      <a:pt x="61" y="9"/>
                    </a:lnTo>
                    <a:lnTo>
                      <a:pt x="55" y="6"/>
                    </a:lnTo>
                    <a:lnTo>
                      <a:pt x="49" y="2"/>
                    </a:lnTo>
                    <a:lnTo>
                      <a:pt x="44" y="0"/>
                    </a:lnTo>
                    <a:lnTo>
                      <a:pt x="36" y="0"/>
                    </a:lnTo>
                    <a:lnTo>
                      <a:pt x="29" y="0"/>
                    </a:lnTo>
                    <a:lnTo>
                      <a:pt x="21" y="2"/>
                    </a:lnTo>
                    <a:lnTo>
                      <a:pt x="15" y="6"/>
                    </a:lnTo>
                    <a:lnTo>
                      <a:pt x="10" y="9"/>
                    </a:lnTo>
                    <a:lnTo>
                      <a:pt x="6" y="15"/>
                    </a:lnTo>
                    <a:lnTo>
                      <a:pt x="2" y="21"/>
                    </a:lnTo>
                    <a:lnTo>
                      <a:pt x="0" y="28"/>
                    </a:lnTo>
                    <a:lnTo>
                      <a:pt x="0" y="36"/>
                    </a:lnTo>
                    <a:lnTo>
                      <a:pt x="0" y="42"/>
                    </a:lnTo>
                    <a:lnTo>
                      <a:pt x="2" y="49"/>
                    </a:lnTo>
                    <a:lnTo>
                      <a:pt x="6" y="55"/>
                    </a:lnTo>
                    <a:lnTo>
                      <a:pt x="10" y="61"/>
                    </a:lnTo>
                    <a:lnTo>
                      <a:pt x="15" y="64"/>
                    </a:lnTo>
                    <a:lnTo>
                      <a:pt x="21" y="68"/>
                    </a:lnTo>
                    <a:lnTo>
                      <a:pt x="29" y="70"/>
                    </a:lnTo>
                    <a:lnTo>
                      <a:pt x="34" y="72"/>
                    </a:lnTo>
                    <a:lnTo>
                      <a:pt x="36" y="70"/>
                    </a:lnTo>
                    <a:lnTo>
                      <a:pt x="38" y="70"/>
                    </a:lnTo>
                    <a:lnTo>
                      <a:pt x="40" y="68"/>
                    </a:lnTo>
                    <a:lnTo>
                      <a:pt x="42" y="68"/>
                    </a:lnTo>
                    <a:lnTo>
                      <a:pt x="51" y="64"/>
                    </a:lnTo>
                    <a:lnTo>
                      <a:pt x="59" y="62"/>
                    </a:lnTo>
                    <a:lnTo>
                      <a:pt x="65" y="57"/>
                    </a:lnTo>
                    <a:lnTo>
                      <a:pt x="68" y="49"/>
                    </a:lnTo>
                    <a:lnTo>
                      <a:pt x="70" y="44"/>
                    </a:lnTo>
                    <a:lnTo>
                      <a:pt x="72" y="36"/>
                    </a:lnTo>
                    <a:close/>
                    <a:moveTo>
                      <a:pt x="68" y="36"/>
                    </a:moveTo>
                    <a:lnTo>
                      <a:pt x="66" y="42"/>
                    </a:lnTo>
                    <a:lnTo>
                      <a:pt x="65" y="47"/>
                    </a:lnTo>
                    <a:lnTo>
                      <a:pt x="63" y="53"/>
                    </a:lnTo>
                    <a:lnTo>
                      <a:pt x="59" y="59"/>
                    </a:lnTo>
                    <a:lnTo>
                      <a:pt x="53" y="62"/>
                    </a:lnTo>
                    <a:lnTo>
                      <a:pt x="48" y="64"/>
                    </a:lnTo>
                    <a:lnTo>
                      <a:pt x="42" y="66"/>
                    </a:lnTo>
                    <a:lnTo>
                      <a:pt x="36" y="68"/>
                    </a:lnTo>
                    <a:lnTo>
                      <a:pt x="29" y="66"/>
                    </a:lnTo>
                    <a:lnTo>
                      <a:pt x="23" y="64"/>
                    </a:lnTo>
                    <a:lnTo>
                      <a:pt x="17" y="62"/>
                    </a:lnTo>
                    <a:lnTo>
                      <a:pt x="13" y="59"/>
                    </a:lnTo>
                    <a:lnTo>
                      <a:pt x="10" y="53"/>
                    </a:lnTo>
                    <a:lnTo>
                      <a:pt x="6" y="47"/>
                    </a:lnTo>
                    <a:lnTo>
                      <a:pt x="4" y="42"/>
                    </a:lnTo>
                    <a:lnTo>
                      <a:pt x="4" y="36"/>
                    </a:lnTo>
                    <a:lnTo>
                      <a:pt x="4" y="28"/>
                    </a:lnTo>
                    <a:lnTo>
                      <a:pt x="6" y="23"/>
                    </a:lnTo>
                    <a:lnTo>
                      <a:pt x="10" y="17"/>
                    </a:lnTo>
                    <a:lnTo>
                      <a:pt x="13" y="13"/>
                    </a:lnTo>
                    <a:lnTo>
                      <a:pt x="17" y="8"/>
                    </a:lnTo>
                    <a:lnTo>
                      <a:pt x="23" y="6"/>
                    </a:lnTo>
                    <a:lnTo>
                      <a:pt x="29" y="4"/>
                    </a:lnTo>
                    <a:lnTo>
                      <a:pt x="36" y="4"/>
                    </a:lnTo>
                    <a:lnTo>
                      <a:pt x="42" y="4"/>
                    </a:lnTo>
                    <a:lnTo>
                      <a:pt x="48" y="6"/>
                    </a:lnTo>
                    <a:lnTo>
                      <a:pt x="53" y="8"/>
                    </a:lnTo>
                    <a:lnTo>
                      <a:pt x="59" y="13"/>
                    </a:lnTo>
                    <a:lnTo>
                      <a:pt x="63" y="17"/>
                    </a:lnTo>
                    <a:lnTo>
                      <a:pt x="65" y="23"/>
                    </a:lnTo>
                    <a:lnTo>
                      <a:pt x="66" y="28"/>
                    </a:lnTo>
                    <a:lnTo>
                      <a:pt x="68" y="36"/>
                    </a:lnTo>
                    <a:close/>
                  </a:path>
                </a:pathLst>
              </a:custGeom>
              <a:solidFill>
                <a:srgbClr val="D4959A"/>
              </a:solidFill>
              <a:ln w="9525">
                <a:noFill/>
                <a:round/>
                <a:headEnd/>
                <a:tailEnd/>
              </a:ln>
            </p:spPr>
            <p:txBody>
              <a:bodyPr/>
              <a:lstStyle/>
              <a:p>
                <a:endParaRPr lang="en-US"/>
              </a:p>
            </p:txBody>
          </p:sp>
          <p:sp>
            <p:nvSpPr>
              <p:cNvPr id="179427" name="Freeform 227"/>
              <p:cNvSpPr>
                <a:spLocks noEditPoints="1"/>
              </p:cNvSpPr>
              <p:nvPr/>
            </p:nvSpPr>
            <p:spPr bwMode="auto">
              <a:xfrm>
                <a:off x="1597" y="1480"/>
                <a:ext cx="68" cy="68"/>
              </a:xfrm>
              <a:custGeom>
                <a:avLst/>
                <a:gdLst/>
                <a:ahLst/>
                <a:cxnLst>
                  <a:cxn ang="0">
                    <a:pos x="66" y="26"/>
                  </a:cxn>
                  <a:cxn ang="0">
                    <a:pos x="63" y="13"/>
                  </a:cxn>
                  <a:cxn ang="0">
                    <a:pos x="53" y="6"/>
                  </a:cxn>
                  <a:cxn ang="0">
                    <a:pos x="40" y="0"/>
                  </a:cxn>
                  <a:cxn ang="0">
                    <a:pos x="27" y="0"/>
                  </a:cxn>
                  <a:cxn ang="0">
                    <a:pos x="15" y="6"/>
                  </a:cxn>
                  <a:cxn ang="0">
                    <a:pos x="6" y="13"/>
                  </a:cxn>
                  <a:cxn ang="0">
                    <a:pos x="0" y="26"/>
                  </a:cxn>
                  <a:cxn ang="0">
                    <a:pos x="0" y="40"/>
                  </a:cxn>
                  <a:cxn ang="0">
                    <a:pos x="6" y="53"/>
                  </a:cxn>
                  <a:cxn ang="0">
                    <a:pos x="15" y="60"/>
                  </a:cxn>
                  <a:cxn ang="0">
                    <a:pos x="27" y="66"/>
                  </a:cxn>
                  <a:cxn ang="0">
                    <a:pos x="36" y="66"/>
                  </a:cxn>
                  <a:cxn ang="0">
                    <a:pos x="38" y="66"/>
                  </a:cxn>
                  <a:cxn ang="0">
                    <a:pos x="46" y="64"/>
                  </a:cxn>
                  <a:cxn ang="0">
                    <a:pos x="59" y="57"/>
                  </a:cxn>
                  <a:cxn ang="0">
                    <a:pos x="66" y="42"/>
                  </a:cxn>
                  <a:cxn ang="0">
                    <a:pos x="64" y="34"/>
                  </a:cxn>
                  <a:cxn ang="0">
                    <a:pos x="61" y="45"/>
                  </a:cxn>
                  <a:cxn ang="0">
                    <a:pos x="55" y="55"/>
                  </a:cxn>
                  <a:cxn ang="0">
                    <a:pos x="46" y="60"/>
                  </a:cxn>
                  <a:cxn ang="0">
                    <a:pos x="34" y="64"/>
                  </a:cxn>
                  <a:cxn ang="0">
                    <a:pos x="23" y="60"/>
                  </a:cxn>
                  <a:cxn ang="0">
                    <a:pos x="11" y="55"/>
                  </a:cxn>
                  <a:cxn ang="0">
                    <a:pos x="6" y="45"/>
                  </a:cxn>
                  <a:cxn ang="0">
                    <a:pos x="4" y="34"/>
                  </a:cxn>
                  <a:cxn ang="0">
                    <a:pos x="6" y="21"/>
                  </a:cxn>
                  <a:cxn ang="0">
                    <a:pos x="11" y="11"/>
                  </a:cxn>
                  <a:cxn ang="0">
                    <a:pos x="23" y="6"/>
                  </a:cxn>
                  <a:cxn ang="0">
                    <a:pos x="34" y="4"/>
                  </a:cxn>
                  <a:cxn ang="0">
                    <a:pos x="46" y="6"/>
                  </a:cxn>
                  <a:cxn ang="0">
                    <a:pos x="55" y="11"/>
                  </a:cxn>
                  <a:cxn ang="0">
                    <a:pos x="61" y="21"/>
                  </a:cxn>
                  <a:cxn ang="0">
                    <a:pos x="64" y="34"/>
                  </a:cxn>
                </a:cxnLst>
                <a:rect l="0" t="0" r="r" b="b"/>
                <a:pathLst>
                  <a:path w="68" h="68">
                    <a:moveTo>
                      <a:pt x="68" y="34"/>
                    </a:moveTo>
                    <a:lnTo>
                      <a:pt x="66" y="26"/>
                    </a:lnTo>
                    <a:lnTo>
                      <a:pt x="64" y="21"/>
                    </a:lnTo>
                    <a:lnTo>
                      <a:pt x="63" y="13"/>
                    </a:lnTo>
                    <a:lnTo>
                      <a:pt x="57" y="9"/>
                    </a:lnTo>
                    <a:lnTo>
                      <a:pt x="53" y="6"/>
                    </a:lnTo>
                    <a:lnTo>
                      <a:pt x="47" y="2"/>
                    </a:lnTo>
                    <a:lnTo>
                      <a:pt x="40" y="0"/>
                    </a:lnTo>
                    <a:lnTo>
                      <a:pt x="34" y="0"/>
                    </a:lnTo>
                    <a:lnTo>
                      <a:pt x="27" y="0"/>
                    </a:lnTo>
                    <a:lnTo>
                      <a:pt x="21" y="2"/>
                    </a:lnTo>
                    <a:lnTo>
                      <a:pt x="15" y="6"/>
                    </a:lnTo>
                    <a:lnTo>
                      <a:pt x="9" y="9"/>
                    </a:lnTo>
                    <a:lnTo>
                      <a:pt x="6" y="13"/>
                    </a:lnTo>
                    <a:lnTo>
                      <a:pt x="2" y="21"/>
                    </a:lnTo>
                    <a:lnTo>
                      <a:pt x="0" y="26"/>
                    </a:lnTo>
                    <a:lnTo>
                      <a:pt x="0" y="34"/>
                    </a:lnTo>
                    <a:lnTo>
                      <a:pt x="0" y="40"/>
                    </a:lnTo>
                    <a:lnTo>
                      <a:pt x="2" y="47"/>
                    </a:lnTo>
                    <a:lnTo>
                      <a:pt x="6" y="53"/>
                    </a:lnTo>
                    <a:lnTo>
                      <a:pt x="9" y="57"/>
                    </a:lnTo>
                    <a:lnTo>
                      <a:pt x="15" y="60"/>
                    </a:lnTo>
                    <a:lnTo>
                      <a:pt x="21" y="64"/>
                    </a:lnTo>
                    <a:lnTo>
                      <a:pt x="27" y="66"/>
                    </a:lnTo>
                    <a:lnTo>
                      <a:pt x="34" y="68"/>
                    </a:lnTo>
                    <a:lnTo>
                      <a:pt x="36" y="66"/>
                    </a:lnTo>
                    <a:lnTo>
                      <a:pt x="38" y="66"/>
                    </a:lnTo>
                    <a:lnTo>
                      <a:pt x="38" y="66"/>
                    </a:lnTo>
                    <a:lnTo>
                      <a:pt x="40" y="66"/>
                    </a:lnTo>
                    <a:lnTo>
                      <a:pt x="46" y="64"/>
                    </a:lnTo>
                    <a:lnTo>
                      <a:pt x="51" y="62"/>
                    </a:lnTo>
                    <a:lnTo>
                      <a:pt x="59" y="57"/>
                    </a:lnTo>
                    <a:lnTo>
                      <a:pt x="63" y="49"/>
                    </a:lnTo>
                    <a:lnTo>
                      <a:pt x="66" y="42"/>
                    </a:lnTo>
                    <a:lnTo>
                      <a:pt x="68" y="34"/>
                    </a:lnTo>
                    <a:close/>
                    <a:moveTo>
                      <a:pt x="64" y="34"/>
                    </a:moveTo>
                    <a:lnTo>
                      <a:pt x="63" y="40"/>
                    </a:lnTo>
                    <a:lnTo>
                      <a:pt x="61" y="45"/>
                    </a:lnTo>
                    <a:lnTo>
                      <a:pt x="59" y="49"/>
                    </a:lnTo>
                    <a:lnTo>
                      <a:pt x="55" y="55"/>
                    </a:lnTo>
                    <a:lnTo>
                      <a:pt x="51" y="59"/>
                    </a:lnTo>
                    <a:lnTo>
                      <a:pt x="46" y="60"/>
                    </a:lnTo>
                    <a:lnTo>
                      <a:pt x="40" y="62"/>
                    </a:lnTo>
                    <a:lnTo>
                      <a:pt x="34" y="64"/>
                    </a:lnTo>
                    <a:lnTo>
                      <a:pt x="28" y="62"/>
                    </a:lnTo>
                    <a:lnTo>
                      <a:pt x="23" y="60"/>
                    </a:lnTo>
                    <a:lnTo>
                      <a:pt x="17" y="59"/>
                    </a:lnTo>
                    <a:lnTo>
                      <a:pt x="11" y="55"/>
                    </a:lnTo>
                    <a:lnTo>
                      <a:pt x="8" y="49"/>
                    </a:lnTo>
                    <a:lnTo>
                      <a:pt x="6" y="45"/>
                    </a:lnTo>
                    <a:lnTo>
                      <a:pt x="4" y="40"/>
                    </a:lnTo>
                    <a:lnTo>
                      <a:pt x="4" y="34"/>
                    </a:lnTo>
                    <a:lnTo>
                      <a:pt x="4" y="26"/>
                    </a:lnTo>
                    <a:lnTo>
                      <a:pt x="6" y="21"/>
                    </a:lnTo>
                    <a:lnTo>
                      <a:pt x="8" y="17"/>
                    </a:lnTo>
                    <a:lnTo>
                      <a:pt x="11" y="11"/>
                    </a:lnTo>
                    <a:lnTo>
                      <a:pt x="17" y="7"/>
                    </a:lnTo>
                    <a:lnTo>
                      <a:pt x="23" y="6"/>
                    </a:lnTo>
                    <a:lnTo>
                      <a:pt x="28" y="4"/>
                    </a:lnTo>
                    <a:lnTo>
                      <a:pt x="34" y="4"/>
                    </a:lnTo>
                    <a:lnTo>
                      <a:pt x="40" y="4"/>
                    </a:lnTo>
                    <a:lnTo>
                      <a:pt x="46" y="6"/>
                    </a:lnTo>
                    <a:lnTo>
                      <a:pt x="51" y="7"/>
                    </a:lnTo>
                    <a:lnTo>
                      <a:pt x="55" y="11"/>
                    </a:lnTo>
                    <a:lnTo>
                      <a:pt x="59" y="17"/>
                    </a:lnTo>
                    <a:lnTo>
                      <a:pt x="61" y="21"/>
                    </a:lnTo>
                    <a:lnTo>
                      <a:pt x="63" y="26"/>
                    </a:lnTo>
                    <a:lnTo>
                      <a:pt x="64" y="34"/>
                    </a:lnTo>
                    <a:close/>
                  </a:path>
                </a:pathLst>
              </a:custGeom>
              <a:solidFill>
                <a:srgbClr val="D5959A"/>
              </a:solidFill>
              <a:ln w="9525">
                <a:noFill/>
                <a:round/>
                <a:headEnd/>
                <a:tailEnd/>
              </a:ln>
            </p:spPr>
            <p:txBody>
              <a:bodyPr/>
              <a:lstStyle/>
              <a:p>
                <a:endParaRPr lang="en-US"/>
              </a:p>
            </p:txBody>
          </p:sp>
          <p:sp>
            <p:nvSpPr>
              <p:cNvPr id="179428" name="Freeform 228"/>
              <p:cNvSpPr>
                <a:spLocks noEditPoints="1"/>
              </p:cNvSpPr>
              <p:nvPr/>
            </p:nvSpPr>
            <p:spPr bwMode="auto">
              <a:xfrm>
                <a:off x="1599" y="1482"/>
                <a:ext cx="64" cy="64"/>
              </a:xfrm>
              <a:custGeom>
                <a:avLst/>
                <a:gdLst/>
                <a:ahLst/>
                <a:cxnLst>
                  <a:cxn ang="0">
                    <a:pos x="62" y="24"/>
                  </a:cxn>
                  <a:cxn ang="0">
                    <a:pos x="59" y="13"/>
                  </a:cxn>
                  <a:cxn ang="0">
                    <a:pos x="49" y="4"/>
                  </a:cxn>
                  <a:cxn ang="0">
                    <a:pos x="38" y="0"/>
                  </a:cxn>
                  <a:cxn ang="0">
                    <a:pos x="25" y="0"/>
                  </a:cxn>
                  <a:cxn ang="0">
                    <a:pos x="13" y="4"/>
                  </a:cxn>
                  <a:cxn ang="0">
                    <a:pos x="6" y="13"/>
                  </a:cxn>
                  <a:cxn ang="0">
                    <a:pos x="0" y="24"/>
                  </a:cxn>
                  <a:cxn ang="0">
                    <a:pos x="0" y="38"/>
                  </a:cxn>
                  <a:cxn ang="0">
                    <a:pos x="6" y="49"/>
                  </a:cxn>
                  <a:cxn ang="0">
                    <a:pos x="13" y="58"/>
                  </a:cxn>
                  <a:cxn ang="0">
                    <a:pos x="25" y="62"/>
                  </a:cxn>
                  <a:cxn ang="0">
                    <a:pos x="38" y="62"/>
                  </a:cxn>
                  <a:cxn ang="0">
                    <a:pos x="49" y="58"/>
                  </a:cxn>
                  <a:cxn ang="0">
                    <a:pos x="59" y="49"/>
                  </a:cxn>
                  <a:cxn ang="0">
                    <a:pos x="62" y="38"/>
                  </a:cxn>
                  <a:cxn ang="0">
                    <a:pos x="61" y="32"/>
                  </a:cxn>
                  <a:cxn ang="0">
                    <a:pos x="59" y="41"/>
                  </a:cxn>
                  <a:cxn ang="0">
                    <a:pos x="51" y="51"/>
                  </a:cxn>
                  <a:cxn ang="0">
                    <a:pos x="44" y="57"/>
                  </a:cxn>
                  <a:cxn ang="0">
                    <a:pos x="32" y="60"/>
                  </a:cxn>
                  <a:cxn ang="0">
                    <a:pos x="21" y="57"/>
                  </a:cxn>
                  <a:cxn ang="0">
                    <a:pos x="11" y="51"/>
                  </a:cxn>
                  <a:cxn ang="0">
                    <a:pos x="6" y="41"/>
                  </a:cxn>
                  <a:cxn ang="0">
                    <a:pos x="4" y="32"/>
                  </a:cxn>
                  <a:cxn ang="0">
                    <a:pos x="6" y="21"/>
                  </a:cxn>
                  <a:cxn ang="0">
                    <a:pos x="11" y="11"/>
                  </a:cxn>
                  <a:cxn ang="0">
                    <a:pos x="21" y="5"/>
                  </a:cxn>
                  <a:cxn ang="0">
                    <a:pos x="32" y="4"/>
                  </a:cxn>
                  <a:cxn ang="0">
                    <a:pos x="44" y="5"/>
                  </a:cxn>
                  <a:cxn ang="0">
                    <a:pos x="51" y="11"/>
                  </a:cxn>
                  <a:cxn ang="0">
                    <a:pos x="59" y="21"/>
                  </a:cxn>
                  <a:cxn ang="0">
                    <a:pos x="61" y="32"/>
                  </a:cxn>
                </a:cxnLst>
                <a:rect l="0" t="0" r="r" b="b"/>
                <a:pathLst>
                  <a:path w="64" h="64">
                    <a:moveTo>
                      <a:pt x="64" y="32"/>
                    </a:moveTo>
                    <a:lnTo>
                      <a:pt x="62" y="24"/>
                    </a:lnTo>
                    <a:lnTo>
                      <a:pt x="61" y="19"/>
                    </a:lnTo>
                    <a:lnTo>
                      <a:pt x="59" y="13"/>
                    </a:lnTo>
                    <a:lnTo>
                      <a:pt x="55" y="9"/>
                    </a:lnTo>
                    <a:lnTo>
                      <a:pt x="49" y="4"/>
                    </a:lnTo>
                    <a:lnTo>
                      <a:pt x="44" y="2"/>
                    </a:lnTo>
                    <a:lnTo>
                      <a:pt x="38" y="0"/>
                    </a:lnTo>
                    <a:lnTo>
                      <a:pt x="32" y="0"/>
                    </a:lnTo>
                    <a:lnTo>
                      <a:pt x="25" y="0"/>
                    </a:lnTo>
                    <a:lnTo>
                      <a:pt x="19" y="2"/>
                    </a:lnTo>
                    <a:lnTo>
                      <a:pt x="13" y="4"/>
                    </a:lnTo>
                    <a:lnTo>
                      <a:pt x="9" y="9"/>
                    </a:lnTo>
                    <a:lnTo>
                      <a:pt x="6" y="13"/>
                    </a:lnTo>
                    <a:lnTo>
                      <a:pt x="2" y="19"/>
                    </a:lnTo>
                    <a:lnTo>
                      <a:pt x="0" y="24"/>
                    </a:lnTo>
                    <a:lnTo>
                      <a:pt x="0" y="32"/>
                    </a:lnTo>
                    <a:lnTo>
                      <a:pt x="0" y="38"/>
                    </a:lnTo>
                    <a:lnTo>
                      <a:pt x="2" y="43"/>
                    </a:lnTo>
                    <a:lnTo>
                      <a:pt x="6" y="49"/>
                    </a:lnTo>
                    <a:lnTo>
                      <a:pt x="9" y="55"/>
                    </a:lnTo>
                    <a:lnTo>
                      <a:pt x="13" y="58"/>
                    </a:lnTo>
                    <a:lnTo>
                      <a:pt x="19" y="60"/>
                    </a:lnTo>
                    <a:lnTo>
                      <a:pt x="25" y="62"/>
                    </a:lnTo>
                    <a:lnTo>
                      <a:pt x="32" y="64"/>
                    </a:lnTo>
                    <a:lnTo>
                      <a:pt x="38" y="62"/>
                    </a:lnTo>
                    <a:lnTo>
                      <a:pt x="44" y="60"/>
                    </a:lnTo>
                    <a:lnTo>
                      <a:pt x="49" y="58"/>
                    </a:lnTo>
                    <a:lnTo>
                      <a:pt x="55" y="55"/>
                    </a:lnTo>
                    <a:lnTo>
                      <a:pt x="59" y="49"/>
                    </a:lnTo>
                    <a:lnTo>
                      <a:pt x="61" y="43"/>
                    </a:lnTo>
                    <a:lnTo>
                      <a:pt x="62" y="38"/>
                    </a:lnTo>
                    <a:lnTo>
                      <a:pt x="64" y="32"/>
                    </a:lnTo>
                    <a:close/>
                    <a:moveTo>
                      <a:pt x="61" y="32"/>
                    </a:moveTo>
                    <a:lnTo>
                      <a:pt x="59" y="38"/>
                    </a:lnTo>
                    <a:lnTo>
                      <a:pt x="59" y="41"/>
                    </a:lnTo>
                    <a:lnTo>
                      <a:pt x="55" y="47"/>
                    </a:lnTo>
                    <a:lnTo>
                      <a:pt x="51" y="51"/>
                    </a:lnTo>
                    <a:lnTo>
                      <a:pt x="47" y="55"/>
                    </a:lnTo>
                    <a:lnTo>
                      <a:pt x="44" y="57"/>
                    </a:lnTo>
                    <a:lnTo>
                      <a:pt x="38" y="58"/>
                    </a:lnTo>
                    <a:lnTo>
                      <a:pt x="32" y="60"/>
                    </a:lnTo>
                    <a:lnTo>
                      <a:pt x="26" y="58"/>
                    </a:lnTo>
                    <a:lnTo>
                      <a:pt x="21" y="57"/>
                    </a:lnTo>
                    <a:lnTo>
                      <a:pt x="15" y="55"/>
                    </a:lnTo>
                    <a:lnTo>
                      <a:pt x="11" y="51"/>
                    </a:lnTo>
                    <a:lnTo>
                      <a:pt x="7" y="47"/>
                    </a:lnTo>
                    <a:lnTo>
                      <a:pt x="6" y="41"/>
                    </a:lnTo>
                    <a:lnTo>
                      <a:pt x="4" y="38"/>
                    </a:lnTo>
                    <a:lnTo>
                      <a:pt x="4" y="32"/>
                    </a:lnTo>
                    <a:lnTo>
                      <a:pt x="4" y="26"/>
                    </a:lnTo>
                    <a:lnTo>
                      <a:pt x="6" y="21"/>
                    </a:lnTo>
                    <a:lnTo>
                      <a:pt x="7" y="15"/>
                    </a:lnTo>
                    <a:lnTo>
                      <a:pt x="11" y="11"/>
                    </a:lnTo>
                    <a:lnTo>
                      <a:pt x="15" y="7"/>
                    </a:lnTo>
                    <a:lnTo>
                      <a:pt x="21" y="5"/>
                    </a:lnTo>
                    <a:lnTo>
                      <a:pt x="26" y="4"/>
                    </a:lnTo>
                    <a:lnTo>
                      <a:pt x="32" y="4"/>
                    </a:lnTo>
                    <a:lnTo>
                      <a:pt x="38" y="4"/>
                    </a:lnTo>
                    <a:lnTo>
                      <a:pt x="44" y="5"/>
                    </a:lnTo>
                    <a:lnTo>
                      <a:pt x="47" y="7"/>
                    </a:lnTo>
                    <a:lnTo>
                      <a:pt x="51" y="11"/>
                    </a:lnTo>
                    <a:lnTo>
                      <a:pt x="55" y="15"/>
                    </a:lnTo>
                    <a:lnTo>
                      <a:pt x="59" y="21"/>
                    </a:lnTo>
                    <a:lnTo>
                      <a:pt x="59" y="26"/>
                    </a:lnTo>
                    <a:lnTo>
                      <a:pt x="61" y="32"/>
                    </a:lnTo>
                    <a:close/>
                  </a:path>
                </a:pathLst>
              </a:custGeom>
              <a:solidFill>
                <a:srgbClr val="D6969A"/>
              </a:solidFill>
              <a:ln w="9525">
                <a:noFill/>
                <a:round/>
                <a:headEnd/>
                <a:tailEnd/>
              </a:ln>
            </p:spPr>
            <p:txBody>
              <a:bodyPr/>
              <a:lstStyle/>
              <a:p>
                <a:endParaRPr lang="en-US"/>
              </a:p>
            </p:txBody>
          </p:sp>
          <p:sp>
            <p:nvSpPr>
              <p:cNvPr id="179429" name="Freeform 229"/>
              <p:cNvSpPr>
                <a:spLocks noEditPoints="1"/>
              </p:cNvSpPr>
              <p:nvPr/>
            </p:nvSpPr>
            <p:spPr bwMode="auto">
              <a:xfrm>
                <a:off x="1601" y="1484"/>
                <a:ext cx="60" cy="60"/>
              </a:xfrm>
              <a:custGeom>
                <a:avLst/>
                <a:gdLst/>
                <a:ahLst/>
                <a:cxnLst>
                  <a:cxn ang="0">
                    <a:pos x="59" y="22"/>
                  </a:cxn>
                  <a:cxn ang="0">
                    <a:pos x="55" y="13"/>
                  </a:cxn>
                  <a:cxn ang="0">
                    <a:pos x="47" y="3"/>
                  </a:cxn>
                  <a:cxn ang="0">
                    <a:pos x="36" y="0"/>
                  </a:cxn>
                  <a:cxn ang="0">
                    <a:pos x="24" y="0"/>
                  </a:cxn>
                  <a:cxn ang="0">
                    <a:pos x="13" y="3"/>
                  </a:cxn>
                  <a:cxn ang="0">
                    <a:pos x="4" y="13"/>
                  </a:cxn>
                  <a:cxn ang="0">
                    <a:pos x="0" y="22"/>
                  </a:cxn>
                  <a:cxn ang="0">
                    <a:pos x="0" y="36"/>
                  </a:cxn>
                  <a:cxn ang="0">
                    <a:pos x="4" y="45"/>
                  </a:cxn>
                  <a:cxn ang="0">
                    <a:pos x="13" y="55"/>
                  </a:cxn>
                  <a:cxn ang="0">
                    <a:pos x="24" y="58"/>
                  </a:cxn>
                  <a:cxn ang="0">
                    <a:pos x="36" y="58"/>
                  </a:cxn>
                  <a:cxn ang="0">
                    <a:pos x="47" y="55"/>
                  </a:cxn>
                  <a:cxn ang="0">
                    <a:pos x="55" y="45"/>
                  </a:cxn>
                  <a:cxn ang="0">
                    <a:pos x="59" y="36"/>
                  </a:cxn>
                  <a:cxn ang="0">
                    <a:pos x="57" y="30"/>
                  </a:cxn>
                  <a:cxn ang="0">
                    <a:pos x="55" y="39"/>
                  </a:cxn>
                  <a:cxn ang="0">
                    <a:pos x="49" y="47"/>
                  </a:cxn>
                  <a:cxn ang="0">
                    <a:pos x="40" y="53"/>
                  </a:cxn>
                  <a:cxn ang="0">
                    <a:pos x="30" y="56"/>
                  </a:cxn>
                  <a:cxn ang="0">
                    <a:pos x="19" y="53"/>
                  </a:cxn>
                  <a:cxn ang="0">
                    <a:pos x="11" y="47"/>
                  </a:cxn>
                  <a:cxn ang="0">
                    <a:pos x="5" y="39"/>
                  </a:cxn>
                  <a:cxn ang="0">
                    <a:pos x="4" y="30"/>
                  </a:cxn>
                  <a:cxn ang="0">
                    <a:pos x="5" y="19"/>
                  </a:cxn>
                  <a:cxn ang="0">
                    <a:pos x="11" y="11"/>
                  </a:cxn>
                  <a:cxn ang="0">
                    <a:pos x="19" y="5"/>
                  </a:cxn>
                  <a:cxn ang="0">
                    <a:pos x="30" y="3"/>
                  </a:cxn>
                  <a:cxn ang="0">
                    <a:pos x="40" y="5"/>
                  </a:cxn>
                  <a:cxn ang="0">
                    <a:pos x="49" y="11"/>
                  </a:cxn>
                  <a:cxn ang="0">
                    <a:pos x="55" y="19"/>
                  </a:cxn>
                  <a:cxn ang="0">
                    <a:pos x="57" y="30"/>
                  </a:cxn>
                </a:cxnLst>
                <a:rect l="0" t="0" r="r" b="b"/>
                <a:pathLst>
                  <a:path w="60" h="60">
                    <a:moveTo>
                      <a:pt x="60" y="30"/>
                    </a:moveTo>
                    <a:lnTo>
                      <a:pt x="59" y="22"/>
                    </a:lnTo>
                    <a:lnTo>
                      <a:pt x="57" y="17"/>
                    </a:lnTo>
                    <a:lnTo>
                      <a:pt x="55" y="13"/>
                    </a:lnTo>
                    <a:lnTo>
                      <a:pt x="51" y="7"/>
                    </a:lnTo>
                    <a:lnTo>
                      <a:pt x="47" y="3"/>
                    </a:lnTo>
                    <a:lnTo>
                      <a:pt x="42" y="2"/>
                    </a:lnTo>
                    <a:lnTo>
                      <a:pt x="36" y="0"/>
                    </a:lnTo>
                    <a:lnTo>
                      <a:pt x="30" y="0"/>
                    </a:lnTo>
                    <a:lnTo>
                      <a:pt x="24" y="0"/>
                    </a:lnTo>
                    <a:lnTo>
                      <a:pt x="19" y="2"/>
                    </a:lnTo>
                    <a:lnTo>
                      <a:pt x="13" y="3"/>
                    </a:lnTo>
                    <a:lnTo>
                      <a:pt x="7" y="7"/>
                    </a:lnTo>
                    <a:lnTo>
                      <a:pt x="4" y="13"/>
                    </a:lnTo>
                    <a:lnTo>
                      <a:pt x="2" y="17"/>
                    </a:lnTo>
                    <a:lnTo>
                      <a:pt x="0" y="22"/>
                    </a:lnTo>
                    <a:lnTo>
                      <a:pt x="0" y="30"/>
                    </a:lnTo>
                    <a:lnTo>
                      <a:pt x="0" y="36"/>
                    </a:lnTo>
                    <a:lnTo>
                      <a:pt x="2" y="41"/>
                    </a:lnTo>
                    <a:lnTo>
                      <a:pt x="4" y="45"/>
                    </a:lnTo>
                    <a:lnTo>
                      <a:pt x="7" y="51"/>
                    </a:lnTo>
                    <a:lnTo>
                      <a:pt x="13" y="55"/>
                    </a:lnTo>
                    <a:lnTo>
                      <a:pt x="19" y="56"/>
                    </a:lnTo>
                    <a:lnTo>
                      <a:pt x="24" y="58"/>
                    </a:lnTo>
                    <a:lnTo>
                      <a:pt x="30" y="60"/>
                    </a:lnTo>
                    <a:lnTo>
                      <a:pt x="36" y="58"/>
                    </a:lnTo>
                    <a:lnTo>
                      <a:pt x="42" y="56"/>
                    </a:lnTo>
                    <a:lnTo>
                      <a:pt x="47" y="55"/>
                    </a:lnTo>
                    <a:lnTo>
                      <a:pt x="51" y="51"/>
                    </a:lnTo>
                    <a:lnTo>
                      <a:pt x="55" y="45"/>
                    </a:lnTo>
                    <a:lnTo>
                      <a:pt x="57" y="41"/>
                    </a:lnTo>
                    <a:lnTo>
                      <a:pt x="59" y="36"/>
                    </a:lnTo>
                    <a:lnTo>
                      <a:pt x="60" y="30"/>
                    </a:lnTo>
                    <a:close/>
                    <a:moveTo>
                      <a:pt x="57" y="30"/>
                    </a:moveTo>
                    <a:lnTo>
                      <a:pt x="55" y="34"/>
                    </a:lnTo>
                    <a:lnTo>
                      <a:pt x="55" y="39"/>
                    </a:lnTo>
                    <a:lnTo>
                      <a:pt x="51" y="43"/>
                    </a:lnTo>
                    <a:lnTo>
                      <a:pt x="49" y="47"/>
                    </a:lnTo>
                    <a:lnTo>
                      <a:pt x="45" y="51"/>
                    </a:lnTo>
                    <a:lnTo>
                      <a:pt x="40" y="53"/>
                    </a:lnTo>
                    <a:lnTo>
                      <a:pt x="36" y="55"/>
                    </a:lnTo>
                    <a:lnTo>
                      <a:pt x="30" y="56"/>
                    </a:lnTo>
                    <a:lnTo>
                      <a:pt x="24" y="55"/>
                    </a:lnTo>
                    <a:lnTo>
                      <a:pt x="19" y="53"/>
                    </a:lnTo>
                    <a:lnTo>
                      <a:pt x="15" y="51"/>
                    </a:lnTo>
                    <a:lnTo>
                      <a:pt x="11" y="47"/>
                    </a:lnTo>
                    <a:lnTo>
                      <a:pt x="7" y="43"/>
                    </a:lnTo>
                    <a:lnTo>
                      <a:pt x="5" y="39"/>
                    </a:lnTo>
                    <a:lnTo>
                      <a:pt x="4" y="34"/>
                    </a:lnTo>
                    <a:lnTo>
                      <a:pt x="4" y="30"/>
                    </a:lnTo>
                    <a:lnTo>
                      <a:pt x="4" y="24"/>
                    </a:lnTo>
                    <a:lnTo>
                      <a:pt x="5" y="19"/>
                    </a:lnTo>
                    <a:lnTo>
                      <a:pt x="7" y="15"/>
                    </a:lnTo>
                    <a:lnTo>
                      <a:pt x="11" y="11"/>
                    </a:lnTo>
                    <a:lnTo>
                      <a:pt x="15" y="7"/>
                    </a:lnTo>
                    <a:lnTo>
                      <a:pt x="19" y="5"/>
                    </a:lnTo>
                    <a:lnTo>
                      <a:pt x="24" y="3"/>
                    </a:lnTo>
                    <a:lnTo>
                      <a:pt x="30" y="3"/>
                    </a:lnTo>
                    <a:lnTo>
                      <a:pt x="36" y="3"/>
                    </a:lnTo>
                    <a:lnTo>
                      <a:pt x="40" y="5"/>
                    </a:lnTo>
                    <a:lnTo>
                      <a:pt x="45" y="7"/>
                    </a:lnTo>
                    <a:lnTo>
                      <a:pt x="49" y="11"/>
                    </a:lnTo>
                    <a:lnTo>
                      <a:pt x="51" y="15"/>
                    </a:lnTo>
                    <a:lnTo>
                      <a:pt x="55" y="19"/>
                    </a:lnTo>
                    <a:lnTo>
                      <a:pt x="55" y="24"/>
                    </a:lnTo>
                    <a:lnTo>
                      <a:pt x="57" y="30"/>
                    </a:lnTo>
                    <a:close/>
                  </a:path>
                </a:pathLst>
              </a:custGeom>
              <a:solidFill>
                <a:srgbClr val="D79699"/>
              </a:solidFill>
              <a:ln w="9525">
                <a:noFill/>
                <a:round/>
                <a:headEnd/>
                <a:tailEnd/>
              </a:ln>
            </p:spPr>
            <p:txBody>
              <a:bodyPr/>
              <a:lstStyle/>
              <a:p>
                <a:endParaRPr lang="en-US"/>
              </a:p>
            </p:txBody>
          </p:sp>
          <p:sp>
            <p:nvSpPr>
              <p:cNvPr id="179430" name="Freeform 230"/>
              <p:cNvSpPr>
                <a:spLocks noEditPoints="1"/>
              </p:cNvSpPr>
              <p:nvPr/>
            </p:nvSpPr>
            <p:spPr bwMode="auto">
              <a:xfrm>
                <a:off x="1603" y="1486"/>
                <a:ext cx="57" cy="56"/>
              </a:xfrm>
              <a:custGeom>
                <a:avLst/>
                <a:gdLst/>
                <a:ahLst/>
                <a:cxnLst>
                  <a:cxn ang="0">
                    <a:pos x="57" y="28"/>
                  </a:cxn>
                  <a:cxn ang="0">
                    <a:pos x="55" y="22"/>
                  </a:cxn>
                  <a:cxn ang="0">
                    <a:pos x="55" y="17"/>
                  </a:cxn>
                  <a:cxn ang="0">
                    <a:pos x="51" y="11"/>
                  </a:cxn>
                  <a:cxn ang="0">
                    <a:pos x="47" y="7"/>
                  </a:cxn>
                  <a:cxn ang="0">
                    <a:pos x="43" y="3"/>
                  </a:cxn>
                  <a:cxn ang="0">
                    <a:pos x="40" y="1"/>
                  </a:cxn>
                  <a:cxn ang="0">
                    <a:pos x="34" y="0"/>
                  </a:cxn>
                  <a:cxn ang="0">
                    <a:pos x="28" y="0"/>
                  </a:cxn>
                  <a:cxn ang="0">
                    <a:pos x="22" y="0"/>
                  </a:cxn>
                  <a:cxn ang="0">
                    <a:pos x="17" y="1"/>
                  </a:cxn>
                  <a:cxn ang="0">
                    <a:pos x="11" y="3"/>
                  </a:cxn>
                  <a:cxn ang="0">
                    <a:pos x="7" y="7"/>
                  </a:cxn>
                  <a:cxn ang="0">
                    <a:pos x="3" y="11"/>
                  </a:cxn>
                  <a:cxn ang="0">
                    <a:pos x="2" y="17"/>
                  </a:cxn>
                  <a:cxn ang="0">
                    <a:pos x="0" y="22"/>
                  </a:cxn>
                  <a:cxn ang="0">
                    <a:pos x="0" y="28"/>
                  </a:cxn>
                  <a:cxn ang="0">
                    <a:pos x="0" y="34"/>
                  </a:cxn>
                  <a:cxn ang="0">
                    <a:pos x="2" y="37"/>
                  </a:cxn>
                  <a:cxn ang="0">
                    <a:pos x="3" y="43"/>
                  </a:cxn>
                  <a:cxn ang="0">
                    <a:pos x="7" y="47"/>
                  </a:cxn>
                  <a:cxn ang="0">
                    <a:pos x="11" y="51"/>
                  </a:cxn>
                  <a:cxn ang="0">
                    <a:pos x="17" y="53"/>
                  </a:cxn>
                  <a:cxn ang="0">
                    <a:pos x="22" y="54"/>
                  </a:cxn>
                  <a:cxn ang="0">
                    <a:pos x="28" y="56"/>
                  </a:cxn>
                  <a:cxn ang="0">
                    <a:pos x="34" y="54"/>
                  </a:cxn>
                  <a:cxn ang="0">
                    <a:pos x="40" y="53"/>
                  </a:cxn>
                  <a:cxn ang="0">
                    <a:pos x="43" y="51"/>
                  </a:cxn>
                  <a:cxn ang="0">
                    <a:pos x="47" y="47"/>
                  </a:cxn>
                  <a:cxn ang="0">
                    <a:pos x="51" y="43"/>
                  </a:cxn>
                  <a:cxn ang="0">
                    <a:pos x="55" y="37"/>
                  </a:cxn>
                  <a:cxn ang="0">
                    <a:pos x="55" y="34"/>
                  </a:cxn>
                  <a:cxn ang="0">
                    <a:pos x="57" y="28"/>
                  </a:cxn>
                  <a:cxn ang="0">
                    <a:pos x="53" y="28"/>
                  </a:cxn>
                  <a:cxn ang="0">
                    <a:pos x="51" y="37"/>
                  </a:cxn>
                  <a:cxn ang="0">
                    <a:pos x="45" y="45"/>
                  </a:cxn>
                  <a:cxn ang="0">
                    <a:pos x="38" y="49"/>
                  </a:cxn>
                  <a:cxn ang="0">
                    <a:pos x="28" y="53"/>
                  </a:cxn>
                  <a:cxn ang="0">
                    <a:pos x="19" y="49"/>
                  </a:cxn>
                  <a:cxn ang="0">
                    <a:pos x="11" y="45"/>
                  </a:cxn>
                  <a:cxn ang="0">
                    <a:pos x="5" y="37"/>
                  </a:cxn>
                  <a:cxn ang="0">
                    <a:pos x="3" y="28"/>
                  </a:cxn>
                  <a:cxn ang="0">
                    <a:pos x="5" y="17"/>
                  </a:cxn>
                  <a:cxn ang="0">
                    <a:pos x="11" y="9"/>
                  </a:cxn>
                  <a:cxn ang="0">
                    <a:pos x="19" y="5"/>
                  </a:cxn>
                  <a:cxn ang="0">
                    <a:pos x="28" y="3"/>
                  </a:cxn>
                  <a:cxn ang="0">
                    <a:pos x="38" y="5"/>
                  </a:cxn>
                  <a:cxn ang="0">
                    <a:pos x="45" y="9"/>
                  </a:cxn>
                  <a:cxn ang="0">
                    <a:pos x="51" y="17"/>
                  </a:cxn>
                  <a:cxn ang="0">
                    <a:pos x="53" y="28"/>
                  </a:cxn>
                </a:cxnLst>
                <a:rect l="0" t="0" r="r" b="b"/>
                <a:pathLst>
                  <a:path w="57" h="56">
                    <a:moveTo>
                      <a:pt x="57" y="28"/>
                    </a:moveTo>
                    <a:lnTo>
                      <a:pt x="55" y="22"/>
                    </a:lnTo>
                    <a:lnTo>
                      <a:pt x="55" y="17"/>
                    </a:lnTo>
                    <a:lnTo>
                      <a:pt x="51" y="11"/>
                    </a:lnTo>
                    <a:lnTo>
                      <a:pt x="47" y="7"/>
                    </a:lnTo>
                    <a:lnTo>
                      <a:pt x="43" y="3"/>
                    </a:lnTo>
                    <a:lnTo>
                      <a:pt x="40" y="1"/>
                    </a:lnTo>
                    <a:lnTo>
                      <a:pt x="34" y="0"/>
                    </a:lnTo>
                    <a:lnTo>
                      <a:pt x="28" y="0"/>
                    </a:lnTo>
                    <a:lnTo>
                      <a:pt x="22" y="0"/>
                    </a:lnTo>
                    <a:lnTo>
                      <a:pt x="17" y="1"/>
                    </a:lnTo>
                    <a:lnTo>
                      <a:pt x="11" y="3"/>
                    </a:lnTo>
                    <a:lnTo>
                      <a:pt x="7" y="7"/>
                    </a:lnTo>
                    <a:lnTo>
                      <a:pt x="3" y="11"/>
                    </a:lnTo>
                    <a:lnTo>
                      <a:pt x="2" y="17"/>
                    </a:lnTo>
                    <a:lnTo>
                      <a:pt x="0" y="22"/>
                    </a:lnTo>
                    <a:lnTo>
                      <a:pt x="0" y="28"/>
                    </a:lnTo>
                    <a:lnTo>
                      <a:pt x="0" y="34"/>
                    </a:lnTo>
                    <a:lnTo>
                      <a:pt x="2" y="37"/>
                    </a:lnTo>
                    <a:lnTo>
                      <a:pt x="3" y="43"/>
                    </a:lnTo>
                    <a:lnTo>
                      <a:pt x="7" y="47"/>
                    </a:lnTo>
                    <a:lnTo>
                      <a:pt x="11" y="51"/>
                    </a:lnTo>
                    <a:lnTo>
                      <a:pt x="17" y="53"/>
                    </a:lnTo>
                    <a:lnTo>
                      <a:pt x="22" y="54"/>
                    </a:lnTo>
                    <a:lnTo>
                      <a:pt x="28" y="56"/>
                    </a:lnTo>
                    <a:lnTo>
                      <a:pt x="34" y="54"/>
                    </a:lnTo>
                    <a:lnTo>
                      <a:pt x="40" y="53"/>
                    </a:lnTo>
                    <a:lnTo>
                      <a:pt x="43" y="51"/>
                    </a:lnTo>
                    <a:lnTo>
                      <a:pt x="47" y="47"/>
                    </a:lnTo>
                    <a:lnTo>
                      <a:pt x="51" y="43"/>
                    </a:lnTo>
                    <a:lnTo>
                      <a:pt x="55" y="37"/>
                    </a:lnTo>
                    <a:lnTo>
                      <a:pt x="55" y="34"/>
                    </a:lnTo>
                    <a:lnTo>
                      <a:pt x="57" y="28"/>
                    </a:lnTo>
                    <a:close/>
                    <a:moveTo>
                      <a:pt x="53" y="28"/>
                    </a:moveTo>
                    <a:lnTo>
                      <a:pt x="51" y="37"/>
                    </a:lnTo>
                    <a:lnTo>
                      <a:pt x="45" y="45"/>
                    </a:lnTo>
                    <a:lnTo>
                      <a:pt x="38" y="49"/>
                    </a:lnTo>
                    <a:lnTo>
                      <a:pt x="28" y="53"/>
                    </a:lnTo>
                    <a:lnTo>
                      <a:pt x="19" y="49"/>
                    </a:lnTo>
                    <a:lnTo>
                      <a:pt x="11" y="45"/>
                    </a:lnTo>
                    <a:lnTo>
                      <a:pt x="5" y="37"/>
                    </a:lnTo>
                    <a:lnTo>
                      <a:pt x="3" y="28"/>
                    </a:lnTo>
                    <a:lnTo>
                      <a:pt x="5" y="17"/>
                    </a:lnTo>
                    <a:lnTo>
                      <a:pt x="11" y="9"/>
                    </a:lnTo>
                    <a:lnTo>
                      <a:pt x="19" y="5"/>
                    </a:lnTo>
                    <a:lnTo>
                      <a:pt x="28" y="3"/>
                    </a:lnTo>
                    <a:lnTo>
                      <a:pt x="38" y="5"/>
                    </a:lnTo>
                    <a:lnTo>
                      <a:pt x="45" y="9"/>
                    </a:lnTo>
                    <a:lnTo>
                      <a:pt x="51" y="17"/>
                    </a:lnTo>
                    <a:lnTo>
                      <a:pt x="53" y="28"/>
                    </a:lnTo>
                    <a:close/>
                  </a:path>
                </a:pathLst>
              </a:custGeom>
              <a:solidFill>
                <a:srgbClr val="D8969A"/>
              </a:solidFill>
              <a:ln w="9525">
                <a:noFill/>
                <a:round/>
                <a:headEnd/>
                <a:tailEnd/>
              </a:ln>
            </p:spPr>
            <p:txBody>
              <a:bodyPr/>
              <a:lstStyle/>
              <a:p>
                <a:endParaRPr lang="en-US"/>
              </a:p>
            </p:txBody>
          </p:sp>
          <p:sp>
            <p:nvSpPr>
              <p:cNvPr id="179431" name="Freeform 231"/>
              <p:cNvSpPr>
                <a:spLocks noEditPoints="1"/>
              </p:cNvSpPr>
              <p:nvPr/>
            </p:nvSpPr>
            <p:spPr bwMode="auto">
              <a:xfrm>
                <a:off x="1605" y="1487"/>
                <a:ext cx="53" cy="53"/>
              </a:xfrm>
              <a:custGeom>
                <a:avLst/>
                <a:gdLst/>
                <a:ahLst/>
                <a:cxnLst>
                  <a:cxn ang="0">
                    <a:pos x="53" y="27"/>
                  </a:cxn>
                  <a:cxn ang="0">
                    <a:pos x="51" y="21"/>
                  </a:cxn>
                  <a:cxn ang="0">
                    <a:pos x="51" y="16"/>
                  </a:cxn>
                  <a:cxn ang="0">
                    <a:pos x="47" y="12"/>
                  </a:cxn>
                  <a:cxn ang="0">
                    <a:pos x="45" y="8"/>
                  </a:cxn>
                  <a:cxn ang="0">
                    <a:pos x="41" y="4"/>
                  </a:cxn>
                  <a:cxn ang="0">
                    <a:pos x="36" y="2"/>
                  </a:cxn>
                  <a:cxn ang="0">
                    <a:pos x="32" y="0"/>
                  </a:cxn>
                  <a:cxn ang="0">
                    <a:pos x="26" y="0"/>
                  </a:cxn>
                  <a:cxn ang="0">
                    <a:pos x="20" y="0"/>
                  </a:cxn>
                  <a:cxn ang="0">
                    <a:pos x="15" y="2"/>
                  </a:cxn>
                  <a:cxn ang="0">
                    <a:pos x="11" y="4"/>
                  </a:cxn>
                  <a:cxn ang="0">
                    <a:pos x="7" y="8"/>
                  </a:cxn>
                  <a:cxn ang="0">
                    <a:pos x="3" y="12"/>
                  </a:cxn>
                  <a:cxn ang="0">
                    <a:pos x="1" y="16"/>
                  </a:cxn>
                  <a:cxn ang="0">
                    <a:pos x="0" y="21"/>
                  </a:cxn>
                  <a:cxn ang="0">
                    <a:pos x="0" y="27"/>
                  </a:cxn>
                  <a:cxn ang="0">
                    <a:pos x="0" y="31"/>
                  </a:cxn>
                  <a:cxn ang="0">
                    <a:pos x="1" y="36"/>
                  </a:cxn>
                  <a:cxn ang="0">
                    <a:pos x="3" y="40"/>
                  </a:cxn>
                  <a:cxn ang="0">
                    <a:pos x="7" y="44"/>
                  </a:cxn>
                  <a:cxn ang="0">
                    <a:pos x="11" y="48"/>
                  </a:cxn>
                  <a:cxn ang="0">
                    <a:pos x="15" y="50"/>
                  </a:cxn>
                  <a:cxn ang="0">
                    <a:pos x="20" y="52"/>
                  </a:cxn>
                  <a:cxn ang="0">
                    <a:pos x="26" y="53"/>
                  </a:cxn>
                  <a:cxn ang="0">
                    <a:pos x="32" y="52"/>
                  </a:cxn>
                  <a:cxn ang="0">
                    <a:pos x="36" y="50"/>
                  </a:cxn>
                  <a:cxn ang="0">
                    <a:pos x="41" y="48"/>
                  </a:cxn>
                  <a:cxn ang="0">
                    <a:pos x="45" y="44"/>
                  </a:cxn>
                  <a:cxn ang="0">
                    <a:pos x="47" y="40"/>
                  </a:cxn>
                  <a:cxn ang="0">
                    <a:pos x="51" y="36"/>
                  </a:cxn>
                  <a:cxn ang="0">
                    <a:pos x="51" y="31"/>
                  </a:cxn>
                  <a:cxn ang="0">
                    <a:pos x="53" y="27"/>
                  </a:cxn>
                  <a:cxn ang="0">
                    <a:pos x="49" y="27"/>
                  </a:cxn>
                  <a:cxn ang="0">
                    <a:pos x="47" y="35"/>
                  </a:cxn>
                  <a:cxn ang="0">
                    <a:pos x="41" y="42"/>
                  </a:cxn>
                  <a:cxn ang="0">
                    <a:pos x="34" y="48"/>
                  </a:cxn>
                  <a:cxn ang="0">
                    <a:pos x="26" y="50"/>
                  </a:cxn>
                  <a:cxn ang="0">
                    <a:pos x="17" y="48"/>
                  </a:cxn>
                  <a:cxn ang="0">
                    <a:pos x="9" y="42"/>
                  </a:cxn>
                  <a:cxn ang="0">
                    <a:pos x="5" y="35"/>
                  </a:cxn>
                  <a:cxn ang="0">
                    <a:pos x="3" y="27"/>
                  </a:cxn>
                  <a:cxn ang="0">
                    <a:pos x="5" y="17"/>
                  </a:cxn>
                  <a:cxn ang="0">
                    <a:pos x="9" y="10"/>
                  </a:cxn>
                  <a:cxn ang="0">
                    <a:pos x="17" y="4"/>
                  </a:cxn>
                  <a:cxn ang="0">
                    <a:pos x="26" y="4"/>
                  </a:cxn>
                  <a:cxn ang="0">
                    <a:pos x="34" y="4"/>
                  </a:cxn>
                  <a:cxn ang="0">
                    <a:pos x="41" y="10"/>
                  </a:cxn>
                  <a:cxn ang="0">
                    <a:pos x="47" y="17"/>
                  </a:cxn>
                  <a:cxn ang="0">
                    <a:pos x="49" y="27"/>
                  </a:cxn>
                </a:cxnLst>
                <a:rect l="0" t="0" r="r" b="b"/>
                <a:pathLst>
                  <a:path w="53" h="53">
                    <a:moveTo>
                      <a:pt x="53" y="27"/>
                    </a:moveTo>
                    <a:lnTo>
                      <a:pt x="51" y="21"/>
                    </a:lnTo>
                    <a:lnTo>
                      <a:pt x="51" y="16"/>
                    </a:lnTo>
                    <a:lnTo>
                      <a:pt x="47" y="12"/>
                    </a:lnTo>
                    <a:lnTo>
                      <a:pt x="45" y="8"/>
                    </a:lnTo>
                    <a:lnTo>
                      <a:pt x="41" y="4"/>
                    </a:lnTo>
                    <a:lnTo>
                      <a:pt x="36" y="2"/>
                    </a:lnTo>
                    <a:lnTo>
                      <a:pt x="32" y="0"/>
                    </a:lnTo>
                    <a:lnTo>
                      <a:pt x="26" y="0"/>
                    </a:lnTo>
                    <a:lnTo>
                      <a:pt x="20" y="0"/>
                    </a:lnTo>
                    <a:lnTo>
                      <a:pt x="15" y="2"/>
                    </a:lnTo>
                    <a:lnTo>
                      <a:pt x="11" y="4"/>
                    </a:lnTo>
                    <a:lnTo>
                      <a:pt x="7" y="8"/>
                    </a:lnTo>
                    <a:lnTo>
                      <a:pt x="3" y="12"/>
                    </a:lnTo>
                    <a:lnTo>
                      <a:pt x="1" y="16"/>
                    </a:lnTo>
                    <a:lnTo>
                      <a:pt x="0" y="21"/>
                    </a:lnTo>
                    <a:lnTo>
                      <a:pt x="0" y="27"/>
                    </a:lnTo>
                    <a:lnTo>
                      <a:pt x="0" y="31"/>
                    </a:lnTo>
                    <a:lnTo>
                      <a:pt x="1" y="36"/>
                    </a:lnTo>
                    <a:lnTo>
                      <a:pt x="3" y="40"/>
                    </a:lnTo>
                    <a:lnTo>
                      <a:pt x="7" y="44"/>
                    </a:lnTo>
                    <a:lnTo>
                      <a:pt x="11" y="48"/>
                    </a:lnTo>
                    <a:lnTo>
                      <a:pt x="15" y="50"/>
                    </a:lnTo>
                    <a:lnTo>
                      <a:pt x="20" y="52"/>
                    </a:lnTo>
                    <a:lnTo>
                      <a:pt x="26" y="53"/>
                    </a:lnTo>
                    <a:lnTo>
                      <a:pt x="32" y="52"/>
                    </a:lnTo>
                    <a:lnTo>
                      <a:pt x="36" y="50"/>
                    </a:lnTo>
                    <a:lnTo>
                      <a:pt x="41" y="48"/>
                    </a:lnTo>
                    <a:lnTo>
                      <a:pt x="45" y="44"/>
                    </a:lnTo>
                    <a:lnTo>
                      <a:pt x="47" y="40"/>
                    </a:lnTo>
                    <a:lnTo>
                      <a:pt x="51" y="36"/>
                    </a:lnTo>
                    <a:lnTo>
                      <a:pt x="51" y="31"/>
                    </a:lnTo>
                    <a:lnTo>
                      <a:pt x="53" y="27"/>
                    </a:lnTo>
                    <a:close/>
                    <a:moveTo>
                      <a:pt x="49" y="27"/>
                    </a:moveTo>
                    <a:lnTo>
                      <a:pt x="47" y="35"/>
                    </a:lnTo>
                    <a:lnTo>
                      <a:pt x="41" y="42"/>
                    </a:lnTo>
                    <a:lnTo>
                      <a:pt x="34" y="48"/>
                    </a:lnTo>
                    <a:lnTo>
                      <a:pt x="26" y="50"/>
                    </a:lnTo>
                    <a:lnTo>
                      <a:pt x="17" y="48"/>
                    </a:lnTo>
                    <a:lnTo>
                      <a:pt x="9" y="42"/>
                    </a:lnTo>
                    <a:lnTo>
                      <a:pt x="5" y="35"/>
                    </a:lnTo>
                    <a:lnTo>
                      <a:pt x="3" y="27"/>
                    </a:lnTo>
                    <a:lnTo>
                      <a:pt x="5" y="17"/>
                    </a:lnTo>
                    <a:lnTo>
                      <a:pt x="9" y="10"/>
                    </a:lnTo>
                    <a:lnTo>
                      <a:pt x="17" y="4"/>
                    </a:lnTo>
                    <a:lnTo>
                      <a:pt x="26" y="4"/>
                    </a:lnTo>
                    <a:lnTo>
                      <a:pt x="34" y="4"/>
                    </a:lnTo>
                    <a:lnTo>
                      <a:pt x="41" y="10"/>
                    </a:lnTo>
                    <a:lnTo>
                      <a:pt x="47" y="17"/>
                    </a:lnTo>
                    <a:lnTo>
                      <a:pt x="49" y="27"/>
                    </a:lnTo>
                    <a:close/>
                  </a:path>
                </a:pathLst>
              </a:custGeom>
              <a:solidFill>
                <a:srgbClr val="D99699"/>
              </a:solidFill>
              <a:ln w="9525">
                <a:noFill/>
                <a:round/>
                <a:headEnd/>
                <a:tailEnd/>
              </a:ln>
            </p:spPr>
            <p:txBody>
              <a:bodyPr/>
              <a:lstStyle/>
              <a:p>
                <a:endParaRPr lang="en-US"/>
              </a:p>
            </p:txBody>
          </p:sp>
          <p:sp>
            <p:nvSpPr>
              <p:cNvPr id="179432" name="Freeform 232"/>
              <p:cNvSpPr>
                <a:spLocks noEditPoints="1"/>
              </p:cNvSpPr>
              <p:nvPr/>
            </p:nvSpPr>
            <p:spPr bwMode="auto">
              <a:xfrm>
                <a:off x="1606" y="1489"/>
                <a:ext cx="50" cy="50"/>
              </a:xfrm>
              <a:custGeom>
                <a:avLst/>
                <a:gdLst/>
                <a:ahLst/>
                <a:cxnLst>
                  <a:cxn ang="0">
                    <a:pos x="50" y="25"/>
                  </a:cxn>
                  <a:cxn ang="0">
                    <a:pos x="48" y="14"/>
                  </a:cxn>
                  <a:cxn ang="0">
                    <a:pos x="42" y="6"/>
                  </a:cxn>
                  <a:cxn ang="0">
                    <a:pos x="35" y="2"/>
                  </a:cxn>
                  <a:cxn ang="0">
                    <a:pos x="25" y="0"/>
                  </a:cxn>
                  <a:cxn ang="0">
                    <a:pos x="16" y="2"/>
                  </a:cxn>
                  <a:cxn ang="0">
                    <a:pos x="8" y="6"/>
                  </a:cxn>
                  <a:cxn ang="0">
                    <a:pos x="2" y="14"/>
                  </a:cxn>
                  <a:cxn ang="0">
                    <a:pos x="0" y="25"/>
                  </a:cxn>
                  <a:cxn ang="0">
                    <a:pos x="2" y="34"/>
                  </a:cxn>
                  <a:cxn ang="0">
                    <a:pos x="8" y="42"/>
                  </a:cxn>
                  <a:cxn ang="0">
                    <a:pos x="16" y="46"/>
                  </a:cxn>
                  <a:cxn ang="0">
                    <a:pos x="25" y="50"/>
                  </a:cxn>
                  <a:cxn ang="0">
                    <a:pos x="35" y="46"/>
                  </a:cxn>
                  <a:cxn ang="0">
                    <a:pos x="42" y="42"/>
                  </a:cxn>
                  <a:cxn ang="0">
                    <a:pos x="48" y="34"/>
                  </a:cxn>
                  <a:cxn ang="0">
                    <a:pos x="50" y="25"/>
                  </a:cxn>
                  <a:cxn ang="0">
                    <a:pos x="46" y="25"/>
                  </a:cxn>
                  <a:cxn ang="0">
                    <a:pos x="44" y="33"/>
                  </a:cxn>
                  <a:cxn ang="0">
                    <a:pos x="40" y="38"/>
                  </a:cxn>
                  <a:cxn ang="0">
                    <a:pos x="33" y="44"/>
                  </a:cxn>
                  <a:cxn ang="0">
                    <a:pos x="25" y="46"/>
                  </a:cxn>
                  <a:cxn ang="0">
                    <a:pos x="16" y="44"/>
                  </a:cxn>
                  <a:cxn ang="0">
                    <a:pos x="10" y="38"/>
                  </a:cxn>
                  <a:cxn ang="0">
                    <a:pos x="6" y="33"/>
                  </a:cxn>
                  <a:cxn ang="0">
                    <a:pos x="4" y="25"/>
                  </a:cxn>
                  <a:cxn ang="0">
                    <a:pos x="6" y="15"/>
                  </a:cxn>
                  <a:cxn ang="0">
                    <a:pos x="10" y="10"/>
                  </a:cxn>
                  <a:cxn ang="0">
                    <a:pos x="16" y="4"/>
                  </a:cxn>
                  <a:cxn ang="0">
                    <a:pos x="25" y="4"/>
                  </a:cxn>
                  <a:cxn ang="0">
                    <a:pos x="33" y="4"/>
                  </a:cxn>
                  <a:cxn ang="0">
                    <a:pos x="40" y="10"/>
                  </a:cxn>
                  <a:cxn ang="0">
                    <a:pos x="44" y="15"/>
                  </a:cxn>
                  <a:cxn ang="0">
                    <a:pos x="46" y="25"/>
                  </a:cxn>
                </a:cxnLst>
                <a:rect l="0" t="0" r="r" b="b"/>
                <a:pathLst>
                  <a:path w="50" h="50">
                    <a:moveTo>
                      <a:pt x="50" y="25"/>
                    </a:moveTo>
                    <a:lnTo>
                      <a:pt x="48" y="14"/>
                    </a:lnTo>
                    <a:lnTo>
                      <a:pt x="42" y="6"/>
                    </a:lnTo>
                    <a:lnTo>
                      <a:pt x="35" y="2"/>
                    </a:lnTo>
                    <a:lnTo>
                      <a:pt x="25" y="0"/>
                    </a:lnTo>
                    <a:lnTo>
                      <a:pt x="16" y="2"/>
                    </a:lnTo>
                    <a:lnTo>
                      <a:pt x="8" y="6"/>
                    </a:lnTo>
                    <a:lnTo>
                      <a:pt x="2" y="14"/>
                    </a:lnTo>
                    <a:lnTo>
                      <a:pt x="0" y="25"/>
                    </a:lnTo>
                    <a:lnTo>
                      <a:pt x="2" y="34"/>
                    </a:lnTo>
                    <a:lnTo>
                      <a:pt x="8" y="42"/>
                    </a:lnTo>
                    <a:lnTo>
                      <a:pt x="16" y="46"/>
                    </a:lnTo>
                    <a:lnTo>
                      <a:pt x="25" y="50"/>
                    </a:lnTo>
                    <a:lnTo>
                      <a:pt x="35" y="46"/>
                    </a:lnTo>
                    <a:lnTo>
                      <a:pt x="42" y="42"/>
                    </a:lnTo>
                    <a:lnTo>
                      <a:pt x="48" y="34"/>
                    </a:lnTo>
                    <a:lnTo>
                      <a:pt x="50" y="25"/>
                    </a:lnTo>
                    <a:close/>
                    <a:moveTo>
                      <a:pt x="46" y="25"/>
                    </a:moveTo>
                    <a:lnTo>
                      <a:pt x="44" y="33"/>
                    </a:lnTo>
                    <a:lnTo>
                      <a:pt x="40" y="38"/>
                    </a:lnTo>
                    <a:lnTo>
                      <a:pt x="33" y="44"/>
                    </a:lnTo>
                    <a:lnTo>
                      <a:pt x="25" y="46"/>
                    </a:lnTo>
                    <a:lnTo>
                      <a:pt x="16" y="44"/>
                    </a:lnTo>
                    <a:lnTo>
                      <a:pt x="10" y="38"/>
                    </a:lnTo>
                    <a:lnTo>
                      <a:pt x="6" y="33"/>
                    </a:lnTo>
                    <a:lnTo>
                      <a:pt x="4" y="25"/>
                    </a:lnTo>
                    <a:lnTo>
                      <a:pt x="6" y="15"/>
                    </a:lnTo>
                    <a:lnTo>
                      <a:pt x="10" y="10"/>
                    </a:lnTo>
                    <a:lnTo>
                      <a:pt x="16" y="4"/>
                    </a:lnTo>
                    <a:lnTo>
                      <a:pt x="25" y="4"/>
                    </a:lnTo>
                    <a:lnTo>
                      <a:pt x="33" y="4"/>
                    </a:lnTo>
                    <a:lnTo>
                      <a:pt x="40" y="10"/>
                    </a:lnTo>
                    <a:lnTo>
                      <a:pt x="44" y="15"/>
                    </a:lnTo>
                    <a:lnTo>
                      <a:pt x="46" y="25"/>
                    </a:lnTo>
                    <a:close/>
                  </a:path>
                </a:pathLst>
              </a:custGeom>
              <a:solidFill>
                <a:srgbClr val="DA9799"/>
              </a:solidFill>
              <a:ln w="9525">
                <a:noFill/>
                <a:round/>
                <a:headEnd/>
                <a:tailEnd/>
              </a:ln>
            </p:spPr>
            <p:txBody>
              <a:bodyPr/>
              <a:lstStyle/>
              <a:p>
                <a:endParaRPr lang="en-US"/>
              </a:p>
            </p:txBody>
          </p:sp>
          <p:sp>
            <p:nvSpPr>
              <p:cNvPr id="179433" name="Freeform 233"/>
              <p:cNvSpPr>
                <a:spLocks noEditPoints="1"/>
              </p:cNvSpPr>
              <p:nvPr/>
            </p:nvSpPr>
            <p:spPr bwMode="auto">
              <a:xfrm>
                <a:off x="1608" y="1491"/>
                <a:ext cx="46" cy="46"/>
              </a:xfrm>
              <a:custGeom>
                <a:avLst/>
                <a:gdLst/>
                <a:ahLst/>
                <a:cxnLst>
                  <a:cxn ang="0">
                    <a:pos x="46" y="23"/>
                  </a:cxn>
                  <a:cxn ang="0">
                    <a:pos x="44" y="13"/>
                  </a:cxn>
                  <a:cxn ang="0">
                    <a:pos x="38" y="6"/>
                  </a:cxn>
                  <a:cxn ang="0">
                    <a:pos x="31" y="0"/>
                  </a:cxn>
                  <a:cxn ang="0">
                    <a:pos x="23" y="0"/>
                  </a:cxn>
                  <a:cxn ang="0">
                    <a:pos x="14" y="0"/>
                  </a:cxn>
                  <a:cxn ang="0">
                    <a:pos x="6" y="6"/>
                  </a:cxn>
                  <a:cxn ang="0">
                    <a:pos x="2" y="13"/>
                  </a:cxn>
                  <a:cxn ang="0">
                    <a:pos x="0" y="23"/>
                  </a:cxn>
                  <a:cxn ang="0">
                    <a:pos x="2" y="31"/>
                  </a:cxn>
                  <a:cxn ang="0">
                    <a:pos x="6" y="38"/>
                  </a:cxn>
                  <a:cxn ang="0">
                    <a:pos x="14" y="44"/>
                  </a:cxn>
                  <a:cxn ang="0">
                    <a:pos x="23" y="46"/>
                  </a:cxn>
                  <a:cxn ang="0">
                    <a:pos x="31" y="44"/>
                  </a:cxn>
                  <a:cxn ang="0">
                    <a:pos x="38" y="38"/>
                  </a:cxn>
                  <a:cxn ang="0">
                    <a:pos x="44" y="31"/>
                  </a:cxn>
                  <a:cxn ang="0">
                    <a:pos x="46" y="23"/>
                  </a:cxn>
                  <a:cxn ang="0">
                    <a:pos x="42" y="23"/>
                  </a:cxn>
                  <a:cxn ang="0">
                    <a:pos x="40" y="29"/>
                  </a:cxn>
                  <a:cxn ang="0">
                    <a:pos x="36" y="36"/>
                  </a:cxn>
                  <a:cxn ang="0">
                    <a:pos x="31" y="40"/>
                  </a:cxn>
                  <a:cxn ang="0">
                    <a:pos x="23" y="42"/>
                  </a:cxn>
                  <a:cxn ang="0">
                    <a:pos x="16" y="40"/>
                  </a:cxn>
                  <a:cxn ang="0">
                    <a:pos x="10" y="36"/>
                  </a:cxn>
                  <a:cxn ang="0">
                    <a:pos x="6" y="29"/>
                  </a:cxn>
                  <a:cxn ang="0">
                    <a:pos x="4" y="23"/>
                  </a:cxn>
                  <a:cxn ang="0">
                    <a:pos x="6" y="15"/>
                  </a:cxn>
                  <a:cxn ang="0">
                    <a:pos x="10" y="8"/>
                  </a:cxn>
                  <a:cxn ang="0">
                    <a:pos x="16" y="4"/>
                  </a:cxn>
                  <a:cxn ang="0">
                    <a:pos x="23" y="4"/>
                  </a:cxn>
                  <a:cxn ang="0">
                    <a:pos x="31" y="4"/>
                  </a:cxn>
                  <a:cxn ang="0">
                    <a:pos x="36" y="8"/>
                  </a:cxn>
                  <a:cxn ang="0">
                    <a:pos x="40" y="15"/>
                  </a:cxn>
                  <a:cxn ang="0">
                    <a:pos x="42" y="23"/>
                  </a:cxn>
                </a:cxnLst>
                <a:rect l="0" t="0" r="r" b="b"/>
                <a:pathLst>
                  <a:path w="46" h="46">
                    <a:moveTo>
                      <a:pt x="46" y="23"/>
                    </a:moveTo>
                    <a:lnTo>
                      <a:pt x="44" y="13"/>
                    </a:lnTo>
                    <a:lnTo>
                      <a:pt x="38" y="6"/>
                    </a:lnTo>
                    <a:lnTo>
                      <a:pt x="31" y="0"/>
                    </a:lnTo>
                    <a:lnTo>
                      <a:pt x="23" y="0"/>
                    </a:lnTo>
                    <a:lnTo>
                      <a:pt x="14" y="0"/>
                    </a:lnTo>
                    <a:lnTo>
                      <a:pt x="6" y="6"/>
                    </a:lnTo>
                    <a:lnTo>
                      <a:pt x="2" y="13"/>
                    </a:lnTo>
                    <a:lnTo>
                      <a:pt x="0" y="23"/>
                    </a:lnTo>
                    <a:lnTo>
                      <a:pt x="2" y="31"/>
                    </a:lnTo>
                    <a:lnTo>
                      <a:pt x="6" y="38"/>
                    </a:lnTo>
                    <a:lnTo>
                      <a:pt x="14" y="44"/>
                    </a:lnTo>
                    <a:lnTo>
                      <a:pt x="23" y="46"/>
                    </a:lnTo>
                    <a:lnTo>
                      <a:pt x="31" y="44"/>
                    </a:lnTo>
                    <a:lnTo>
                      <a:pt x="38" y="38"/>
                    </a:lnTo>
                    <a:lnTo>
                      <a:pt x="44" y="31"/>
                    </a:lnTo>
                    <a:lnTo>
                      <a:pt x="46" y="23"/>
                    </a:lnTo>
                    <a:close/>
                    <a:moveTo>
                      <a:pt x="42" y="23"/>
                    </a:moveTo>
                    <a:lnTo>
                      <a:pt x="40" y="29"/>
                    </a:lnTo>
                    <a:lnTo>
                      <a:pt x="36" y="36"/>
                    </a:lnTo>
                    <a:lnTo>
                      <a:pt x="31" y="40"/>
                    </a:lnTo>
                    <a:lnTo>
                      <a:pt x="23" y="42"/>
                    </a:lnTo>
                    <a:lnTo>
                      <a:pt x="16" y="40"/>
                    </a:lnTo>
                    <a:lnTo>
                      <a:pt x="10" y="36"/>
                    </a:lnTo>
                    <a:lnTo>
                      <a:pt x="6" y="29"/>
                    </a:lnTo>
                    <a:lnTo>
                      <a:pt x="4" y="23"/>
                    </a:lnTo>
                    <a:lnTo>
                      <a:pt x="6" y="15"/>
                    </a:lnTo>
                    <a:lnTo>
                      <a:pt x="10" y="8"/>
                    </a:lnTo>
                    <a:lnTo>
                      <a:pt x="16" y="4"/>
                    </a:lnTo>
                    <a:lnTo>
                      <a:pt x="23" y="4"/>
                    </a:lnTo>
                    <a:lnTo>
                      <a:pt x="31" y="4"/>
                    </a:lnTo>
                    <a:lnTo>
                      <a:pt x="36" y="8"/>
                    </a:lnTo>
                    <a:lnTo>
                      <a:pt x="40" y="15"/>
                    </a:lnTo>
                    <a:lnTo>
                      <a:pt x="42" y="23"/>
                    </a:lnTo>
                    <a:close/>
                  </a:path>
                </a:pathLst>
              </a:custGeom>
              <a:solidFill>
                <a:srgbClr val="DC9799"/>
              </a:solidFill>
              <a:ln w="9525">
                <a:noFill/>
                <a:round/>
                <a:headEnd/>
                <a:tailEnd/>
              </a:ln>
            </p:spPr>
            <p:txBody>
              <a:bodyPr/>
              <a:lstStyle/>
              <a:p>
                <a:endParaRPr lang="en-US"/>
              </a:p>
            </p:txBody>
          </p:sp>
          <p:sp>
            <p:nvSpPr>
              <p:cNvPr id="179434" name="Freeform 234"/>
              <p:cNvSpPr>
                <a:spLocks noEditPoints="1"/>
              </p:cNvSpPr>
              <p:nvPr/>
            </p:nvSpPr>
            <p:spPr bwMode="auto">
              <a:xfrm>
                <a:off x="1610" y="1493"/>
                <a:ext cx="42" cy="42"/>
              </a:xfrm>
              <a:custGeom>
                <a:avLst/>
                <a:gdLst/>
                <a:ahLst/>
                <a:cxnLst>
                  <a:cxn ang="0">
                    <a:pos x="42" y="21"/>
                  </a:cxn>
                  <a:cxn ang="0">
                    <a:pos x="40" y="11"/>
                  </a:cxn>
                  <a:cxn ang="0">
                    <a:pos x="36" y="6"/>
                  </a:cxn>
                  <a:cxn ang="0">
                    <a:pos x="29" y="0"/>
                  </a:cxn>
                  <a:cxn ang="0">
                    <a:pos x="21" y="0"/>
                  </a:cxn>
                  <a:cxn ang="0">
                    <a:pos x="12" y="0"/>
                  </a:cxn>
                  <a:cxn ang="0">
                    <a:pos x="6" y="6"/>
                  </a:cxn>
                  <a:cxn ang="0">
                    <a:pos x="2" y="11"/>
                  </a:cxn>
                  <a:cxn ang="0">
                    <a:pos x="0" y="21"/>
                  </a:cxn>
                  <a:cxn ang="0">
                    <a:pos x="2" y="29"/>
                  </a:cxn>
                  <a:cxn ang="0">
                    <a:pos x="6" y="34"/>
                  </a:cxn>
                  <a:cxn ang="0">
                    <a:pos x="12" y="40"/>
                  </a:cxn>
                  <a:cxn ang="0">
                    <a:pos x="21" y="42"/>
                  </a:cxn>
                  <a:cxn ang="0">
                    <a:pos x="29" y="40"/>
                  </a:cxn>
                  <a:cxn ang="0">
                    <a:pos x="36" y="34"/>
                  </a:cxn>
                  <a:cxn ang="0">
                    <a:pos x="40" y="29"/>
                  </a:cxn>
                  <a:cxn ang="0">
                    <a:pos x="42" y="21"/>
                  </a:cxn>
                  <a:cxn ang="0">
                    <a:pos x="38" y="21"/>
                  </a:cxn>
                  <a:cxn ang="0">
                    <a:pos x="36" y="27"/>
                  </a:cxn>
                  <a:cxn ang="0">
                    <a:pos x="33" y="32"/>
                  </a:cxn>
                  <a:cxn ang="0">
                    <a:pos x="27" y="36"/>
                  </a:cxn>
                  <a:cxn ang="0">
                    <a:pos x="21" y="38"/>
                  </a:cxn>
                  <a:cxn ang="0">
                    <a:pos x="14" y="36"/>
                  </a:cxn>
                  <a:cxn ang="0">
                    <a:pos x="8" y="32"/>
                  </a:cxn>
                  <a:cxn ang="0">
                    <a:pos x="4" y="27"/>
                  </a:cxn>
                  <a:cxn ang="0">
                    <a:pos x="4" y="21"/>
                  </a:cxn>
                  <a:cxn ang="0">
                    <a:pos x="4" y="13"/>
                  </a:cxn>
                  <a:cxn ang="0">
                    <a:pos x="8" y="8"/>
                  </a:cxn>
                  <a:cxn ang="0">
                    <a:pos x="14" y="4"/>
                  </a:cxn>
                  <a:cxn ang="0">
                    <a:pos x="21" y="4"/>
                  </a:cxn>
                  <a:cxn ang="0">
                    <a:pos x="27" y="4"/>
                  </a:cxn>
                  <a:cxn ang="0">
                    <a:pos x="33" y="8"/>
                  </a:cxn>
                  <a:cxn ang="0">
                    <a:pos x="36" y="13"/>
                  </a:cxn>
                  <a:cxn ang="0">
                    <a:pos x="38" y="21"/>
                  </a:cxn>
                </a:cxnLst>
                <a:rect l="0" t="0" r="r" b="b"/>
                <a:pathLst>
                  <a:path w="42" h="42">
                    <a:moveTo>
                      <a:pt x="42" y="21"/>
                    </a:moveTo>
                    <a:lnTo>
                      <a:pt x="40" y="11"/>
                    </a:lnTo>
                    <a:lnTo>
                      <a:pt x="36" y="6"/>
                    </a:lnTo>
                    <a:lnTo>
                      <a:pt x="29" y="0"/>
                    </a:lnTo>
                    <a:lnTo>
                      <a:pt x="21" y="0"/>
                    </a:lnTo>
                    <a:lnTo>
                      <a:pt x="12" y="0"/>
                    </a:lnTo>
                    <a:lnTo>
                      <a:pt x="6" y="6"/>
                    </a:lnTo>
                    <a:lnTo>
                      <a:pt x="2" y="11"/>
                    </a:lnTo>
                    <a:lnTo>
                      <a:pt x="0" y="21"/>
                    </a:lnTo>
                    <a:lnTo>
                      <a:pt x="2" y="29"/>
                    </a:lnTo>
                    <a:lnTo>
                      <a:pt x="6" y="34"/>
                    </a:lnTo>
                    <a:lnTo>
                      <a:pt x="12" y="40"/>
                    </a:lnTo>
                    <a:lnTo>
                      <a:pt x="21" y="42"/>
                    </a:lnTo>
                    <a:lnTo>
                      <a:pt x="29" y="40"/>
                    </a:lnTo>
                    <a:lnTo>
                      <a:pt x="36" y="34"/>
                    </a:lnTo>
                    <a:lnTo>
                      <a:pt x="40" y="29"/>
                    </a:lnTo>
                    <a:lnTo>
                      <a:pt x="42" y="21"/>
                    </a:lnTo>
                    <a:close/>
                    <a:moveTo>
                      <a:pt x="38" y="21"/>
                    </a:moveTo>
                    <a:lnTo>
                      <a:pt x="36" y="27"/>
                    </a:lnTo>
                    <a:lnTo>
                      <a:pt x="33" y="32"/>
                    </a:lnTo>
                    <a:lnTo>
                      <a:pt x="27" y="36"/>
                    </a:lnTo>
                    <a:lnTo>
                      <a:pt x="21" y="38"/>
                    </a:lnTo>
                    <a:lnTo>
                      <a:pt x="14" y="36"/>
                    </a:lnTo>
                    <a:lnTo>
                      <a:pt x="8" y="32"/>
                    </a:lnTo>
                    <a:lnTo>
                      <a:pt x="4" y="27"/>
                    </a:lnTo>
                    <a:lnTo>
                      <a:pt x="4" y="21"/>
                    </a:lnTo>
                    <a:lnTo>
                      <a:pt x="4" y="13"/>
                    </a:lnTo>
                    <a:lnTo>
                      <a:pt x="8" y="8"/>
                    </a:lnTo>
                    <a:lnTo>
                      <a:pt x="14" y="4"/>
                    </a:lnTo>
                    <a:lnTo>
                      <a:pt x="21" y="4"/>
                    </a:lnTo>
                    <a:lnTo>
                      <a:pt x="27" y="4"/>
                    </a:lnTo>
                    <a:lnTo>
                      <a:pt x="33" y="8"/>
                    </a:lnTo>
                    <a:lnTo>
                      <a:pt x="36" y="13"/>
                    </a:lnTo>
                    <a:lnTo>
                      <a:pt x="38" y="21"/>
                    </a:lnTo>
                    <a:close/>
                  </a:path>
                </a:pathLst>
              </a:custGeom>
              <a:solidFill>
                <a:srgbClr val="DD9799"/>
              </a:solidFill>
              <a:ln w="9525">
                <a:noFill/>
                <a:round/>
                <a:headEnd/>
                <a:tailEnd/>
              </a:ln>
            </p:spPr>
            <p:txBody>
              <a:bodyPr/>
              <a:lstStyle/>
              <a:p>
                <a:endParaRPr lang="en-US"/>
              </a:p>
            </p:txBody>
          </p:sp>
          <p:sp>
            <p:nvSpPr>
              <p:cNvPr id="179435" name="Freeform 235"/>
              <p:cNvSpPr>
                <a:spLocks noEditPoints="1"/>
              </p:cNvSpPr>
              <p:nvPr/>
            </p:nvSpPr>
            <p:spPr bwMode="auto">
              <a:xfrm>
                <a:off x="1612" y="1495"/>
                <a:ext cx="38" cy="38"/>
              </a:xfrm>
              <a:custGeom>
                <a:avLst/>
                <a:gdLst/>
                <a:ahLst/>
                <a:cxnLst>
                  <a:cxn ang="0">
                    <a:pos x="38" y="19"/>
                  </a:cxn>
                  <a:cxn ang="0">
                    <a:pos x="36" y="11"/>
                  </a:cxn>
                  <a:cxn ang="0">
                    <a:pos x="32" y="4"/>
                  </a:cxn>
                  <a:cxn ang="0">
                    <a:pos x="27" y="0"/>
                  </a:cxn>
                  <a:cxn ang="0">
                    <a:pos x="19" y="0"/>
                  </a:cxn>
                  <a:cxn ang="0">
                    <a:pos x="12" y="0"/>
                  </a:cxn>
                  <a:cxn ang="0">
                    <a:pos x="6" y="4"/>
                  </a:cxn>
                  <a:cxn ang="0">
                    <a:pos x="2" y="11"/>
                  </a:cxn>
                  <a:cxn ang="0">
                    <a:pos x="0" y="19"/>
                  </a:cxn>
                  <a:cxn ang="0">
                    <a:pos x="2" y="25"/>
                  </a:cxn>
                  <a:cxn ang="0">
                    <a:pos x="6" y="32"/>
                  </a:cxn>
                  <a:cxn ang="0">
                    <a:pos x="12" y="36"/>
                  </a:cxn>
                  <a:cxn ang="0">
                    <a:pos x="19" y="38"/>
                  </a:cxn>
                  <a:cxn ang="0">
                    <a:pos x="27" y="36"/>
                  </a:cxn>
                  <a:cxn ang="0">
                    <a:pos x="32" y="32"/>
                  </a:cxn>
                  <a:cxn ang="0">
                    <a:pos x="36" y="25"/>
                  </a:cxn>
                  <a:cxn ang="0">
                    <a:pos x="38" y="19"/>
                  </a:cxn>
                  <a:cxn ang="0">
                    <a:pos x="34" y="19"/>
                  </a:cxn>
                  <a:cxn ang="0">
                    <a:pos x="32" y="25"/>
                  </a:cxn>
                  <a:cxn ang="0">
                    <a:pos x="29" y="28"/>
                  </a:cxn>
                  <a:cxn ang="0">
                    <a:pos x="25" y="32"/>
                  </a:cxn>
                  <a:cxn ang="0">
                    <a:pos x="19" y="34"/>
                  </a:cxn>
                  <a:cxn ang="0">
                    <a:pos x="13" y="32"/>
                  </a:cxn>
                  <a:cxn ang="0">
                    <a:pos x="8" y="28"/>
                  </a:cxn>
                  <a:cxn ang="0">
                    <a:pos x="4" y="25"/>
                  </a:cxn>
                  <a:cxn ang="0">
                    <a:pos x="4" y="19"/>
                  </a:cxn>
                  <a:cxn ang="0">
                    <a:pos x="4" y="11"/>
                  </a:cxn>
                  <a:cxn ang="0">
                    <a:pos x="8" y="8"/>
                  </a:cxn>
                  <a:cxn ang="0">
                    <a:pos x="13" y="4"/>
                  </a:cxn>
                  <a:cxn ang="0">
                    <a:pos x="19" y="4"/>
                  </a:cxn>
                  <a:cxn ang="0">
                    <a:pos x="25" y="4"/>
                  </a:cxn>
                  <a:cxn ang="0">
                    <a:pos x="29" y="8"/>
                  </a:cxn>
                  <a:cxn ang="0">
                    <a:pos x="32" y="11"/>
                  </a:cxn>
                  <a:cxn ang="0">
                    <a:pos x="34" y="19"/>
                  </a:cxn>
                </a:cxnLst>
                <a:rect l="0" t="0" r="r" b="b"/>
                <a:pathLst>
                  <a:path w="38" h="38">
                    <a:moveTo>
                      <a:pt x="38" y="19"/>
                    </a:moveTo>
                    <a:lnTo>
                      <a:pt x="36" y="11"/>
                    </a:lnTo>
                    <a:lnTo>
                      <a:pt x="32" y="4"/>
                    </a:lnTo>
                    <a:lnTo>
                      <a:pt x="27" y="0"/>
                    </a:lnTo>
                    <a:lnTo>
                      <a:pt x="19" y="0"/>
                    </a:lnTo>
                    <a:lnTo>
                      <a:pt x="12" y="0"/>
                    </a:lnTo>
                    <a:lnTo>
                      <a:pt x="6" y="4"/>
                    </a:lnTo>
                    <a:lnTo>
                      <a:pt x="2" y="11"/>
                    </a:lnTo>
                    <a:lnTo>
                      <a:pt x="0" y="19"/>
                    </a:lnTo>
                    <a:lnTo>
                      <a:pt x="2" y="25"/>
                    </a:lnTo>
                    <a:lnTo>
                      <a:pt x="6" y="32"/>
                    </a:lnTo>
                    <a:lnTo>
                      <a:pt x="12" y="36"/>
                    </a:lnTo>
                    <a:lnTo>
                      <a:pt x="19" y="38"/>
                    </a:lnTo>
                    <a:lnTo>
                      <a:pt x="27" y="36"/>
                    </a:lnTo>
                    <a:lnTo>
                      <a:pt x="32" y="32"/>
                    </a:lnTo>
                    <a:lnTo>
                      <a:pt x="36" y="25"/>
                    </a:lnTo>
                    <a:lnTo>
                      <a:pt x="38" y="19"/>
                    </a:lnTo>
                    <a:close/>
                    <a:moveTo>
                      <a:pt x="34" y="19"/>
                    </a:moveTo>
                    <a:lnTo>
                      <a:pt x="32" y="25"/>
                    </a:lnTo>
                    <a:lnTo>
                      <a:pt x="29" y="28"/>
                    </a:lnTo>
                    <a:lnTo>
                      <a:pt x="25" y="32"/>
                    </a:lnTo>
                    <a:lnTo>
                      <a:pt x="19" y="34"/>
                    </a:lnTo>
                    <a:lnTo>
                      <a:pt x="13" y="32"/>
                    </a:lnTo>
                    <a:lnTo>
                      <a:pt x="8" y="28"/>
                    </a:lnTo>
                    <a:lnTo>
                      <a:pt x="4" y="25"/>
                    </a:lnTo>
                    <a:lnTo>
                      <a:pt x="4" y="19"/>
                    </a:lnTo>
                    <a:lnTo>
                      <a:pt x="4" y="11"/>
                    </a:lnTo>
                    <a:lnTo>
                      <a:pt x="8" y="8"/>
                    </a:lnTo>
                    <a:lnTo>
                      <a:pt x="13" y="4"/>
                    </a:lnTo>
                    <a:lnTo>
                      <a:pt x="19" y="4"/>
                    </a:lnTo>
                    <a:lnTo>
                      <a:pt x="25" y="4"/>
                    </a:lnTo>
                    <a:lnTo>
                      <a:pt x="29" y="8"/>
                    </a:lnTo>
                    <a:lnTo>
                      <a:pt x="32" y="11"/>
                    </a:lnTo>
                    <a:lnTo>
                      <a:pt x="34" y="19"/>
                    </a:lnTo>
                    <a:close/>
                  </a:path>
                </a:pathLst>
              </a:custGeom>
              <a:solidFill>
                <a:srgbClr val="DE9798"/>
              </a:solidFill>
              <a:ln w="9525">
                <a:noFill/>
                <a:round/>
                <a:headEnd/>
                <a:tailEnd/>
              </a:ln>
            </p:spPr>
            <p:txBody>
              <a:bodyPr/>
              <a:lstStyle/>
              <a:p>
                <a:endParaRPr lang="en-US"/>
              </a:p>
            </p:txBody>
          </p:sp>
          <p:sp>
            <p:nvSpPr>
              <p:cNvPr id="179436" name="Freeform 236"/>
              <p:cNvSpPr>
                <a:spLocks noEditPoints="1"/>
              </p:cNvSpPr>
              <p:nvPr/>
            </p:nvSpPr>
            <p:spPr bwMode="auto">
              <a:xfrm>
                <a:off x="1614" y="1497"/>
                <a:ext cx="34" cy="34"/>
              </a:xfrm>
              <a:custGeom>
                <a:avLst/>
                <a:gdLst/>
                <a:ahLst/>
                <a:cxnLst>
                  <a:cxn ang="0">
                    <a:pos x="34" y="17"/>
                  </a:cxn>
                  <a:cxn ang="0">
                    <a:pos x="32" y="9"/>
                  </a:cxn>
                  <a:cxn ang="0">
                    <a:pos x="29" y="4"/>
                  </a:cxn>
                  <a:cxn ang="0">
                    <a:pos x="23" y="0"/>
                  </a:cxn>
                  <a:cxn ang="0">
                    <a:pos x="17" y="0"/>
                  </a:cxn>
                  <a:cxn ang="0">
                    <a:pos x="10" y="0"/>
                  </a:cxn>
                  <a:cxn ang="0">
                    <a:pos x="4" y="4"/>
                  </a:cxn>
                  <a:cxn ang="0">
                    <a:pos x="0" y="9"/>
                  </a:cxn>
                  <a:cxn ang="0">
                    <a:pos x="0" y="17"/>
                  </a:cxn>
                  <a:cxn ang="0">
                    <a:pos x="0" y="23"/>
                  </a:cxn>
                  <a:cxn ang="0">
                    <a:pos x="4" y="28"/>
                  </a:cxn>
                  <a:cxn ang="0">
                    <a:pos x="10" y="32"/>
                  </a:cxn>
                  <a:cxn ang="0">
                    <a:pos x="17" y="34"/>
                  </a:cxn>
                  <a:cxn ang="0">
                    <a:pos x="23" y="32"/>
                  </a:cxn>
                  <a:cxn ang="0">
                    <a:pos x="29" y="28"/>
                  </a:cxn>
                  <a:cxn ang="0">
                    <a:pos x="32" y="23"/>
                  </a:cxn>
                  <a:cxn ang="0">
                    <a:pos x="34" y="17"/>
                  </a:cxn>
                  <a:cxn ang="0">
                    <a:pos x="30" y="17"/>
                  </a:cxn>
                  <a:cxn ang="0">
                    <a:pos x="29" y="21"/>
                  </a:cxn>
                  <a:cxn ang="0">
                    <a:pos x="27" y="25"/>
                  </a:cxn>
                  <a:cxn ang="0">
                    <a:pos x="21" y="28"/>
                  </a:cxn>
                  <a:cxn ang="0">
                    <a:pos x="17" y="30"/>
                  </a:cxn>
                  <a:cxn ang="0">
                    <a:pos x="11" y="28"/>
                  </a:cxn>
                  <a:cxn ang="0">
                    <a:pos x="8" y="25"/>
                  </a:cxn>
                  <a:cxn ang="0">
                    <a:pos x="4" y="21"/>
                  </a:cxn>
                  <a:cxn ang="0">
                    <a:pos x="4" y="17"/>
                  </a:cxn>
                  <a:cxn ang="0">
                    <a:pos x="4" y="11"/>
                  </a:cxn>
                  <a:cxn ang="0">
                    <a:pos x="8" y="7"/>
                  </a:cxn>
                  <a:cxn ang="0">
                    <a:pos x="11" y="4"/>
                  </a:cxn>
                  <a:cxn ang="0">
                    <a:pos x="17" y="4"/>
                  </a:cxn>
                  <a:cxn ang="0">
                    <a:pos x="21" y="4"/>
                  </a:cxn>
                  <a:cxn ang="0">
                    <a:pos x="27" y="7"/>
                  </a:cxn>
                  <a:cxn ang="0">
                    <a:pos x="29" y="11"/>
                  </a:cxn>
                  <a:cxn ang="0">
                    <a:pos x="30" y="17"/>
                  </a:cxn>
                </a:cxnLst>
                <a:rect l="0" t="0" r="r" b="b"/>
                <a:pathLst>
                  <a:path w="34" h="34">
                    <a:moveTo>
                      <a:pt x="34" y="17"/>
                    </a:moveTo>
                    <a:lnTo>
                      <a:pt x="32" y="9"/>
                    </a:lnTo>
                    <a:lnTo>
                      <a:pt x="29" y="4"/>
                    </a:lnTo>
                    <a:lnTo>
                      <a:pt x="23" y="0"/>
                    </a:lnTo>
                    <a:lnTo>
                      <a:pt x="17" y="0"/>
                    </a:lnTo>
                    <a:lnTo>
                      <a:pt x="10" y="0"/>
                    </a:lnTo>
                    <a:lnTo>
                      <a:pt x="4" y="4"/>
                    </a:lnTo>
                    <a:lnTo>
                      <a:pt x="0" y="9"/>
                    </a:lnTo>
                    <a:lnTo>
                      <a:pt x="0" y="17"/>
                    </a:lnTo>
                    <a:lnTo>
                      <a:pt x="0" y="23"/>
                    </a:lnTo>
                    <a:lnTo>
                      <a:pt x="4" y="28"/>
                    </a:lnTo>
                    <a:lnTo>
                      <a:pt x="10" y="32"/>
                    </a:lnTo>
                    <a:lnTo>
                      <a:pt x="17" y="34"/>
                    </a:lnTo>
                    <a:lnTo>
                      <a:pt x="23" y="32"/>
                    </a:lnTo>
                    <a:lnTo>
                      <a:pt x="29" y="28"/>
                    </a:lnTo>
                    <a:lnTo>
                      <a:pt x="32" y="23"/>
                    </a:lnTo>
                    <a:lnTo>
                      <a:pt x="34" y="17"/>
                    </a:lnTo>
                    <a:close/>
                    <a:moveTo>
                      <a:pt x="30" y="17"/>
                    </a:moveTo>
                    <a:lnTo>
                      <a:pt x="29" y="21"/>
                    </a:lnTo>
                    <a:lnTo>
                      <a:pt x="27" y="25"/>
                    </a:lnTo>
                    <a:lnTo>
                      <a:pt x="21" y="28"/>
                    </a:lnTo>
                    <a:lnTo>
                      <a:pt x="17" y="30"/>
                    </a:lnTo>
                    <a:lnTo>
                      <a:pt x="11" y="28"/>
                    </a:lnTo>
                    <a:lnTo>
                      <a:pt x="8" y="25"/>
                    </a:lnTo>
                    <a:lnTo>
                      <a:pt x="4" y="21"/>
                    </a:lnTo>
                    <a:lnTo>
                      <a:pt x="4" y="17"/>
                    </a:lnTo>
                    <a:lnTo>
                      <a:pt x="4" y="11"/>
                    </a:lnTo>
                    <a:lnTo>
                      <a:pt x="8" y="7"/>
                    </a:lnTo>
                    <a:lnTo>
                      <a:pt x="11" y="4"/>
                    </a:lnTo>
                    <a:lnTo>
                      <a:pt x="17" y="4"/>
                    </a:lnTo>
                    <a:lnTo>
                      <a:pt x="21" y="4"/>
                    </a:lnTo>
                    <a:lnTo>
                      <a:pt x="27" y="7"/>
                    </a:lnTo>
                    <a:lnTo>
                      <a:pt x="29" y="11"/>
                    </a:lnTo>
                    <a:lnTo>
                      <a:pt x="30" y="17"/>
                    </a:lnTo>
                    <a:close/>
                  </a:path>
                </a:pathLst>
              </a:custGeom>
              <a:solidFill>
                <a:srgbClr val="DF9898"/>
              </a:solidFill>
              <a:ln w="9525">
                <a:noFill/>
                <a:round/>
                <a:headEnd/>
                <a:tailEnd/>
              </a:ln>
            </p:spPr>
            <p:txBody>
              <a:bodyPr/>
              <a:lstStyle/>
              <a:p>
                <a:endParaRPr lang="en-US"/>
              </a:p>
            </p:txBody>
          </p:sp>
          <p:sp>
            <p:nvSpPr>
              <p:cNvPr id="179437" name="Freeform 237"/>
              <p:cNvSpPr>
                <a:spLocks noEditPoints="1"/>
              </p:cNvSpPr>
              <p:nvPr/>
            </p:nvSpPr>
            <p:spPr bwMode="auto">
              <a:xfrm>
                <a:off x="1616" y="1499"/>
                <a:ext cx="30" cy="30"/>
              </a:xfrm>
              <a:custGeom>
                <a:avLst/>
                <a:gdLst/>
                <a:ahLst/>
                <a:cxnLst>
                  <a:cxn ang="0">
                    <a:pos x="30" y="15"/>
                  </a:cxn>
                  <a:cxn ang="0">
                    <a:pos x="28" y="7"/>
                  </a:cxn>
                  <a:cxn ang="0">
                    <a:pos x="25" y="4"/>
                  </a:cxn>
                  <a:cxn ang="0">
                    <a:pos x="21" y="0"/>
                  </a:cxn>
                  <a:cxn ang="0">
                    <a:pos x="15" y="0"/>
                  </a:cxn>
                  <a:cxn ang="0">
                    <a:pos x="9" y="0"/>
                  </a:cxn>
                  <a:cxn ang="0">
                    <a:pos x="4" y="4"/>
                  </a:cxn>
                  <a:cxn ang="0">
                    <a:pos x="0" y="7"/>
                  </a:cxn>
                  <a:cxn ang="0">
                    <a:pos x="0" y="15"/>
                  </a:cxn>
                  <a:cxn ang="0">
                    <a:pos x="0" y="21"/>
                  </a:cxn>
                  <a:cxn ang="0">
                    <a:pos x="4" y="24"/>
                  </a:cxn>
                  <a:cxn ang="0">
                    <a:pos x="9" y="28"/>
                  </a:cxn>
                  <a:cxn ang="0">
                    <a:pos x="15" y="30"/>
                  </a:cxn>
                  <a:cxn ang="0">
                    <a:pos x="21" y="28"/>
                  </a:cxn>
                  <a:cxn ang="0">
                    <a:pos x="25" y="24"/>
                  </a:cxn>
                  <a:cxn ang="0">
                    <a:pos x="28" y="21"/>
                  </a:cxn>
                  <a:cxn ang="0">
                    <a:pos x="30" y="15"/>
                  </a:cxn>
                  <a:cxn ang="0">
                    <a:pos x="27" y="15"/>
                  </a:cxn>
                  <a:cxn ang="0">
                    <a:pos x="25" y="19"/>
                  </a:cxn>
                  <a:cxn ang="0">
                    <a:pos x="23" y="23"/>
                  </a:cxn>
                  <a:cxn ang="0">
                    <a:pos x="19" y="24"/>
                  </a:cxn>
                  <a:cxn ang="0">
                    <a:pos x="15" y="26"/>
                  </a:cxn>
                  <a:cxn ang="0">
                    <a:pos x="9" y="24"/>
                  </a:cxn>
                  <a:cxn ang="0">
                    <a:pos x="8" y="23"/>
                  </a:cxn>
                  <a:cxn ang="0">
                    <a:pos x="4" y="19"/>
                  </a:cxn>
                  <a:cxn ang="0">
                    <a:pos x="4" y="15"/>
                  </a:cxn>
                  <a:cxn ang="0">
                    <a:pos x="4" y="9"/>
                  </a:cxn>
                  <a:cxn ang="0">
                    <a:pos x="8" y="5"/>
                  </a:cxn>
                  <a:cxn ang="0">
                    <a:pos x="9" y="4"/>
                  </a:cxn>
                  <a:cxn ang="0">
                    <a:pos x="15" y="4"/>
                  </a:cxn>
                  <a:cxn ang="0">
                    <a:pos x="19" y="4"/>
                  </a:cxn>
                  <a:cxn ang="0">
                    <a:pos x="23" y="5"/>
                  </a:cxn>
                  <a:cxn ang="0">
                    <a:pos x="25" y="9"/>
                  </a:cxn>
                  <a:cxn ang="0">
                    <a:pos x="27" y="15"/>
                  </a:cxn>
                </a:cxnLst>
                <a:rect l="0" t="0" r="r" b="b"/>
                <a:pathLst>
                  <a:path w="30" h="30">
                    <a:moveTo>
                      <a:pt x="30" y="15"/>
                    </a:moveTo>
                    <a:lnTo>
                      <a:pt x="28" y="7"/>
                    </a:lnTo>
                    <a:lnTo>
                      <a:pt x="25" y="4"/>
                    </a:lnTo>
                    <a:lnTo>
                      <a:pt x="21" y="0"/>
                    </a:lnTo>
                    <a:lnTo>
                      <a:pt x="15" y="0"/>
                    </a:lnTo>
                    <a:lnTo>
                      <a:pt x="9" y="0"/>
                    </a:lnTo>
                    <a:lnTo>
                      <a:pt x="4" y="4"/>
                    </a:lnTo>
                    <a:lnTo>
                      <a:pt x="0" y="7"/>
                    </a:lnTo>
                    <a:lnTo>
                      <a:pt x="0" y="15"/>
                    </a:lnTo>
                    <a:lnTo>
                      <a:pt x="0" y="21"/>
                    </a:lnTo>
                    <a:lnTo>
                      <a:pt x="4" y="24"/>
                    </a:lnTo>
                    <a:lnTo>
                      <a:pt x="9" y="28"/>
                    </a:lnTo>
                    <a:lnTo>
                      <a:pt x="15" y="30"/>
                    </a:lnTo>
                    <a:lnTo>
                      <a:pt x="21" y="28"/>
                    </a:lnTo>
                    <a:lnTo>
                      <a:pt x="25" y="24"/>
                    </a:lnTo>
                    <a:lnTo>
                      <a:pt x="28" y="21"/>
                    </a:lnTo>
                    <a:lnTo>
                      <a:pt x="30" y="15"/>
                    </a:lnTo>
                    <a:close/>
                    <a:moveTo>
                      <a:pt x="27" y="15"/>
                    </a:moveTo>
                    <a:lnTo>
                      <a:pt x="25" y="19"/>
                    </a:lnTo>
                    <a:lnTo>
                      <a:pt x="23" y="23"/>
                    </a:lnTo>
                    <a:lnTo>
                      <a:pt x="19" y="24"/>
                    </a:lnTo>
                    <a:lnTo>
                      <a:pt x="15" y="26"/>
                    </a:lnTo>
                    <a:lnTo>
                      <a:pt x="9" y="24"/>
                    </a:lnTo>
                    <a:lnTo>
                      <a:pt x="8" y="23"/>
                    </a:lnTo>
                    <a:lnTo>
                      <a:pt x="4" y="19"/>
                    </a:lnTo>
                    <a:lnTo>
                      <a:pt x="4" y="15"/>
                    </a:lnTo>
                    <a:lnTo>
                      <a:pt x="4" y="9"/>
                    </a:lnTo>
                    <a:lnTo>
                      <a:pt x="8" y="5"/>
                    </a:lnTo>
                    <a:lnTo>
                      <a:pt x="9" y="4"/>
                    </a:lnTo>
                    <a:lnTo>
                      <a:pt x="15" y="4"/>
                    </a:lnTo>
                    <a:lnTo>
                      <a:pt x="19" y="4"/>
                    </a:lnTo>
                    <a:lnTo>
                      <a:pt x="23" y="5"/>
                    </a:lnTo>
                    <a:lnTo>
                      <a:pt x="25" y="9"/>
                    </a:lnTo>
                    <a:lnTo>
                      <a:pt x="27" y="15"/>
                    </a:lnTo>
                    <a:close/>
                  </a:path>
                </a:pathLst>
              </a:custGeom>
              <a:solidFill>
                <a:srgbClr val="E09898"/>
              </a:solidFill>
              <a:ln w="9525">
                <a:noFill/>
                <a:round/>
                <a:headEnd/>
                <a:tailEnd/>
              </a:ln>
            </p:spPr>
            <p:txBody>
              <a:bodyPr/>
              <a:lstStyle/>
              <a:p>
                <a:endParaRPr lang="en-US"/>
              </a:p>
            </p:txBody>
          </p:sp>
          <p:sp>
            <p:nvSpPr>
              <p:cNvPr id="179438" name="Freeform 238"/>
              <p:cNvSpPr>
                <a:spLocks noEditPoints="1"/>
              </p:cNvSpPr>
              <p:nvPr/>
            </p:nvSpPr>
            <p:spPr bwMode="auto">
              <a:xfrm>
                <a:off x="1618" y="1501"/>
                <a:ext cx="26" cy="26"/>
              </a:xfrm>
              <a:custGeom>
                <a:avLst/>
                <a:gdLst/>
                <a:ahLst/>
                <a:cxnLst>
                  <a:cxn ang="0">
                    <a:pos x="26" y="13"/>
                  </a:cxn>
                  <a:cxn ang="0">
                    <a:pos x="25" y="7"/>
                  </a:cxn>
                  <a:cxn ang="0">
                    <a:pos x="23" y="3"/>
                  </a:cxn>
                  <a:cxn ang="0">
                    <a:pos x="17" y="0"/>
                  </a:cxn>
                  <a:cxn ang="0">
                    <a:pos x="13" y="0"/>
                  </a:cxn>
                  <a:cxn ang="0">
                    <a:pos x="7" y="0"/>
                  </a:cxn>
                  <a:cxn ang="0">
                    <a:pos x="4" y="3"/>
                  </a:cxn>
                  <a:cxn ang="0">
                    <a:pos x="0" y="7"/>
                  </a:cxn>
                  <a:cxn ang="0">
                    <a:pos x="0" y="13"/>
                  </a:cxn>
                  <a:cxn ang="0">
                    <a:pos x="0" y="17"/>
                  </a:cxn>
                  <a:cxn ang="0">
                    <a:pos x="4" y="21"/>
                  </a:cxn>
                  <a:cxn ang="0">
                    <a:pos x="7" y="24"/>
                  </a:cxn>
                  <a:cxn ang="0">
                    <a:pos x="13" y="26"/>
                  </a:cxn>
                  <a:cxn ang="0">
                    <a:pos x="17" y="24"/>
                  </a:cxn>
                  <a:cxn ang="0">
                    <a:pos x="23" y="21"/>
                  </a:cxn>
                  <a:cxn ang="0">
                    <a:pos x="25" y="17"/>
                  </a:cxn>
                  <a:cxn ang="0">
                    <a:pos x="26" y="13"/>
                  </a:cxn>
                  <a:cxn ang="0">
                    <a:pos x="23" y="13"/>
                  </a:cxn>
                  <a:cxn ang="0">
                    <a:pos x="21" y="15"/>
                  </a:cxn>
                  <a:cxn ang="0">
                    <a:pos x="19" y="19"/>
                  </a:cxn>
                  <a:cxn ang="0">
                    <a:pos x="17" y="21"/>
                  </a:cxn>
                  <a:cxn ang="0">
                    <a:pos x="13" y="22"/>
                  </a:cxn>
                  <a:cxn ang="0">
                    <a:pos x="9" y="21"/>
                  </a:cxn>
                  <a:cxn ang="0">
                    <a:pos x="6" y="19"/>
                  </a:cxn>
                  <a:cxn ang="0">
                    <a:pos x="4" y="15"/>
                  </a:cxn>
                  <a:cxn ang="0">
                    <a:pos x="4" y="13"/>
                  </a:cxn>
                  <a:cxn ang="0">
                    <a:pos x="4" y="9"/>
                  </a:cxn>
                  <a:cxn ang="0">
                    <a:pos x="6" y="5"/>
                  </a:cxn>
                  <a:cxn ang="0">
                    <a:pos x="9" y="3"/>
                  </a:cxn>
                  <a:cxn ang="0">
                    <a:pos x="13" y="3"/>
                  </a:cxn>
                  <a:cxn ang="0">
                    <a:pos x="17" y="3"/>
                  </a:cxn>
                  <a:cxn ang="0">
                    <a:pos x="19" y="5"/>
                  </a:cxn>
                  <a:cxn ang="0">
                    <a:pos x="21" y="9"/>
                  </a:cxn>
                  <a:cxn ang="0">
                    <a:pos x="23" y="13"/>
                  </a:cxn>
                </a:cxnLst>
                <a:rect l="0" t="0" r="r" b="b"/>
                <a:pathLst>
                  <a:path w="26" h="26">
                    <a:moveTo>
                      <a:pt x="26" y="13"/>
                    </a:moveTo>
                    <a:lnTo>
                      <a:pt x="25" y="7"/>
                    </a:lnTo>
                    <a:lnTo>
                      <a:pt x="23" y="3"/>
                    </a:lnTo>
                    <a:lnTo>
                      <a:pt x="17" y="0"/>
                    </a:lnTo>
                    <a:lnTo>
                      <a:pt x="13" y="0"/>
                    </a:lnTo>
                    <a:lnTo>
                      <a:pt x="7" y="0"/>
                    </a:lnTo>
                    <a:lnTo>
                      <a:pt x="4" y="3"/>
                    </a:lnTo>
                    <a:lnTo>
                      <a:pt x="0" y="7"/>
                    </a:lnTo>
                    <a:lnTo>
                      <a:pt x="0" y="13"/>
                    </a:lnTo>
                    <a:lnTo>
                      <a:pt x="0" y="17"/>
                    </a:lnTo>
                    <a:lnTo>
                      <a:pt x="4" y="21"/>
                    </a:lnTo>
                    <a:lnTo>
                      <a:pt x="7" y="24"/>
                    </a:lnTo>
                    <a:lnTo>
                      <a:pt x="13" y="26"/>
                    </a:lnTo>
                    <a:lnTo>
                      <a:pt x="17" y="24"/>
                    </a:lnTo>
                    <a:lnTo>
                      <a:pt x="23" y="21"/>
                    </a:lnTo>
                    <a:lnTo>
                      <a:pt x="25" y="17"/>
                    </a:lnTo>
                    <a:lnTo>
                      <a:pt x="26" y="13"/>
                    </a:lnTo>
                    <a:close/>
                    <a:moveTo>
                      <a:pt x="23" y="13"/>
                    </a:moveTo>
                    <a:lnTo>
                      <a:pt x="21" y="15"/>
                    </a:lnTo>
                    <a:lnTo>
                      <a:pt x="19" y="19"/>
                    </a:lnTo>
                    <a:lnTo>
                      <a:pt x="17" y="21"/>
                    </a:lnTo>
                    <a:lnTo>
                      <a:pt x="13" y="22"/>
                    </a:lnTo>
                    <a:lnTo>
                      <a:pt x="9" y="21"/>
                    </a:lnTo>
                    <a:lnTo>
                      <a:pt x="6" y="19"/>
                    </a:lnTo>
                    <a:lnTo>
                      <a:pt x="4" y="15"/>
                    </a:lnTo>
                    <a:lnTo>
                      <a:pt x="4" y="13"/>
                    </a:lnTo>
                    <a:lnTo>
                      <a:pt x="4" y="9"/>
                    </a:lnTo>
                    <a:lnTo>
                      <a:pt x="6" y="5"/>
                    </a:lnTo>
                    <a:lnTo>
                      <a:pt x="9" y="3"/>
                    </a:lnTo>
                    <a:lnTo>
                      <a:pt x="13" y="3"/>
                    </a:lnTo>
                    <a:lnTo>
                      <a:pt x="17" y="3"/>
                    </a:lnTo>
                    <a:lnTo>
                      <a:pt x="19" y="5"/>
                    </a:lnTo>
                    <a:lnTo>
                      <a:pt x="21" y="9"/>
                    </a:lnTo>
                    <a:lnTo>
                      <a:pt x="23" y="13"/>
                    </a:lnTo>
                    <a:close/>
                  </a:path>
                </a:pathLst>
              </a:custGeom>
              <a:solidFill>
                <a:srgbClr val="E19898"/>
              </a:solidFill>
              <a:ln w="9525">
                <a:noFill/>
                <a:round/>
                <a:headEnd/>
                <a:tailEnd/>
              </a:ln>
            </p:spPr>
            <p:txBody>
              <a:bodyPr/>
              <a:lstStyle/>
              <a:p>
                <a:endParaRPr lang="en-US"/>
              </a:p>
            </p:txBody>
          </p:sp>
          <p:sp>
            <p:nvSpPr>
              <p:cNvPr id="179439" name="Freeform 239"/>
              <p:cNvSpPr>
                <a:spLocks noEditPoints="1"/>
              </p:cNvSpPr>
              <p:nvPr/>
            </p:nvSpPr>
            <p:spPr bwMode="auto">
              <a:xfrm>
                <a:off x="1620" y="1503"/>
                <a:ext cx="23" cy="22"/>
              </a:xfrm>
              <a:custGeom>
                <a:avLst/>
                <a:gdLst/>
                <a:ahLst/>
                <a:cxnLst>
                  <a:cxn ang="0">
                    <a:pos x="23" y="11"/>
                  </a:cxn>
                  <a:cxn ang="0">
                    <a:pos x="21" y="5"/>
                  </a:cxn>
                  <a:cxn ang="0">
                    <a:pos x="19" y="1"/>
                  </a:cxn>
                  <a:cxn ang="0">
                    <a:pos x="15" y="0"/>
                  </a:cxn>
                  <a:cxn ang="0">
                    <a:pos x="11" y="0"/>
                  </a:cxn>
                  <a:cxn ang="0">
                    <a:pos x="5" y="0"/>
                  </a:cxn>
                  <a:cxn ang="0">
                    <a:pos x="4" y="1"/>
                  </a:cxn>
                  <a:cxn ang="0">
                    <a:pos x="0" y="5"/>
                  </a:cxn>
                  <a:cxn ang="0">
                    <a:pos x="0" y="11"/>
                  </a:cxn>
                  <a:cxn ang="0">
                    <a:pos x="0" y="15"/>
                  </a:cxn>
                  <a:cxn ang="0">
                    <a:pos x="4" y="19"/>
                  </a:cxn>
                  <a:cxn ang="0">
                    <a:pos x="5" y="20"/>
                  </a:cxn>
                  <a:cxn ang="0">
                    <a:pos x="11" y="22"/>
                  </a:cxn>
                  <a:cxn ang="0">
                    <a:pos x="15" y="20"/>
                  </a:cxn>
                  <a:cxn ang="0">
                    <a:pos x="19" y="19"/>
                  </a:cxn>
                  <a:cxn ang="0">
                    <a:pos x="21" y="15"/>
                  </a:cxn>
                  <a:cxn ang="0">
                    <a:pos x="23" y="11"/>
                  </a:cxn>
                  <a:cxn ang="0">
                    <a:pos x="19" y="11"/>
                  </a:cxn>
                  <a:cxn ang="0">
                    <a:pos x="17" y="13"/>
                  </a:cxn>
                  <a:cxn ang="0">
                    <a:pos x="17" y="15"/>
                  </a:cxn>
                  <a:cxn ang="0">
                    <a:pos x="13" y="17"/>
                  </a:cxn>
                  <a:cxn ang="0">
                    <a:pos x="11" y="19"/>
                  </a:cxn>
                  <a:cxn ang="0">
                    <a:pos x="7" y="17"/>
                  </a:cxn>
                  <a:cxn ang="0">
                    <a:pos x="5" y="15"/>
                  </a:cxn>
                  <a:cxn ang="0">
                    <a:pos x="4" y="13"/>
                  </a:cxn>
                  <a:cxn ang="0">
                    <a:pos x="4" y="11"/>
                  </a:cxn>
                  <a:cxn ang="0">
                    <a:pos x="4" y="7"/>
                  </a:cxn>
                  <a:cxn ang="0">
                    <a:pos x="5" y="5"/>
                  </a:cxn>
                  <a:cxn ang="0">
                    <a:pos x="7" y="3"/>
                  </a:cxn>
                  <a:cxn ang="0">
                    <a:pos x="11" y="3"/>
                  </a:cxn>
                  <a:cxn ang="0">
                    <a:pos x="13" y="3"/>
                  </a:cxn>
                  <a:cxn ang="0">
                    <a:pos x="17" y="5"/>
                  </a:cxn>
                  <a:cxn ang="0">
                    <a:pos x="17" y="7"/>
                  </a:cxn>
                  <a:cxn ang="0">
                    <a:pos x="19" y="11"/>
                  </a:cxn>
                </a:cxnLst>
                <a:rect l="0" t="0" r="r" b="b"/>
                <a:pathLst>
                  <a:path w="23" h="22">
                    <a:moveTo>
                      <a:pt x="23" y="11"/>
                    </a:moveTo>
                    <a:lnTo>
                      <a:pt x="21" y="5"/>
                    </a:lnTo>
                    <a:lnTo>
                      <a:pt x="19" y="1"/>
                    </a:lnTo>
                    <a:lnTo>
                      <a:pt x="15" y="0"/>
                    </a:lnTo>
                    <a:lnTo>
                      <a:pt x="11" y="0"/>
                    </a:lnTo>
                    <a:lnTo>
                      <a:pt x="5" y="0"/>
                    </a:lnTo>
                    <a:lnTo>
                      <a:pt x="4" y="1"/>
                    </a:lnTo>
                    <a:lnTo>
                      <a:pt x="0" y="5"/>
                    </a:lnTo>
                    <a:lnTo>
                      <a:pt x="0" y="11"/>
                    </a:lnTo>
                    <a:lnTo>
                      <a:pt x="0" y="15"/>
                    </a:lnTo>
                    <a:lnTo>
                      <a:pt x="4" y="19"/>
                    </a:lnTo>
                    <a:lnTo>
                      <a:pt x="5" y="20"/>
                    </a:lnTo>
                    <a:lnTo>
                      <a:pt x="11" y="22"/>
                    </a:lnTo>
                    <a:lnTo>
                      <a:pt x="15" y="20"/>
                    </a:lnTo>
                    <a:lnTo>
                      <a:pt x="19" y="19"/>
                    </a:lnTo>
                    <a:lnTo>
                      <a:pt x="21" y="15"/>
                    </a:lnTo>
                    <a:lnTo>
                      <a:pt x="23" y="11"/>
                    </a:lnTo>
                    <a:close/>
                    <a:moveTo>
                      <a:pt x="19" y="11"/>
                    </a:moveTo>
                    <a:lnTo>
                      <a:pt x="17" y="13"/>
                    </a:lnTo>
                    <a:lnTo>
                      <a:pt x="17" y="15"/>
                    </a:lnTo>
                    <a:lnTo>
                      <a:pt x="13" y="17"/>
                    </a:lnTo>
                    <a:lnTo>
                      <a:pt x="11" y="19"/>
                    </a:lnTo>
                    <a:lnTo>
                      <a:pt x="7" y="17"/>
                    </a:lnTo>
                    <a:lnTo>
                      <a:pt x="5" y="15"/>
                    </a:lnTo>
                    <a:lnTo>
                      <a:pt x="4" y="13"/>
                    </a:lnTo>
                    <a:lnTo>
                      <a:pt x="4" y="11"/>
                    </a:lnTo>
                    <a:lnTo>
                      <a:pt x="4" y="7"/>
                    </a:lnTo>
                    <a:lnTo>
                      <a:pt x="5" y="5"/>
                    </a:lnTo>
                    <a:lnTo>
                      <a:pt x="7" y="3"/>
                    </a:lnTo>
                    <a:lnTo>
                      <a:pt x="11" y="3"/>
                    </a:lnTo>
                    <a:lnTo>
                      <a:pt x="13" y="3"/>
                    </a:lnTo>
                    <a:lnTo>
                      <a:pt x="17" y="5"/>
                    </a:lnTo>
                    <a:lnTo>
                      <a:pt x="17" y="7"/>
                    </a:lnTo>
                    <a:lnTo>
                      <a:pt x="19" y="11"/>
                    </a:lnTo>
                    <a:close/>
                  </a:path>
                </a:pathLst>
              </a:custGeom>
              <a:solidFill>
                <a:srgbClr val="E29897"/>
              </a:solidFill>
              <a:ln w="9525">
                <a:noFill/>
                <a:round/>
                <a:headEnd/>
                <a:tailEnd/>
              </a:ln>
            </p:spPr>
            <p:txBody>
              <a:bodyPr/>
              <a:lstStyle/>
              <a:p>
                <a:endParaRPr lang="en-US"/>
              </a:p>
            </p:txBody>
          </p:sp>
          <p:sp>
            <p:nvSpPr>
              <p:cNvPr id="179440" name="Freeform 240"/>
              <p:cNvSpPr>
                <a:spLocks noEditPoints="1"/>
              </p:cNvSpPr>
              <p:nvPr/>
            </p:nvSpPr>
            <p:spPr bwMode="auto">
              <a:xfrm>
                <a:off x="1622" y="1504"/>
                <a:ext cx="19" cy="19"/>
              </a:xfrm>
              <a:custGeom>
                <a:avLst/>
                <a:gdLst/>
                <a:ahLst/>
                <a:cxnLst>
                  <a:cxn ang="0">
                    <a:pos x="19" y="10"/>
                  </a:cxn>
                  <a:cxn ang="0">
                    <a:pos x="17" y="6"/>
                  </a:cxn>
                  <a:cxn ang="0">
                    <a:pos x="15" y="2"/>
                  </a:cxn>
                  <a:cxn ang="0">
                    <a:pos x="13" y="0"/>
                  </a:cxn>
                  <a:cxn ang="0">
                    <a:pos x="9" y="0"/>
                  </a:cxn>
                  <a:cxn ang="0">
                    <a:pos x="5" y="0"/>
                  </a:cxn>
                  <a:cxn ang="0">
                    <a:pos x="2" y="2"/>
                  </a:cxn>
                  <a:cxn ang="0">
                    <a:pos x="0" y="6"/>
                  </a:cxn>
                  <a:cxn ang="0">
                    <a:pos x="0" y="10"/>
                  </a:cxn>
                  <a:cxn ang="0">
                    <a:pos x="0" y="12"/>
                  </a:cxn>
                  <a:cxn ang="0">
                    <a:pos x="2" y="16"/>
                  </a:cxn>
                  <a:cxn ang="0">
                    <a:pos x="5" y="18"/>
                  </a:cxn>
                  <a:cxn ang="0">
                    <a:pos x="9" y="19"/>
                  </a:cxn>
                  <a:cxn ang="0">
                    <a:pos x="13" y="18"/>
                  </a:cxn>
                  <a:cxn ang="0">
                    <a:pos x="15" y="16"/>
                  </a:cxn>
                  <a:cxn ang="0">
                    <a:pos x="17" y="12"/>
                  </a:cxn>
                  <a:cxn ang="0">
                    <a:pos x="19" y="10"/>
                  </a:cxn>
                  <a:cxn ang="0">
                    <a:pos x="15" y="10"/>
                  </a:cxn>
                  <a:cxn ang="0">
                    <a:pos x="13" y="14"/>
                  </a:cxn>
                  <a:cxn ang="0">
                    <a:pos x="9" y="16"/>
                  </a:cxn>
                  <a:cxn ang="0">
                    <a:pos x="5" y="14"/>
                  </a:cxn>
                  <a:cxn ang="0">
                    <a:pos x="3" y="10"/>
                  </a:cxn>
                  <a:cxn ang="0">
                    <a:pos x="5" y="4"/>
                  </a:cxn>
                  <a:cxn ang="0">
                    <a:pos x="9" y="4"/>
                  </a:cxn>
                  <a:cxn ang="0">
                    <a:pos x="13" y="4"/>
                  </a:cxn>
                  <a:cxn ang="0">
                    <a:pos x="15" y="10"/>
                  </a:cxn>
                </a:cxnLst>
                <a:rect l="0" t="0" r="r" b="b"/>
                <a:pathLst>
                  <a:path w="19" h="19">
                    <a:moveTo>
                      <a:pt x="19" y="10"/>
                    </a:moveTo>
                    <a:lnTo>
                      <a:pt x="17" y="6"/>
                    </a:lnTo>
                    <a:lnTo>
                      <a:pt x="15" y="2"/>
                    </a:lnTo>
                    <a:lnTo>
                      <a:pt x="13" y="0"/>
                    </a:lnTo>
                    <a:lnTo>
                      <a:pt x="9" y="0"/>
                    </a:lnTo>
                    <a:lnTo>
                      <a:pt x="5" y="0"/>
                    </a:lnTo>
                    <a:lnTo>
                      <a:pt x="2" y="2"/>
                    </a:lnTo>
                    <a:lnTo>
                      <a:pt x="0" y="6"/>
                    </a:lnTo>
                    <a:lnTo>
                      <a:pt x="0" y="10"/>
                    </a:lnTo>
                    <a:lnTo>
                      <a:pt x="0" y="12"/>
                    </a:lnTo>
                    <a:lnTo>
                      <a:pt x="2" y="16"/>
                    </a:lnTo>
                    <a:lnTo>
                      <a:pt x="5" y="18"/>
                    </a:lnTo>
                    <a:lnTo>
                      <a:pt x="9" y="19"/>
                    </a:lnTo>
                    <a:lnTo>
                      <a:pt x="13" y="18"/>
                    </a:lnTo>
                    <a:lnTo>
                      <a:pt x="15" y="16"/>
                    </a:lnTo>
                    <a:lnTo>
                      <a:pt x="17" y="12"/>
                    </a:lnTo>
                    <a:lnTo>
                      <a:pt x="19" y="10"/>
                    </a:lnTo>
                    <a:close/>
                    <a:moveTo>
                      <a:pt x="15" y="10"/>
                    </a:moveTo>
                    <a:lnTo>
                      <a:pt x="13" y="14"/>
                    </a:lnTo>
                    <a:lnTo>
                      <a:pt x="9" y="16"/>
                    </a:lnTo>
                    <a:lnTo>
                      <a:pt x="5" y="14"/>
                    </a:lnTo>
                    <a:lnTo>
                      <a:pt x="3" y="10"/>
                    </a:lnTo>
                    <a:lnTo>
                      <a:pt x="5" y="4"/>
                    </a:lnTo>
                    <a:lnTo>
                      <a:pt x="9" y="4"/>
                    </a:lnTo>
                    <a:lnTo>
                      <a:pt x="13" y="4"/>
                    </a:lnTo>
                    <a:lnTo>
                      <a:pt x="15" y="10"/>
                    </a:lnTo>
                    <a:close/>
                  </a:path>
                </a:pathLst>
              </a:custGeom>
              <a:solidFill>
                <a:srgbClr val="E49897"/>
              </a:solidFill>
              <a:ln w="9525">
                <a:noFill/>
                <a:round/>
                <a:headEnd/>
                <a:tailEnd/>
              </a:ln>
            </p:spPr>
            <p:txBody>
              <a:bodyPr/>
              <a:lstStyle/>
              <a:p>
                <a:endParaRPr lang="en-US"/>
              </a:p>
            </p:txBody>
          </p:sp>
          <p:sp>
            <p:nvSpPr>
              <p:cNvPr id="179441" name="Freeform 241"/>
              <p:cNvSpPr>
                <a:spLocks noEditPoints="1"/>
              </p:cNvSpPr>
              <p:nvPr/>
            </p:nvSpPr>
            <p:spPr bwMode="auto">
              <a:xfrm>
                <a:off x="1624" y="1506"/>
                <a:ext cx="15" cy="16"/>
              </a:xfrm>
              <a:custGeom>
                <a:avLst/>
                <a:gdLst/>
                <a:ahLst/>
                <a:cxnLst>
                  <a:cxn ang="0">
                    <a:pos x="15" y="8"/>
                  </a:cxn>
                  <a:cxn ang="0">
                    <a:pos x="13" y="4"/>
                  </a:cxn>
                  <a:cxn ang="0">
                    <a:pos x="13" y="2"/>
                  </a:cxn>
                  <a:cxn ang="0">
                    <a:pos x="9" y="0"/>
                  </a:cxn>
                  <a:cxn ang="0">
                    <a:pos x="7" y="0"/>
                  </a:cxn>
                  <a:cxn ang="0">
                    <a:pos x="3" y="0"/>
                  </a:cxn>
                  <a:cxn ang="0">
                    <a:pos x="1" y="2"/>
                  </a:cxn>
                  <a:cxn ang="0">
                    <a:pos x="0" y="4"/>
                  </a:cxn>
                  <a:cxn ang="0">
                    <a:pos x="0" y="8"/>
                  </a:cxn>
                  <a:cxn ang="0">
                    <a:pos x="0" y="10"/>
                  </a:cxn>
                  <a:cxn ang="0">
                    <a:pos x="1" y="12"/>
                  </a:cxn>
                  <a:cxn ang="0">
                    <a:pos x="3" y="14"/>
                  </a:cxn>
                  <a:cxn ang="0">
                    <a:pos x="7" y="16"/>
                  </a:cxn>
                  <a:cxn ang="0">
                    <a:pos x="9" y="14"/>
                  </a:cxn>
                  <a:cxn ang="0">
                    <a:pos x="13" y="12"/>
                  </a:cxn>
                  <a:cxn ang="0">
                    <a:pos x="13" y="10"/>
                  </a:cxn>
                  <a:cxn ang="0">
                    <a:pos x="15" y="8"/>
                  </a:cxn>
                  <a:cxn ang="0">
                    <a:pos x="11" y="8"/>
                  </a:cxn>
                  <a:cxn ang="0">
                    <a:pos x="9" y="10"/>
                  </a:cxn>
                  <a:cxn ang="0">
                    <a:pos x="7" y="12"/>
                  </a:cxn>
                  <a:cxn ang="0">
                    <a:pos x="3" y="10"/>
                  </a:cxn>
                  <a:cxn ang="0">
                    <a:pos x="3" y="8"/>
                  </a:cxn>
                  <a:cxn ang="0">
                    <a:pos x="3" y="4"/>
                  </a:cxn>
                  <a:cxn ang="0">
                    <a:pos x="7" y="4"/>
                  </a:cxn>
                  <a:cxn ang="0">
                    <a:pos x="9" y="4"/>
                  </a:cxn>
                  <a:cxn ang="0">
                    <a:pos x="11" y="8"/>
                  </a:cxn>
                </a:cxnLst>
                <a:rect l="0" t="0" r="r" b="b"/>
                <a:pathLst>
                  <a:path w="15" h="16">
                    <a:moveTo>
                      <a:pt x="15" y="8"/>
                    </a:moveTo>
                    <a:lnTo>
                      <a:pt x="13" y="4"/>
                    </a:lnTo>
                    <a:lnTo>
                      <a:pt x="13" y="2"/>
                    </a:lnTo>
                    <a:lnTo>
                      <a:pt x="9" y="0"/>
                    </a:lnTo>
                    <a:lnTo>
                      <a:pt x="7" y="0"/>
                    </a:lnTo>
                    <a:lnTo>
                      <a:pt x="3" y="0"/>
                    </a:lnTo>
                    <a:lnTo>
                      <a:pt x="1" y="2"/>
                    </a:lnTo>
                    <a:lnTo>
                      <a:pt x="0" y="4"/>
                    </a:lnTo>
                    <a:lnTo>
                      <a:pt x="0" y="8"/>
                    </a:lnTo>
                    <a:lnTo>
                      <a:pt x="0" y="10"/>
                    </a:lnTo>
                    <a:lnTo>
                      <a:pt x="1" y="12"/>
                    </a:lnTo>
                    <a:lnTo>
                      <a:pt x="3" y="14"/>
                    </a:lnTo>
                    <a:lnTo>
                      <a:pt x="7" y="16"/>
                    </a:lnTo>
                    <a:lnTo>
                      <a:pt x="9" y="14"/>
                    </a:lnTo>
                    <a:lnTo>
                      <a:pt x="13" y="12"/>
                    </a:lnTo>
                    <a:lnTo>
                      <a:pt x="13" y="10"/>
                    </a:lnTo>
                    <a:lnTo>
                      <a:pt x="15" y="8"/>
                    </a:lnTo>
                    <a:close/>
                    <a:moveTo>
                      <a:pt x="11" y="8"/>
                    </a:moveTo>
                    <a:lnTo>
                      <a:pt x="9" y="10"/>
                    </a:lnTo>
                    <a:lnTo>
                      <a:pt x="7" y="12"/>
                    </a:lnTo>
                    <a:lnTo>
                      <a:pt x="3" y="10"/>
                    </a:lnTo>
                    <a:lnTo>
                      <a:pt x="3" y="8"/>
                    </a:lnTo>
                    <a:lnTo>
                      <a:pt x="3" y="4"/>
                    </a:lnTo>
                    <a:lnTo>
                      <a:pt x="7" y="4"/>
                    </a:lnTo>
                    <a:lnTo>
                      <a:pt x="9" y="4"/>
                    </a:lnTo>
                    <a:lnTo>
                      <a:pt x="11" y="8"/>
                    </a:lnTo>
                    <a:close/>
                  </a:path>
                </a:pathLst>
              </a:custGeom>
              <a:solidFill>
                <a:srgbClr val="E59996"/>
              </a:solidFill>
              <a:ln w="9525">
                <a:noFill/>
                <a:round/>
                <a:headEnd/>
                <a:tailEnd/>
              </a:ln>
            </p:spPr>
            <p:txBody>
              <a:bodyPr/>
              <a:lstStyle/>
              <a:p>
                <a:endParaRPr lang="en-US"/>
              </a:p>
            </p:txBody>
          </p:sp>
          <p:sp>
            <p:nvSpPr>
              <p:cNvPr id="179442" name="Freeform 242"/>
              <p:cNvSpPr>
                <a:spLocks/>
              </p:cNvSpPr>
              <p:nvPr/>
            </p:nvSpPr>
            <p:spPr bwMode="auto">
              <a:xfrm>
                <a:off x="1625" y="1508"/>
                <a:ext cx="12" cy="12"/>
              </a:xfrm>
              <a:custGeom>
                <a:avLst/>
                <a:gdLst/>
                <a:ahLst/>
                <a:cxnLst>
                  <a:cxn ang="0">
                    <a:pos x="12" y="6"/>
                  </a:cxn>
                  <a:cxn ang="0">
                    <a:pos x="10" y="0"/>
                  </a:cxn>
                  <a:cxn ang="0">
                    <a:pos x="6" y="0"/>
                  </a:cxn>
                  <a:cxn ang="0">
                    <a:pos x="2" y="0"/>
                  </a:cxn>
                  <a:cxn ang="0">
                    <a:pos x="0" y="6"/>
                  </a:cxn>
                  <a:cxn ang="0">
                    <a:pos x="2" y="10"/>
                  </a:cxn>
                  <a:cxn ang="0">
                    <a:pos x="6" y="12"/>
                  </a:cxn>
                  <a:cxn ang="0">
                    <a:pos x="10" y="10"/>
                  </a:cxn>
                  <a:cxn ang="0">
                    <a:pos x="12" y="6"/>
                  </a:cxn>
                </a:cxnLst>
                <a:rect l="0" t="0" r="r" b="b"/>
                <a:pathLst>
                  <a:path w="12" h="12">
                    <a:moveTo>
                      <a:pt x="12" y="6"/>
                    </a:moveTo>
                    <a:lnTo>
                      <a:pt x="10" y="0"/>
                    </a:lnTo>
                    <a:lnTo>
                      <a:pt x="6" y="0"/>
                    </a:lnTo>
                    <a:lnTo>
                      <a:pt x="2" y="0"/>
                    </a:lnTo>
                    <a:lnTo>
                      <a:pt x="0" y="6"/>
                    </a:lnTo>
                    <a:lnTo>
                      <a:pt x="2" y="10"/>
                    </a:lnTo>
                    <a:lnTo>
                      <a:pt x="6" y="12"/>
                    </a:lnTo>
                    <a:lnTo>
                      <a:pt x="10" y="10"/>
                    </a:lnTo>
                    <a:lnTo>
                      <a:pt x="12" y="6"/>
                    </a:lnTo>
                    <a:close/>
                  </a:path>
                </a:pathLst>
              </a:custGeom>
              <a:solidFill>
                <a:srgbClr val="E69997"/>
              </a:solidFill>
              <a:ln w="9525">
                <a:noFill/>
                <a:round/>
                <a:headEnd/>
                <a:tailEnd/>
              </a:ln>
            </p:spPr>
            <p:txBody>
              <a:bodyPr/>
              <a:lstStyle/>
              <a:p>
                <a:endParaRPr lang="en-US"/>
              </a:p>
            </p:txBody>
          </p:sp>
          <p:sp>
            <p:nvSpPr>
              <p:cNvPr id="179443" name="Freeform 243"/>
              <p:cNvSpPr>
                <a:spLocks/>
              </p:cNvSpPr>
              <p:nvPr/>
            </p:nvSpPr>
            <p:spPr bwMode="auto">
              <a:xfrm>
                <a:off x="1627" y="1510"/>
                <a:ext cx="8" cy="8"/>
              </a:xfrm>
              <a:custGeom>
                <a:avLst/>
                <a:gdLst/>
                <a:ahLst/>
                <a:cxnLst>
                  <a:cxn ang="0">
                    <a:pos x="8" y="4"/>
                  </a:cxn>
                  <a:cxn ang="0">
                    <a:pos x="6" y="0"/>
                  </a:cxn>
                  <a:cxn ang="0">
                    <a:pos x="4" y="0"/>
                  </a:cxn>
                  <a:cxn ang="0">
                    <a:pos x="0" y="0"/>
                  </a:cxn>
                  <a:cxn ang="0">
                    <a:pos x="0" y="4"/>
                  </a:cxn>
                  <a:cxn ang="0">
                    <a:pos x="0" y="6"/>
                  </a:cxn>
                  <a:cxn ang="0">
                    <a:pos x="4" y="8"/>
                  </a:cxn>
                  <a:cxn ang="0">
                    <a:pos x="6" y="6"/>
                  </a:cxn>
                  <a:cxn ang="0">
                    <a:pos x="8" y="4"/>
                  </a:cxn>
                </a:cxnLst>
                <a:rect l="0" t="0" r="r" b="b"/>
                <a:pathLst>
                  <a:path w="8" h="8">
                    <a:moveTo>
                      <a:pt x="8" y="4"/>
                    </a:moveTo>
                    <a:lnTo>
                      <a:pt x="6" y="0"/>
                    </a:lnTo>
                    <a:lnTo>
                      <a:pt x="4" y="0"/>
                    </a:lnTo>
                    <a:lnTo>
                      <a:pt x="0" y="0"/>
                    </a:lnTo>
                    <a:lnTo>
                      <a:pt x="0" y="4"/>
                    </a:lnTo>
                    <a:lnTo>
                      <a:pt x="0" y="6"/>
                    </a:lnTo>
                    <a:lnTo>
                      <a:pt x="4" y="8"/>
                    </a:lnTo>
                    <a:lnTo>
                      <a:pt x="6" y="6"/>
                    </a:lnTo>
                    <a:lnTo>
                      <a:pt x="8" y="4"/>
                    </a:lnTo>
                    <a:close/>
                  </a:path>
                </a:pathLst>
              </a:custGeom>
              <a:solidFill>
                <a:srgbClr val="E79996"/>
              </a:solidFill>
              <a:ln w="9525">
                <a:noFill/>
                <a:round/>
                <a:headEnd/>
                <a:tailEnd/>
              </a:ln>
            </p:spPr>
            <p:txBody>
              <a:bodyPr/>
              <a:lstStyle/>
              <a:p>
                <a:endParaRPr lang="en-US"/>
              </a:p>
            </p:txBody>
          </p:sp>
          <p:sp>
            <p:nvSpPr>
              <p:cNvPr id="179444" name="Freeform 244"/>
              <p:cNvSpPr>
                <a:spLocks/>
              </p:cNvSpPr>
              <p:nvPr/>
            </p:nvSpPr>
            <p:spPr bwMode="auto">
              <a:xfrm>
                <a:off x="1629" y="1512"/>
                <a:ext cx="4" cy="4"/>
              </a:xfrm>
              <a:custGeom>
                <a:avLst/>
                <a:gdLst/>
                <a:ahLst/>
                <a:cxnLst>
                  <a:cxn ang="0">
                    <a:pos x="4" y="2"/>
                  </a:cxn>
                  <a:cxn ang="0">
                    <a:pos x="2" y="0"/>
                  </a:cxn>
                  <a:cxn ang="0">
                    <a:pos x="2" y="0"/>
                  </a:cxn>
                  <a:cxn ang="0">
                    <a:pos x="0" y="0"/>
                  </a:cxn>
                  <a:cxn ang="0">
                    <a:pos x="0" y="2"/>
                  </a:cxn>
                  <a:cxn ang="0">
                    <a:pos x="0" y="2"/>
                  </a:cxn>
                  <a:cxn ang="0">
                    <a:pos x="2" y="4"/>
                  </a:cxn>
                  <a:cxn ang="0">
                    <a:pos x="2" y="2"/>
                  </a:cxn>
                  <a:cxn ang="0">
                    <a:pos x="4" y="2"/>
                  </a:cxn>
                </a:cxnLst>
                <a:rect l="0" t="0" r="r" b="b"/>
                <a:pathLst>
                  <a:path w="4" h="4">
                    <a:moveTo>
                      <a:pt x="4" y="2"/>
                    </a:moveTo>
                    <a:lnTo>
                      <a:pt x="2" y="0"/>
                    </a:lnTo>
                    <a:lnTo>
                      <a:pt x="2" y="0"/>
                    </a:lnTo>
                    <a:lnTo>
                      <a:pt x="0" y="0"/>
                    </a:lnTo>
                    <a:lnTo>
                      <a:pt x="0" y="2"/>
                    </a:lnTo>
                    <a:lnTo>
                      <a:pt x="0" y="2"/>
                    </a:lnTo>
                    <a:lnTo>
                      <a:pt x="2" y="4"/>
                    </a:lnTo>
                    <a:lnTo>
                      <a:pt x="2" y="2"/>
                    </a:lnTo>
                    <a:lnTo>
                      <a:pt x="4" y="2"/>
                    </a:lnTo>
                    <a:close/>
                  </a:path>
                </a:pathLst>
              </a:custGeom>
              <a:solidFill>
                <a:srgbClr val="E99A95"/>
              </a:solidFill>
              <a:ln w="9525">
                <a:noFill/>
                <a:round/>
                <a:headEnd/>
                <a:tailEnd/>
              </a:ln>
            </p:spPr>
            <p:txBody>
              <a:bodyPr/>
              <a:lstStyle/>
              <a:p>
                <a:endParaRPr lang="en-US"/>
              </a:p>
            </p:txBody>
          </p:sp>
          <p:sp>
            <p:nvSpPr>
              <p:cNvPr id="179445" name="Freeform 245"/>
              <p:cNvSpPr>
                <a:spLocks/>
              </p:cNvSpPr>
              <p:nvPr/>
            </p:nvSpPr>
            <p:spPr bwMode="auto">
              <a:xfrm>
                <a:off x="1550" y="1484"/>
                <a:ext cx="464" cy="199"/>
              </a:xfrm>
              <a:custGeom>
                <a:avLst/>
                <a:gdLst/>
                <a:ahLst/>
                <a:cxnLst>
                  <a:cxn ang="0">
                    <a:pos x="3" y="125"/>
                  </a:cxn>
                  <a:cxn ang="0">
                    <a:pos x="17" y="119"/>
                  </a:cxn>
                  <a:cxn ang="0">
                    <a:pos x="41" y="111"/>
                  </a:cxn>
                  <a:cxn ang="0">
                    <a:pos x="85" y="106"/>
                  </a:cxn>
                  <a:cxn ang="0">
                    <a:pos x="125" y="108"/>
                  </a:cxn>
                  <a:cxn ang="0">
                    <a:pos x="153" y="115"/>
                  </a:cxn>
                  <a:cxn ang="0">
                    <a:pos x="161" y="123"/>
                  </a:cxn>
                  <a:cxn ang="0">
                    <a:pos x="161" y="136"/>
                  </a:cxn>
                  <a:cxn ang="0">
                    <a:pos x="151" y="153"/>
                  </a:cxn>
                  <a:cxn ang="0">
                    <a:pos x="130" y="178"/>
                  </a:cxn>
                  <a:cxn ang="0">
                    <a:pos x="115" y="195"/>
                  </a:cxn>
                  <a:cxn ang="0">
                    <a:pos x="129" y="197"/>
                  </a:cxn>
                  <a:cxn ang="0">
                    <a:pos x="176" y="187"/>
                  </a:cxn>
                  <a:cxn ang="0">
                    <a:pos x="231" y="172"/>
                  </a:cxn>
                  <a:cxn ang="0">
                    <a:pos x="269" y="165"/>
                  </a:cxn>
                  <a:cxn ang="0">
                    <a:pos x="301" y="159"/>
                  </a:cxn>
                  <a:cxn ang="0">
                    <a:pos x="335" y="155"/>
                  </a:cxn>
                  <a:cxn ang="0">
                    <a:pos x="369" y="151"/>
                  </a:cxn>
                  <a:cxn ang="0">
                    <a:pos x="407" y="151"/>
                  </a:cxn>
                  <a:cxn ang="0">
                    <a:pos x="443" y="153"/>
                  </a:cxn>
                  <a:cxn ang="0">
                    <a:pos x="459" y="151"/>
                  </a:cxn>
                  <a:cxn ang="0">
                    <a:pos x="447" y="142"/>
                  </a:cxn>
                  <a:cxn ang="0">
                    <a:pos x="428" y="127"/>
                  </a:cxn>
                  <a:cxn ang="0">
                    <a:pos x="400" y="110"/>
                  </a:cxn>
                  <a:cxn ang="0">
                    <a:pos x="356" y="87"/>
                  </a:cxn>
                  <a:cxn ang="0">
                    <a:pos x="316" y="70"/>
                  </a:cxn>
                  <a:cxn ang="0">
                    <a:pos x="290" y="58"/>
                  </a:cxn>
                  <a:cxn ang="0">
                    <a:pos x="267" y="49"/>
                  </a:cxn>
                  <a:cxn ang="0">
                    <a:pos x="250" y="34"/>
                  </a:cxn>
                  <a:cxn ang="0">
                    <a:pos x="244" y="20"/>
                  </a:cxn>
                  <a:cxn ang="0">
                    <a:pos x="242" y="9"/>
                  </a:cxn>
                  <a:cxn ang="0">
                    <a:pos x="240" y="5"/>
                  </a:cxn>
                  <a:cxn ang="0">
                    <a:pos x="229" y="7"/>
                  </a:cxn>
                  <a:cxn ang="0">
                    <a:pos x="214" y="7"/>
                  </a:cxn>
                  <a:cxn ang="0">
                    <a:pos x="201" y="7"/>
                  </a:cxn>
                  <a:cxn ang="0">
                    <a:pos x="189" y="2"/>
                  </a:cxn>
                  <a:cxn ang="0">
                    <a:pos x="180" y="2"/>
                  </a:cxn>
                  <a:cxn ang="0">
                    <a:pos x="178" y="5"/>
                  </a:cxn>
                  <a:cxn ang="0">
                    <a:pos x="176" y="9"/>
                  </a:cxn>
                  <a:cxn ang="0">
                    <a:pos x="168" y="22"/>
                  </a:cxn>
                  <a:cxn ang="0">
                    <a:pos x="157" y="36"/>
                  </a:cxn>
                  <a:cxn ang="0">
                    <a:pos x="142" y="43"/>
                  </a:cxn>
                  <a:cxn ang="0">
                    <a:pos x="113" y="53"/>
                  </a:cxn>
                  <a:cxn ang="0">
                    <a:pos x="77" y="66"/>
                  </a:cxn>
                  <a:cxn ang="0">
                    <a:pos x="58" y="75"/>
                  </a:cxn>
                  <a:cxn ang="0">
                    <a:pos x="47" y="83"/>
                  </a:cxn>
                  <a:cxn ang="0">
                    <a:pos x="30" y="94"/>
                  </a:cxn>
                  <a:cxn ang="0">
                    <a:pos x="17" y="104"/>
                  </a:cxn>
                  <a:cxn ang="0">
                    <a:pos x="5" y="117"/>
                  </a:cxn>
                </a:cxnLst>
                <a:rect l="0" t="0" r="r" b="b"/>
                <a:pathLst>
                  <a:path w="464" h="199">
                    <a:moveTo>
                      <a:pt x="0" y="123"/>
                    </a:moveTo>
                    <a:lnTo>
                      <a:pt x="3" y="125"/>
                    </a:lnTo>
                    <a:lnTo>
                      <a:pt x="9" y="125"/>
                    </a:lnTo>
                    <a:lnTo>
                      <a:pt x="17" y="119"/>
                    </a:lnTo>
                    <a:lnTo>
                      <a:pt x="26" y="115"/>
                    </a:lnTo>
                    <a:lnTo>
                      <a:pt x="41" y="111"/>
                    </a:lnTo>
                    <a:lnTo>
                      <a:pt x="60" y="108"/>
                    </a:lnTo>
                    <a:lnTo>
                      <a:pt x="85" y="106"/>
                    </a:lnTo>
                    <a:lnTo>
                      <a:pt x="106" y="106"/>
                    </a:lnTo>
                    <a:lnTo>
                      <a:pt x="125" y="108"/>
                    </a:lnTo>
                    <a:lnTo>
                      <a:pt x="148" y="113"/>
                    </a:lnTo>
                    <a:lnTo>
                      <a:pt x="153" y="115"/>
                    </a:lnTo>
                    <a:lnTo>
                      <a:pt x="157" y="119"/>
                    </a:lnTo>
                    <a:lnTo>
                      <a:pt x="161" y="123"/>
                    </a:lnTo>
                    <a:lnTo>
                      <a:pt x="161" y="129"/>
                    </a:lnTo>
                    <a:lnTo>
                      <a:pt x="161" y="136"/>
                    </a:lnTo>
                    <a:lnTo>
                      <a:pt x="155" y="146"/>
                    </a:lnTo>
                    <a:lnTo>
                      <a:pt x="151" y="153"/>
                    </a:lnTo>
                    <a:lnTo>
                      <a:pt x="142" y="166"/>
                    </a:lnTo>
                    <a:lnTo>
                      <a:pt x="130" y="178"/>
                    </a:lnTo>
                    <a:lnTo>
                      <a:pt x="123" y="185"/>
                    </a:lnTo>
                    <a:lnTo>
                      <a:pt x="115" y="195"/>
                    </a:lnTo>
                    <a:lnTo>
                      <a:pt x="110" y="199"/>
                    </a:lnTo>
                    <a:lnTo>
                      <a:pt x="129" y="197"/>
                    </a:lnTo>
                    <a:lnTo>
                      <a:pt x="149" y="193"/>
                    </a:lnTo>
                    <a:lnTo>
                      <a:pt x="176" y="187"/>
                    </a:lnTo>
                    <a:lnTo>
                      <a:pt x="204" y="180"/>
                    </a:lnTo>
                    <a:lnTo>
                      <a:pt x="231" y="172"/>
                    </a:lnTo>
                    <a:lnTo>
                      <a:pt x="254" y="168"/>
                    </a:lnTo>
                    <a:lnTo>
                      <a:pt x="269" y="165"/>
                    </a:lnTo>
                    <a:lnTo>
                      <a:pt x="286" y="161"/>
                    </a:lnTo>
                    <a:lnTo>
                      <a:pt x="301" y="159"/>
                    </a:lnTo>
                    <a:lnTo>
                      <a:pt x="318" y="157"/>
                    </a:lnTo>
                    <a:lnTo>
                      <a:pt x="335" y="155"/>
                    </a:lnTo>
                    <a:lnTo>
                      <a:pt x="352" y="153"/>
                    </a:lnTo>
                    <a:lnTo>
                      <a:pt x="369" y="151"/>
                    </a:lnTo>
                    <a:lnTo>
                      <a:pt x="388" y="151"/>
                    </a:lnTo>
                    <a:lnTo>
                      <a:pt x="407" y="151"/>
                    </a:lnTo>
                    <a:lnTo>
                      <a:pt x="424" y="151"/>
                    </a:lnTo>
                    <a:lnTo>
                      <a:pt x="443" y="153"/>
                    </a:lnTo>
                    <a:lnTo>
                      <a:pt x="464" y="155"/>
                    </a:lnTo>
                    <a:lnTo>
                      <a:pt x="459" y="151"/>
                    </a:lnTo>
                    <a:lnTo>
                      <a:pt x="455" y="148"/>
                    </a:lnTo>
                    <a:lnTo>
                      <a:pt x="447" y="142"/>
                    </a:lnTo>
                    <a:lnTo>
                      <a:pt x="434" y="130"/>
                    </a:lnTo>
                    <a:lnTo>
                      <a:pt x="428" y="127"/>
                    </a:lnTo>
                    <a:lnTo>
                      <a:pt x="424" y="125"/>
                    </a:lnTo>
                    <a:lnTo>
                      <a:pt x="400" y="110"/>
                    </a:lnTo>
                    <a:lnTo>
                      <a:pt x="377" y="96"/>
                    </a:lnTo>
                    <a:lnTo>
                      <a:pt x="356" y="87"/>
                    </a:lnTo>
                    <a:lnTo>
                      <a:pt x="333" y="77"/>
                    </a:lnTo>
                    <a:lnTo>
                      <a:pt x="316" y="70"/>
                    </a:lnTo>
                    <a:lnTo>
                      <a:pt x="297" y="62"/>
                    </a:lnTo>
                    <a:lnTo>
                      <a:pt x="290" y="58"/>
                    </a:lnTo>
                    <a:lnTo>
                      <a:pt x="284" y="55"/>
                    </a:lnTo>
                    <a:lnTo>
                      <a:pt x="267" y="49"/>
                    </a:lnTo>
                    <a:lnTo>
                      <a:pt x="256" y="39"/>
                    </a:lnTo>
                    <a:lnTo>
                      <a:pt x="250" y="34"/>
                    </a:lnTo>
                    <a:lnTo>
                      <a:pt x="244" y="28"/>
                    </a:lnTo>
                    <a:lnTo>
                      <a:pt x="244" y="20"/>
                    </a:lnTo>
                    <a:lnTo>
                      <a:pt x="242" y="15"/>
                    </a:lnTo>
                    <a:lnTo>
                      <a:pt x="242" y="9"/>
                    </a:lnTo>
                    <a:lnTo>
                      <a:pt x="242" y="5"/>
                    </a:lnTo>
                    <a:lnTo>
                      <a:pt x="240" y="5"/>
                    </a:lnTo>
                    <a:lnTo>
                      <a:pt x="239" y="5"/>
                    </a:lnTo>
                    <a:lnTo>
                      <a:pt x="229" y="7"/>
                    </a:lnTo>
                    <a:lnTo>
                      <a:pt x="220" y="7"/>
                    </a:lnTo>
                    <a:lnTo>
                      <a:pt x="214" y="7"/>
                    </a:lnTo>
                    <a:lnTo>
                      <a:pt x="206" y="7"/>
                    </a:lnTo>
                    <a:lnTo>
                      <a:pt x="201" y="7"/>
                    </a:lnTo>
                    <a:lnTo>
                      <a:pt x="195" y="3"/>
                    </a:lnTo>
                    <a:lnTo>
                      <a:pt x="189" y="2"/>
                    </a:lnTo>
                    <a:lnTo>
                      <a:pt x="184" y="0"/>
                    </a:lnTo>
                    <a:lnTo>
                      <a:pt x="180" y="2"/>
                    </a:lnTo>
                    <a:lnTo>
                      <a:pt x="178" y="3"/>
                    </a:lnTo>
                    <a:lnTo>
                      <a:pt x="178" y="5"/>
                    </a:lnTo>
                    <a:lnTo>
                      <a:pt x="178" y="7"/>
                    </a:lnTo>
                    <a:lnTo>
                      <a:pt x="176" y="9"/>
                    </a:lnTo>
                    <a:lnTo>
                      <a:pt x="174" y="13"/>
                    </a:lnTo>
                    <a:lnTo>
                      <a:pt x="168" y="22"/>
                    </a:lnTo>
                    <a:lnTo>
                      <a:pt x="161" y="32"/>
                    </a:lnTo>
                    <a:lnTo>
                      <a:pt x="157" y="36"/>
                    </a:lnTo>
                    <a:lnTo>
                      <a:pt x="153" y="39"/>
                    </a:lnTo>
                    <a:lnTo>
                      <a:pt x="142" y="43"/>
                    </a:lnTo>
                    <a:lnTo>
                      <a:pt x="130" y="47"/>
                    </a:lnTo>
                    <a:lnTo>
                      <a:pt x="113" y="53"/>
                    </a:lnTo>
                    <a:lnTo>
                      <a:pt x="96" y="58"/>
                    </a:lnTo>
                    <a:lnTo>
                      <a:pt x="77" y="66"/>
                    </a:lnTo>
                    <a:lnTo>
                      <a:pt x="60" y="74"/>
                    </a:lnTo>
                    <a:lnTo>
                      <a:pt x="58" y="75"/>
                    </a:lnTo>
                    <a:lnTo>
                      <a:pt x="53" y="79"/>
                    </a:lnTo>
                    <a:lnTo>
                      <a:pt x="47" y="83"/>
                    </a:lnTo>
                    <a:lnTo>
                      <a:pt x="39" y="87"/>
                    </a:lnTo>
                    <a:lnTo>
                      <a:pt x="30" y="94"/>
                    </a:lnTo>
                    <a:lnTo>
                      <a:pt x="20" y="100"/>
                    </a:lnTo>
                    <a:lnTo>
                      <a:pt x="17" y="104"/>
                    </a:lnTo>
                    <a:lnTo>
                      <a:pt x="15" y="110"/>
                    </a:lnTo>
                    <a:lnTo>
                      <a:pt x="5" y="117"/>
                    </a:lnTo>
                    <a:lnTo>
                      <a:pt x="0" y="123"/>
                    </a:lnTo>
                    <a:close/>
                  </a:path>
                </a:pathLst>
              </a:custGeom>
              <a:solidFill>
                <a:srgbClr val="54609C"/>
              </a:solidFill>
              <a:ln w="9525">
                <a:noFill/>
                <a:round/>
                <a:headEnd/>
                <a:tailEnd/>
              </a:ln>
            </p:spPr>
            <p:txBody>
              <a:bodyPr/>
              <a:lstStyle/>
              <a:p>
                <a:endParaRPr lang="en-US"/>
              </a:p>
            </p:txBody>
          </p:sp>
          <p:sp>
            <p:nvSpPr>
              <p:cNvPr id="179446" name="Freeform 246"/>
              <p:cNvSpPr>
                <a:spLocks/>
              </p:cNvSpPr>
              <p:nvPr/>
            </p:nvSpPr>
            <p:spPr bwMode="auto">
              <a:xfrm>
                <a:off x="1550" y="1484"/>
                <a:ext cx="263" cy="125"/>
              </a:xfrm>
              <a:custGeom>
                <a:avLst/>
                <a:gdLst/>
                <a:ahLst/>
                <a:cxnLst>
                  <a:cxn ang="0">
                    <a:pos x="250" y="55"/>
                  </a:cxn>
                  <a:cxn ang="0">
                    <a:pos x="221" y="77"/>
                  </a:cxn>
                  <a:cxn ang="0">
                    <a:pos x="210" y="87"/>
                  </a:cxn>
                  <a:cxn ang="0">
                    <a:pos x="223" y="66"/>
                  </a:cxn>
                  <a:cxn ang="0">
                    <a:pos x="233" y="51"/>
                  </a:cxn>
                  <a:cxn ang="0">
                    <a:pos x="231" y="30"/>
                  </a:cxn>
                  <a:cxn ang="0">
                    <a:pos x="221" y="17"/>
                  </a:cxn>
                  <a:cxn ang="0">
                    <a:pos x="214" y="13"/>
                  </a:cxn>
                  <a:cxn ang="0">
                    <a:pos x="206" y="19"/>
                  </a:cxn>
                  <a:cxn ang="0">
                    <a:pos x="204" y="30"/>
                  </a:cxn>
                  <a:cxn ang="0">
                    <a:pos x="201" y="34"/>
                  </a:cxn>
                  <a:cxn ang="0">
                    <a:pos x="172" y="41"/>
                  </a:cxn>
                  <a:cxn ang="0">
                    <a:pos x="134" y="55"/>
                  </a:cxn>
                  <a:cxn ang="0">
                    <a:pos x="98" y="68"/>
                  </a:cxn>
                  <a:cxn ang="0">
                    <a:pos x="64" y="81"/>
                  </a:cxn>
                  <a:cxn ang="0">
                    <a:pos x="43" y="94"/>
                  </a:cxn>
                  <a:cxn ang="0">
                    <a:pos x="32" y="104"/>
                  </a:cxn>
                  <a:cxn ang="0">
                    <a:pos x="34" y="106"/>
                  </a:cxn>
                  <a:cxn ang="0">
                    <a:pos x="37" y="108"/>
                  </a:cxn>
                  <a:cxn ang="0">
                    <a:pos x="32" y="113"/>
                  </a:cxn>
                  <a:cxn ang="0">
                    <a:pos x="11" y="123"/>
                  </a:cxn>
                  <a:cxn ang="0">
                    <a:pos x="3" y="125"/>
                  </a:cxn>
                  <a:cxn ang="0">
                    <a:pos x="0" y="123"/>
                  </a:cxn>
                  <a:cxn ang="0">
                    <a:pos x="5" y="117"/>
                  </a:cxn>
                  <a:cxn ang="0">
                    <a:pos x="13" y="110"/>
                  </a:cxn>
                  <a:cxn ang="0">
                    <a:pos x="19" y="104"/>
                  </a:cxn>
                  <a:cxn ang="0">
                    <a:pos x="28" y="96"/>
                  </a:cxn>
                  <a:cxn ang="0">
                    <a:pos x="45" y="85"/>
                  </a:cxn>
                  <a:cxn ang="0">
                    <a:pos x="58" y="75"/>
                  </a:cxn>
                  <a:cxn ang="0">
                    <a:pos x="68" y="70"/>
                  </a:cxn>
                  <a:cxn ang="0">
                    <a:pos x="93" y="60"/>
                  </a:cxn>
                  <a:cxn ang="0">
                    <a:pos x="130" y="47"/>
                  </a:cxn>
                  <a:cxn ang="0">
                    <a:pos x="155" y="38"/>
                  </a:cxn>
                  <a:cxn ang="0">
                    <a:pos x="161" y="32"/>
                  </a:cxn>
                  <a:cxn ang="0">
                    <a:pos x="166" y="22"/>
                  </a:cxn>
                  <a:cxn ang="0">
                    <a:pos x="174" y="13"/>
                  </a:cxn>
                  <a:cxn ang="0">
                    <a:pos x="178" y="3"/>
                  </a:cxn>
                  <a:cxn ang="0">
                    <a:pos x="180" y="2"/>
                  </a:cxn>
                  <a:cxn ang="0">
                    <a:pos x="187" y="0"/>
                  </a:cxn>
                  <a:cxn ang="0">
                    <a:pos x="199" y="5"/>
                  </a:cxn>
                  <a:cxn ang="0">
                    <a:pos x="206" y="7"/>
                  </a:cxn>
                  <a:cxn ang="0">
                    <a:pos x="220" y="7"/>
                  </a:cxn>
                  <a:cxn ang="0">
                    <a:pos x="231" y="7"/>
                  </a:cxn>
                  <a:cxn ang="0">
                    <a:pos x="239" y="5"/>
                  </a:cxn>
                  <a:cxn ang="0">
                    <a:pos x="244" y="11"/>
                  </a:cxn>
                  <a:cxn ang="0">
                    <a:pos x="242" y="19"/>
                  </a:cxn>
                  <a:cxn ang="0">
                    <a:pos x="244" y="26"/>
                  </a:cxn>
                  <a:cxn ang="0">
                    <a:pos x="248" y="32"/>
                  </a:cxn>
                  <a:cxn ang="0">
                    <a:pos x="256" y="41"/>
                  </a:cxn>
                </a:cxnLst>
                <a:rect l="0" t="0" r="r" b="b"/>
                <a:pathLst>
                  <a:path w="263" h="125">
                    <a:moveTo>
                      <a:pt x="263" y="45"/>
                    </a:moveTo>
                    <a:lnTo>
                      <a:pt x="250" y="55"/>
                    </a:lnTo>
                    <a:lnTo>
                      <a:pt x="233" y="68"/>
                    </a:lnTo>
                    <a:lnTo>
                      <a:pt x="221" y="77"/>
                    </a:lnTo>
                    <a:lnTo>
                      <a:pt x="210" y="87"/>
                    </a:lnTo>
                    <a:lnTo>
                      <a:pt x="210" y="87"/>
                    </a:lnTo>
                    <a:lnTo>
                      <a:pt x="220" y="74"/>
                    </a:lnTo>
                    <a:lnTo>
                      <a:pt x="223" y="66"/>
                    </a:lnTo>
                    <a:lnTo>
                      <a:pt x="229" y="58"/>
                    </a:lnTo>
                    <a:lnTo>
                      <a:pt x="233" y="51"/>
                    </a:lnTo>
                    <a:lnTo>
                      <a:pt x="235" y="38"/>
                    </a:lnTo>
                    <a:lnTo>
                      <a:pt x="231" y="30"/>
                    </a:lnTo>
                    <a:lnTo>
                      <a:pt x="225" y="20"/>
                    </a:lnTo>
                    <a:lnTo>
                      <a:pt x="221" y="17"/>
                    </a:lnTo>
                    <a:lnTo>
                      <a:pt x="218" y="15"/>
                    </a:lnTo>
                    <a:lnTo>
                      <a:pt x="214" y="13"/>
                    </a:lnTo>
                    <a:lnTo>
                      <a:pt x="210" y="13"/>
                    </a:lnTo>
                    <a:lnTo>
                      <a:pt x="206" y="19"/>
                    </a:lnTo>
                    <a:lnTo>
                      <a:pt x="206" y="26"/>
                    </a:lnTo>
                    <a:lnTo>
                      <a:pt x="204" y="30"/>
                    </a:lnTo>
                    <a:lnTo>
                      <a:pt x="203" y="32"/>
                    </a:lnTo>
                    <a:lnTo>
                      <a:pt x="201" y="34"/>
                    </a:lnTo>
                    <a:lnTo>
                      <a:pt x="195" y="36"/>
                    </a:lnTo>
                    <a:lnTo>
                      <a:pt x="172" y="41"/>
                    </a:lnTo>
                    <a:lnTo>
                      <a:pt x="153" y="49"/>
                    </a:lnTo>
                    <a:lnTo>
                      <a:pt x="134" y="55"/>
                    </a:lnTo>
                    <a:lnTo>
                      <a:pt x="121" y="60"/>
                    </a:lnTo>
                    <a:lnTo>
                      <a:pt x="98" y="68"/>
                    </a:lnTo>
                    <a:lnTo>
                      <a:pt x="75" y="75"/>
                    </a:lnTo>
                    <a:lnTo>
                      <a:pt x="64" y="81"/>
                    </a:lnTo>
                    <a:lnTo>
                      <a:pt x="53" y="89"/>
                    </a:lnTo>
                    <a:lnTo>
                      <a:pt x="43" y="94"/>
                    </a:lnTo>
                    <a:lnTo>
                      <a:pt x="36" y="102"/>
                    </a:lnTo>
                    <a:lnTo>
                      <a:pt x="32" y="104"/>
                    </a:lnTo>
                    <a:lnTo>
                      <a:pt x="32" y="106"/>
                    </a:lnTo>
                    <a:lnTo>
                      <a:pt x="34" y="106"/>
                    </a:lnTo>
                    <a:lnTo>
                      <a:pt x="34" y="106"/>
                    </a:lnTo>
                    <a:lnTo>
                      <a:pt x="37" y="108"/>
                    </a:lnTo>
                    <a:lnTo>
                      <a:pt x="39" y="110"/>
                    </a:lnTo>
                    <a:lnTo>
                      <a:pt x="32" y="113"/>
                    </a:lnTo>
                    <a:lnTo>
                      <a:pt x="17" y="119"/>
                    </a:lnTo>
                    <a:lnTo>
                      <a:pt x="11" y="123"/>
                    </a:lnTo>
                    <a:lnTo>
                      <a:pt x="7" y="125"/>
                    </a:lnTo>
                    <a:lnTo>
                      <a:pt x="3" y="125"/>
                    </a:lnTo>
                    <a:lnTo>
                      <a:pt x="1" y="125"/>
                    </a:lnTo>
                    <a:lnTo>
                      <a:pt x="0" y="123"/>
                    </a:lnTo>
                    <a:lnTo>
                      <a:pt x="0" y="123"/>
                    </a:lnTo>
                    <a:lnTo>
                      <a:pt x="5" y="117"/>
                    </a:lnTo>
                    <a:lnTo>
                      <a:pt x="9" y="113"/>
                    </a:lnTo>
                    <a:lnTo>
                      <a:pt x="13" y="110"/>
                    </a:lnTo>
                    <a:lnTo>
                      <a:pt x="17" y="106"/>
                    </a:lnTo>
                    <a:lnTo>
                      <a:pt x="19" y="104"/>
                    </a:lnTo>
                    <a:lnTo>
                      <a:pt x="20" y="102"/>
                    </a:lnTo>
                    <a:lnTo>
                      <a:pt x="28" y="96"/>
                    </a:lnTo>
                    <a:lnTo>
                      <a:pt x="36" y="91"/>
                    </a:lnTo>
                    <a:lnTo>
                      <a:pt x="45" y="85"/>
                    </a:lnTo>
                    <a:lnTo>
                      <a:pt x="55" y="79"/>
                    </a:lnTo>
                    <a:lnTo>
                      <a:pt x="58" y="75"/>
                    </a:lnTo>
                    <a:lnTo>
                      <a:pt x="64" y="72"/>
                    </a:lnTo>
                    <a:lnTo>
                      <a:pt x="68" y="70"/>
                    </a:lnTo>
                    <a:lnTo>
                      <a:pt x="74" y="68"/>
                    </a:lnTo>
                    <a:lnTo>
                      <a:pt x="93" y="60"/>
                    </a:lnTo>
                    <a:lnTo>
                      <a:pt x="110" y="55"/>
                    </a:lnTo>
                    <a:lnTo>
                      <a:pt x="130" y="47"/>
                    </a:lnTo>
                    <a:lnTo>
                      <a:pt x="151" y="39"/>
                    </a:lnTo>
                    <a:lnTo>
                      <a:pt x="155" y="38"/>
                    </a:lnTo>
                    <a:lnTo>
                      <a:pt x="157" y="36"/>
                    </a:lnTo>
                    <a:lnTo>
                      <a:pt x="161" y="32"/>
                    </a:lnTo>
                    <a:lnTo>
                      <a:pt x="165" y="28"/>
                    </a:lnTo>
                    <a:lnTo>
                      <a:pt x="166" y="22"/>
                    </a:lnTo>
                    <a:lnTo>
                      <a:pt x="170" y="17"/>
                    </a:lnTo>
                    <a:lnTo>
                      <a:pt x="174" y="13"/>
                    </a:lnTo>
                    <a:lnTo>
                      <a:pt x="178" y="7"/>
                    </a:lnTo>
                    <a:lnTo>
                      <a:pt x="178" y="3"/>
                    </a:lnTo>
                    <a:lnTo>
                      <a:pt x="180" y="2"/>
                    </a:lnTo>
                    <a:lnTo>
                      <a:pt x="180" y="2"/>
                    </a:lnTo>
                    <a:lnTo>
                      <a:pt x="182" y="0"/>
                    </a:lnTo>
                    <a:lnTo>
                      <a:pt x="187" y="0"/>
                    </a:lnTo>
                    <a:lnTo>
                      <a:pt x="195" y="3"/>
                    </a:lnTo>
                    <a:lnTo>
                      <a:pt x="199" y="5"/>
                    </a:lnTo>
                    <a:lnTo>
                      <a:pt x="201" y="7"/>
                    </a:lnTo>
                    <a:lnTo>
                      <a:pt x="206" y="7"/>
                    </a:lnTo>
                    <a:lnTo>
                      <a:pt x="212" y="7"/>
                    </a:lnTo>
                    <a:lnTo>
                      <a:pt x="220" y="7"/>
                    </a:lnTo>
                    <a:lnTo>
                      <a:pt x="229" y="7"/>
                    </a:lnTo>
                    <a:lnTo>
                      <a:pt x="231" y="7"/>
                    </a:lnTo>
                    <a:lnTo>
                      <a:pt x="233" y="5"/>
                    </a:lnTo>
                    <a:lnTo>
                      <a:pt x="239" y="5"/>
                    </a:lnTo>
                    <a:lnTo>
                      <a:pt x="242" y="7"/>
                    </a:lnTo>
                    <a:lnTo>
                      <a:pt x="244" y="11"/>
                    </a:lnTo>
                    <a:lnTo>
                      <a:pt x="242" y="15"/>
                    </a:lnTo>
                    <a:lnTo>
                      <a:pt x="242" y="19"/>
                    </a:lnTo>
                    <a:lnTo>
                      <a:pt x="244" y="24"/>
                    </a:lnTo>
                    <a:lnTo>
                      <a:pt x="244" y="26"/>
                    </a:lnTo>
                    <a:lnTo>
                      <a:pt x="246" y="30"/>
                    </a:lnTo>
                    <a:lnTo>
                      <a:pt x="248" y="32"/>
                    </a:lnTo>
                    <a:lnTo>
                      <a:pt x="250" y="36"/>
                    </a:lnTo>
                    <a:lnTo>
                      <a:pt x="256" y="41"/>
                    </a:lnTo>
                    <a:lnTo>
                      <a:pt x="263" y="45"/>
                    </a:lnTo>
                    <a:close/>
                  </a:path>
                </a:pathLst>
              </a:custGeom>
              <a:solidFill>
                <a:srgbClr val="584457"/>
              </a:solidFill>
              <a:ln w="9525">
                <a:noFill/>
                <a:round/>
                <a:headEnd/>
                <a:tailEnd/>
              </a:ln>
            </p:spPr>
            <p:txBody>
              <a:bodyPr/>
              <a:lstStyle/>
              <a:p>
                <a:endParaRPr lang="en-US"/>
              </a:p>
            </p:txBody>
          </p:sp>
          <p:sp>
            <p:nvSpPr>
              <p:cNvPr id="179447" name="Freeform 247"/>
              <p:cNvSpPr>
                <a:spLocks noEditPoints="1"/>
              </p:cNvSpPr>
              <p:nvPr/>
            </p:nvSpPr>
            <p:spPr bwMode="auto">
              <a:xfrm>
                <a:off x="1650" y="1696"/>
                <a:ext cx="429" cy="11"/>
              </a:xfrm>
              <a:custGeom>
                <a:avLst/>
                <a:gdLst/>
                <a:ahLst/>
                <a:cxnLst>
                  <a:cxn ang="0">
                    <a:pos x="0" y="2"/>
                  </a:cxn>
                  <a:cxn ang="0">
                    <a:pos x="0" y="4"/>
                  </a:cxn>
                  <a:cxn ang="0">
                    <a:pos x="0" y="4"/>
                  </a:cxn>
                  <a:cxn ang="0">
                    <a:pos x="2" y="8"/>
                  </a:cxn>
                  <a:cxn ang="0">
                    <a:pos x="4" y="11"/>
                  </a:cxn>
                  <a:cxn ang="0">
                    <a:pos x="2" y="6"/>
                  </a:cxn>
                  <a:cxn ang="0">
                    <a:pos x="0" y="2"/>
                  </a:cxn>
                  <a:cxn ang="0">
                    <a:pos x="427" y="2"/>
                  </a:cxn>
                  <a:cxn ang="0">
                    <a:pos x="429" y="2"/>
                  </a:cxn>
                  <a:cxn ang="0">
                    <a:pos x="429" y="2"/>
                  </a:cxn>
                  <a:cxn ang="0">
                    <a:pos x="429" y="2"/>
                  </a:cxn>
                  <a:cxn ang="0">
                    <a:pos x="427" y="0"/>
                  </a:cxn>
                  <a:cxn ang="0">
                    <a:pos x="427" y="2"/>
                  </a:cxn>
                  <a:cxn ang="0">
                    <a:pos x="427" y="2"/>
                  </a:cxn>
                </a:cxnLst>
                <a:rect l="0" t="0" r="r" b="b"/>
                <a:pathLst>
                  <a:path w="429" h="11">
                    <a:moveTo>
                      <a:pt x="0" y="2"/>
                    </a:moveTo>
                    <a:lnTo>
                      <a:pt x="0" y="4"/>
                    </a:lnTo>
                    <a:lnTo>
                      <a:pt x="0" y="4"/>
                    </a:lnTo>
                    <a:lnTo>
                      <a:pt x="2" y="8"/>
                    </a:lnTo>
                    <a:lnTo>
                      <a:pt x="4" y="11"/>
                    </a:lnTo>
                    <a:lnTo>
                      <a:pt x="2" y="6"/>
                    </a:lnTo>
                    <a:lnTo>
                      <a:pt x="0" y="2"/>
                    </a:lnTo>
                    <a:close/>
                    <a:moveTo>
                      <a:pt x="427" y="2"/>
                    </a:moveTo>
                    <a:lnTo>
                      <a:pt x="429" y="2"/>
                    </a:lnTo>
                    <a:lnTo>
                      <a:pt x="429" y="2"/>
                    </a:lnTo>
                    <a:lnTo>
                      <a:pt x="429" y="2"/>
                    </a:lnTo>
                    <a:lnTo>
                      <a:pt x="427" y="0"/>
                    </a:lnTo>
                    <a:lnTo>
                      <a:pt x="427" y="2"/>
                    </a:lnTo>
                    <a:lnTo>
                      <a:pt x="427" y="2"/>
                    </a:lnTo>
                    <a:close/>
                  </a:path>
                </a:pathLst>
              </a:custGeom>
              <a:solidFill>
                <a:srgbClr val="DD6A37"/>
              </a:solidFill>
              <a:ln w="9525">
                <a:noFill/>
                <a:round/>
                <a:headEnd/>
                <a:tailEnd/>
              </a:ln>
            </p:spPr>
            <p:txBody>
              <a:bodyPr/>
              <a:lstStyle/>
              <a:p>
                <a:endParaRPr lang="en-US"/>
              </a:p>
            </p:txBody>
          </p:sp>
          <p:sp>
            <p:nvSpPr>
              <p:cNvPr id="179448" name="Freeform 248"/>
              <p:cNvSpPr>
                <a:spLocks noEditPoints="1"/>
              </p:cNvSpPr>
              <p:nvPr/>
            </p:nvSpPr>
            <p:spPr bwMode="auto">
              <a:xfrm>
                <a:off x="1650" y="1694"/>
                <a:ext cx="429" cy="19"/>
              </a:xfrm>
              <a:custGeom>
                <a:avLst/>
                <a:gdLst/>
                <a:ahLst/>
                <a:cxnLst>
                  <a:cxn ang="0">
                    <a:pos x="2" y="2"/>
                  </a:cxn>
                  <a:cxn ang="0">
                    <a:pos x="0" y="4"/>
                  </a:cxn>
                  <a:cxn ang="0">
                    <a:pos x="0" y="6"/>
                  </a:cxn>
                  <a:cxn ang="0">
                    <a:pos x="4" y="13"/>
                  </a:cxn>
                  <a:cxn ang="0">
                    <a:pos x="8" y="19"/>
                  </a:cxn>
                  <a:cxn ang="0">
                    <a:pos x="4" y="11"/>
                  </a:cxn>
                  <a:cxn ang="0">
                    <a:pos x="2" y="2"/>
                  </a:cxn>
                  <a:cxn ang="0">
                    <a:pos x="425" y="4"/>
                  </a:cxn>
                  <a:cxn ang="0">
                    <a:pos x="427" y="4"/>
                  </a:cxn>
                  <a:cxn ang="0">
                    <a:pos x="429" y="4"/>
                  </a:cxn>
                  <a:cxn ang="0">
                    <a:pos x="427" y="2"/>
                  </a:cxn>
                  <a:cxn ang="0">
                    <a:pos x="427" y="0"/>
                  </a:cxn>
                  <a:cxn ang="0">
                    <a:pos x="427" y="2"/>
                  </a:cxn>
                  <a:cxn ang="0">
                    <a:pos x="425" y="4"/>
                  </a:cxn>
                </a:cxnLst>
                <a:rect l="0" t="0" r="r" b="b"/>
                <a:pathLst>
                  <a:path w="429" h="19">
                    <a:moveTo>
                      <a:pt x="2" y="2"/>
                    </a:moveTo>
                    <a:lnTo>
                      <a:pt x="0" y="4"/>
                    </a:lnTo>
                    <a:lnTo>
                      <a:pt x="0" y="6"/>
                    </a:lnTo>
                    <a:lnTo>
                      <a:pt x="4" y="13"/>
                    </a:lnTo>
                    <a:lnTo>
                      <a:pt x="8" y="19"/>
                    </a:lnTo>
                    <a:lnTo>
                      <a:pt x="4" y="11"/>
                    </a:lnTo>
                    <a:lnTo>
                      <a:pt x="2" y="2"/>
                    </a:lnTo>
                    <a:close/>
                    <a:moveTo>
                      <a:pt x="425" y="4"/>
                    </a:moveTo>
                    <a:lnTo>
                      <a:pt x="427" y="4"/>
                    </a:lnTo>
                    <a:lnTo>
                      <a:pt x="429" y="4"/>
                    </a:lnTo>
                    <a:lnTo>
                      <a:pt x="427" y="2"/>
                    </a:lnTo>
                    <a:lnTo>
                      <a:pt x="427" y="0"/>
                    </a:lnTo>
                    <a:lnTo>
                      <a:pt x="427" y="2"/>
                    </a:lnTo>
                    <a:lnTo>
                      <a:pt x="425" y="4"/>
                    </a:lnTo>
                    <a:close/>
                  </a:path>
                </a:pathLst>
              </a:custGeom>
              <a:solidFill>
                <a:srgbClr val="DE6F37"/>
              </a:solidFill>
              <a:ln w="9525">
                <a:noFill/>
                <a:round/>
                <a:headEnd/>
                <a:tailEnd/>
              </a:ln>
            </p:spPr>
            <p:txBody>
              <a:bodyPr/>
              <a:lstStyle/>
              <a:p>
                <a:endParaRPr lang="en-US"/>
              </a:p>
            </p:txBody>
          </p:sp>
          <p:sp>
            <p:nvSpPr>
              <p:cNvPr id="179449" name="Freeform 249"/>
              <p:cNvSpPr>
                <a:spLocks noEditPoints="1"/>
              </p:cNvSpPr>
              <p:nvPr/>
            </p:nvSpPr>
            <p:spPr bwMode="auto">
              <a:xfrm>
                <a:off x="1650" y="1692"/>
                <a:ext cx="427" cy="29"/>
              </a:xfrm>
              <a:custGeom>
                <a:avLst/>
                <a:gdLst/>
                <a:ahLst/>
                <a:cxnLst>
                  <a:cxn ang="0">
                    <a:pos x="0" y="6"/>
                  </a:cxn>
                  <a:cxn ang="0">
                    <a:pos x="2" y="10"/>
                  </a:cxn>
                  <a:cxn ang="0">
                    <a:pos x="4" y="15"/>
                  </a:cxn>
                  <a:cxn ang="0">
                    <a:pos x="8" y="21"/>
                  </a:cxn>
                  <a:cxn ang="0">
                    <a:pos x="13" y="29"/>
                  </a:cxn>
                  <a:cxn ang="0">
                    <a:pos x="8" y="15"/>
                  </a:cxn>
                  <a:cxn ang="0">
                    <a:pos x="4" y="0"/>
                  </a:cxn>
                  <a:cxn ang="0">
                    <a:pos x="2" y="4"/>
                  </a:cxn>
                  <a:cxn ang="0">
                    <a:pos x="0" y="6"/>
                  </a:cxn>
                  <a:cxn ang="0">
                    <a:pos x="427" y="6"/>
                  </a:cxn>
                  <a:cxn ang="0">
                    <a:pos x="427" y="6"/>
                  </a:cxn>
                  <a:cxn ang="0">
                    <a:pos x="427" y="4"/>
                  </a:cxn>
                  <a:cxn ang="0">
                    <a:pos x="427" y="2"/>
                  </a:cxn>
                  <a:cxn ang="0">
                    <a:pos x="425" y="0"/>
                  </a:cxn>
                  <a:cxn ang="0">
                    <a:pos x="425" y="2"/>
                  </a:cxn>
                  <a:cxn ang="0">
                    <a:pos x="423" y="4"/>
                  </a:cxn>
                  <a:cxn ang="0">
                    <a:pos x="425" y="6"/>
                  </a:cxn>
                  <a:cxn ang="0">
                    <a:pos x="427" y="6"/>
                  </a:cxn>
                </a:cxnLst>
                <a:rect l="0" t="0" r="r" b="b"/>
                <a:pathLst>
                  <a:path w="427" h="29">
                    <a:moveTo>
                      <a:pt x="0" y="6"/>
                    </a:moveTo>
                    <a:lnTo>
                      <a:pt x="2" y="10"/>
                    </a:lnTo>
                    <a:lnTo>
                      <a:pt x="4" y="15"/>
                    </a:lnTo>
                    <a:lnTo>
                      <a:pt x="8" y="21"/>
                    </a:lnTo>
                    <a:lnTo>
                      <a:pt x="13" y="29"/>
                    </a:lnTo>
                    <a:lnTo>
                      <a:pt x="8" y="15"/>
                    </a:lnTo>
                    <a:lnTo>
                      <a:pt x="4" y="0"/>
                    </a:lnTo>
                    <a:lnTo>
                      <a:pt x="2" y="4"/>
                    </a:lnTo>
                    <a:lnTo>
                      <a:pt x="0" y="6"/>
                    </a:lnTo>
                    <a:close/>
                    <a:moveTo>
                      <a:pt x="427" y="6"/>
                    </a:moveTo>
                    <a:lnTo>
                      <a:pt x="427" y="6"/>
                    </a:lnTo>
                    <a:lnTo>
                      <a:pt x="427" y="4"/>
                    </a:lnTo>
                    <a:lnTo>
                      <a:pt x="427" y="2"/>
                    </a:lnTo>
                    <a:lnTo>
                      <a:pt x="425" y="0"/>
                    </a:lnTo>
                    <a:lnTo>
                      <a:pt x="425" y="2"/>
                    </a:lnTo>
                    <a:lnTo>
                      <a:pt x="423" y="4"/>
                    </a:lnTo>
                    <a:lnTo>
                      <a:pt x="425" y="6"/>
                    </a:lnTo>
                    <a:lnTo>
                      <a:pt x="427" y="6"/>
                    </a:lnTo>
                    <a:close/>
                  </a:path>
                </a:pathLst>
              </a:custGeom>
              <a:solidFill>
                <a:srgbClr val="DF7337"/>
              </a:solidFill>
              <a:ln w="9525">
                <a:noFill/>
                <a:round/>
                <a:headEnd/>
                <a:tailEnd/>
              </a:ln>
            </p:spPr>
            <p:txBody>
              <a:bodyPr/>
              <a:lstStyle/>
              <a:p>
                <a:endParaRPr lang="en-US"/>
              </a:p>
            </p:txBody>
          </p:sp>
          <p:sp>
            <p:nvSpPr>
              <p:cNvPr id="179450" name="Freeform 250"/>
              <p:cNvSpPr>
                <a:spLocks noEditPoints="1"/>
              </p:cNvSpPr>
              <p:nvPr/>
            </p:nvSpPr>
            <p:spPr bwMode="auto">
              <a:xfrm>
                <a:off x="1652" y="1690"/>
                <a:ext cx="425" cy="36"/>
              </a:xfrm>
              <a:custGeom>
                <a:avLst/>
                <a:gdLst/>
                <a:ahLst/>
                <a:cxnLst>
                  <a:cxn ang="0">
                    <a:pos x="0" y="6"/>
                  </a:cxn>
                  <a:cxn ang="0">
                    <a:pos x="2" y="15"/>
                  </a:cxn>
                  <a:cxn ang="0">
                    <a:pos x="6" y="23"/>
                  </a:cxn>
                  <a:cxn ang="0">
                    <a:pos x="11" y="31"/>
                  </a:cxn>
                  <a:cxn ang="0">
                    <a:pos x="15" y="36"/>
                  </a:cxn>
                  <a:cxn ang="0">
                    <a:pos x="8" y="19"/>
                  </a:cxn>
                  <a:cxn ang="0">
                    <a:pos x="2" y="0"/>
                  </a:cxn>
                  <a:cxn ang="0">
                    <a:pos x="2" y="2"/>
                  </a:cxn>
                  <a:cxn ang="0">
                    <a:pos x="0" y="6"/>
                  </a:cxn>
                  <a:cxn ang="0">
                    <a:pos x="423" y="8"/>
                  </a:cxn>
                  <a:cxn ang="0">
                    <a:pos x="425" y="6"/>
                  </a:cxn>
                  <a:cxn ang="0">
                    <a:pos x="425" y="4"/>
                  </a:cxn>
                  <a:cxn ang="0">
                    <a:pos x="423" y="2"/>
                  </a:cxn>
                  <a:cxn ang="0">
                    <a:pos x="421" y="0"/>
                  </a:cxn>
                  <a:cxn ang="0">
                    <a:pos x="421" y="2"/>
                  </a:cxn>
                  <a:cxn ang="0">
                    <a:pos x="419" y="6"/>
                  </a:cxn>
                  <a:cxn ang="0">
                    <a:pos x="421" y="6"/>
                  </a:cxn>
                  <a:cxn ang="0">
                    <a:pos x="423" y="8"/>
                  </a:cxn>
                </a:cxnLst>
                <a:rect l="0" t="0" r="r" b="b"/>
                <a:pathLst>
                  <a:path w="425" h="36">
                    <a:moveTo>
                      <a:pt x="0" y="6"/>
                    </a:moveTo>
                    <a:lnTo>
                      <a:pt x="2" y="15"/>
                    </a:lnTo>
                    <a:lnTo>
                      <a:pt x="6" y="23"/>
                    </a:lnTo>
                    <a:lnTo>
                      <a:pt x="11" y="31"/>
                    </a:lnTo>
                    <a:lnTo>
                      <a:pt x="15" y="36"/>
                    </a:lnTo>
                    <a:lnTo>
                      <a:pt x="8" y="19"/>
                    </a:lnTo>
                    <a:lnTo>
                      <a:pt x="2" y="0"/>
                    </a:lnTo>
                    <a:lnTo>
                      <a:pt x="2" y="2"/>
                    </a:lnTo>
                    <a:lnTo>
                      <a:pt x="0" y="6"/>
                    </a:lnTo>
                    <a:close/>
                    <a:moveTo>
                      <a:pt x="423" y="8"/>
                    </a:moveTo>
                    <a:lnTo>
                      <a:pt x="425" y="6"/>
                    </a:lnTo>
                    <a:lnTo>
                      <a:pt x="425" y="4"/>
                    </a:lnTo>
                    <a:lnTo>
                      <a:pt x="423" y="2"/>
                    </a:lnTo>
                    <a:lnTo>
                      <a:pt x="421" y="0"/>
                    </a:lnTo>
                    <a:lnTo>
                      <a:pt x="421" y="2"/>
                    </a:lnTo>
                    <a:lnTo>
                      <a:pt x="419" y="6"/>
                    </a:lnTo>
                    <a:lnTo>
                      <a:pt x="421" y="6"/>
                    </a:lnTo>
                    <a:lnTo>
                      <a:pt x="423" y="8"/>
                    </a:lnTo>
                    <a:close/>
                  </a:path>
                </a:pathLst>
              </a:custGeom>
              <a:solidFill>
                <a:srgbClr val="E07636"/>
              </a:solidFill>
              <a:ln w="9525">
                <a:noFill/>
                <a:round/>
                <a:headEnd/>
                <a:tailEnd/>
              </a:ln>
            </p:spPr>
            <p:txBody>
              <a:bodyPr/>
              <a:lstStyle/>
              <a:p>
                <a:endParaRPr lang="en-US"/>
              </a:p>
            </p:txBody>
          </p:sp>
          <p:sp>
            <p:nvSpPr>
              <p:cNvPr id="179451" name="Freeform 251"/>
              <p:cNvSpPr>
                <a:spLocks noEditPoints="1"/>
              </p:cNvSpPr>
              <p:nvPr/>
            </p:nvSpPr>
            <p:spPr bwMode="auto">
              <a:xfrm>
                <a:off x="1654" y="1688"/>
                <a:ext cx="421" cy="46"/>
              </a:xfrm>
              <a:custGeom>
                <a:avLst/>
                <a:gdLst/>
                <a:ahLst/>
                <a:cxnLst>
                  <a:cxn ang="0">
                    <a:pos x="0" y="4"/>
                  </a:cxn>
                  <a:cxn ang="0">
                    <a:pos x="4" y="19"/>
                  </a:cxn>
                  <a:cxn ang="0">
                    <a:pos x="9" y="33"/>
                  </a:cxn>
                  <a:cxn ang="0">
                    <a:pos x="13" y="38"/>
                  </a:cxn>
                  <a:cxn ang="0">
                    <a:pos x="19" y="46"/>
                  </a:cxn>
                  <a:cxn ang="0">
                    <a:pos x="9" y="23"/>
                  </a:cxn>
                  <a:cxn ang="0">
                    <a:pos x="2" y="0"/>
                  </a:cxn>
                  <a:cxn ang="0">
                    <a:pos x="0" y="2"/>
                  </a:cxn>
                  <a:cxn ang="0">
                    <a:pos x="0" y="4"/>
                  </a:cxn>
                  <a:cxn ang="0">
                    <a:pos x="419" y="8"/>
                  </a:cxn>
                  <a:cxn ang="0">
                    <a:pos x="421" y="6"/>
                  </a:cxn>
                  <a:cxn ang="0">
                    <a:pos x="421" y="4"/>
                  </a:cxn>
                  <a:cxn ang="0">
                    <a:pos x="419" y="2"/>
                  </a:cxn>
                  <a:cxn ang="0">
                    <a:pos x="417" y="0"/>
                  </a:cxn>
                  <a:cxn ang="0">
                    <a:pos x="417" y="4"/>
                  </a:cxn>
                  <a:cxn ang="0">
                    <a:pos x="415" y="8"/>
                  </a:cxn>
                  <a:cxn ang="0">
                    <a:pos x="417" y="8"/>
                  </a:cxn>
                  <a:cxn ang="0">
                    <a:pos x="419" y="8"/>
                  </a:cxn>
                </a:cxnLst>
                <a:rect l="0" t="0" r="r" b="b"/>
                <a:pathLst>
                  <a:path w="421" h="46">
                    <a:moveTo>
                      <a:pt x="0" y="4"/>
                    </a:moveTo>
                    <a:lnTo>
                      <a:pt x="4" y="19"/>
                    </a:lnTo>
                    <a:lnTo>
                      <a:pt x="9" y="33"/>
                    </a:lnTo>
                    <a:lnTo>
                      <a:pt x="13" y="38"/>
                    </a:lnTo>
                    <a:lnTo>
                      <a:pt x="19" y="46"/>
                    </a:lnTo>
                    <a:lnTo>
                      <a:pt x="9" y="23"/>
                    </a:lnTo>
                    <a:lnTo>
                      <a:pt x="2" y="0"/>
                    </a:lnTo>
                    <a:lnTo>
                      <a:pt x="0" y="2"/>
                    </a:lnTo>
                    <a:lnTo>
                      <a:pt x="0" y="4"/>
                    </a:lnTo>
                    <a:close/>
                    <a:moveTo>
                      <a:pt x="419" y="8"/>
                    </a:moveTo>
                    <a:lnTo>
                      <a:pt x="421" y="6"/>
                    </a:lnTo>
                    <a:lnTo>
                      <a:pt x="421" y="4"/>
                    </a:lnTo>
                    <a:lnTo>
                      <a:pt x="419" y="2"/>
                    </a:lnTo>
                    <a:lnTo>
                      <a:pt x="417" y="0"/>
                    </a:lnTo>
                    <a:lnTo>
                      <a:pt x="417" y="4"/>
                    </a:lnTo>
                    <a:lnTo>
                      <a:pt x="415" y="8"/>
                    </a:lnTo>
                    <a:lnTo>
                      <a:pt x="417" y="8"/>
                    </a:lnTo>
                    <a:lnTo>
                      <a:pt x="419" y="8"/>
                    </a:lnTo>
                    <a:close/>
                  </a:path>
                </a:pathLst>
              </a:custGeom>
              <a:solidFill>
                <a:srgbClr val="E07A37"/>
              </a:solidFill>
              <a:ln w="9525">
                <a:noFill/>
                <a:round/>
                <a:headEnd/>
                <a:tailEnd/>
              </a:ln>
            </p:spPr>
            <p:txBody>
              <a:bodyPr/>
              <a:lstStyle/>
              <a:p>
                <a:endParaRPr lang="en-US"/>
              </a:p>
            </p:txBody>
          </p:sp>
          <p:sp>
            <p:nvSpPr>
              <p:cNvPr id="179452" name="Freeform 252"/>
              <p:cNvSpPr>
                <a:spLocks noEditPoints="1"/>
              </p:cNvSpPr>
              <p:nvPr/>
            </p:nvSpPr>
            <p:spPr bwMode="auto">
              <a:xfrm>
                <a:off x="1654" y="1686"/>
                <a:ext cx="419" cy="54"/>
              </a:xfrm>
              <a:custGeom>
                <a:avLst/>
                <a:gdLst/>
                <a:ahLst/>
                <a:cxnLst>
                  <a:cxn ang="0">
                    <a:pos x="0" y="4"/>
                  </a:cxn>
                  <a:cxn ang="0">
                    <a:pos x="6" y="23"/>
                  </a:cxn>
                  <a:cxn ang="0">
                    <a:pos x="13" y="40"/>
                  </a:cxn>
                  <a:cxn ang="0">
                    <a:pos x="19" y="48"/>
                  </a:cxn>
                  <a:cxn ang="0">
                    <a:pos x="25" y="54"/>
                  </a:cxn>
                  <a:cxn ang="0">
                    <a:pos x="17" y="42"/>
                  </a:cxn>
                  <a:cxn ang="0">
                    <a:pos x="11" y="29"/>
                  </a:cxn>
                  <a:cxn ang="0">
                    <a:pos x="7" y="16"/>
                  </a:cxn>
                  <a:cxn ang="0">
                    <a:pos x="4" y="0"/>
                  </a:cxn>
                  <a:cxn ang="0">
                    <a:pos x="2" y="2"/>
                  </a:cxn>
                  <a:cxn ang="0">
                    <a:pos x="0" y="4"/>
                  </a:cxn>
                  <a:cxn ang="0">
                    <a:pos x="417" y="10"/>
                  </a:cxn>
                  <a:cxn ang="0">
                    <a:pos x="419" y="6"/>
                  </a:cxn>
                  <a:cxn ang="0">
                    <a:pos x="419" y="4"/>
                  </a:cxn>
                  <a:cxn ang="0">
                    <a:pos x="417" y="2"/>
                  </a:cxn>
                  <a:cxn ang="0">
                    <a:pos x="417" y="0"/>
                  </a:cxn>
                  <a:cxn ang="0">
                    <a:pos x="415" y="4"/>
                  </a:cxn>
                  <a:cxn ang="0">
                    <a:pos x="413" y="10"/>
                  </a:cxn>
                  <a:cxn ang="0">
                    <a:pos x="415" y="10"/>
                  </a:cxn>
                  <a:cxn ang="0">
                    <a:pos x="417" y="10"/>
                  </a:cxn>
                </a:cxnLst>
                <a:rect l="0" t="0" r="r" b="b"/>
                <a:pathLst>
                  <a:path w="419" h="54">
                    <a:moveTo>
                      <a:pt x="0" y="4"/>
                    </a:moveTo>
                    <a:lnTo>
                      <a:pt x="6" y="23"/>
                    </a:lnTo>
                    <a:lnTo>
                      <a:pt x="13" y="40"/>
                    </a:lnTo>
                    <a:lnTo>
                      <a:pt x="19" y="48"/>
                    </a:lnTo>
                    <a:lnTo>
                      <a:pt x="25" y="54"/>
                    </a:lnTo>
                    <a:lnTo>
                      <a:pt x="17" y="42"/>
                    </a:lnTo>
                    <a:lnTo>
                      <a:pt x="11" y="29"/>
                    </a:lnTo>
                    <a:lnTo>
                      <a:pt x="7" y="16"/>
                    </a:lnTo>
                    <a:lnTo>
                      <a:pt x="4" y="0"/>
                    </a:lnTo>
                    <a:lnTo>
                      <a:pt x="2" y="2"/>
                    </a:lnTo>
                    <a:lnTo>
                      <a:pt x="0" y="4"/>
                    </a:lnTo>
                    <a:close/>
                    <a:moveTo>
                      <a:pt x="417" y="10"/>
                    </a:moveTo>
                    <a:lnTo>
                      <a:pt x="419" y="6"/>
                    </a:lnTo>
                    <a:lnTo>
                      <a:pt x="419" y="4"/>
                    </a:lnTo>
                    <a:lnTo>
                      <a:pt x="417" y="2"/>
                    </a:lnTo>
                    <a:lnTo>
                      <a:pt x="417" y="0"/>
                    </a:lnTo>
                    <a:lnTo>
                      <a:pt x="415" y="4"/>
                    </a:lnTo>
                    <a:lnTo>
                      <a:pt x="413" y="10"/>
                    </a:lnTo>
                    <a:lnTo>
                      <a:pt x="415" y="10"/>
                    </a:lnTo>
                    <a:lnTo>
                      <a:pt x="417" y="10"/>
                    </a:lnTo>
                    <a:close/>
                  </a:path>
                </a:pathLst>
              </a:custGeom>
              <a:solidFill>
                <a:srgbClr val="E17E37"/>
              </a:solidFill>
              <a:ln w="9525">
                <a:noFill/>
                <a:round/>
                <a:headEnd/>
                <a:tailEnd/>
              </a:ln>
            </p:spPr>
            <p:txBody>
              <a:bodyPr/>
              <a:lstStyle/>
              <a:p>
                <a:endParaRPr lang="en-US"/>
              </a:p>
            </p:txBody>
          </p:sp>
          <p:sp>
            <p:nvSpPr>
              <p:cNvPr id="179453" name="Freeform 253"/>
              <p:cNvSpPr>
                <a:spLocks noEditPoints="1"/>
              </p:cNvSpPr>
              <p:nvPr/>
            </p:nvSpPr>
            <p:spPr bwMode="auto">
              <a:xfrm>
                <a:off x="1656" y="1685"/>
                <a:ext cx="415" cy="62"/>
              </a:xfrm>
              <a:custGeom>
                <a:avLst/>
                <a:gdLst/>
                <a:ahLst/>
                <a:cxnLst>
                  <a:cxn ang="0">
                    <a:pos x="0" y="3"/>
                  </a:cxn>
                  <a:cxn ang="0">
                    <a:pos x="7" y="26"/>
                  </a:cxn>
                  <a:cxn ang="0">
                    <a:pos x="17" y="49"/>
                  </a:cxn>
                  <a:cxn ang="0">
                    <a:pos x="23" y="56"/>
                  </a:cxn>
                  <a:cxn ang="0">
                    <a:pos x="28" y="62"/>
                  </a:cxn>
                  <a:cxn ang="0">
                    <a:pos x="21" y="47"/>
                  </a:cxn>
                  <a:cxn ang="0">
                    <a:pos x="13" y="32"/>
                  </a:cxn>
                  <a:cxn ang="0">
                    <a:pos x="7" y="17"/>
                  </a:cxn>
                  <a:cxn ang="0">
                    <a:pos x="4" y="1"/>
                  </a:cxn>
                  <a:cxn ang="0">
                    <a:pos x="2" y="1"/>
                  </a:cxn>
                  <a:cxn ang="0">
                    <a:pos x="0" y="3"/>
                  </a:cxn>
                  <a:cxn ang="0">
                    <a:pos x="413" y="11"/>
                  </a:cxn>
                  <a:cxn ang="0">
                    <a:pos x="415" y="7"/>
                  </a:cxn>
                  <a:cxn ang="0">
                    <a:pos x="415" y="3"/>
                  </a:cxn>
                  <a:cxn ang="0">
                    <a:pos x="415" y="1"/>
                  </a:cxn>
                  <a:cxn ang="0">
                    <a:pos x="413" y="0"/>
                  </a:cxn>
                  <a:cxn ang="0">
                    <a:pos x="411" y="3"/>
                  </a:cxn>
                  <a:cxn ang="0">
                    <a:pos x="411" y="9"/>
                  </a:cxn>
                  <a:cxn ang="0">
                    <a:pos x="411" y="11"/>
                  </a:cxn>
                  <a:cxn ang="0">
                    <a:pos x="413" y="11"/>
                  </a:cxn>
                </a:cxnLst>
                <a:rect l="0" t="0" r="r" b="b"/>
                <a:pathLst>
                  <a:path w="415" h="62">
                    <a:moveTo>
                      <a:pt x="0" y="3"/>
                    </a:moveTo>
                    <a:lnTo>
                      <a:pt x="7" y="26"/>
                    </a:lnTo>
                    <a:lnTo>
                      <a:pt x="17" y="49"/>
                    </a:lnTo>
                    <a:lnTo>
                      <a:pt x="23" y="56"/>
                    </a:lnTo>
                    <a:lnTo>
                      <a:pt x="28" y="62"/>
                    </a:lnTo>
                    <a:lnTo>
                      <a:pt x="21" y="47"/>
                    </a:lnTo>
                    <a:lnTo>
                      <a:pt x="13" y="32"/>
                    </a:lnTo>
                    <a:lnTo>
                      <a:pt x="7" y="17"/>
                    </a:lnTo>
                    <a:lnTo>
                      <a:pt x="4" y="1"/>
                    </a:lnTo>
                    <a:lnTo>
                      <a:pt x="2" y="1"/>
                    </a:lnTo>
                    <a:lnTo>
                      <a:pt x="0" y="3"/>
                    </a:lnTo>
                    <a:close/>
                    <a:moveTo>
                      <a:pt x="413" y="11"/>
                    </a:moveTo>
                    <a:lnTo>
                      <a:pt x="415" y="7"/>
                    </a:lnTo>
                    <a:lnTo>
                      <a:pt x="415" y="3"/>
                    </a:lnTo>
                    <a:lnTo>
                      <a:pt x="415" y="1"/>
                    </a:lnTo>
                    <a:lnTo>
                      <a:pt x="413" y="0"/>
                    </a:lnTo>
                    <a:lnTo>
                      <a:pt x="411" y="3"/>
                    </a:lnTo>
                    <a:lnTo>
                      <a:pt x="411" y="9"/>
                    </a:lnTo>
                    <a:lnTo>
                      <a:pt x="411" y="11"/>
                    </a:lnTo>
                    <a:lnTo>
                      <a:pt x="413" y="11"/>
                    </a:lnTo>
                    <a:close/>
                  </a:path>
                </a:pathLst>
              </a:custGeom>
              <a:solidFill>
                <a:srgbClr val="E18137"/>
              </a:solidFill>
              <a:ln w="9525">
                <a:noFill/>
                <a:round/>
                <a:headEnd/>
                <a:tailEnd/>
              </a:ln>
            </p:spPr>
            <p:txBody>
              <a:bodyPr/>
              <a:lstStyle/>
              <a:p>
                <a:endParaRPr lang="en-US"/>
              </a:p>
            </p:txBody>
          </p:sp>
          <p:sp>
            <p:nvSpPr>
              <p:cNvPr id="179454" name="Freeform 254"/>
              <p:cNvSpPr>
                <a:spLocks noEditPoints="1"/>
              </p:cNvSpPr>
              <p:nvPr/>
            </p:nvSpPr>
            <p:spPr bwMode="auto">
              <a:xfrm>
                <a:off x="1658" y="1681"/>
                <a:ext cx="413" cy="74"/>
              </a:xfrm>
              <a:custGeom>
                <a:avLst/>
                <a:gdLst/>
                <a:ahLst/>
                <a:cxnLst>
                  <a:cxn ang="0">
                    <a:pos x="0" y="5"/>
                  </a:cxn>
                  <a:cxn ang="0">
                    <a:pos x="3" y="21"/>
                  </a:cxn>
                  <a:cxn ang="0">
                    <a:pos x="7" y="34"/>
                  </a:cxn>
                  <a:cxn ang="0">
                    <a:pos x="13" y="47"/>
                  </a:cxn>
                  <a:cxn ang="0">
                    <a:pos x="21" y="59"/>
                  </a:cxn>
                  <a:cxn ang="0">
                    <a:pos x="28" y="66"/>
                  </a:cxn>
                  <a:cxn ang="0">
                    <a:pos x="34" y="74"/>
                  </a:cxn>
                  <a:cxn ang="0">
                    <a:pos x="22" y="57"/>
                  </a:cxn>
                  <a:cxn ang="0">
                    <a:pos x="15" y="40"/>
                  </a:cxn>
                  <a:cxn ang="0">
                    <a:pos x="7" y="23"/>
                  </a:cxn>
                  <a:cxn ang="0">
                    <a:pos x="3" y="4"/>
                  </a:cxn>
                  <a:cxn ang="0">
                    <a:pos x="2" y="5"/>
                  </a:cxn>
                  <a:cxn ang="0">
                    <a:pos x="0" y="5"/>
                  </a:cxn>
                  <a:cxn ang="0">
                    <a:pos x="409" y="15"/>
                  </a:cxn>
                  <a:cxn ang="0">
                    <a:pos x="411" y="9"/>
                  </a:cxn>
                  <a:cxn ang="0">
                    <a:pos x="413" y="5"/>
                  </a:cxn>
                  <a:cxn ang="0">
                    <a:pos x="411" y="4"/>
                  </a:cxn>
                  <a:cxn ang="0">
                    <a:pos x="409" y="0"/>
                  </a:cxn>
                  <a:cxn ang="0">
                    <a:pos x="408" y="7"/>
                  </a:cxn>
                  <a:cxn ang="0">
                    <a:pos x="408" y="13"/>
                  </a:cxn>
                  <a:cxn ang="0">
                    <a:pos x="409" y="13"/>
                  </a:cxn>
                  <a:cxn ang="0">
                    <a:pos x="409" y="15"/>
                  </a:cxn>
                </a:cxnLst>
                <a:rect l="0" t="0" r="r" b="b"/>
                <a:pathLst>
                  <a:path w="413" h="74">
                    <a:moveTo>
                      <a:pt x="0" y="5"/>
                    </a:moveTo>
                    <a:lnTo>
                      <a:pt x="3" y="21"/>
                    </a:lnTo>
                    <a:lnTo>
                      <a:pt x="7" y="34"/>
                    </a:lnTo>
                    <a:lnTo>
                      <a:pt x="13" y="47"/>
                    </a:lnTo>
                    <a:lnTo>
                      <a:pt x="21" y="59"/>
                    </a:lnTo>
                    <a:lnTo>
                      <a:pt x="28" y="66"/>
                    </a:lnTo>
                    <a:lnTo>
                      <a:pt x="34" y="74"/>
                    </a:lnTo>
                    <a:lnTo>
                      <a:pt x="22" y="57"/>
                    </a:lnTo>
                    <a:lnTo>
                      <a:pt x="15" y="40"/>
                    </a:lnTo>
                    <a:lnTo>
                      <a:pt x="7" y="23"/>
                    </a:lnTo>
                    <a:lnTo>
                      <a:pt x="3" y="4"/>
                    </a:lnTo>
                    <a:lnTo>
                      <a:pt x="2" y="5"/>
                    </a:lnTo>
                    <a:lnTo>
                      <a:pt x="0" y="5"/>
                    </a:lnTo>
                    <a:close/>
                    <a:moveTo>
                      <a:pt x="409" y="15"/>
                    </a:moveTo>
                    <a:lnTo>
                      <a:pt x="411" y="9"/>
                    </a:lnTo>
                    <a:lnTo>
                      <a:pt x="413" y="5"/>
                    </a:lnTo>
                    <a:lnTo>
                      <a:pt x="411" y="4"/>
                    </a:lnTo>
                    <a:lnTo>
                      <a:pt x="409" y="0"/>
                    </a:lnTo>
                    <a:lnTo>
                      <a:pt x="408" y="7"/>
                    </a:lnTo>
                    <a:lnTo>
                      <a:pt x="408" y="13"/>
                    </a:lnTo>
                    <a:lnTo>
                      <a:pt x="409" y="13"/>
                    </a:lnTo>
                    <a:lnTo>
                      <a:pt x="409" y="15"/>
                    </a:lnTo>
                    <a:close/>
                  </a:path>
                </a:pathLst>
              </a:custGeom>
              <a:solidFill>
                <a:srgbClr val="E28637"/>
              </a:solidFill>
              <a:ln w="9525">
                <a:noFill/>
                <a:round/>
                <a:headEnd/>
                <a:tailEnd/>
              </a:ln>
            </p:spPr>
            <p:txBody>
              <a:bodyPr/>
              <a:lstStyle/>
              <a:p>
                <a:endParaRPr lang="en-US"/>
              </a:p>
            </p:txBody>
          </p:sp>
          <p:sp>
            <p:nvSpPr>
              <p:cNvPr id="179455" name="Freeform 255"/>
              <p:cNvSpPr>
                <a:spLocks noEditPoints="1"/>
              </p:cNvSpPr>
              <p:nvPr/>
            </p:nvSpPr>
            <p:spPr bwMode="auto">
              <a:xfrm>
                <a:off x="1660" y="1679"/>
                <a:ext cx="409" cy="80"/>
              </a:xfrm>
              <a:custGeom>
                <a:avLst/>
                <a:gdLst/>
                <a:ahLst/>
                <a:cxnLst>
                  <a:cxn ang="0">
                    <a:pos x="0" y="7"/>
                  </a:cxn>
                  <a:cxn ang="0">
                    <a:pos x="3" y="23"/>
                  </a:cxn>
                  <a:cxn ang="0">
                    <a:pos x="9" y="38"/>
                  </a:cxn>
                  <a:cxn ang="0">
                    <a:pos x="17" y="53"/>
                  </a:cxn>
                  <a:cxn ang="0">
                    <a:pos x="24" y="68"/>
                  </a:cxn>
                  <a:cxn ang="0">
                    <a:pos x="34" y="78"/>
                  </a:cxn>
                  <a:cxn ang="0">
                    <a:pos x="38" y="80"/>
                  </a:cxn>
                  <a:cxn ang="0">
                    <a:pos x="38" y="80"/>
                  </a:cxn>
                  <a:cxn ang="0">
                    <a:pos x="38" y="80"/>
                  </a:cxn>
                  <a:cxn ang="0">
                    <a:pos x="26" y="62"/>
                  </a:cxn>
                  <a:cxn ang="0">
                    <a:pos x="17" y="45"/>
                  </a:cxn>
                  <a:cxn ang="0">
                    <a:pos x="9" y="25"/>
                  </a:cxn>
                  <a:cxn ang="0">
                    <a:pos x="3" y="6"/>
                  </a:cxn>
                  <a:cxn ang="0">
                    <a:pos x="1" y="6"/>
                  </a:cxn>
                  <a:cxn ang="0">
                    <a:pos x="0" y="7"/>
                  </a:cxn>
                  <a:cxn ang="0">
                    <a:pos x="407" y="15"/>
                  </a:cxn>
                  <a:cxn ang="0">
                    <a:pos x="407" y="9"/>
                  </a:cxn>
                  <a:cxn ang="0">
                    <a:pos x="409" y="6"/>
                  </a:cxn>
                  <a:cxn ang="0">
                    <a:pos x="407" y="2"/>
                  </a:cxn>
                  <a:cxn ang="0">
                    <a:pos x="406" y="0"/>
                  </a:cxn>
                  <a:cxn ang="0">
                    <a:pos x="406" y="7"/>
                  </a:cxn>
                  <a:cxn ang="0">
                    <a:pos x="404" y="15"/>
                  </a:cxn>
                  <a:cxn ang="0">
                    <a:pos x="406" y="15"/>
                  </a:cxn>
                  <a:cxn ang="0">
                    <a:pos x="407" y="15"/>
                  </a:cxn>
                </a:cxnLst>
                <a:rect l="0" t="0" r="r" b="b"/>
                <a:pathLst>
                  <a:path w="409" h="80">
                    <a:moveTo>
                      <a:pt x="0" y="7"/>
                    </a:moveTo>
                    <a:lnTo>
                      <a:pt x="3" y="23"/>
                    </a:lnTo>
                    <a:lnTo>
                      <a:pt x="9" y="38"/>
                    </a:lnTo>
                    <a:lnTo>
                      <a:pt x="17" y="53"/>
                    </a:lnTo>
                    <a:lnTo>
                      <a:pt x="24" y="68"/>
                    </a:lnTo>
                    <a:lnTo>
                      <a:pt x="34" y="78"/>
                    </a:lnTo>
                    <a:lnTo>
                      <a:pt x="38" y="80"/>
                    </a:lnTo>
                    <a:lnTo>
                      <a:pt x="38" y="80"/>
                    </a:lnTo>
                    <a:lnTo>
                      <a:pt x="38" y="80"/>
                    </a:lnTo>
                    <a:lnTo>
                      <a:pt x="26" y="62"/>
                    </a:lnTo>
                    <a:lnTo>
                      <a:pt x="17" y="45"/>
                    </a:lnTo>
                    <a:lnTo>
                      <a:pt x="9" y="25"/>
                    </a:lnTo>
                    <a:lnTo>
                      <a:pt x="3" y="6"/>
                    </a:lnTo>
                    <a:lnTo>
                      <a:pt x="1" y="6"/>
                    </a:lnTo>
                    <a:lnTo>
                      <a:pt x="0" y="7"/>
                    </a:lnTo>
                    <a:close/>
                    <a:moveTo>
                      <a:pt x="407" y="15"/>
                    </a:moveTo>
                    <a:lnTo>
                      <a:pt x="407" y="9"/>
                    </a:lnTo>
                    <a:lnTo>
                      <a:pt x="409" y="6"/>
                    </a:lnTo>
                    <a:lnTo>
                      <a:pt x="407" y="2"/>
                    </a:lnTo>
                    <a:lnTo>
                      <a:pt x="406" y="0"/>
                    </a:lnTo>
                    <a:lnTo>
                      <a:pt x="406" y="7"/>
                    </a:lnTo>
                    <a:lnTo>
                      <a:pt x="404" y="15"/>
                    </a:lnTo>
                    <a:lnTo>
                      <a:pt x="406" y="15"/>
                    </a:lnTo>
                    <a:lnTo>
                      <a:pt x="407" y="15"/>
                    </a:lnTo>
                    <a:close/>
                  </a:path>
                </a:pathLst>
              </a:custGeom>
              <a:solidFill>
                <a:srgbClr val="E28936"/>
              </a:solidFill>
              <a:ln w="9525">
                <a:noFill/>
                <a:round/>
                <a:headEnd/>
                <a:tailEnd/>
              </a:ln>
            </p:spPr>
            <p:txBody>
              <a:bodyPr/>
              <a:lstStyle/>
              <a:p>
                <a:endParaRPr lang="en-US"/>
              </a:p>
            </p:txBody>
          </p:sp>
          <p:sp>
            <p:nvSpPr>
              <p:cNvPr id="179456" name="Freeform 256"/>
              <p:cNvSpPr>
                <a:spLocks noEditPoints="1"/>
              </p:cNvSpPr>
              <p:nvPr/>
            </p:nvSpPr>
            <p:spPr bwMode="auto">
              <a:xfrm>
                <a:off x="1661" y="1677"/>
                <a:ext cx="406" cy="82"/>
              </a:xfrm>
              <a:custGeom>
                <a:avLst/>
                <a:gdLst/>
                <a:ahLst/>
                <a:cxnLst>
                  <a:cxn ang="0">
                    <a:pos x="0" y="8"/>
                  </a:cxn>
                  <a:cxn ang="0">
                    <a:pos x="4" y="27"/>
                  </a:cxn>
                  <a:cxn ang="0">
                    <a:pos x="12" y="44"/>
                  </a:cxn>
                  <a:cxn ang="0">
                    <a:pos x="19" y="61"/>
                  </a:cxn>
                  <a:cxn ang="0">
                    <a:pos x="31" y="78"/>
                  </a:cxn>
                  <a:cxn ang="0">
                    <a:pos x="35" y="82"/>
                  </a:cxn>
                  <a:cxn ang="0">
                    <a:pos x="37" y="82"/>
                  </a:cxn>
                  <a:cxn ang="0">
                    <a:pos x="37" y="82"/>
                  </a:cxn>
                  <a:cxn ang="0">
                    <a:pos x="38" y="82"/>
                  </a:cxn>
                  <a:cxn ang="0">
                    <a:pos x="27" y="64"/>
                  </a:cxn>
                  <a:cxn ang="0">
                    <a:pos x="18" y="46"/>
                  </a:cxn>
                  <a:cxn ang="0">
                    <a:pos x="10" y="27"/>
                  </a:cxn>
                  <a:cxn ang="0">
                    <a:pos x="4" y="6"/>
                  </a:cxn>
                  <a:cxn ang="0">
                    <a:pos x="2" y="8"/>
                  </a:cxn>
                  <a:cxn ang="0">
                    <a:pos x="2" y="8"/>
                  </a:cxn>
                  <a:cxn ang="0">
                    <a:pos x="0" y="8"/>
                  </a:cxn>
                  <a:cxn ang="0">
                    <a:pos x="0" y="8"/>
                  </a:cxn>
                  <a:cxn ang="0">
                    <a:pos x="405" y="17"/>
                  </a:cxn>
                  <a:cxn ang="0">
                    <a:pos x="405" y="11"/>
                  </a:cxn>
                  <a:cxn ang="0">
                    <a:pos x="406" y="4"/>
                  </a:cxn>
                  <a:cxn ang="0">
                    <a:pos x="405" y="2"/>
                  </a:cxn>
                  <a:cxn ang="0">
                    <a:pos x="405" y="0"/>
                  </a:cxn>
                  <a:cxn ang="0">
                    <a:pos x="403" y="8"/>
                  </a:cxn>
                  <a:cxn ang="0">
                    <a:pos x="401" y="15"/>
                  </a:cxn>
                  <a:cxn ang="0">
                    <a:pos x="403" y="17"/>
                  </a:cxn>
                  <a:cxn ang="0">
                    <a:pos x="405" y="17"/>
                  </a:cxn>
                </a:cxnLst>
                <a:rect l="0" t="0" r="r" b="b"/>
                <a:pathLst>
                  <a:path w="406" h="82">
                    <a:moveTo>
                      <a:pt x="0" y="8"/>
                    </a:moveTo>
                    <a:lnTo>
                      <a:pt x="4" y="27"/>
                    </a:lnTo>
                    <a:lnTo>
                      <a:pt x="12" y="44"/>
                    </a:lnTo>
                    <a:lnTo>
                      <a:pt x="19" y="61"/>
                    </a:lnTo>
                    <a:lnTo>
                      <a:pt x="31" y="78"/>
                    </a:lnTo>
                    <a:lnTo>
                      <a:pt x="35" y="82"/>
                    </a:lnTo>
                    <a:lnTo>
                      <a:pt x="37" y="82"/>
                    </a:lnTo>
                    <a:lnTo>
                      <a:pt x="37" y="82"/>
                    </a:lnTo>
                    <a:lnTo>
                      <a:pt x="38" y="82"/>
                    </a:lnTo>
                    <a:lnTo>
                      <a:pt x="27" y="64"/>
                    </a:lnTo>
                    <a:lnTo>
                      <a:pt x="18" y="46"/>
                    </a:lnTo>
                    <a:lnTo>
                      <a:pt x="10" y="27"/>
                    </a:lnTo>
                    <a:lnTo>
                      <a:pt x="4" y="6"/>
                    </a:lnTo>
                    <a:lnTo>
                      <a:pt x="2" y="8"/>
                    </a:lnTo>
                    <a:lnTo>
                      <a:pt x="2" y="8"/>
                    </a:lnTo>
                    <a:lnTo>
                      <a:pt x="0" y="8"/>
                    </a:lnTo>
                    <a:lnTo>
                      <a:pt x="0" y="8"/>
                    </a:lnTo>
                    <a:close/>
                    <a:moveTo>
                      <a:pt x="405" y="17"/>
                    </a:moveTo>
                    <a:lnTo>
                      <a:pt x="405" y="11"/>
                    </a:lnTo>
                    <a:lnTo>
                      <a:pt x="406" y="4"/>
                    </a:lnTo>
                    <a:lnTo>
                      <a:pt x="405" y="2"/>
                    </a:lnTo>
                    <a:lnTo>
                      <a:pt x="405" y="0"/>
                    </a:lnTo>
                    <a:lnTo>
                      <a:pt x="403" y="8"/>
                    </a:lnTo>
                    <a:lnTo>
                      <a:pt x="401" y="15"/>
                    </a:lnTo>
                    <a:lnTo>
                      <a:pt x="403" y="17"/>
                    </a:lnTo>
                    <a:lnTo>
                      <a:pt x="405" y="17"/>
                    </a:lnTo>
                    <a:close/>
                  </a:path>
                </a:pathLst>
              </a:custGeom>
              <a:solidFill>
                <a:srgbClr val="E28A36"/>
              </a:solidFill>
              <a:ln w="9525">
                <a:noFill/>
                <a:round/>
                <a:headEnd/>
                <a:tailEnd/>
              </a:ln>
            </p:spPr>
            <p:txBody>
              <a:bodyPr/>
              <a:lstStyle/>
              <a:p>
                <a:endParaRPr lang="en-US"/>
              </a:p>
            </p:txBody>
          </p:sp>
          <p:sp>
            <p:nvSpPr>
              <p:cNvPr id="179457" name="Freeform 257"/>
              <p:cNvSpPr>
                <a:spLocks noEditPoints="1"/>
              </p:cNvSpPr>
              <p:nvPr/>
            </p:nvSpPr>
            <p:spPr bwMode="auto">
              <a:xfrm>
                <a:off x="1663" y="1675"/>
                <a:ext cx="403" cy="84"/>
              </a:xfrm>
              <a:custGeom>
                <a:avLst/>
                <a:gdLst/>
                <a:ahLst/>
                <a:cxnLst>
                  <a:cxn ang="0">
                    <a:pos x="0" y="10"/>
                  </a:cxn>
                  <a:cxn ang="0">
                    <a:pos x="6" y="29"/>
                  </a:cxn>
                  <a:cxn ang="0">
                    <a:pos x="14" y="49"/>
                  </a:cxn>
                  <a:cxn ang="0">
                    <a:pos x="23" y="66"/>
                  </a:cxn>
                  <a:cxn ang="0">
                    <a:pos x="35" y="84"/>
                  </a:cxn>
                  <a:cxn ang="0">
                    <a:pos x="36" y="84"/>
                  </a:cxn>
                  <a:cxn ang="0">
                    <a:pos x="38" y="84"/>
                  </a:cxn>
                  <a:cxn ang="0">
                    <a:pos x="27" y="66"/>
                  </a:cxn>
                  <a:cxn ang="0">
                    <a:pos x="17" y="48"/>
                  </a:cxn>
                  <a:cxn ang="0">
                    <a:pos x="10" y="29"/>
                  </a:cxn>
                  <a:cxn ang="0">
                    <a:pos x="4" y="8"/>
                  </a:cxn>
                  <a:cxn ang="0">
                    <a:pos x="2" y="8"/>
                  </a:cxn>
                  <a:cxn ang="0">
                    <a:pos x="0" y="10"/>
                  </a:cxn>
                  <a:cxn ang="0">
                    <a:pos x="0" y="10"/>
                  </a:cxn>
                  <a:cxn ang="0">
                    <a:pos x="0" y="10"/>
                  </a:cxn>
                  <a:cxn ang="0">
                    <a:pos x="401" y="19"/>
                  </a:cxn>
                  <a:cxn ang="0">
                    <a:pos x="403" y="11"/>
                  </a:cxn>
                  <a:cxn ang="0">
                    <a:pos x="403" y="4"/>
                  </a:cxn>
                  <a:cxn ang="0">
                    <a:pos x="403" y="2"/>
                  </a:cxn>
                  <a:cxn ang="0">
                    <a:pos x="401" y="0"/>
                  </a:cxn>
                  <a:cxn ang="0">
                    <a:pos x="399" y="10"/>
                  </a:cxn>
                  <a:cxn ang="0">
                    <a:pos x="397" y="17"/>
                  </a:cxn>
                  <a:cxn ang="0">
                    <a:pos x="399" y="17"/>
                  </a:cxn>
                  <a:cxn ang="0">
                    <a:pos x="401" y="19"/>
                  </a:cxn>
                </a:cxnLst>
                <a:rect l="0" t="0" r="r" b="b"/>
                <a:pathLst>
                  <a:path w="403" h="84">
                    <a:moveTo>
                      <a:pt x="0" y="10"/>
                    </a:moveTo>
                    <a:lnTo>
                      <a:pt x="6" y="29"/>
                    </a:lnTo>
                    <a:lnTo>
                      <a:pt x="14" y="49"/>
                    </a:lnTo>
                    <a:lnTo>
                      <a:pt x="23" y="66"/>
                    </a:lnTo>
                    <a:lnTo>
                      <a:pt x="35" y="84"/>
                    </a:lnTo>
                    <a:lnTo>
                      <a:pt x="36" y="84"/>
                    </a:lnTo>
                    <a:lnTo>
                      <a:pt x="38" y="84"/>
                    </a:lnTo>
                    <a:lnTo>
                      <a:pt x="27" y="66"/>
                    </a:lnTo>
                    <a:lnTo>
                      <a:pt x="17" y="48"/>
                    </a:lnTo>
                    <a:lnTo>
                      <a:pt x="10" y="29"/>
                    </a:lnTo>
                    <a:lnTo>
                      <a:pt x="4" y="8"/>
                    </a:lnTo>
                    <a:lnTo>
                      <a:pt x="2" y="8"/>
                    </a:lnTo>
                    <a:lnTo>
                      <a:pt x="0" y="10"/>
                    </a:lnTo>
                    <a:lnTo>
                      <a:pt x="0" y="10"/>
                    </a:lnTo>
                    <a:lnTo>
                      <a:pt x="0" y="10"/>
                    </a:lnTo>
                    <a:close/>
                    <a:moveTo>
                      <a:pt x="401" y="19"/>
                    </a:moveTo>
                    <a:lnTo>
                      <a:pt x="403" y="11"/>
                    </a:lnTo>
                    <a:lnTo>
                      <a:pt x="403" y="4"/>
                    </a:lnTo>
                    <a:lnTo>
                      <a:pt x="403" y="2"/>
                    </a:lnTo>
                    <a:lnTo>
                      <a:pt x="401" y="0"/>
                    </a:lnTo>
                    <a:lnTo>
                      <a:pt x="399" y="10"/>
                    </a:lnTo>
                    <a:lnTo>
                      <a:pt x="397" y="17"/>
                    </a:lnTo>
                    <a:lnTo>
                      <a:pt x="399" y="17"/>
                    </a:lnTo>
                    <a:lnTo>
                      <a:pt x="401" y="19"/>
                    </a:lnTo>
                    <a:close/>
                  </a:path>
                </a:pathLst>
              </a:custGeom>
              <a:solidFill>
                <a:srgbClr val="E28B36"/>
              </a:solidFill>
              <a:ln w="9525">
                <a:noFill/>
                <a:round/>
                <a:headEnd/>
                <a:tailEnd/>
              </a:ln>
            </p:spPr>
            <p:txBody>
              <a:bodyPr/>
              <a:lstStyle/>
              <a:p>
                <a:endParaRPr lang="en-US"/>
              </a:p>
            </p:txBody>
          </p:sp>
          <p:sp>
            <p:nvSpPr>
              <p:cNvPr id="179458" name="Freeform 258"/>
              <p:cNvSpPr>
                <a:spLocks noEditPoints="1"/>
              </p:cNvSpPr>
              <p:nvPr/>
            </p:nvSpPr>
            <p:spPr bwMode="auto">
              <a:xfrm>
                <a:off x="1665" y="1673"/>
                <a:ext cx="401" cy="86"/>
              </a:xfrm>
              <a:custGeom>
                <a:avLst/>
                <a:gdLst/>
                <a:ahLst/>
                <a:cxnLst>
                  <a:cxn ang="0">
                    <a:pos x="0" y="10"/>
                  </a:cxn>
                  <a:cxn ang="0">
                    <a:pos x="6" y="31"/>
                  </a:cxn>
                  <a:cxn ang="0">
                    <a:pos x="14" y="50"/>
                  </a:cxn>
                  <a:cxn ang="0">
                    <a:pos x="23" y="68"/>
                  </a:cxn>
                  <a:cxn ang="0">
                    <a:pos x="34" y="86"/>
                  </a:cxn>
                  <a:cxn ang="0">
                    <a:pos x="36" y="86"/>
                  </a:cxn>
                  <a:cxn ang="0">
                    <a:pos x="38" y="86"/>
                  </a:cxn>
                  <a:cxn ang="0">
                    <a:pos x="27" y="68"/>
                  </a:cxn>
                  <a:cxn ang="0">
                    <a:pos x="17" y="50"/>
                  </a:cxn>
                  <a:cxn ang="0">
                    <a:pos x="10" y="31"/>
                  </a:cxn>
                  <a:cxn ang="0">
                    <a:pos x="4" y="10"/>
                  </a:cxn>
                  <a:cxn ang="0">
                    <a:pos x="2" y="10"/>
                  </a:cxn>
                  <a:cxn ang="0">
                    <a:pos x="0" y="10"/>
                  </a:cxn>
                  <a:cxn ang="0">
                    <a:pos x="397" y="19"/>
                  </a:cxn>
                  <a:cxn ang="0">
                    <a:pos x="399" y="12"/>
                  </a:cxn>
                  <a:cxn ang="0">
                    <a:pos x="401" y="4"/>
                  </a:cxn>
                  <a:cxn ang="0">
                    <a:pos x="399" y="2"/>
                  </a:cxn>
                  <a:cxn ang="0">
                    <a:pos x="397" y="0"/>
                  </a:cxn>
                  <a:cxn ang="0">
                    <a:pos x="395" y="10"/>
                  </a:cxn>
                  <a:cxn ang="0">
                    <a:pos x="393" y="19"/>
                  </a:cxn>
                  <a:cxn ang="0">
                    <a:pos x="395" y="19"/>
                  </a:cxn>
                  <a:cxn ang="0">
                    <a:pos x="397" y="19"/>
                  </a:cxn>
                </a:cxnLst>
                <a:rect l="0" t="0" r="r" b="b"/>
                <a:pathLst>
                  <a:path w="401" h="86">
                    <a:moveTo>
                      <a:pt x="0" y="10"/>
                    </a:moveTo>
                    <a:lnTo>
                      <a:pt x="6" y="31"/>
                    </a:lnTo>
                    <a:lnTo>
                      <a:pt x="14" y="50"/>
                    </a:lnTo>
                    <a:lnTo>
                      <a:pt x="23" y="68"/>
                    </a:lnTo>
                    <a:lnTo>
                      <a:pt x="34" y="86"/>
                    </a:lnTo>
                    <a:lnTo>
                      <a:pt x="36" y="86"/>
                    </a:lnTo>
                    <a:lnTo>
                      <a:pt x="38" y="86"/>
                    </a:lnTo>
                    <a:lnTo>
                      <a:pt x="27" y="68"/>
                    </a:lnTo>
                    <a:lnTo>
                      <a:pt x="17" y="50"/>
                    </a:lnTo>
                    <a:lnTo>
                      <a:pt x="10" y="31"/>
                    </a:lnTo>
                    <a:lnTo>
                      <a:pt x="4" y="10"/>
                    </a:lnTo>
                    <a:lnTo>
                      <a:pt x="2" y="10"/>
                    </a:lnTo>
                    <a:lnTo>
                      <a:pt x="0" y="10"/>
                    </a:lnTo>
                    <a:close/>
                    <a:moveTo>
                      <a:pt x="397" y="19"/>
                    </a:moveTo>
                    <a:lnTo>
                      <a:pt x="399" y="12"/>
                    </a:lnTo>
                    <a:lnTo>
                      <a:pt x="401" y="4"/>
                    </a:lnTo>
                    <a:lnTo>
                      <a:pt x="399" y="2"/>
                    </a:lnTo>
                    <a:lnTo>
                      <a:pt x="397" y="0"/>
                    </a:lnTo>
                    <a:lnTo>
                      <a:pt x="395" y="10"/>
                    </a:lnTo>
                    <a:lnTo>
                      <a:pt x="393" y="19"/>
                    </a:lnTo>
                    <a:lnTo>
                      <a:pt x="395" y="19"/>
                    </a:lnTo>
                    <a:lnTo>
                      <a:pt x="397" y="19"/>
                    </a:lnTo>
                    <a:close/>
                  </a:path>
                </a:pathLst>
              </a:custGeom>
              <a:solidFill>
                <a:srgbClr val="E38B37"/>
              </a:solidFill>
              <a:ln w="9525">
                <a:noFill/>
                <a:round/>
                <a:headEnd/>
                <a:tailEnd/>
              </a:ln>
            </p:spPr>
            <p:txBody>
              <a:bodyPr/>
              <a:lstStyle/>
              <a:p>
                <a:endParaRPr lang="en-US"/>
              </a:p>
            </p:txBody>
          </p:sp>
          <p:sp>
            <p:nvSpPr>
              <p:cNvPr id="179459" name="Freeform 259"/>
              <p:cNvSpPr>
                <a:spLocks noEditPoints="1"/>
              </p:cNvSpPr>
              <p:nvPr/>
            </p:nvSpPr>
            <p:spPr bwMode="auto">
              <a:xfrm>
                <a:off x="1667" y="1671"/>
                <a:ext cx="397" cy="88"/>
              </a:xfrm>
              <a:custGeom>
                <a:avLst/>
                <a:gdLst/>
                <a:ahLst/>
                <a:cxnLst>
                  <a:cxn ang="0">
                    <a:pos x="0" y="12"/>
                  </a:cxn>
                  <a:cxn ang="0">
                    <a:pos x="6" y="33"/>
                  </a:cxn>
                  <a:cxn ang="0">
                    <a:pos x="13" y="52"/>
                  </a:cxn>
                  <a:cxn ang="0">
                    <a:pos x="23" y="70"/>
                  </a:cxn>
                  <a:cxn ang="0">
                    <a:pos x="34" y="88"/>
                  </a:cxn>
                  <a:cxn ang="0">
                    <a:pos x="36" y="88"/>
                  </a:cxn>
                  <a:cxn ang="0">
                    <a:pos x="38" y="88"/>
                  </a:cxn>
                  <a:cxn ang="0">
                    <a:pos x="27" y="70"/>
                  </a:cxn>
                  <a:cxn ang="0">
                    <a:pos x="17" y="52"/>
                  </a:cxn>
                  <a:cxn ang="0">
                    <a:pos x="10" y="33"/>
                  </a:cxn>
                  <a:cxn ang="0">
                    <a:pos x="4" y="12"/>
                  </a:cxn>
                  <a:cxn ang="0">
                    <a:pos x="2" y="12"/>
                  </a:cxn>
                  <a:cxn ang="0">
                    <a:pos x="0" y="12"/>
                  </a:cxn>
                  <a:cxn ang="0">
                    <a:pos x="393" y="21"/>
                  </a:cxn>
                  <a:cxn ang="0">
                    <a:pos x="395" y="14"/>
                  </a:cxn>
                  <a:cxn ang="0">
                    <a:pos x="397" y="4"/>
                  </a:cxn>
                  <a:cxn ang="0">
                    <a:pos x="395" y="2"/>
                  </a:cxn>
                  <a:cxn ang="0">
                    <a:pos x="393" y="0"/>
                  </a:cxn>
                  <a:cxn ang="0">
                    <a:pos x="391" y="10"/>
                  </a:cxn>
                  <a:cxn ang="0">
                    <a:pos x="389" y="21"/>
                  </a:cxn>
                  <a:cxn ang="0">
                    <a:pos x="391" y="21"/>
                  </a:cxn>
                  <a:cxn ang="0">
                    <a:pos x="393" y="21"/>
                  </a:cxn>
                </a:cxnLst>
                <a:rect l="0" t="0" r="r" b="b"/>
                <a:pathLst>
                  <a:path w="397" h="88">
                    <a:moveTo>
                      <a:pt x="0" y="12"/>
                    </a:moveTo>
                    <a:lnTo>
                      <a:pt x="6" y="33"/>
                    </a:lnTo>
                    <a:lnTo>
                      <a:pt x="13" y="52"/>
                    </a:lnTo>
                    <a:lnTo>
                      <a:pt x="23" y="70"/>
                    </a:lnTo>
                    <a:lnTo>
                      <a:pt x="34" y="88"/>
                    </a:lnTo>
                    <a:lnTo>
                      <a:pt x="36" y="88"/>
                    </a:lnTo>
                    <a:lnTo>
                      <a:pt x="38" y="88"/>
                    </a:lnTo>
                    <a:lnTo>
                      <a:pt x="27" y="70"/>
                    </a:lnTo>
                    <a:lnTo>
                      <a:pt x="17" y="52"/>
                    </a:lnTo>
                    <a:lnTo>
                      <a:pt x="10" y="33"/>
                    </a:lnTo>
                    <a:lnTo>
                      <a:pt x="4" y="12"/>
                    </a:lnTo>
                    <a:lnTo>
                      <a:pt x="2" y="12"/>
                    </a:lnTo>
                    <a:lnTo>
                      <a:pt x="0" y="12"/>
                    </a:lnTo>
                    <a:close/>
                    <a:moveTo>
                      <a:pt x="393" y="21"/>
                    </a:moveTo>
                    <a:lnTo>
                      <a:pt x="395" y="14"/>
                    </a:lnTo>
                    <a:lnTo>
                      <a:pt x="397" y="4"/>
                    </a:lnTo>
                    <a:lnTo>
                      <a:pt x="395" y="2"/>
                    </a:lnTo>
                    <a:lnTo>
                      <a:pt x="393" y="0"/>
                    </a:lnTo>
                    <a:lnTo>
                      <a:pt x="391" y="10"/>
                    </a:lnTo>
                    <a:lnTo>
                      <a:pt x="389" y="21"/>
                    </a:lnTo>
                    <a:lnTo>
                      <a:pt x="391" y="21"/>
                    </a:lnTo>
                    <a:lnTo>
                      <a:pt x="393" y="21"/>
                    </a:lnTo>
                    <a:close/>
                  </a:path>
                </a:pathLst>
              </a:custGeom>
              <a:solidFill>
                <a:srgbClr val="E38C37"/>
              </a:solidFill>
              <a:ln w="9525">
                <a:noFill/>
                <a:round/>
                <a:headEnd/>
                <a:tailEnd/>
              </a:ln>
            </p:spPr>
            <p:txBody>
              <a:bodyPr/>
              <a:lstStyle/>
              <a:p>
                <a:endParaRPr lang="en-US"/>
              </a:p>
            </p:txBody>
          </p:sp>
          <p:sp>
            <p:nvSpPr>
              <p:cNvPr id="179460" name="Freeform 260"/>
              <p:cNvSpPr>
                <a:spLocks noEditPoints="1"/>
              </p:cNvSpPr>
              <p:nvPr/>
            </p:nvSpPr>
            <p:spPr bwMode="auto">
              <a:xfrm>
                <a:off x="1669" y="1669"/>
                <a:ext cx="393" cy="90"/>
              </a:xfrm>
              <a:custGeom>
                <a:avLst/>
                <a:gdLst/>
                <a:ahLst/>
                <a:cxnLst>
                  <a:cxn ang="0">
                    <a:pos x="0" y="14"/>
                  </a:cxn>
                  <a:cxn ang="0">
                    <a:pos x="6" y="35"/>
                  </a:cxn>
                  <a:cxn ang="0">
                    <a:pos x="13" y="54"/>
                  </a:cxn>
                  <a:cxn ang="0">
                    <a:pos x="23" y="72"/>
                  </a:cxn>
                  <a:cxn ang="0">
                    <a:pos x="34" y="90"/>
                  </a:cxn>
                  <a:cxn ang="0">
                    <a:pos x="36" y="90"/>
                  </a:cxn>
                  <a:cxn ang="0">
                    <a:pos x="38" y="88"/>
                  </a:cxn>
                  <a:cxn ang="0">
                    <a:pos x="27" y="71"/>
                  </a:cxn>
                  <a:cxn ang="0">
                    <a:pos x="17" y="54"/>
                  </a:cxn>
                  <a:cxn ang="0">
                    <a:pos x="10" y="33"/>
                  </a:cxn>
                  <a:cxn ang="0">
                    <a:pos x="4" y="14"/>
                  </a:cxn>
                  <a:cxn ang="0">
                    <a:pos x="2" y="14"/>
                  </a:cxn>
                  <a:cxn ang="0">
                    <a:pos x="0" y="14"/>
                  </a:cxn>
                  <a:cxn ang="0">
                    <a:pos x="389" y="23"/>
                  </a:cxn>
                  <a:cxn ang="0">
                    <a:pos x="391" y="14"/>
                  </a:cxn>
                  <a:cxn ang="0">
                    <a:pos x="393" y="4"/>
                  </a:cxn>
                  <a:cxn ang="0">
                    <a:pos x="391" y="2"/>
                  </a:cxn>
                  <a:cxn ang="0">
                    <a:pos x="389" y="0"/>
                  </a:cxn>
                  <a:cxn ang="0">
                    <a:pos x="387" y="12"/>
                  </a:cxn>
                  <a:cxn ang="0">
                    <a:pos x="385" y="21"/>
                  </a:cxn>
                  <a:cxn ang="0">
                    <a:pos x="387" y="23"/>
                  </a:cxn>
                  <a:cxn ang="0">
                    <a:pos x="389" y="23"/>
                  </a:cxn>
                </a:cxnLst>
                <a:rect l="0" t="0" r="r" b="b"/>
                <a:pathLst>
                  <a:path w="393" h="90">
                    <a:moveTo>
                      <a:pt x="0" y="14"/>
                    </a:moveTo>
                    <a:lnTo>
                      <a:pt x="6" y="35"/>
                    </a:lnTo>
                    <a:lnTo>
                      <a:pt x="13" y="54"/>
                    </a:lnTo>
                    <a:lnTo>
                      <a:pt x="23" y="72"/>
                    </a:lnTo>
                    <a:lnTo>
                      <a:pt x="34" y="90"/>
                    </a:lnTo>
                    <a:lnTo>
                      <a:pt x="36" y="90"/>
                    </a:lnTo>
                    <a:lnTo>
                      <a:pt x="38" y="88"/>
                    </a:lnTo>
                    <a:lnTo>
                      <a:pt x="27" y="71"/>
                    </a:lnTo>
                    <a:lnTo>
                      <a:pt x="17" y="54"/>
                    </a:lnTo>
                    <a:lnTo>
                      <a:pt x="10" y="33"/>
                    </a:lnTo>
                    <a:lnTo>
                      <a:pt x="4" y="14"/>
                    </a:lnTo>
                    <a:lnTo>
                      <a:pt x="2" y="14"/>
                    </a:lnTo>
                    <a:lnTo>
                      <a:pt x="0" y="14"/>
                    </a:lnTo>
                    <a:close/>
                    <a:moveTo>
                      <a:pt x="389" y="23"/>
                    </a:moveTo>
                    <a:lnTo>
                      <a:pt x="391" y="14"/>
                    </a:lnTo>
                    <a:lnTo>
                      <a:pt x="393" y="4"/>
                    </a:lnTo>
                    <a:lnTo>
                      <a:pt x="391" y="2"/>
                    </a:lnTo>
                    <a:lnTo>
                      <a:pt x="389" y="0"/>
                    </a:lnTo>
                    <a:lnTo>
                      <a:pt x="387" y="12"/>
                    </a:lnTo>
                    <a:lnTo>
                      <a:pt x="385" y="21"/>
                    </a:lnTo>
                    <a:lnTo>
                      <a:pt x="387" y="23"/>
                    </a:lnTo>
                    <a:lnTo>
                      <a:pt x="389" y="23"/>
                    </a:lnTo>
                    <a:close/>
                  </a:path>
                </a:pathLst>
              </a:custGeom>
              <a:solidFill>
                <a:srgbClr val="E38C37"/>
              </a:solidFill>
              <a:ln w="9525">
                <a:noFill/>
                <a:round/>
                <a:headEnd/>
                <a:tailEnd/>
              </a:ln>
            </p:spPr>
            <p:txBody>
              <a:bodyPr/>
              <a:lstStyle/>
              <a:p>
                <a:endParaRPr lang="en-US"/>
              </a:p>
            </p:txBody>
          </p:sp>
          <p:sp>
            <p:nvSpPr>
              <p:cNvPr id="179461" name="Freeform 261"/>
              <p:cNvSpPr>
                <a:spLocks noEditPoints="1"/>
              </p:cNvSpPr>
              <p:nvPr/>
            </p:nvSpPr>
            <p:spPr bwMode="auto">
              <a:xfrm>
                <a:off x="1671" y="1668"/>
                <a:ext cx="389" cy="91"/>
              </a:xfrm>
              <a:custGeom>
                <a:avLst/>
                <a:gdLst/>
                <a:ahLst/>
                <a:cxnLst>
                  <a:cxn ang="0">
                    <a:pos x="0" y="15"/>
                  </a:cxn>
                  <a:cxn ang="0">
                    <a:pos x="6" y="36"/>
                  </a:cxn>
                  <a:cxn ang="0">
                    <a:pos x="13" y="55"/>
                  </a:cxn>
                  <a:cxn ang="0">
                    <a:pos x="23" y="73"/>
                  </a:cxn>
                  <a:cxn ang="0">
                    <a:pos x="34" y="91"/>
                  </a:cxn>
                  <a:cxn ang="0">
                    <a:pos x="36" y="89"/>
                  </a:cxn>
                  <a:cxn ang="0">
                    <a:pos x="38" y="89"/>
                  </a:cxn>
                  <a:cxn ang="0">
                    <a:pos x="27" y="72"/>
                  </a:cxn>
                  <a:cxn ang="0">
                    <a:pos x="17" y="55"/>
                  </a:cxn>
                  <a:cxn ang="0">
                    <a:pos x="9" y="34"/>
                  </a:cxn>
                  <a:cxn ang="0">
                    <a:pos x="4" y="13"/>
                  </a:cxn>
                  <a:cxn ang="0">
                    <a:pos x="2" y="15"/>
                  </a:cxn>
                  <a:cxn ang="0">
                    <a:pos x="0" y="15"/>
                  </a:cxn>
                  <a:cxn ang="0">
                    <a:pos x="385" y="24"/>
                  </a:cxn>
                  <a:cxn ang="0">
                    <a:pos x="387" y="13"/>
                  </a:cxn>
                  <a:cxn ang="0">
                    <a:pos x="389" y="3"/>
                  </a:cxn>
                  <a:cxn ang="0">
                    <a:pos x="387" y="1"/>
                  </a:cxn>
                  <a:cxn ang="0">
                    <a:pos x="385" y="0"/>
                  </a:cxn>
                  <a:cxn ang="0">
                    <a:pos x="383" y="11"/>
                  </a:cxn>
                  <a:cxn ang="0">
                    <a:pos x="381" y="22"/>
                  </a:cxn>
                  <a:cxn ang="0">
                    <a:pos x="383" y="22"/>
                  </a:cxn>
                  <a:cxn ang="0">
                    <a:pos x="385" y="24"/>
                  </a:cxn>
                </a:cxnLst>
                <a:rect l="0" t="0" r="r" b="b"/>
                <a:pathLst>
                  <a:path w="389" h="91">
                    <a:moveTo>
                      <a:pt x="0" y="15"/>
                    </a:moveTo>
                    <a:lnTo>
                      <a:pt x="6" y="36"/>
                    </a:lnTo>
                    <a:lnTo>
                      <a:pt x="13" y="55"/>
                    </a:lnTo>
                    <a:lnTo>
                      <a:pt x="23" y="73"/>
                    </a:lnTo>
                    <a:lnTo>
                      <a:pt x="34" y="91"/>
                    </a:lnTo>
                    <a:lnTo>
                      <a:pt x="36" y="89"/>
                    </a:lnTo>
                    <a:lnTo>
                      <a:pt x="38" y="89"/>
                    </a:lnTo>
                    <a:lnTo>
                      <a:pt x="27" y="72"/>
                    </a:lnTo>
                    <a:lnTo>
                      <a:pt x="17" y="55"/>
                    </a:lnTo>
                    <a:lnTo>
                      <a:pt x="9" y="34"/>
                    </a:lnTo>
                    <a:lnTo>
                      <a:pt x="4" y="13"/>
                    </a:lnTo>
                    <a:lnTo>
                      <a:pt x="2" y="15"/>
                    </a:lnTo>
                    <a:lnTo>
                      <a:pt x="0" y="15"/>
                    </a:lnTo>
                    <a:close/>
                    <a:moveTo>
                      <a:pt x="385" y="24"/>
                    </a:moveTo>
                    <a:lnTo>
                      <a:pt x="387" y="13"/>
                    </a:lnTo>
                    <a:lnTo>
                      <a:pt x="389" y="3"/>
                    </a:lnTo>
                    <a:lnTo>
                      <a:pt x="387" y="1"/>
                    </a:lnTo>
                    <a:lnTo>
                      <a:pt x="385" y="0"/>
                    </a:lnTo>
                    <a:lnTo>
                      <a:pt x="383" y="11"/>
                    </a:lnTo>
                    <a:lnTo>
                      <a:pt x="381" y="22"/>
                    </a:lnTo>
                    <a:lnTo>
                      <a:pt x="383" y="22"/>
                    </a:lnTo>
                    <a:lnTo>
                      <a:pt x="385" y="24"/>
                    </a:lnTo>
                    <a:close/>
                  </a:path>
                </a:pathLst>
              </a:custGeom>
              <a:solidFill>
                <a:srgbClr val="E38D37"/>
              </a:solidFill>
              <a:ln w="9525">
                <a:noFill/>
                <a:round/>
                <a:headEnd/>
                <a:tailEnd/>
              </a:ln>
            </p:spPr>
            <p:txBody>
              <a:bodyPr/>
              <a:lstStyle/>
              <a:p>
                <a:endParaRPr lang="en-US"/>
              </a:p>
            </p:txBody>
          </p:sp>
          <p:sp>
            <p:nvSpPr>
              <p:cNvPr id="179462" name="Freeform 262"/>
              <p:cNvSpPr>
                <a:spLocks noEditPoints="1"/>
              </p:cNvSpPr>
              <p:nvPr/>
            </p:nvSpPr>
            <p:spPr bwMode="auto">
              <a:xfrm>
                <a:off x="1673" y="1666"/>
                <a:ext cx="385" cy="91"/>
              </a:xfrm>
              <a:custGeom>
                <a:avLst/>
                <a:gdLst/>
                <a:ahLst/>
                <a:cxnLst>
                  <a:cxn ang="0">
                    <a:pos x="0" y="17"/>
                  </a:cxn>
                  <a:cxn ang="0">
                    <a:pos x="6" y="36"/>
                  </a:cxn>
                  <a:cxn ang="0">
                    <a:pos x="13" y="57"/>
                  </a:cxn>
                  <a:cxn ang="0">
                    <a:pos x="23" y="74"/>
                  </a:cxn>
                  <a:cxn ang="0">
                    <a:pos x="34" y="91"/>
                  </a:cxn>
                  <a:cxn ang="0">
                    <a:pos x="36" y="91"/>
                  </a:cxn>
                  <a:cxn ang="0">
                    <a:pos x="40" y="91"/>
                  </a:cxn>
                  <a:cxn ang="0">
                    <a:pos x="26" y="74"/>
                  </a:cxn>
                  <a:cxn ang="0">
                    <a:pos x="17" y="55"/>
                  </a:cxn>
                  <a:cxn ang="0">
                    <a:pos x="9" y="36"/>
                  </a:cxn>
                  <a:cxn ang="0">
                    <a:pos x="4" y="15"/>
                  </a:cxn>
                  <a:cxn ang="0">
                    <a:pos x="2" y="15"/>
                  </a:cxn>
                  <a:cxn ang="0">
                    <a:pos x="0" y="17"/>
                  </a:cxn>
                  <a:cxn ang="0">
                    <a:pos x="381" y="24"/>
                  </a:cxn>
                  <a:cxn ang="0">
                    <a:pos x="383" y="15"/>
                  </a:cxn>
                  <a:cxn ang="0">
                    <a:pos x="385" y="3"/>
                  </a:cxn>
                  <a:cxn ang="0">
                    <a:pos x="383" y="2"/>
                  </a:cxn>
                  <a:cxn ang="0">
                    <a:pos x="383" y="0"/>
                  </a:cxn>
                  <a:cxn ang="0">
                    <a:pos x="379" y="13"/>
                  </a:cxn>
                  <a:cxn ang="0">
                    <a:pos x="377" y="24"/>
                  </a:cxn>
                  <a:cxn ang="0">
                    <a:pos x="379" y="24"/>
                  </a:cxn>
                  <a:cxn ang="0">
                    <a:pos x="381" y="24"/>
                  </a:cxn>
                </a:cxnLst>
                <a:rect l="0" t="0" r="r" b="b"/>
                <a:pathLst>
                  <a:path w="385" h="91">
                    <a:moveTo>
                      <a:pt x="0" y="17"/>
                    </a:moveTo>
                    <a:lnTo>
                      <a:pt x="6" y="36"/>
                    </a:lnTo>
                    <a:lnTo>
                      <a:pt x="13" y="57"/>
                    </a:lnTo>
                    <a:lnTo>
                      <a:pt x="23" y="74"/>
                    </a:lnTo>
                    <a:lnTo>
                      <a:pt x="34" y="91"/>
                    </a:lnTo>
                    <a:lnTo>
                      <a:pt x="36" y="91"/>
                    </a:lnTo>
                    <a:lnTo>
                      <a:pt x="40" y="91"/>
                    </a:lnTo>
                    <a:lnTo>
                      <a:pt x="26" y="74"/>
                    </a:lnTo>
                    <a:lnTo>
                      <a:pt x="17" y="55"/>
                    </a:lnTo>
                    <a:lnTo>
                      <a:pt x="9" y="36"/>
                    </a:lnTo>
                    <a:lnTo>
                      <a:pt x="4" y="15"/>
                    </a:lnTo>
                    <a:lnTo>
                      <a:pt x="2" y="15"/>
                    </a:lnTo>
                    <a:lnTo>
                      <a:pt x="0" y="17"/>
                    </a:lnTo>
                    <a:close/>
                    <a:moveTo>
                      <a:pt x="381" y="24"/>
                    </a:moveTo>
                    <a:lnTo>
                      <a:pt x="383" y="15"/>
                    </a:lnTo>
                    <a:lnTo>
                      <a:pt x="385" y="3"/>
                    </a:lnTo>
                    <a:lnTo>
                      <a:pt x="383" y="2"/>
                    </a:lnTo>
                    <a:lnTo>
                      <a:pt x="383" y="0"/>
                    </a:lnTo>
                    <a:lnTo>
                      <a:pt x="379" y="13"/>
                    </a:lnTo>
                    <a:lnTo>
                      <a:pt x="377" y="24"/>
                    </a:lnTo>
                    <a:lnTo>
                      <a:pt x="379" y="24"/>
                    </a:lnTo>
                    <a:lnTo>
                      <a:pt x="381" y="24"/>
                    </a:lnTo>
                    <a:close/>
                  </a:path>
                </a:pathLst>
              </a:custGeom>
              <a:solidFill>
                <a:srgbClr val="E38E37"/>
              </a:solidFill>
              <a:ln w="9525">
                <a:noFill/>
                <a:round/>
                <a:headEnd/>
                <a:tailEnd/>
              </a:ln>
            </p:spPr>
            <p:txBody>
              <a:bodyPr/>
              <a:lstStyle/>
              <a:p>
                <a:endParaRPr lang="en-US"/>
              </a:p>
            </p:txBody>
          </p:sp>
          <p:sp>
            <p:nvSpPr>
              <p:cNvPr id="179463" name="Freeform 263"/>
              <p:cNvSpPr>
                <a:spLocks noEditPoints="1"/>
              </p:cNvSpPr>
              <p:nvPr/>
            </p:nvSpPr>
            <p:spPr bwMode="auto">
              <a:xfrm>
                <a:off x="1675" y="1664"/>
                <a:ext cx="381" cy="93"/>
              </a:xfrm>
              <a:custGeom>
                <a:avLst/>
                <a:gdLst/>
                <a:ahLst/>
                <a:cxnLst>
                  <a:cxn ang="0">
                    <a:pos x="0" y="17"/>
                  </a:cxn>
                  <a:cxn ang="0">
                    <a:pos x="5" y="38"/>
                  </a:cxn>
                  <a:cxn ang="0">
                    <a:pos x="13" y="59"/>
                  </a:cxn>
                  <a:cxn ang="0">
                    <a:pos x="23" y="76"/>
                  </a:cxn>
                  <a:cxn ang="0">
                    <a:pos x="34" y="93"/>
                  </a:cxn>
                  <a:cxn ang="0">
                    <a:pos x="38" y="93"/>
                  </a:cxn>
                  <a:cxn ang="0">
                    <a:pos x="40" y="93"/>
                  </a:cxn>
                  <a:cxn ang="0">
                    <a:pos x="26" y="76"/>
                  </a:cxn>
                  <a:cxn ang="0">
                    <a:pos x="17" y="57"/>
                  </a:cxn>
                  <a:cxn ang="0">
                    <a:pos x="9" y="38"/>
                  </a:cxn>
                  <a:cxn ang="0">
                    <a:pos x="4" y="17"/>
                  </a:cxn>
                  <a:cxn ang="0">
                    <a:pos x="2" y="17"/>
                  </a:cxn>
                  <a:cxn ang="0">
                    <a:pos x="0" y="17"/>
                  </a:cxn>
                  <a:cxn ang="0">
                    <a:pos x="377" y="26"/>
                  </a:cxn>
                  <a:cxn ang="0">
                    <a:pos x="379" y="15"/>
                  </a:cxn>
                  <a:cxn ang="0">
                    <a:pos x="381" y="4"/>
                  </a:cxn>
                  <a:cxn ang="0">
                    <a:pos x="381" y="2"/>
                  </a:cxn>
                  <a:cxn ang="0">
                    <a:pos x="379" y="0"/>
                  </a:cxn>
                  <a:cxn ang="0">
                    <a:pos x="377" y="13"/>
                  </a:cxn>
                  <a:cxn ang="0">
                    <a:pos x="373" y="26"/>
                  </a:cxn>
                  <a:cxn ang="0">
                    <a:pos x="375" y="26"/>
                  </a:cxn>
                  <a:cxn ang="0">
                    <a:pos x="377" y="26"/>
                  </a:cxn>
                </a:cxnLst>
                <a:rect l="0" t="0" r="r" b="b"/>
                <a:pathLst>
                  <a:path w="381" h="93">
                    <a:moveTo>
                      <a:pt x="0" y="17"/>
                    </a:moveTo>
                    <a:lnTo>
                      <a:pt x="5" y="38"/>
                    </a:lnTo>
                    <a:lnTo>
                      <a:pt x="13" y="59"/>
                    </a:lnTo>
                    <a:lnTo>
                      <a:pt x="23" y="76"/>
                    </a:lnTo>
                    <a:lnTo>
                      <a:pt x="34" y="93"/>
                    </a:lnTo>
                    <a:lnTo>
                      <a:pt x="38" y="93"/>
                    </a:lnTo>
                    <a:lnTo>
                      <a:pt x="40" y="93"/>
                    </a:lnTo>
                    <a:lnTo>
                      <a:pt x="26" y="76"/>
                    </a:lnTo>
                    <a:lnTo>
                      <a:pt x="17" y="57"/>
                    </a:lnTo>
                    <a:lnTo>
                      <a:pt x="9" y="38"/>
                    </a:lnTo>
                    <a:lnTo>
                      <a:pt x="4" y="17"/>
                    </a:lnTo>
                    <a:lnTo>
                      <a:pt x="2" y="17"/>
                    </a:lnTo>
                    <a:lnTo>
                      <a:pt x="0" y="17"/>
                    </a:lnTo>
                    <a:close/>
                    <a:moveTo>
                      <a:pt x="377" y="26"/>
                    </a:moveTo>
                    <a:lnTo>
                      <a:pt x="379" y="15"/>
                    </a:lnTo>
                    <a:lnTo>
                      <a:pt x="381" y="4"/>
                    </a:lnTo>
                    <a:lnTo>
                      <a:pt x="381" y="2"/>
                    </a:lnTo>
                    <a:lnTo>
                      <a:pt x="379" y="0"/>
                    </a:lnTo>
                    <a:lnTo>
                      <a:pt x="377" y="13"/>
                    </a:lnTo>
                    <a:lnTo>
                      <a:pt x="373" y="26"/>
                    </a:lnTo>
                    <a:lnTo>
                      <a:pt x="375" y="26"/>
                    </a:lnTo>
                    <a:lnTo>
                      <a:pt x="377" y="26"/>
                    </a:lnTo>
                    <a:close/>
                  </a:path>
                </a:pathLst>
              </a:custGeom>
              <a:solidFill>
                <a:srgbClr val="E38F37"/>
              </a:solidFill>
              <a:ln w="9525">
                <a:noFill/>
                <a:round/>
                <a:headEnd/>
                <a:tailEnd/>
              </a:ln>
            </p:spPr>
            <p:txBody>
              <a:bodyPr/>
              <a:lstStyle/>
              <a:p>
                <a:endParaRPr lang="en-US"/>
              </a:p>
            </p:txBody>
          </p:sp>
          <p:sp>
            <p:nvSpPr>
              <p:cNvPr id="179464" name="Freeform 264"/>
              <p:cNvSpPr>
                <a:spLocks noEditPoints="1"/>
              </p:cNvSpPr>
              <p:nvPr/>
            </p:nvSpPr>
            <p:spPr bwMode="auto">
              <a:xfrm>
                <a:off x="1677" y="1662"/>
                <a:ext cx="379" cy="95"/>
              </a:xfrm>
              <a:custGeom>
                <a:avLst/>
                <a:gdLst/>
                <a:ahLst/>
                <a:cxnLst>
                  <a:cxn ang="0">
                    <a:pos x="0" y="19"/>
                  </a:cxn>
                  <a:cxn ang="0">
                    <a:pos x="5" y="40"/>
                  </a:cxn>
                  <a:cxn ang="0">
                    <a:pos x="13" y="59"/>
                  </a:cxn>
                  <a:cxn ang="0">
                    <a:pos x="22" y="78"/>
                  </a:cxn>
                  <a:cxn ang="0">
                    <a:pos x="36" y="95"/>
                  </a:cxn>
                  <a:cxn ang="0">
                    <a:pos x="38" y="95"/>
                  </a:cxn>
                  <a:cxn ang="0">
                    <a:pos x="39" y="95"/>
                  </a:cxn>
                  <a:cxn ang="0">
                    <a:pos x="26" y="78"/>
                  </a:cxn>
                  <a:cxn ang="0">
                    <a:pos x="17" y="59"/>
                  </a:cxn>
                  <a:cxn ang="0">
                    <a:pos x="9" y="40"/>
                  </a:cxn>
                  <a:cxn ang="0">
                    <a:pos x="2" y="19"/>
                  </a:cxn>
                  <a:cxn ang="0">
                    <a:pos x="0" y="19"/>
                  </a:cxn>
                  <a:cxn ang="0">
                    <a:pos x="0" y="19"/>
                  </a:cxn>
                  <a:cxn ang="0">
                    <a:pos x="373" y="28"/>
                  </a:cxn>
                  <a:cxn ang="0">
                    <a:pos x="375" y="17"/>
                  </a:cxn>
                  <a:cxn ang="0">
                    <a:pos x="379" y="4"/>
                  </a:cxn>
                  <a:cxn ang="0">
                    <a:pos x="377" y="2"/>
                  </a:cxn>
                  <a:cxn ang="0">
                    <a:pos x="375" y="0"/>
                  </a:cxn>
                  <a:cxn ang="0">
                    <a:pos x="373" y="13"/>
                  </a:cxn>
                  <a:cxn ang="0">
                    <a:pos x="370" y="26"/>
                  </a:cxn>
                  <a:cxn ang="0">
                    <a:pos x="371" y="28"/>
                  </a:cxn>
                  <a:cxn ang="0">
                    <a:pos x="373" y="28"/>
                  </a:cxn>
                </a:cxnLst>
                <a:rect l="0" t="0" r="r" b="b"/>
                <a:pathLst>
                  <a:path w="379" h="95">
                    <a:moveTo>
                      <a:pt x="0" y="19"/>
                    </a:moveTo>
                    <a:lnTo>
                      <a:pt x="5" y="40"/>
                    </a:lnTo>
                    <a:lnTo>
                      <a:pt x="13" y="59"/>
                    </a:lnTo>
                    <a:lnTo>
                      <a:pt x="22" y="78"/>
                    </a:lnTo>
                    <a:lnTo>
                      <a:pt x="36" y="95"/>
                    </a:lnTo>
                    <a:lnTo>
                      <a:pt x="38" y="95"/>
                    </a:lnTo>
                    <a:lnTo>
                      <a:pt x="39" y="95"/>
                    </a:lnTo>
                    <a:lnTo>
                      <a:pt x="26" y="78"/>
                    </a:lnTo>
                    <a:lnTo>
                      <a:pt x="17" y="59"/>
                    </a:lnTo>
                    <a:lnTo>
                      <a:pt x="9" y="40"/>
                    </a:lnTo>
                    <a:lnTo>
                      <a:pt x="2" y="19"/>
                    </a:lnTo>
                    <a:lnTo>
                      <a:pt x="0" y="19"/>
                    </a:lnTo>
                    <a:lnTo>
                      <a:pt x="0" y="19"/>
                    </a:lnTo>
                    <a:close/>
                    <a:moveTo>
                      <a:pt x="373" y="28"/>
                    </a:moveTo>
                    <a:lnTo>
                      <a:pt x="375" y="17"/>
                    </a:lnTo>
                    <a:lnTo>
                      <a:pt x="379" y="4"/>
                    </a:lnTo>
                    <a:lnTo>
                      <a:pt x="377" y="2"/>
                    </a:lnTo>
                    <a:lnTo>
                      <a:pt x="375" y="0"/>
                    </a:lnTo>
                    <a:lnTo>
                      <a:pt x="373" y="13"/>
                    </a:lnTo>
                    <a:lnTo>
                      <a:pt x="370" y="26"/>
                    </a:lnTo>
                    <a:lnTo>
                      <a:pt x="371" y="28"/>
                    </a:lnTo>
                    <a:lnTo>
                      <a:pt x="373" y="28"/>
                    </a:lnTo>
                    <a:close/>
                  </a:path>
                </a:pathLst>
              </a:custGeom>
              <a:solidFill>
                <a:srgbClr val="E38F37"/>
              </a:solidFill>
              <a:ln w="9525">
                <a:noFill/>
                <a:round/>
                <a:headEnd/>
                <a:tailEnd/>
              </a:ln>
            </p:spPr>
            <p:txBody>
              <a:bodyPr/>
              <a:lstStyle/>
              <a:p>
                <a:endParaRPr lang="en-US"/>
              </a:p>
            </p:txBody>
          </p:sp>
          <p:sp>
            <p:nvSpPr>
              <p:cNvPr id="179465" name="Freeform 265"/>
              <p:cNvSpPr>
                <a:spLocks noEditPoints="1"/>
              </p:cNvSpPr>
              <p:nvPr/>
            </p:nvSpPr>
            <p:spPr bwMode="auto">
              <a:xfrm>
                <a:off x="1679" y="1660"/>
                <a:ext cx="375" cy="97"/>
              </a:xfrm>
              <a:custGeom>
                <a:avLst/>
                <a:gdLst/>
                <a:ahLst/>
                <a:cxnLst>
                  <a:cxn ang="0">
                    <a:pos x="0" y="21"/>
                  </a:cxn>
                  <a:cxn ang="0">
                    <a:pos x="5" y="42"/>
                  </a:cxn>
                  <a:cxn ang="0">
                    <a:pos x="13" y="61"/>
                  </a:cxn>
                  <a:cxn ang="0">
                    <a:pos x="22" y="80"/>
                  </a:cxn>
                  <a:cxn ang="0">
                    <a:pos x="36" y="97"/>
                  </a:cxn>
                  <a:cxn ang="0">
                    <a:pos x="37" y="97"/>
                  </a:cxn>
                  <a:cxn ang="0">
                    <a:pos x="39" y="95"/>
                  </a:cxn>
                  <a:cxn ang="0">
                    <a:pos x="26" y="80"/>
                  </a:cxn>
                  <a:cxn ang="0">
                    <a:pos x="17" y="61"/>
                  </a:cxn>
                  <a:cxn ang="0">
                    <a:pos x="9" y="42"/>
                  </a:cxn>
                  <a:cxn ang="0">
                    <a:pos x="1" y="21"/>
                  </a:cxn>
                  <a:cxn ang="0">
                    <a:pos x="0" y="21"/>
                  </a:cxn>
                  <a:cxn ang="0">
                    <a:pos x="0" y="21"/>
                  </a:cxn>
                  <a:cxn ang="0">
                    <a:pos x="369" y="30"/>
                  </a:cxn>
                  <a:cxn ang="0">
                    <a:pos x="373" y="17"/>
                  </a:cxn>
                  <a:cxn ang="0">
                    <a:pos x="375" y="4"/>
                  </a:cxn>
                  <a:cxn ang="0">
                    <a:pos x="373" y="2"/>
                  </a:cxn>
                  <a:cxn ang="0">
                    <a:pos x="371" y="0"/>
                  </a:cxn>
                  <a:cxn ang="0">
                    <a:pos x="369" y="15"/>
                  </a:cxn>
                  <a:cxn ang="0">
                    <a:pos x="366" y="28"/>
                  </a:cxn>
                  <a:cxn ang="0">
                    <a:pos x="368" y="28"/>
                  </a:cxn>
                  <a:cxn ang="0">
                    <a:pos x="369" y="30"/>
                  </a:cxn>
                </a:cxnLst>
                <a:rect l="0" t="0" r="r" b="b"/>
                <a:pathLst>
                  <a:path w="375" h="97">
                    <a:moveTo>
                      <a:pt x="0" y="21"/>
                    </a:moveTo>
                    <a:lnTo>
                      <a:pt x="5" y="42"/>
                    </a:lnTo>
                    <a:lnTo>
                      <a:pt x="13" y="61"/>
                    </a:lnTo>
                    <a:lnTo>
                      <a:pt x="22" y="80"/>
                    </a:lnTo>
                    <a:lnTo>
                      <a:pt x="36" y="97"/>
                    </a:lnTo>
                    <a:lnTo>
                      <a:pt x="37" y="97"/>
                    </a:lnTo>
                    <a:lnTo>
                      <a:pt x="39" y="95"/>
                    </a:lnTo>
                    <a:lnTo>
                      <a:pt x="26" y="80"/>
                    </a:lnTo>
                    <a:lnTo>
                      <a:pt x="17" y="61"/>
                    </a:lnTo>
                    <a:lnTo>
                      <a:pt x="9" y="42"/>
                    </a:lnTo>
                    <a:lnTo>
                      <a:pt x="1" y="21"/>
                    </a:lnTo>
                    <a:lnTo>
                      <a:pt x="0" y="21"/>
                    </a:lnTo>
                    <a:lnTo>
                      <a:pt x="0" y="21"/>
                    </a:lnTo>
                    <a:close/>
                    <a:moveTo>
                      <a:pt x="369" y="30"/>
                    </a:moveTo>
                    <a:lnTo>
                      <a:pt x="373" y="17"/>
                    </a:lnTo>
                    <a:lnTo>
                      <a:pt x="375" y="4"/>
                    </a:lnTo>
                    <a:lnTo>
                      <a:pt x="373" y="2"/>
                    </a:lnTo>
                    <a:lnTo>
                      <a:pt x="371" y="0"/>
                    </a:lnTo>
                    <a:lnTo>
                      <a:pt x="369" y="15"/>
                    </a:lnTo>
                    <a:lnTo>
                      <a:pt x="366" y="28"/>
                    </a:lnTo>
                    <a:lnTo>
                      <a:pt x="368" y="28"/>
                    </a:lnTo>
                    <a:lnTo>
                      <a:pt x="369" y="30"/>
                    </a:lnTo>
                    <a:close/>
                  </a:path>
                </a:pathLst>
              </a:custGeom>
              <a:solidFill>
                <a:srgbClr val="E49037"/>
              </a:solidFill>
              <a:ln w="9525">
                <a:noFill/>
                <a:round/>
                <a:headEnd/>
                <a:tailEnd/>
              </a:ln>
            </p:spPr>
            <p:txBody>
              <a:bodyPr/>
              <a:lstStyle/>
              <a:p>
                <a:endParaRPr lang="en-US"/>
              </a:p>
            </p:txBody>
          </p:sp>
          <p:sp>
            <p:nvSpPr>
              <p:cNvPr id="179466" name="Freeform 266"/>
              <p:cNvSpPr>
                <a:spLocks noEditPoints="1"/>
              </p:cNvSpPr>
              <p:nvPr/>
            </p:nvSpPr>
            <p:spPr bwMode="auto">
              <a:xfrm>
                <a:off x="1679" y="1658"/>
                <a:ext cx="373" cy="99"/>
              </a:xfrm>
              <a:custGeom>
                <a:avLst/>
                <a:gdLst/>
                <a:ahLst/>
                <a:cxnLst>
                  <a:cxn ang="0">
                    <a:pos x="0" y="23"/>
                  </a:cxn>
                  <a:cxn ang="0">
                    <a:pos x="7" y="44"/>
                  </a:cxn>
                  <a:cxn ang="0">
                    <a:pos x="15" y="63"/>
                  </a:cxn>
                  <a:cxn ang="0">
                    <a:pos x="24" y="82"/>
                  </a:cxn>
                  <a:cxn ang="0">
                    <a:pos x="37" y="99"/>
                  </a:cxn>
                  <a:cxn ang="0">
                    <a:pos x="39" y="97"/>
                  </a:cxn>
                  <a:cxn ang="0">
                    <a:pos x="41" y="97"/>
                  </a:cxn>
                  <a:cxn ang="0">
                    <a:pos x="30" y="80"/>
                  </a:cxn>
                  <a:cxn ang="0">
                    <a:pos x="19" y="63"/>
                  </a:cxn>
                  <a:cxn ang="0">
                    <a:pos x="11" y="42"/>
                  </a:cxn>
                  <a:cxn ang="0">
                    <a:pos x="3" y="23"/>
                  </a:cxn>
                  <a:cxn ang="0">
                    <a:pos x="1" y="23"/>
                  </a:cxn>
                  <a:cxn ang="0">
                    <a:pos x="0" y="23"/>
                  </a:cxn>
                  <a:cxn ang="0">
                    <a:pos x="368" y="30"/>
                  </a:cxn>
                  <a:cxn ang="0">
                    <a:pos x="371" y="17"/>
                  </a:cxn>
                  <a:cxn ang="0">
                    <a:pos x="373" y="4"/>
                  </a:cxn>
                  <a:cxn ang="0">
                    <a:pos x="371" y="2"/>
                  </a:cxn>
                  <a:cxn ang="0">
                    <a:pos x="369" y="0"/>
                  </a:cxn>
                  <a:cxn ang="0">
                    <a:pos x="368" y="15"/>
                  </a:cxn>
                  <a:cxn ang="0">
                    <a:pos x="364" y="30"/>
                  </a:cxn>
                  <a:cxn ang="0">
                    <a:pos x="366" y="30"/>
                  </a:cxn>
                  <a:cxn ang="0">
                    <a:pos x="368" y="30"/>
                  </a:cxn>
                </a:cxnLst>
                <a:rect l="0" t="0" r="r" b="b"/>
                <a:pathLst>
                  <a:path w="373" h="99">
                    <a:moveTo>
                      <a:pt x="0" y="23"/>
                    </a:moveTo>
                    <a:lnTo>
                      <a:pt x="7" y="44"/>
                    </a:lnTo>
                    <a:lnTo>
                      <a:pt x="15" y="63"/>
                    </a:lnTo>
                    <a:lnTo>
                      <a:pt x="24" y="82"/>
                    </a:lnTo>
                    <a:lnTo>
                      <a:pt x="37" y="99"/>
                    </a:lnTo>
                    <a:lnTo>
                      <a:pt x="39" y="97"/>
                    </a:lnTo>
                    <a:lnTo>
                      <a:pt x="41" y="97"/>
                    </a:lnTo>
                    <a:lnTo>
                      <a:pt x="30" y="80"/>
                    </a:lnTo>
                    <a:lnTo>
                      <a:pt x="19" y="63"/>
                    </a:lnTo>
                    <a:lnTo>
                      <a:pt x="11" y="42"/>
                    </a:lnTo>
                    <a:lnTo>
                      <a:pt x="3" y="23"/>
                    </a:lnTo>
                    <a:lnTo>
                      <a:pt x="1" y="23"/>
                    </a:lnTo>
                    <a:lnTo>
                      <a:pt x="0" y="23"/>
                    </a:lnTo>
                    <a:close/>
                    <a:moveTo>
                      <a:pt x="368" y="30"/>
                    </a:moveTo>
                    <a:lnTo>
                      <a:pt x="371" y="17"/>
                    </a:lnTo>
                    <a:lnTo>
                      <a:pt x="373" y="4"/>
                    </a:lnTo>
                    <a:lnTo>
                      <a:pt x="371" y="2"/>
                    </a:lnTo>
                    <a:lnTo>
                      <a:pt x="369" y="0"/>
                    </a:lnTo>
                    <a:lnTo>
                      <a:pt x="368" y="15"/>
                    </a:lnTo>
                    <a:lnTo>
                      <a:pt x="364" y="30"/>
                    </a:lnTo>
                    <a:lnTo>
                      <a:pt x="366" y="30"/>
                    </a:lnTo>
                    <a:lnTo>
                      <a:pt x="368" y="30"/>
                    </a:lnTo>
                    <a:close/>
                  </a:path>
                </a:pathLst>
              </a:custGeom>
              <a:solidFill>
                <a:srgbClr val="E49137"/>
              </a:solidFill>
              <a:ln w="9525">
                <a:noFill/>
                <a:round/>
                <a:headEnd/>
                <a:tailEnd/>
              </a:ln>
            </p:spPr>
            <p:txBody>
              <a:bodyPr/>
              <a:lstStyle/>
              <a:p>
                <a:endParaRPr lang="en-US"/>
              </a:p>
            </p:txBody>
          </p:sp>
          <p:sp>
            <p:nvSpPr>
              <p:cNvPr id="179467" name="Freeform 267"/>
              <p:cNvSpPr>
                <a:spLocks noEditPoints="1"/>
              </p:cNvSpPr>
              <p:nvPr/>
            </p:nvSpPr>
            <p:spPr bwMode="auto">
              <a:xfrm>
                <a:off x="1680" y="1656"/>
                <a:ext cx="370" cy="99"/>
              </a:xfrm>
              <a:custGeom>
                <a:avLst/>
                <a:gdLst/>
                <a:ahLst/>
                <a:cxnLst>
                  <a:cxn ang="0">
                    <a:pos x="0" y="25"/>
                  </a:cxn>
                  <a:cxn ang="0">
                    <a:pos x="8" y="46"/>
                  </a:cxn>
                  <a:cxn ang="0">
                    <a:pos x="16" y="65"/>
                  </a:cxn>
                  <a:cxn ang="0">
                    <a:pos x="25" y="84"/>
                  </a:cxn>
                  <a:cxn ang="0">
                    <a:pos x="38" y="99"/>
                  </a:cxn>
                  <a:cxn ang="0">
                    <a:pos x="40" y="99"/>
                  </a:cxn>
                  <a:cxn ang="0">
                    <a:pos x="42" y="99"/>
                  </a:cxn>
                  <a:cxn ang="0">
                    <a:pos x="31" y="82"/>
                  </a:cxn>
                  <a:cxn ang="0">
                    <a:pos x="19" y="63"/>
                  </a:cxn>
                  <a:cxn ang="0">
                    <a:pos x="12" y="44"/>
                  </a:cxn>
                  <a:cxn ang="0">
                    <a:pos x="4" y="23"/>
                  </a:cxn>
                  <a:cxn ang="0">
                    <a:pos x="2" y="25"/>
                  </a:cxn>
                  <a:cxn ang="0">
                    <a:pos x="0" y="25"/>
                  </a:cxn>
                  <a:cxn ang="0">
                    <a:pos x="365" y="32"/>
                  </a:cxn>
                  <a:cxn ang="0">
                    <a:pos x="368" y="19"/>
                  </a:cxn>
                  <a:cxn ang="0">
                    <a:pos x="370" y="4"/>
                  </a:cxn>
                  <a:cxn ang="0">
                    <a:pos x="368" y="2"/>
                  </a:cxn>
                  <a:cxn ang="0">
                    <a:pos x="367" y="0"/>
                  </a:cxn>
                  <a:cxn ang="0">
                    <a:pos x="365" y="17"/>
                  </a:cxn>
                  <a:cxn ang="0">
                    <a:pos x="361" y="32"/>
                  </a:cxn>
                  <a:cxn ang="0">
                    <a:pos x="363" y="32"/>
                  </a:cxn>
                  <a:cxn ang="0">
                    <a:pos x="365" y="32"/>
                  </a:cxn>
                </a:cxnLst>
                <a:rect l="0" t="0" r="r" b="b"/>
                <a:pathLst>
                  <a:path w="370" h="99">
                    <a:moveTo>
                      <a:pt x="0" y="25"/>
                    </a:moveTo>
                    <a:lnTo>
                      <a:pt x="8" y="46"/>
                    </a:lnTo>
                    <a:lnTo>
                      <a:pt x="16" y="65"/>
                    </a:lnTo>
                    <a:lnTo>
                      <a:pt x="25" y="84"/>
                    </a:lnTo>
                    <a:lnTo>
                      <a:pt x="38" y="99"/>
                    </a:lnTo>
                    <a:lnTo>
                      <a:pt x="40" y="99"/>
                    </a:lnTo>
                    <a:lnTo>
                      <a:pt x="42" y="99"/>
                    </a:lnTo>
                    <a:lnTo>
                      <a:pt x="31" y="82"/>
                    </a:lnTo>
                    <a:lnTo>
                      <a:pt x="19" y="63"/>
                    </a:lnTo>
                    <a:lnTo>
                      <a:pt x="12" y="44"/>
                    </a:lnTo>
                    <a:lnTo>
                      <a:pt x="4" y="23"/>
                    </a:lnTo>
                    <a:lnTo>
                      <a:pt x="2" y="25"/>
                    </a:lnTo>
                    <a:lnTo>
                      <a:pt x="0" y="25"/>
                    </a:lnTo>
                    <a:close/>
                    <a:moveTo>
                      <a:pt x="365" y="32"/>
                    </a:moveTo>
                    <a:lnTo>
                      <a:pt x="368" y="19"/>
                    </a:lnTo>
                    <a:lnTo>
                      <a:pt x="370" y="4"/>
                    </a:lnTo>
                    <a:lnTo>
                      <a:pt x="368" y="2"/>
                    </a:lnTo>
                    <a:lnTo>
                      <a:pt x="367" y="0"/>
                    </a:lnTo>
                    <a:lnTo>
                      <a:pt x="365" y="17"/>
                    </a:lnTo>
                    <a:lnTo>
                      <a:pt x="361" y="32"/>
                    </a:lnTo>
                    <a:lnTo>
                      <a:pt x="363" y="32"/>
                    </a:lnTo>
                    <a:lnTo>
                      <a:pt x="365" y="32"/>
                    </a:lnTo>
                    <a:close/>
                  </a:path>
                </a:pathLst>
              </a:custGeom>
              <a:solidFill>
                <a:srgbClr val="E49137"/>
              </a:solidFill>
              <a:ln w="9525">
                <a:noFill/>
                <a:round/>
                <a:headEnd/>
                <a:tailEnd/>
              </a:ln>
            </p:spPr>
            <p:txBody>
              <a:bodyPr/>
              <a:lstStyle/>
              <a:p>
                <a:endParaRPr lang="en-US"/>
              </a:p>
            </p:txBody>
          </p:sp>
          <p:sp>
            <p:nvSpPr>
              <p:cNvPr id="179468" name="Freeform 268"/>
              <p:cNvSpPr>
                <a:spLocks noEditPoints="1"/>
              </p:cNvSpPr>
              <p:nvPr/>
            </p:nvSpPr>
            <p:spPr bwMode="auto">
              <a:xfrm>
                <a:off x="1682" y="1654"/>
                <a:ext cx="366" cy="101"/>
              </a:xfrm>
              <a:custGeom>
                <a:avLst/>
                <a:gdLst/>
                <a:ahLst/>
                <a:cxnLst>
                  <a:cxn ang="0">
                    <a:pos x="0" y="27"/>
                  </a:cxn>
                  <a:cxn ang="0">
                    <a:pos x="8" y="46"/>
                  </a:cxn>
                  <a:cxn ang="0">
                    <a:pos x="16" y="67"/>
                  </a:cxn>
                  <a:cxn ang="0">
                    <a:pos x="27" y="84"/>
                  </a:cxn>
                  <a:cxn ang="0">
                    <a:pos x="38" y="101"/>
                  </a:cxn>
                  <a:cxn ang="0">
                    <a:pos x="40" y="101"/>
                  </a:cxn>
                  <a:cxn ang="0">
                    <a:pos x="42" y="101"/>
                  </a:cxn>
                  <a:cxn ang="0">
                    <a:pos x="31" y="84"/>
                  </a:cxn>
                  <a:cxn ang="0">
                    <a:pos x="19" y="65"/>
                  </a:cxn>
                  <a:cxn ang="0">
                    <a:pos x="12" y="46"/>
                  </a:cxn>
                  <a:cxn ang="0">
                    <a:pos x="4" y="25"/>
                  </a:cxn>
                  <a:cxn ang="0">
                    <a:pos x="2" y="25"/>
                  </a:cxn>
                  <a:cxn ang="0">
                    <a:pos x="0" y="27"/>
                  </a:cxn>
                  <a:cxn ang="0">
                    <a:pos x="361" y="34"/>
                  </a:cxn>
                  <a:cxn ang="0">
                    <a:pos x="365" y="19"/>
                  </a:cxn>
                  <a:cxn ang="0">
                    <a:pos x="366" y="4"/>
                  </a:cxn>
                  <a:cxn ang="0">
                    <a:pos x="365" y="2"/>
                  </a:cxn>
                  <a:cxn ang="0">
                    <a:pos x="363" y="0"/>
                  </a:cxn>
                  <a:cxn ang="0">
                    <a:pos x="361" y="17"/>
                  </a:cxn>
                  <a:cxn ang="0">
                    <a:pos x="357" y="34"/>
                  </a:cxn>
                  <a:cxn ang="0">
                    <a:pos x="359" y="34"/>
                  </a:cxn>
                  <a:cxn ang="0">
                    <a:pos x="361" y="34"/>
                  </a:cxn>
                </a:cxnLst>
                <a:rect l="0" t="0" r="r" b="b"/>
                <a:pathLst>
                  <a:path w="366" h="101">
                    <a:moveTo>
                      <a:pt x="0" y="27"/>
                    </a:moveTo>
                    <a:lnTo>
                      <a:pt x="8" y="46"/>
                    </a:lnTo>
                    <a:lnTo>
                      <a:pt x="16" y="67"/>
                    </a:lnTo>
                    <a:lnTo>
                      <a:pt x="27" y="84"/>
                    </a:lnTo>
                    <a:lnTo>
                      <a:pt x="38" y="101"/>
                    </a:lnTo>
                    <a:lnTo>
                      <a:pt x="40" y="101"/>
                    </a:lnTo>
                    <a:lnTo>
                      <a:pt x="42" y="101"/>
                    </a:lnTo>
                    <a:lnTo>
                      <a:pt x="31" y="84"/>
                    </a:lnTo>
                    <a:lnTo>
                      <a:pt x="19" y="65"/>
                    </a:lnTo>
                    <a:lnTo>
                      <a:pt x="12" y="46"/>
                    </a:lnTo>
                    <a:lnTo>
                      <a:pt x="4" y="25"/>
                    </a:lnTo>
                    <a:lnTo>
                      <a:pt x="2" y="25"/>
                    </a:lnTo>
                    <a:lnTo>
                      <a:pt x="0" y="27"/>
                    </a:lnTo>
                    <a:close/>
                    <a:moveTo>
                      <a:pt x="361" y="34"/>
                    </a:moveTo>
                    <a:lnTo>
                      <a:pt x="365" y="19"/>
                    </a:lnTo>
                    <a:lnTo>
                      <a:pt x="366" y="4"/>
                    </a:lnTo>
                    <a:lnTo>
                      <a:pt x="365" y="2"/>
                    </a:lnTo>
                    <a:lnTo>
                      <a:pt x="363" y="0"/>
                    </a:lnTo>
                    <a:lnTo>
                      <a:pt x="361" y="17"/>
                    </a:lnTo>
                    <a:lnTo>
                      <a:pt x="357" y="34"/>
                    </a:lnTo>
                    <a:lnTo>
                      <a:pt x="359" y="34"/>
                    </a:lnTo>
                    <a:lnTo>
                      <a:pt x="361" y="34"/>
                    </a:lnTo>
                    <a:close/>
                  </a:path>
                </a:pathLst>
              </a:custGeom>
              <a:solidFill>
                <a:srgbClr val="E49237"/>
              </a:solidFill>
              <a:ln w="9525">
                <a:noFill/>
                <a:round/>
                <a:headEnd/>
                <a:tailEnd/>
              </a:ln>
            </p:spPr>
            <p:txBody>
              <a:bodyPr/>
              <a:lstStyle/>
              <a:p>
                <a:endParaRPr lang="en-US"/>
              </a:p>
            </p:txBody>
          </p:sp>
          <p:sp>
            <p:nvSpPr>
              <p:cNvPr id="179469" name="Freeform 269"/>
              <p:cNvSpPr>
                <a:spLocks noEditPoints="1"/>
              </p:cNvSpPr>
              <p:nvPr/>
            </p:nvSpPr>
            <p:spPr bwMode="auto">
              <a:xfrm>
                <a:off x="1684" y="1652"/>
                <a:ext cx="363" cy="103"/>
              </a:xfrm>
              <a:custGeom>
                <a:avLst/>
                <a:gdLst/>
                <a:ahLst/>
                <a:cxnLst>
                  <a:cxn ang="0">
                    <a:pos x="0" y="27"/>
                  </a:cxn>
                  <a:cxn ang="0">
                    <a:pos x="8" y="48"/>
                  </a:cxn>
                  <a:cxn ang="0">
                    <a:pos x="15" y="67"/>
                  </a:cxn>
                  <a:cxn ang="0">
                    <a:pos x="27" y="86"/>
                  </a:cxn>
                  <a:cxn ang="0">
                    <a:pos x="38" y="103"/>
                  </a:cxn>
                  <a:cxn ang="0">
                    <a:pos x="40" y="103"/>
                  </a:cxn>
                  <a:cxn ang="0">
                    <a:pos x="42" y="101"/>
                  </a:cxn>
                  <a:cxn ang="0">
                    <a:pos x="31" y="86"/>
                  </a:cxn>
                  <a:cxn ang="0">
                    <a:pos x="19" y="67"/>
                  </a:cxn>
                  <a:cxn ang="0">
                    <a:pos x="12" y="48"/>
                  </a:cxn>
                  <a:cxn ang="0">
                    <a:pos x="4" y="27"/>
                  </a:cxn>
                  <a:cxn ang="0">
                    <a:pos x="2" y="27"/>
                  </a:cxn>
                  <a:cxn ang="0">
                    <a:pos x="0" y="27"/>
                  </a:cxn>
                  <a:cxn ang="0">
                    <a:pos x="357" y="36"/>
                  </a:cxn>
                  <a:cxn ang="0">
                    <a:pos x="361" y="21"/>
                  </a:cxn>
                  <a:cxn ang="0">
                    <a:pos x="363" y="4"/>
                  </a:cxn>
                  <a:cxn ang="0">
                    <a:pos x="361" y="2"/>
                  </a:cxn>
                  <a:cxn ang="0">
                    <a:pos x="359" y="0"/>
                  </a:cxn>
                  <a:cxn ang="0">
                    <a:pos x="357" y="19"/>
                  </a:cxn>
                  <a:cxn ang="0">
                    <a:pos x="353" y="36"/>
                  </a:cxn>
                  <a:cxn ang="0">
                    <a:pos x="355" y="36"/>
                  </a:cxn>
                  <a:cxn ang="0">
                    <a:pos x="357" y="36"/>
                  </a:cxn>
                </a:cxnLst>
                <a:rect l="0" t="0" r="r" b="b"/>
                <a:pathLst>
                  <a:path w="363" h="103">
                    <a:moveTo>
                      <a:pt x="0" y="27"/>
                    </a:moveTo>
                    <a:lnTo>
                      <a:pt x="8" y="48"/>
                    </a:lnTo>
                    <a:lnTo>
                      <a:pt x="15" y="67"/>
                    </a:lnTo>
                    <a:lnTo>
                      <a:pt x="27" y="86"/>
                    </a:lnTo>
                    <a:lnTo>
                      <a:pt x="38" y="103"/>
                    </a:lnTo>
                    <a:lnTo>
                      <a:pt x="40" y="103"/>
                    </a:lnTo>
                    <a:lnTo>
                      <a:pt x="42" y="101"/>
                    </a:lnTo>
                    <a:lnTo>
                      <a:pt x="31" y="86"/>
                    </a:lnTo>
                    <a:lnTo>
                      <a:pt x="19" y="67"/>
                    </a:lnTo>
                    <a:lnTo>
                      <a:pt x="12" y="48"/>
                    </a:lnTo>
                    <a:lnTo>
                      <a:pt x="4" y="27"/>
                    </a:lnTo>
                    <a:lnTo>
                      <a:pt x="2" y="27"/>
                    </a:lnTo>
                    <a:lnTo>
                      <a:pt x="0" y="27"/>
                    </a:lnTo>
                    <a:close/>
                    <a:moveTo>
                      <a:pt x="357" y="36"/>
                    </a:moveTo>
                    <a:lnTo>
                      <a:pt x="361" y="21"/>
                    </a:lnTo>
                    <a:lnTo>
                      <a:pt x="363" y="4"/>
                    </a:lnTo>
                    <a:lnTo>
                      <a:pt x="361" y="2"/>
                    </a:lnTo>
                    <a:lnTo>
                      <a:pt x="359" y="0"/>
                    </a:lnTo>
                    <a:lnTo>
                      <a:pt x="357" y="19"/>
                    </a:lnTo>
                    <a:lnTo>
                      <a:pt x="353" y="36"/>
                    </a:lnTo>
                    <a:lnTo>
                      <a:pt x="355" y="36"/>
                    </a:lnTo>
                    <a:lnTo>
                      <a:pt x="357" y="36"/>
                    </a:lnTo>
                    <a:close/>
                  </a:path>
                </a:pathLst>
              </a:custGeom>
              <a:solidFill>
                <a:srgbClr val="E49337"/>
              </a:solidFill>
              <a:ln w="9525">
                <a:noFill/>
                <a:round/>
                <a:headEnd/>
                <a:tailEnd/>
              </a:ln>
            </p:spPr>
            <p:txBody>
              <a:bodyPr/>
              <a:lstStyle/>
              <a:p>
                <a:endParaRPr lang="en-US"/>
              </a:p>
            </p:txBody>
          </p:sp>
          <p:sp>
            <p:nvSpPr>
              <p:cNvPr id="179470" name="Freeform 270"/>
              <p:cNvSpPr>
                <a:spLocks noEditPoints="1"/>
              </p:cNvSpPr>
              <p:nvPr/>
            </p:nvSpPr>
            <p:spPr bwMode="auto">
              <a:xfrm>
                <a:off x="1686" y="1650"/>
                <a:ext cx="359" cy="105"/>
              </a:xfrm>
              <a:custGeom>
                <a:avLst/>
                <a:gdLst/>
                <a:ahLst/>
                <a:cxnLst>
                  <a:cxn ang="0">
                    <a:pos x="0" y="29"/>
                  </a:cxn>
                  <a:cxn ang="0">
                    <a:pos x="8" y="50"/>
                  </a:cxn>
                  <a:cxn ang="0">
                    <a:pos x="15" y="69"/>
                  </a:cxn>
                  <a:cxn ang="0">
                    <a:pos x="27" y="88"/>
                  </a:cxn>
                  <a:cxn ang="0">
                    <a:pos x="38" y="105"/>
                  </a:cxn>
                  <a:cxn ang="0">
                    <a:pos x="40" y="103"/>
                  </a:cxn>
                  <a:cxn ang="0">
                    <a:pos x="42" y="103"/>
                  </a:cxn>
                  <a:cxn ang="0">
                    <a:pos x="30" y="86"/>
                  </a:cxn>
                  <a:cxn ang="0">
                    <a:pos x="19" y="69"/>
                  </a:cxn>
                  <a:cxn ang="0">
                    <a:pos x="12" y="50"/>
                  </a:cxn>
                  <a:cxn ang="0">
                    <a:pos x="4" y="29"/>
                  </a:cxn>
                  <a:cxn ang="0">
                    <a:pos x="2" y="29"/>
                  </a:cxn>
                  <a:cxn ang="0">
                    <a:pos x="0" y="29"/>
                  </a:cxn>
                  <a:cxn ang="0">
                    <a:pos x="353" y="38"/>
                  </a:cxn>
                  <a:cxn ang="0">
                    <a:pos x="357" y="21"/>
                  </a:cxn>
                  <a:cxn ang="0">
                    <a:pos x="359" y="4"/>
                  </a:cxn>
                  <a:cxn ang="0">
                    <a:pos x="357" y="2"/>
                  </a:cxn>
                  <a:cxn ang="0">
                    <a:pos x="355" y="0"/>
                  </a:cxn>
                  <a:cxn ang="0">
                    <a:pos x="353" y="19"/>
                  </a:cxn>
                  <a:cxn ang="0">
                    <a:pos x="349" y="38"/>
                  </a:cxn>
                  <a:cxn ang="0">
                    <a:pos x="349" y="38"/>
                  </a:cxn>
                  <a:cxn ang="0">
                    <a:pos x="349" y="38"/>
                  </a:cxn>
                  <a:cxn ang="0">
                    <a:pos x="351" y="38"/>
                  </a:cxn>
                  <a:cxn ang="0">
                    <a:pos x="353" y="38"/>
                  </a:cxn>
                </a:cxnLst>
                <a:rect l="0" t="0" r="r" b="b"/>
                <a:pathLst>
                  <a:path w="359" h="105">
                    <a:moveTo>
                      <a:pt x="0" y="29"/>
                    </a:moveTo>
                    <a:lnTo>
                      <a:pt x="8" y="50"/>
                    </a:lnTo>
                    <a:lnTo>
                      <a:pt x="15" y="69"/>
                    </a:lnTo>
                    <a:lnTo>
                      <a:pt x="27" y="88"/>
                    </a:lnTo>
                    <a:lnTo>
                      <a:pt x="38" y="105"/>
                    </a:lnTo>
                    <a:lnTo>
                      <a:pt x="40" y="103"/>
                    </a:lnTo>
                    <a:lnTo>
                      <a:pt x="42" y="103"/>
                    </a:lnTo>
                    <a:lnTo>
                      <a:pt x="30" y="86"/>
                    </a:lnTo>
                    <a:lnTo>
                      <a:pt x="19" y="69"/>
                    </a:lnTo>
                    <a:lnTo>
                      <a:pt x="12" y="50"/>
                    </a:lnTo>
                    <a:lnTo>
                      <a:pt x="4" y="29"/>
                    </a:lnTo>
                    <a:lnTo>
                      <a:pt x="2" y="29"/>
                    </a:lnTo>
                    <a:lnTo>
                      <a:pt x="0" y="29"/>
                    </a:lnTo>
                    <a:close/>
                    <a:moveTo>
                      <a:pt x="353" y="38"/>
                    </a:moveTo>
                    <a:lnTo>
                      <a:pt x="357" y="21"/>
                    </a:lnTo>
                    <a:lnTo>
                      <a:pt x="359" y="4"/>
                    </a:lnTo>
                    <a:lnTo>
                      <a:pt x="357" y="2"/>
                    </a:lnTo>
                    <a:lnTo>
                      <a:pt x="355" y="0"/>
                    </a:lnTo>
                    <a:lnTo>
                      <a:pt x="353" y="19"/>
                    </a:lnTo>
                    <a:lnTo>
                      <a:pt x="349" y="38"/>
                    </a:lnTo>
                    <a:lnTo>
                      <a:pt x="349" y="38"/>
                    </a:lnTo>
                    <a:lnTo>
                      <a:pt x="349" y="38"/>
                    </a:lnTo>
                    <a:lnTo>
                      <a:pt x="351" y="38"/>
                    </a:lnTo>
                    <a:lnTo>
                      <a:pt x="353" y="38"/>
                    </a:lnTo>
                    <a:close/>
                  </a:path>
                </a:pathLst>
              </a:custGeom>
              <a:solidFill>
                <a:srgbClr val="E49437"/>
              </a:solidFill>
              <a:ln w="9525">
                <a:noFill/>
                <a:round/>
                <a:headEnd/>
                <a:tailEnd/>
              </a:ln>
            </p:spPr>
            <p:txBody>
              <a:bodyPr/>
              <a:lstStyle/>
              <a:p>
                <a:endParaRPr lang="en-US"/>
              </a:p>
            </p:txBody>
          </p:sp>
          <p:sp>
            <p:nvSpPr>
              <p:cNvPr id="179471" name="Freeform 271"/>
              <p:cNvSpPr>
                <a:spLocks noEditPoints="1"/>
              </p:cNvSpPr>
              <p:nvPr/>
            </p:nvSpPr>
            <p:spPr bwMode="auto">
              <a:xfrm>
                <a:off x="1688" y="1649"/>
                <a:ext cx="355" cy="104"/>
              </a:xfrm>
              <a:custGeom>
                <a:avLst/>
                <a:gdLst/>
                <a:ahLst/>
                <a:cxnLst>
                  <a:cxn ang="0">
                    <a:pos x="0" y="30"/>
                  </a:cxn>
                  <a:cxn ang="0">
                    <a:pos x="8" y="51"/>
                  </a:cxn>
                  <a:cxn ang="0">
                    <a:pos x="15" y="70"/>
                  </a:cxn>
                  <a:cxn ang="0">
                    <a:pos x="27" y="89"/>
                  </a:cxn>
                  <a:cxn ang="0">
                    <a:pos x="38" y="104"/>
                  </a:cxn>
                  <a:cxn ang="0">
                    <a:pos x="40" y="104"/>
                  </a:cxn>
                  <a:cxn ang="0">
                    <a:pos x="42" y="104"/>
                  </a:cxn>
                  <a:cxn ang="0">
                    <a:pos x="30" y="87"/>
                  </a:cxn>
                  <a:cxn ang="0">
                    <a:pos x="19" y="70"/>
                  </a:cxn>
                  <a:cxn ang="0">
                    <a:pos x="11" y="49"/>
                  </a:cxn>
                  <a:cxn ang="0">
                    <a:pos x="4" y="30"/>
                  </a:cxn>
                  <a:cxn ang="0">
                    <a:pos x="2" y="30"/>
                  </a:cxn>
                  <a:cxn ang="0">
                    <a:pos x="0" y="30"/>
                  </a:cxn>
                  <a:cxn ang="0">
                    <a:pos x="349" y="39"/>
                  </a:cxn>
                  <a:cxn ang="0">
                    <a:pos x="353" y="22"/>
                  </a:cxn>
                  <a:cxn ang="0">
                    <a:pos x="355" y="3"/>
                  </a:cxn>
                  <a:cxn ang="0">
                    <a:pos x="353" y="1"/>
                  </a:cxn>
                  <a:cxn ang="0">
                    <a:pos x="351" y="0"/>
                  </a:cxn>
                  <a:cxn ang="0">
                    <a:pos x="349" y="20"/>
                  </a:cxn>
                  <a:cxn ang="0">
                    <a:pos x="345" y="37"/>
                  </a:cxn>
                  <a:cxn ang="0">
                    <a:pos x="347" y="37"/>
                  </a:cxn>
                  <a:cxn ang="0">
                    <a:pos x="347" y="39"/>
                  </a:cxn>
                  <a:cxn ang="0">
                    <a:pos x="349" y="39"/>
                  </a:cxn>
                  <a:cxn ang="0">
                    <a:pos x="349" y="39"/>
                  </a:cxn>
                </a:cxnLst>
                <a:rect l="0" t="0" r="r" b="b"/>
                <a:pathLst>
                  <a:path w="355" h="104">
                    <a:moveTo>
                      <a:pt x="0" y="30"/>
                    </a:moveTo>
                    <a:lnTo>
                      <a:pt x="8" y="51"/>
                    </a:lnTo>
                    <a:lnTo>
                      <a:pt x="15" y="70"/>
                    </a:lnTo>
                    <a:lnTo>
                      <a:pt x="27" y="89"/>
                    </a:lnTo>
                    <a:lnTo>
                      <a:pt x="38" y="104"/>
                    </a:lnTo>
                    <a:lnTo>
                      <a:pt x="40" y="104"/>
                    </a:lnTo>
                    <a:lnTo>
                      <a:pt x="42" y="104"/>
                    </a:lnTo>
                    <a:lnTo>
                      <a:pt x="30" y="87"/>
                    </a:lnTo>
                    <a:lnTo>
                      <a:pt x="19" y="70"/>
                    </a:lnTo>
                    <a:lnTo>
                      <a:pt x="11" y="49"/>
                    </a:lnTo>
                    <a:lnTo>
                      <a:pt x="4" y="30"/>
                    </a:lnTo>
                    <a:lnTo>
                      <a:pt x="2" y="30"/>
                    </a:lnTo>
                    <a:lnTo>
                      <a:pt x="0" y="30"/>
                    </a:lnTo>
                    <a:close/>
                    <a:moveTo>
                      <a:pt x="349" y="39"/>
                    </a:moveTo>
                    <a:lnTo>
                      <a:pt x="353" y="22"/>
                    </a:lnTo>
                    <a:lnTo>
                      <a:pt x="355" y="3"/>
                    </a:lnTo>
                    <a:lnTo>
                      <a:pt x="353" y="1"/>
                    </a:lnTo>
                    <a:lnTo>
                      <a:pt x="351" y="0"/>
                    </a:lnTo>
                    <a:lnTo>
                      <a:pt x="349" y="20"/>
                    </a:lnTo>
                    <a:lnTo>
                      <a:pt x="345" y="37"/>
                    </a:lnTo>
                    <a:lnTo>
                      <a:pt x="347" y="37"/>
                    </a:lnTo>
                    <a:lnTo>
                      <a:pt x="347" y="39"/>
                    </a:lnTo>
                    <a:lnTo>
                      <a:pt x="349" y="39"/>
                    </a:lnTo>
                    <a:lnTo>
                      <a:pt x="349" y="39"/>
                    </a:lnTo>
                    <a:close/>
                  </a:path>
                </a:pathLst>
              </a:custGeom>
              <a:solidFill>
                <a:srgbClr val="E49437"/>
              </a:solidFill>
              <a:ln w="9525">
                <a:noFill/>
                <a:round/>
                <a:headEnd/>
                <a:tailEnd/>
              </a:ln>
            </p:spPr>
            <p:txBody>
              <a:bodyPr/>
              <a:lstStyle/>
              <a:p>
                <a:endParaRPr lang="en-US"/>
              </a:p>
            </p:txBody>
          </p:sp>
          <p:sp>
            <p:nvSpPr>
              <p:cNvPr id="179472" name="Freeform 272"/>
              <p:cNvSpPr>
                <a:spLocks noEditPoints="1"/>
              </p:cNvSpPr>
              <p:nvPr/>
            </p:nvSpPr>
            <p:spPr bwMode="auto">
              <a:xfrm>
                <a:off x="1690" y="1647"/>
                <a:ext cx="351" cy="106"/>
              </a:xfrm>
              <a:custGeom>
                <a:avLst/>
                <a:gdLst/>
                <a:ahLst/>
                <a:cxnLst>
                  <a:cxn ang="0">
                    <a:pos x="0" y="32"/>
                  </a:cxn>
                  <a:cxn ang="0">
                    <a:pos x="8" y="53"/>
                  </a:cxn>
                  <a:cxn ang="0">
                    <a:pos x="15" y="72"/>
                  </a:cxn>
                  <a:cxn ang="0">
                    <a:pos x="26" y="89"/>
                  </a:cxn>
                  <a:cxn ang="0">
                    <a:pos x="38" y="106"/>
                  </a:cxn>
                  <a:cxn ang="0">
                    <a:pos x="40" y="106"/>
                  </a:cxn>
                  <a:cxn ang="0">
                    <a:pos x="44" y="106"/>
                  </a:cxn>
                  <a:cxn ang="0">
                    <a:pos x="30" y="89"/>
                  </a:cxn>
                  <a:cxn ang="0">
                    <a:pos x="19" y="72"/>
                  </a:cxn>
                  <a:cxn ang="0">
                    <a:pos x="11" y="51"/>
                  </a:cxn>
                  <a:cxn ang="0">
                    <a:pos x="4" y="30"/>
                  </a:cxn>
                  <a:cxn ang="0">
                    <a:pos x="2" y="32"/>
                  </a:cxn>
                  <a:cxn ang="0">
                    <a:pos x="0" y="32"/>
                  </a:cxn>
                  <a:cxn ang="0">
                    <a:pos x="345" y="41"/>
                  </a:cxn>
                  <a:cxn ang="0">
                    <a:pos x="349" y="22"/>
                  </a:cxn>
                  <a:cxn ang="0">
                    <a:pos x="351" y="3"/>
                  </a:cxn>
                  <a:cxn ang="0">
                    <a:pos x="349" y="2"/>
                  </a:cxn>
                  <a:cxn ang="0">
                    <a:pos x="349" y="0"/>
                  </a:cxn>
                  <a:cxn ang="0">
                    <a:pos x="345" y="21"/>
                  </a:cxn>
                  <a:cxn ang="0">
                    <a:pos x="341" y="39"/>
                  </a:cxn>
                  <a:cxn ang="0">
                    <a:pos x="343" y="39"/>
                  </a:cxn>
                  <a:cxn ang="0">
                    <a:pos x="345" y="41"/>
                  </a:cxn>
                </a:cxnLst>
                <a:rect l="0" t="0" r="r" b="b"/>
                <a:pathLst>
                  <a:path w="351" h="106">
                    <a:moveTo>
                      <a:pt x="0" y="32"/>
                    </a:moveTo>
                    <a:lnTo>
                      <a:pt x="8" y="53"/>
                    </a:lnTo>
                    <a:lnTo>
                      <a:pt x="15" y="72"/>
                    </a:lnTo>
                    <a:lnTo>
                      <a:pt x="26" y="89"/>
                    </a:lnTo>
                    <a:lnTo>
                      <a:pt x="38" y="106"/>
                    </a:lnTo>
                    <a:lnTo>
                      <a:pt x="40" y="106"/>
                    </a:lnTo>
                    <a:lnTo>
                      <a:pt x="44" y="106"/>
                    </a:lnTo>
                    <a:lnTo>
                      <a:pt x="30" y="89"/>
                    </a:lnTo>
                    <a:lnTo>
                      <a:pt x="19" y="72"/>
                    </a:lnTo>
                    <a:lnTo>
                      <a:pt x="11" y="51"/>
                    </a:lnTo>
                    <a:lnTo>
                      <a:pt x="4" y="30"/>
                    </a:lnTo>
                    <a:lnTo>
                      <a:pt x="2" y="32"/>
                    </a:lnTo>
                    <a:lnTo>
                      <a:pt x="0" y="32"/>
                    </a:lnTo>
                    <a:close/>
                    <a:moveTo>
                      <a:pt x="345" y="41"/>
                    </a:moveTo>
                    <a:lnTo>
                      <a:pt x="349" y="22"/>
                    </a:lnTo>
                    <a:lnTo>
                      <a:pt x="351" y="3"/>
                    </a:lnTo>
                    <a:lnTo>
                      <a:pt x="349" y="2"/>
                    </a:lnTo>
                    <a:lnTo>
                      <a:pt x="349" y="0"/>
                    </a:lnTo>
                    <a:lnTo>
                      <a:pt x="345" y="21"/>
                    </a:lnTo>
                    <a:lnTo>
                      <a:pt x="341" y="39"/>
                    </a:lnTo>
                    <a:lnTo>
                      <a:pt x="343" y="39"/>
                    </a:lnTo>
                    <a:lnTo>
                      <a:pt x="345" y="41"/>
                    </a:lnTo>
                    <a:close/>
                  </a:path>
                </a:pathLst>
              </a:custGeom>
              <a:solidFill>
                <a:srgbClr val="E59537"/>
              </a:solidFill>
              <a:ln w="9525">
                <a:noFill/>
                <a:round/>
                <a:headEnd/>
                <a:tailEnd/>
              </a:ln>
            </p:spPr>
            <p:txBody>
              <a:bodyPr/>
              <a:lstStyle/>
              <a:p>
                <a:endParaRPr lang="en-US"/>
              </a:p>
            </p:txBody>
          </p:sp>
          <p:sp>
            <p:nvSpPr>
              <p:cNvPr id="179473" name="Freeform 273"/>
              <p:cNvSpPr>
                <a:spLocks noEditPoints="1"/>
              </p:cNvSpPr>
              <p:nvPr/>
            </p:nvSpPr>
            <p:spPr bwMode="auto">
              <a:xfrm>
                <a:off x="1692" y="1645"/>
                <a:ext cx="347" cy="108"/>
              </a:xfrm>
              <a:custGeom>
                <a:avLst/>
                <a:gdLst/>
                <a:ahLst/>
                <a:cxnLst>
                  <a:cxn ang="0">
                    <a:pos x="0" y="34"/>
                  </a:cxn>
                  <a:cxn ang="0">
                    <a:pos x="7" y="53"/>
                  </a:cxn>
                  <a:cxn ang="0">
                    <a:pos x="15" y="74"/>
                  </a:cxn>
                  <a:cxn ang="0">
                    <a:pos x="26" y="91"/>
                  </a:cxn>
                  <a:cxn ang="0">
                    <a:pos x="38" y="108"/>
                  </a:cxn>
                  <a:cxn ang="0">
                    <a:pos x="42" y="108"/>
                  </a:cxn>
                  <a:cxn ang="0">
                    <a:pos x="43" y="106"/>
                  </a:cxn>
                  <a:cxn ang="0">
                    <a:pos x="30" y="91"/>
                  </a:cxn>
                  <a:cxn ang="0">
                    <a:pos x="19" y="72"/>
                  </a:cxn>
                  <a:cxn ang="0">
                    <a:pos x="11" y="53"/>
                  </a:cxn>
                  <a:cxn ang="0">
                    <a:pos x="4" y="32"/>
                  </a:cxn>
                  <a:cxn ang="0">
                    <a:pos x="2" y="34"/>
                  </a:cxn>
                  <a:cxn ang="0">
                    <a:pos x="0" y="34"/>
                  </a:cxn>
                  <a:cxn ang="0">
                    <a:pos x="341" y="41"/>
                  </a:cxn>
                  <a:cxn ang="0">
                    <a:pos x="345" y="24"/>
                  </a:cxn>
                  <a:cxn ang="0">
                    <a:pos x="347" y="4"/>
                  </a:cxn>
                  <a:cxn ang="0">
                    <a:pos x="347" y="2"/>
                  </a:cxn>
                  <a:cxn ang="0">
                    <a:pos x="345" y="0"/>
                  </a:cxn>
                  <a:cxn ang="0">
                    <a:pos x="341" y="23"/>
                  </a:cxn>
                  <a:cxn ang="0">
                    <a:pos x="337" y="41"/>
                  </a:cxn>
                  <a:cxn ang="0">
                    <a:pos x="339" y="41"/>
                  </a:cxn>
                  <a:cxn ang="0">
                    <a:pos x="341" y="41"/>
                  </a:cxn>
                </a:cxnLst>
                <a:rect l="0" t="0" r="r" b="b"/>
                <a:pathLst>
                  <a:path w="347" h="108">
                    <a:moveTo>
                      <a:pt x="0" y="34"/>
                    </a:moveTo>
                    <a:lnTo>
                      <a:pt x="7" y="53"/>
                    </a:lnTo>
                    <a:lnTo>
                      <a:pt x="15" y="74"/>
                    </a:lnTo>
                    <a:lnTo>
                      <a:pt x="26" y="91"/>
                    </a:lnTo>
                    <a:lnTo>
                      <a:pt x="38" y="108"/>
                    </a:lnTo>
                    <a:lnTo>
                      <a:pt x="42" y="108"/>
                    </a:lnTo>
                    <a:lnTo>
                      <a:pt x="43" y="106"/>
                    </a:lnTo>
                    <a:lnTo>
                      <a:pt x="30" y="91"/>
                    </a:lnTo>
                    <a:lnTo>
                      <a:pt x="19" y="72"/>
                    </a:lnTo>
                    <a:lnTo>
                      <a:pt x="11" y="53"/>
                    </a:lnTo>
                    <a:lnTo>
                      <a:pt x="4" y="32"/>
                    </a:lnTo>
                    <a:lnTo>
                      <a:pt x="2" y="34"/>
                    </a:lnTo>
                    <a:lnTo>
                      <a:pt x="0" y="34"/>
                    </a:lnTo>
                    <a:close/>
                    <a:moveTo>
                      <a:pt x="341" y="41"/>
                    </a:moveTo>
                    <a:lnTo>
                      <a:pt x="345" y="24"/>
                    </a:lnTo>
                    <a:lnTo>
                      <a:pt x="347" y="4"/>
                    </a:lnTo>
                    <a:lnTo>
                      <a:pt x="347" y="2"/>
                    </a:lnTo>
                    <a:lnTo>
                      <a:pt x="345" y="0"/>
                    </a:lnTo>
                    <a:lnTo>
                      <a:pt x="341" y="23"/>
                    </a:lnTo>
                    <a:lnTo>
                      <a:pt x="337" y="41"/>
                    </a:lnTo>
                    <a:lnTo>
                      <a:pt x="339" y="41"/>
                    </a:lnTo>
                    <a:lnTo>
                      <a:pt x="341" y="41"/>
                    </a:lnTo>
                    <a:close/>
                  </a:path>
                </a:pathLst>
              </a:custGeom>
              <a:solidFill>
                <a:srgbClr val="E59637"/>
              </a:solidFill>
              <a:ln w="9525">
                <a:noFill/>
                <a:round/>
                <a:headEnd/>
                <a:tailEnd/>
              </a:ln>
            </p:spPr>
            <p:txBody>
              <a:bodyPr/>
              <a:lstStyle/>
              <a:p>
                <a:endParaRPr lang="en-US"/>
              </a:p>
            </p:txBody>
          </p:sp>
          <p:sp>
            <p:nvSpPr>
              <p:cNvPr id="179474" name="Freeform 274"/>
              <p:cNvSpPr>
                <a:spLocks noEditPoints="1"/>
              </p:cNvSpPr>
              <p:nvPr/>
            </p:nvSpPr>
            <p:spPr bwMode="auto">
              <a:xfrm>
                <a:off x="1694" y="1643"/>
                <a:ext cx="345" cy="110"/>
              </a:xfrm>
              <a:custGeom>
                <a:avLst/>
                <a:gdLst/>
                <a:ahLst/>
                <a:cxnLst>
                  <a:cxn ang="0">
                    <a:pos x="0" y="34"/>
                  </a:cxn>
                  <a:cxn ang="0">
                    <a:pos x="7" y="55"/>
                  </a:cxn>
                  <a:cxn ang="0">
                    <a:pos x="15" y="76"/>
                  </a:cxn>
                  <a:cxn ang="0">
                    <a:pos x="26" y="93"/>
                  </a:cxn>
                  <a:cxn ang="0">
                    <a:pos x="40" y="110"/>
                  </a:cxn>
                  <a:cxn ang="0">
                    <a:pos x="41" y="108"/>
                  </a:cxn>
                  <a:cxn ang="0">
                    <a:pos x="43" y="108"/>
                  </a:cxn>
                  <a:cxn ang="0">
                    <a:pos x="30" y="93"/>
                  </a:cxn>
                  <a:cxn ang="0">
                    <a:pos x="19" y="74"/>
                  </a:cxn>
                  <a:cxn ang="0">
                    <a:pos x="11" y="55"/>
                  </a:cxn>
                  <a:cxn ang="0">
                    <a:pos x="4" y="34"/>
                  </a:cxn>
                  <a:cxn ang="0">
                    <a:pos x="2" y="34"/>
                  </a:cxn>
                  <a:cxn ang="0">
                    <a:pos x="0" y="34"/>
                  </a:cxn>
                  <a:cxn ang="0">
                    <a:pos x="337" y="43"/>
                  </a:cxn>
                  <a:cxn ang="0">
                    <a:pos x="341" y="25"/>
                  </a:cxn>
                  <a:cxn ang="0">
                    <a:pos x="345" y="4"/>
                  </a:cxn>
                  <a:cxn ang="0">
                    <a:pos x="343" y="2"/>
                  </a:cxn>
                  <a:cxn ang="0">
                    <a:pos x="341" y="0"/>
                  </a:cxn>
                  <a:cxn ang="0">
                    <a:pos x="337" y="23"/>
                  </a:cxn>
                  <a:cxn ang="0">
                    <a:pos x="334" y="43"/>
                  </a:cxn>
                  <a:cxn ang="0">
                    <a:pos x="335" y="43"/>
                  </a:cxn>
                  <a:cxn ang="0">
                    <a:pos x="337" y="43"/>
                  </a:cxn>
                </a:cxnLst>
                <a:rect l="0" t="0" r="r" b="b"/>
                <a:pathLst>
                  <a:path w="345" h="110">
                    <a:moveTo>
                      <a:pt x="0" y="34"/>
                    </a:moveTo>
                    <a:lnTo>
                      <a:pt x="7" y="55"/>
                    </a:lnTo>
                    <a:lnTo>
                      <a:pt x="15" y="76"/>
                    </a:lnTo>
                    <a:lnTo>
                      <a:pt x="26" y="93"/>
                    </a:lnTo>
                    <a:lnTo>
                      <a:pt x="40" y="110"/>
                    </a:lnTo>
                    <a:lnTo>
                      <a:pt x="41" y="108"/>
                    </a:lnTo>
                    <a:lnTo>
                      <a:pt x="43" y="108"/>
                    </a:lnTo>
                    <a:lnTo>
                      <a:pt x="30" y="93"/>
                    </a:lnTo>
                    <a:lnTo>
                      <a:pt x="19" y="74"/>
                    </a:lnTo>
                    <a:lnTo>
                      <a:pt x="11" y="55"/>
                    </a:lnTo>
                    <a:lnTo>
                      <a:pt x="4" y="34"/>
                    </a:lnTo>
                    <a:lnTo>
                      <a:pt x="2" y="34"/>
                    </a:lnTo>
                    <a:lnTo>
                      <a:pt x="0" y="34"/>
                    </a:lnTo>
                    <a:close/>
                    <a:moveTo>
                      <a:pt x="337" y="43"/>
                    </a:moveTo>
                    <a:lnTo>
                      <a:pt x="341" y="25"/>
                    </a:lnTo>
                    <a:lnTo>
                      <a:pt x="345" y="4"/>
                    </a:lnTo>
                    <a:lnTo>
                      <a:pt x="343" y="2"/>
                    </a:lnTo>
                    <a:lnTo>
                      <a:pt x="341" y="0"/>
                    </a:lnTo>
                    <a:lnTo>
                      <a:pt x="337" y="23"/>
                    </a:lnTo>
                    <a:lnTo>
                      <a:pt x="334" y="43"/>
                    </a:lnTo>
                    <a:lnTo>
                      <a:pt x="335" y="43"/>
                    </a:lnTo>
                    <a:lnTo>
                      <a:pt x="337" y="43"/>
                    </a:lnTo>
                    <a:close/>
                  </a:path>
                </a:pathLst>
              </a:custGeom>
              <a:solidFill>
                <a:srgbClr val="E59637"/>
              </a:solidFill>
              <a:ln w="9525">
                <a:noFill/>
                <a:round/>
                <a:headEnd/>
                <a:tailEnd/>
              </a:ln>
            </p:spPr>
            <p:txBody>
              <a:bodyPr/>
              <a:lstStyle/>
              <a:p>
                <a:endParaRPr lang="en-US"/>
              </a:p>
            </p:txBody>
          </p:sp>
          <p:sp>
            <p:nvSpPr>
              <p:cNvPr id="179475" name="Freeform 275"/>
              <p:cNvSpPr>
                <a:spLocks noEditPoints="1"/>
              </p:cNvSpPr>
              <p:nvPr/>
            </p:nvSpPr>
            <p:spPr bwMode="auto">
              <a:xfrm>
                <a:off x="1696" y="1643"/>
                <a:ext cx="341" cy="108"/>
              </a:xfrm>
              <a:custGeom>
                <a:avLst/>
                <a:gdLst/>
                <a:ahLst/>
                <a:cxnLst>
                  <a:cxn ang="0">
                    <a:pos x="0" y="34"/>
                  </a:cxn>
                  <a:cxn ang="0">
                    <a:pos x="7" y="55"/>
                  </a:cxn>
                  <a:cxn ang="0">
                    <a:pos x="15" y="74"/>
                  </a:cxn>
                  <a:cxn ang="0">
                    <a:pos x="26" y="93"/>
                  </a:cxn>
                  <a:cxn ang="0">
                    <a:pos x="39" y="108"/>
                  </a:cxn>
                  <a:cxn ang="0">
                    <a:pos x="41" y="108"/>
                  </a:cxn>
                  <a:cxn ang="0">
                    <a:pos x="43" y="108"/>
                  </a:cxn>
                  <a:cxn ang="0">
                    <a:pos x="30" y="91"/>
                  </a:cxn>
                  <a:cxn ang="0">
                    <a:pos x="19" y="74"/>
                  </a:cxn>
                  <a:cxn ang="0">
                    <a:pos x="11" y="55"/>
                  </a:cxn>
                  <a:cxn ang="0">
                    <a:pos x="3" y="34"/>
                  </a:cxn>
                  <a:cxn ang="0">
                    <a:pos x="2" y="34"/>
                  </a:cxn>
                  <a:cxn ang="0">
                    <a:pos x="0" y="34"/>
                  </a:cxn>
                  <a:cxn ang="0">
                    <a:pos x="333" y="43"/>
                  </a:cxn>
                  <a:cxn ang="0">
                    <a:pos x="337" y="25"/>
                  </a:cxn>
                  <a:cxn ang="0">
                    <a:pos x="341" y="2"/>
                  </a:cxn>
                  <a:cxn ang="0">
                    <a:pos x="339" y="0"/>
                  </a:cxn>
                  <a:cxn ang="0">
                    <a:pos x="337" y="0"/>
                  </a:cxn>
                  <a:cxn ang="0">
                    <a:pos x="335" y="23"/>
                  </a:cxn>
                  <a:cxn ang="0">
                    <a:pos x="330" y="43"/>
                  </a:cxn>
                  <a:cxn ang="0">
                    <a:pos x="332" y="43"/>
                  </a:cxn>
                  <a:cxn ang="0">
                    <a:pos x="333" y="43"/>
                  </a:cxn>
                </a:cxnLst>
                <a:rect l="0" t="0" r="r" b="b"/>
                <a:pathLst>
                  <a:path w="341" h="108">
                    <a:moveTo>
                      <a:pt x="0" y="34"/>
                    </a:moveTo>
                    <a:lnTo>
                      <a:pt x="7" y="55"/>
                    </a:lnTo>
                    <a:lnTo>
                      <a:pt x="15" y="74"/>
                    </a:lnTo>
                    <a:lnTo>
                      <a:pt x="26" y="93"/>
                    </a:lnTo>
                    <a:lnTo>
                      <a:pt x="39" y="108"/>
                    </a:lnTo>
                    <a:lnTo>
                      <a:pt x="41" y="108"/>
                    </a:lnTo>
                    <a:lnTo>
                      <a:pt x="43" y="108"/>
                    </a:lnTo>
                    <a:lnTo>
                      <a:pt x="30" y="91"/>
                    </a:lnTo>
                    <a:lnTo>
                      <a:pt x="19" y="74"/>
                    </a:lnTo>
                    <a:lnTo>
                      <a:pt x="11" y="55"/>
                    </a:lnTo>
                    <a:lnTo>
                      <a:pt x="3" y="34"/>
                    </a:lnTo>
                    <a:lnTo>
                      <a:pt x="2" y="34"/>
                    </a:lnTo>
                    <a:lnTo>
                      <a:pt x="0" y="34"/>
                    </a:lnTo>
                    <a:close/>
                    <a:moveTo>
                      <a:pt x="333" y="43"/>
                    </a:moveTo>
                    <a:lnTo>
                      <a:pt x="337" y="25"/>
                    </a:lnTo>
                    <a:lnTo>
                      <a:pt x="341" y="2"/>
                    </a:lnTo>
                    <a:lnTo>
                      <a:pt x="339" y="0"/>
                    </a:lnTo>
                    <a:lnTo>
                      <a:pt x="337" y="0"/>
                    </a:lnTo>
                    <a:lnTo>
                      <a:pt x="335" y="23"/>
                    </a:lnTo>
                    <a:lnTo>
                      <a:pt x="330" y="43"/>
                    </a:lnTo>
                    <a:lnTo>
                      <a:pt x="332" y="43"/>
                    </a:lnTo>
                    <a:lnTo>
                      <a:pt x="333" y="43"/>
                    </a:lnTo>
                    <a:close/>
                  </a:path>
                </a:pathLst>
              </a:custGeom>
              <a:solidFill>
                <a:srgbClr val="E59737"/>
              </a:solidFill>
              <a:ln w="9525">
                <a:noFill/>
                <a:round/>
                <a:headEnd/>
                <a:tailEnd/>
              </a:ln>
            </p:spPr>
            <p:txBody>
              <a:bodyPr/>
              <a:lstStyle/>
              <a:p>
                <a:endParaRPr lang="en-US"/>
              </a:p>
            </p:txBody>
          </p:sp>
          <p:sp>
            <p:nvSpPr>
              <p:cNvPr id="179476" name="Freeform 276"/>
              <p:cNvSpPr>
                <a:spLocks noEditPoints="1"/>
              </p:cNvSpPr>
              <p:nvPr/>
            </p:nvSpPr>
            <p:spPr bwMode="auto">
              <a:xfrm>
                <a:off x="1698" y="1641"/>
                <a:ext cx="337" cy="110"/>
              </a:xfrm>
              <a:custGeom>
                <a:avLst/>
                <a:gdLst/>
                <a:ahLst/>
                <a:cxnLst>
                  <a:cxn ang="0">
                    <a:pos x="0" y="36"/>
                  </a:cxn>
                  <a:cxn ang="0">
                    <a:pos x="7" y="57"/>
                  </a:cxn>
                  <a:cxn ang="0">
                    <a:pos x="15" y="76"/>
                  </a:cxn>
                  <a:cxn ang="0">
                    <a:pos x="26" y="95"/>
                  </a:cxn>
                  <a:cxn ang="0">
                    <a:pos x="39" y="110"/>
                  </a:cxn>
                  <a:cxn ang="0">
                    <a:pos x="41" y="110"/>
                  </a:cxn>
                  <a:cxn ang="0">
                    <a:pos x="43" y="110"/>
                  </a:cxn>
                  <a:cxn ang="0">
                    <a:pos x="30" y="93"/>
                  </a:cxn>
                  <a:cxn ang="0">
                    <a:pos x="18" y="76"/>
                  </a:cxn>
                  <a:cxn ang="0">
                    <a:pos x="11" y="55"/>
                  </a:cxn>
                  <a:cxn ang="0">
                    <a:pos x="3" y="36"/>
                  </a:cxn>
                  <a:cxn ang="0">
                    <a:pos x="1" y="36"/>
                  </a:cxn>
                  <a:cxn ang="0">
                    <a:pos x="0" y="36"/>
                  </a:cxn>
                  <a:cxn ang="0">
                    <a:pos x="330" y="45"/>
                  </a:cxn>
                  <a:cxn ang="0">
                    <a:pos x="333" y="25"/>
                  </a:cxn>
                  <a:cxn ang="0">
                    <a:pos x="337" y="2"/>
                  </a:cxn>
                  <a:cxn ang="0">
                    <a:pos x="335" y="2"/>
                  </a:cxn>
                  <a:cxn ang="0">
                    <a:pos x="333" y="0"/>
                  </a:cxn>
                  <a:cxn ang="0">
                    <a:pos x="331" y="23"/>
                  </a:cxn>
                  <a:cxn ang="0">
                    <a:pos x="326" y="45"/>
                  </a:cxn>
                  <a:cxn ang="0">
                    <a:pos x="328" y="45"/>
                  </a:cxn>
                  <a:cxn ang="0">
                    <a:pos x="330" y="45"/>
                  </a:cxn>
                </a:cxnLst>
                <a:rect l="0" t="0" r="r" b="b"/>
                <a:pathLst>
                  <a:path w="337" h="110">
                    <a:moveTo>
                      <a:pt x="0" y="36"/>
                    </a:moveTo>
                    <a:lnTo>
                      <a:pt x="7" y="57"/>
                    </a:lnTo>
                    <a:lnTo>
                      <a:pt x="15" y="76"/>
                    </a:lnTo>
                    <a:lnTo>
                      <a:pt x="26" y="95"/>
                    </a:lnTo>
                    <a:lnTo>
                      <a:pt x="39" y="110"/>
                    </a:lnTo>
                    <a:lnTo>
                      <a:pt x="41" y="110"/>
                    </a:lnTo>
                    <a:lnTo>
                      <a:pt x="43" y="110"/>
                    </a:lnTo>
                    <a:lnTo>
                      <a:pt x="30" y="93"/>
                    </a:lnTo>
                    <a:lnTo>
                      <a:pt x="18" y="76"/>
                    </a:lnTo>
                    <a:lnTo>
                      <a:pt x="11" y="55"/>
                    </a:lnTo>
                    <a:lnTo>
                      <a:pt x="3" y="36"/>
                    </a:lnTo>
                    <a:lnTo>
                      <a:pt x="1" y="36"/>
                    </a:lnTo>
                    <a:lnTo>
                      <a:pt x="0" y="36"/>
                    </a:lnTo>
                    <a:close/>
                    <a:moveTo>
                      <a:pt x="330" y="45"/>
                    </a:moveTo>
                    <a:lnTo>
                      <a:pt x="333" y="25"/>
                    </a:lnTo>
                    <a:lnTo>
                      <a:pt x="337" y="2"/>
                    </a:lnTo>
                    <a:lnTo>
                      <a:pt x="335" y="2"/>
                    </a:lnTo>
                    <a:lnTo>
                      <a:pt x="333" y="0"/>
                    </a:lnTo>
                    <a:lnTo>
                      <a:pt x="331" y="23"/>
                    </a:lnTo>
                    <a:lnTo>
                      <a:pt x="326" y="45"/>
                    </a:lnTo>
                    <a:lnTo>
                      <a:pt x="328" y="45"/>
                    </a:lnTo>
                    <a:lnTo>
                      <a:pt x="330" y="45"/>
                    </a:lnTo>
                    <a:close/>
                  </a:path>
                </a:pathLst>
              </a:custGeom>
              <a:solidFill>
                <a:srgbClr val="E59837"/>
              </a:solidFill>
              <a:ln w="9525">
                <a:noFill/>
                <a:round/>
                <a:headEnd/>
                <a:tailEnd/>
              </a:ln>
            </p:spPr>
            <p:txBody>
              <a:bodyPr/>
              <a:lstStyle/>
              <a:p>
                <a:endParaRPr lang="en-US"/>
              </a:p>
            </p:txBody>
          </p:sp>
          <p:sp>
            <p:nvSpPr>
              <p:cNvPr id="179477" name="Freeform 277"/>
              <p:cNvSpPr>
                <a:spLocks noEditPoints="1"/>
              </p:cNvSpPr>
              <p:nvPr/>
            </p:nvSpPr>
            <p:spPr bwMode="auto">
              <a:xfrm>
                <a:off x="1699" y="1639"/>
                <a:ext cx="334" cy="112"/>
              </a:xfrm>
              <a:custGeom>
                <a:avLst/>
                <a:gdLst/>
                <a:ahLst/>
                <a:cxnLst>
                  <a:cxn ang="0">
                    <a:pos x="0" y="38"/>
                  </a:cxn>
                  <a:cxn ang="0">
                    <a:pos x="8" y="59"/>
                  </a:cxn>
                  <a:cxn ang="0">
                    <a:pos x="16" y="78"/>
                  </a:cxn>
                  <a:cxn ang="0">
                    <a:pos x="27" y="95"/>
                  </a:cxn>
                  <a:cxn ang="0">
                    <a:pos x="40" y="112"/>
                  </a:cxn>
                  <a:cxn ang="0">
                    <a:pos x="42" y="112"/>
                  </a:cxn>
                  <a:cxn ang="0">
                    <a:pos x="44" y="110"/>
                  </a:cxn>
                  <a:cxn ang="0">
                    <a:pos x="31" y="95"/>
                  </a:cxn>
                  <a:cxn ang="0">
                    <a:pos x="19" y="76"/>
                  </a:cxn>
                  <a:cxn ang="0">
                    <a:pos x="12" y="57"/>
                  </a:cxn>
                  <a:cxn ang="0">
                    <a:pos x="4" y="36"/>
                  </a:cxn>
                  <a:cxn ang="0">
                    <a:pos x="2" y="38"/>
                  </a:cxn>
                  <a:cxn ang="0">
                    <a:pos x="0" y="38"/>
                  </a:cxn>
                  <a:cxn ang="0">
                    <a:pos x="327" y="47"/>
                  </a:cxn>
                  <a:cxn ang="0">
                    <a:pos x="332" y="27"/>
                  </a:cxn>
                  <a:cxn ang="0">
                    <a:pos x="334" y="4"/>
                  </a:cxn>
                  <a:cxn ang="0">
                    <a:pos x="332" y="2"/>
                  </a:cxn>
                  <a:cxn ang="0">
                    <a:pos x="330" y="0"/>
                  </a:cxn>
                  <a:cxn ang="0">
                    <a:pos x="329" y="25"/>
                  </a:cxn>
                  <a:cxn ang="0">
                    <a:pos x="323" y="47"/>
                  </a:cxn>
                  <a:cxn ang="0">
                    <a:pos x="325" y="47"/>
                  </a:cxn>
                  <a:cxn ang="0">
                    <a:pos x="327" y="47"/>
                  </a:cxn>
                </a:cxnLst>
                <a:rect l="0" t="0" r="r" b="b"/>
                <a:pathLst>
                  <a:path w="334" h="112">
                    <a:moveTo>
                      <a:pt x="0" y="38"/>
                    </a:moveTo>
                    <a:lnTo>
                      <a:pt x="8" y="59"/>
                    </a:lnTo>
                    <a:lnTo>
                      <a:pt x="16" y="78"/>
                    </a:lnTo>
                    <a:lnTo>
                      <a:pt x="27" y="95"/>
                    </a:lnTo>
                    <a:lnTo>
                      <a:pt x="40" y="112"/>
                    </a:lnTo>
                    <a:lnTo>
                      <a:pt x="42" y="112"/>
                    </a:lnTo>
                    <a:lnTo>
                      <a:pt x="44" y="110"/>
                    </a:lnTo>
                    <a:lnTo>
                      <a:pt x="31" y="95"/>
                    </a:lnTo>
                    <a:lnTo>
                      <a:pt x="19" y="76"/>
                    </a:lnTo>
                    <a:lnTo>
                      <a:pt x="12" y="57"/>
                    </a:lnTo>
                    <a:lnTo>
                      <a:pt x="4" y="36"/>
                    </a:lnTo>
                    <a:lnTo>
                      <a:pt x="2" y="38"/>
                    </a:lnTo>
                    <a:lnTo>
                      <a:pt x="0" y="38"/>
                    </a:lnTo>
                    <a:close/>
                    <a:moveTo>
                      <a:pt x="327" y="47"/>
                    </a:moveTo>
                    <a:lnTo>
                      <a:pt x="332" y="27"/>
                    </a:lnTo>
                    <a:lnTo>
                      <a:pt x="334" y="4"/>
                    </a:lnTo>
                    <a:lnTo>
                      <a:pt x="332" y="2"/>
                    </a:lnTo>
                    <a:lnTo>
                      <a:pt x="330" y="0"/>
                    </a:lnTo>
                    <a:lnTo>
                      <a:pt x="329" y="25"/>
                    </a:lnTo>
                    <a:lnTo>
                      <a:pt x="323" y="47"/>
                    </a:lnTo>
                    <a:lnTo>
                      <a:pt x="325" y="47"/>
                    </a:lnTo>
                    <a:lnTo>
                      <a:pt x="327" y="47"/>
                    </a:lnTo>
                    <a:close/>
                  </a:path>
                </a:pathLst>
              </a:custGeom>
              <a:solidFill>
                <a:srgbClr val="E59836"/>
              </a:solidFill>
              <a:ln w="9525">
                <a:noFill/>
                <a:round/>
                <a:headEnd/>
                <a:tailEnd/>
              </a:ln>
            </p:spPr>
            <p:txBody>
              <a:bodyPr/>
              <a:lstStyle/>
              <a:p>
                <a:endParaRPr lang="en-US"/>
              </a:p>
            </p:txBody>
          </p:sp>
          <p:sp>
            <p:nvSpPr>
              <p:cNvPr id="179478" name="Freeform 278"/>
              <p:cNvSpPr>
                <a:spLocks noEditPoints="1"/>
              </p:cNvSpPr>
              <p:nvPr/>
            </p:nvSpPr>
            <p:spPr bwMode="auto">
              <a:xfrm>
                <a:off x="1701" y="1637"/>
                <a:ext cx="330" cy="114"/>
              </a:xfrm>
              <a:custGeom>
                <a:avLst/>
                <a:gdLst/>
                <a:ahLst/>
                <a:cxnLst>
                  <a:cxn ang="0">
                    <a:pos x="0" y="40"/>
                  </a:cxn>
                  <a:cxn ang="0">
                    <a:pos x="8" y="59"/>
                  </a:cxn>
                  <a:cxn ang="0">
                    <a:pos x="15" y="80"/>
                  </a:cxn>
                  <a:cxn ang="0">
                    <a:pos x="27" y="97"/>
                  </a:cxn>
                  <a:cxn ang="0">
                    <a:pos x="40" y="114"/>
                  </a:cxn>
                  <a:cxn ang="0">
                    <a:pos x="42" y="112"/>
                  </a:cxn>
                  <a:cxn ang="0">
                    <a:pos x="44" y="112"/>
                  </a:cxn>
                  <a:cxn ang="0">
                    <a:pos x="31" y="97"/>
                  </a:cxn>
                  <a:cxn ang="0">
                    <a:pos x="19" y="78"/>
                  </a:cxn>
                  <a:cxn ang="0">
                    <a:pos x="12" y="59"/>
                  </a:cxn>
                  <a:cxn ang="0">
                    <a:pos x="4" y="38"/>
                  </a:cxn>
                  <a:cxn ang="0">
                    <a:pos x="2" y="38"/>
                  </a:cxn>
                  <a:cxn ang="0">
                    <a:pos x="0" y="40"/>
                  </a:cxn>
                  <a:cxn ang="0">
                    <a:pos x="323" y="49"/>
                  </a:cxn>
                  <a:cxn ang="0">
                    <a:pos x="328" y="27"/>
                  </a:cxn>
                  <a:cxn ang="0">
                    <a:pos x="330" y="4"/>
                  </a:cxn>
                  <a:cxn ang="0">
                    <a:pos x="328" y="2"/>
                  </a:cxn>
                  <a:cxn ang="0">
                    <a:pos x="327" y="0"/>
                  </a:cxn>
                  <a:cxn ang="0">
                    <a:pos x="327" y="0"/>
                  </a:cxn>
                  <a:cxn ang="0">
                    <a:pos x="327" y="0"/>
                  </a:cxn>
                  <a:cxn ang="0">
                    <a:pos x="325" y="25"/>
                  </a:cxn>
                  <a:cxn ang="0">
                    <a:pos x="319" y="49"/>
                  </a:cxn>
                  <a:cxn ang="0">
                    <a:pos x="321" y="49"/>
                  </a:cxn>
                  <a:cxn ang="0">
                    <a:pos x="323" y="49"/>
                  </a:cxn>
                </a:cxnLst>
                <a:rect l="0" t="0" r="r" b="b"/>
                <a:pathLst>
                  <a:path w="330" h="114">
                    <a:moveTo>
                      <a:pt x="0" y="40"/>
                    </a:moveTo>
                    <a:lnTo>
                      <a:pt x="8" y="59"/>
                    </a:lnTo>
                    <a:lnTo>
                      <a:pt x="15" y="80"/>
                    </a:lnTo>
                    <a:lnTo>
                      <a:pt x="27" y="97"/>
                    </a:lnTo>
                    <a:lnTo>
                      <a:pt x="40" y="114"/>
                    </a:lnTo>
                    <a:lnTo>
                      <a:pt x="42" y="112"/>
                    </a:lnTo>
                    <a:lnTo>
                      <a:pt x="44" y="112"/>
                    </a:lnTo>
                    <a:lnTo>
                      <a:pt x="31" y="97"/>
                    </a:lnTo>
                    <a:lnTo>
                      <a:pt x="19" y="78"/>
                    </a:lnTo>
                    <a:lnTo>
                      <a:pt x="12" y="59"/>
                    </a:lnTo>
                    <a:lnTo>
                      <a:pt x="4" y="38"/>
                    </a:lnTo>
                    <a:lnTo>
                      <a:pt x="2" y="38"/>
                    </a:lnTo>
                    <a:lnTo>
                      <a:pt x="0" y="40"/>
                    </a:lnTo>
                    <a:close/>
                    <a:moveTo>
                      <a:pt x="323" y="49"/>
                    </a:moveTo>
                    <a:lnTo>
                      <a:pt x="328" y="27"/>
                    </a:lnTo>
                    <a:lnTo>
                      <a:pt x="330" y="4"/>
                    </a:lnTo>
                    <a:lnTo>
                      <a:pt x="328" y="2"/>
                    </a:lnTo>
                    <a:lnTo>
                      <a:pt x="327" y="0"/>
                    </a:lnTo>
                    <a:lnTo>
                      <a:pt x="327" y="0"/>
                    </a:lnTo>
                    <a:lnTo>
                      <a:pt x="327" y="0"/>
                    </a:lnTo>
                    <a:lnTo>
                      <a:pt x="325" y="25"/>
                    </a:lnTo>
                    <a:lnTo>
                      <a:pt x="319" y="49"/>
                    </a:lnTo>
                    <a:lnTo>
                      <a:pt x="321" y="49"/>
                    </a:lnTo>
                    <a:lnTo>
                      <a:pt x="323" y="49"/>
                    </a:lnTo>
                    <a:close/>
                  </a:path>
                </a:pathLst>
              </a:custGeom>
              <a:solidFill>
                <a:srgbClr val="E59936"/>
              </a:solidFill>
              <a:ln w="9525">
                <a:noFill/>
                <a:round/>
                <a:headEnd/>
                <a:tailEnd/>
              </a:ln>
            </p:spPr>
            <p:txBody>
              <a:bodyPr/>
              <a:lstStyle/>
              <a:p>
                <a:endParaRPr lang="en-US"/>
              </a:p>
            </p:txBody>
          </p:sp>
          <p:sp>
            <p:nvSpPr>
              <p:cNvPr id="179479" name="Freeform 279"/>
              <p:cNvSpPr>
                <a:spLocks noEditPoints="1"/>
              </p:cNvSpPr>
              <p:nvPr/>
            </p:nvSpPr>
            <p:spPr bwMode="auto">
              <a:xfrm>
                <a:off x="1703" y="1635"/>
                <a:ext cx="326" cy="114"/>
              </a:xfrm>
              <a:custGeom>
                <a:avLst/>
                <a:gdLst/>
                <a:ahLst/>
                <a:cxnLst>
                  <a:cxn ang="0">
                    <a:pos x="0" y="40"/>
                  </a:cxn>
                  <a:cxn ang="0">
                    <a:pos x="8" y="61"/>
                  </a:cxn>
                  <a:cxn ang="0">
                    <a:pos x="15" y="80"/>
                  </a:cxn>
                  <a:cxn ang="0">
                    <a:pos x="27" y="99"/>
                  </a:cxn>
                  <a:cxn ang="0">
                    <a:pos x="40" y="114"/>
                  </a:cxn>
                  <a:cxn ang="0">
                    <a:pos x="42" y="114"/>
                  </a:cxn>
                  <a:cxn ang="0">
                    <a:pos x="44" y="114"/>
                  </a:cxn>
                  <a:cxn ang="0">
                    <a:pos x="31" y="97"/>
                  </a:cxn>
                  <a:cxn ang="0">
                    <a:pos x="19" y="80"/>
                  </a:cxn>
                  <a:cxn ang="0">
                    <a:pos x="12" y="61"/>
                  </a:cxn>
                  <a:cxn ang="0">
                    <a:pos x="4" y="40"/>
                  </a:cxn>
                  <a:cxn ang="0">
                    <a:pos x="2" y="40"/>
                  </a:cxn>
                  <a:cxn ang="0">
                    <a:pos x="0" y="40"/>
                  </a:cxn>
                  <a:cxn ang="0">
                    <a:pos x="319" y="51"/>
                  </a:cxn>
                  <a:cxn ang="0">
                    <a:pos x="325" y="29"/>
                  </a:cxn>
                  <a:cxn ang="0">
                    <a:pos x="326" y="4"/>
                  </a:cxn>
                  <a:cxn ang="0">
                    <a:pos x="325" y="2"/>
                  </a:cxn>
                  <a:cxn ang="0">
                    <a:pos x="323" y="0"/>
                  </a:cxn>
                  <a:cxn ang="0">
                    <a:pos x="323" y="0"/>
                  </a:cxn>
                  <a:cxn ang="0">
                    <a:pos x="323" y="0"/>
                  </a:cxn>
                  <a:cxn ang="0">
                    <a:pos x="323" y="2"/>
                  </a:cxn>
                  <a:cxn ang="0">
                    <a:pos x="323" y="2"/>
                  </a:cxn>
                  <a:cxn ang="0">
                    <a:pos x="321" y="27"/>
                  </a:cxn>
                  <a:cxn ang="0">
                    <a:pos x="315" y="51"/>
                  </a:cxn>
                  <a:cxn ang="0">
                    <a:pos x="317" y="51"/>
                  </a:cxn>
                  <a:cxn ang="0">
                    <a:pos x="319" y="51"/>
                  </a:cxn>
                </a:cxnLst>
                <a:rect l="0" t="0" r="r" b="b"/>
                <a:pathLst>
                  <a:path w="326" h="114">
                    <a:moveTo>
                      <a:pt x="0" y="40"/>
                    </a:moveTo>
                    <a:lnTo>
                      <a:pt x="8" y="61"/>
                    </a:lnTo>
                    <a:lnTo>
                      <a:pt x="15" y="80"/>
                    </a:lnTo>
                    <a:lnTo>
                      <a:pt x="27" y="99"/>
                    </a:lnTo>
                    <a:lnTo>
                      <a:pt x="40" y="114"/>
                    </a:lnTo>
                    <a:lnTo>
                      <a:pt x="42" y="114"/>
                    </a:lnTo>
                    <a:lnTo>
                      <a:pt x="44" y="114"/>
                    </a:lnTo>
                    <a:lnTo>
                      <a:pt x="31" y="97"/>
                    </a:lnTo>
                    <a:lnTo>
                      <a:pt x="19" y="80"/>
                    </a:lnTo>
                    <a:lnTo>
                      <a:pt x="12" y="61"/>
                    </a:lnTo>
                    <a:lnTo>
                      <a:pt x="4" y="40"/>
                    </a:lnTo>
                    <a:lnTo>
                      <a:pt x="2" y="40"/>
                    </a:lnTo>
                    <a:lnTo>
                      <a:pt x="0" y="40"/>
                    </a:lnTo>
                    <a:close/>
                    <a:moveTo>
                      <a:pt x="319" y="51"/>
                    </a:moveTo>
                    <a:lnTo>
                      <a:pt x="325" y="29"/>
                    </a:lnTo>
                    <a:lnTo>
                      <a:pt x="326" y="4"/>
                    </a:lnTo>
                    <a:lnTo>
                      <a:pt x="325" y="2"/>
                    </a:lnTo>
                    <a:lnTo>
                      <a:pt x="323" y="0"/>
                    </a:lnTo>
                    <a:lnTo>
                      <a:pt x="323" y="0"/>
                    </a:lnTo>
                    <a:lnTo>
                      <a:pt x="323" y="0"/>
                    </a:lnTo>
                    <a:lnTo>
                      <a:pt x="323" y="2"/>
                    </a:lnTo>
                    <a:lnTo>
                      <a:pt x="323" y="2"/>
                    </a:lnTo>
                    <a:lnTo>
                      <a:pt x="321" y="27"/>
                    </a:lnTo>
                    <a:lnTo>
                      <a:pt x="315" y="51"/>
                    </a:lnTo>
                    <a:lnTo>
                      <a:pt x="317" y="51"/>
                    </a:lnTo>
                    <a:lnTo>
                      <a:pt x="319" y="51"/>
                    </a:lnTo>
                    <a:close/>
                  </a:path>
                </a:pathLst>
              </a:custGeom>
              <a:solidFill>
                <a:srgbClr val="E59A36"/>
              </a:solidFill>
              <a:ln w="9525">
                <a:noFill/>
                <a:round/>
                <a:headEnd/>
                <a:tailEnd/>
              </a:ln>
            </p:spPr>
            <p:txBody>
              <a:bodyPr/>
              <a:lstStyle/>
              <a:p>
                <a:endParaRPr lang="en-US"/>
              </a:p>
            </p:txBody>
          </p:sp>
          <p:sp>
            <p:nvSpPr>
              <p:cNvPr id="179480" name="Freeform 280"/>
              <p:cNvSpPr>
                <a:spLocks noEditPoints="1"/>
              </p:cNvSpPr>
              <p:nvPr/>
            </p:nvSpPr>
            <p:spPr bwMode="auto">
              <a:xfrm>
                <a:off x="1705" y="1633"/>
                <a:ext cx="323" cy="116"/>
              </a:xfrm>
              <a:custGeom>
                <a:avLst/>
                <a:gdLst/>
                <a:ahLst/>
                <a:cxnLst>
                  <a:cxn ang="0">
                    <a:pos x="323" y="4"/>
                  </a:cxn>
                  <a:cxn ang="0">
                    <a:pos x="323" y="4"/>
                  </a:cxn>
                  <a:cxn ang="0">
                    <a:pos x="323" y="4"/>
                  </a:cxn>
                  <a:cxn ang="0">
                    <a:pos x="321" y="2"/>
                  </a:cxn>
                  <a:cxn ang="0">
                    <a:pos x="321" y="2"/>
                  </a:cxn>
                  <a:cxn ang="0">
                    <a:pos x="319" y="0"/>
                  </a:cxn>
                  <a:cxn ang="0">
                    <a:pos x="319" y="0"/>
                  </a:cxn>
                  <a:cxn ang="0">
                    <a:pos x="319" y="2"/>
                  </a:cxn>
                  <a:cxn ang="0">
                    <a:pos x="319" y="4"/>
                  </a:cxn>
                  <a:cxn ang="0">
                    <a:pos x="317" y="17"/>
                  </a:cxn>
                  <a:cxn ang="0">
                    <a:pos x="317" y="29"/>
                  </a:cxn>
                  <a:cxn ang="0">
                    <a:pos x="313" y="42"/>
                  </a:cxn>
                  <a:cxn ang="0">
                    <a:pos x="311" y="53"/>
                  </a:cxn>
                  <a:cxn ang="0">
                    <a:pos x="313" y="53"/>
                  </a:cxn>
                  <a:cxn ang="0">
                    <a:pos x="315" y="53"/>
                  </a:cxn>
                  <a:cxn ang="0">
                    <a:pos x="321" y="29"/>
                  </a:cxn>
                  <a:cxn ang="0">
                    <a:pos x="323" y="4"/>
                  </a:cxn>
                  <a:cxn ang="0">
                    <a:pos x="0" y="42"/>
                  </a:cxn>
                  <a:cxn ang="0">
                    <a:pos x="8" y="63"/>
                  </a:cxn>
                  <a:cxn ang="0">
                    <a:pos x="15" y="82"/>
                  </a:cxn>
                  <a:cxn ang="0">
                    <a:pos x="27" y="101"/>
                  </a:cxn>
                  <a:cxn ang="0">
                    <a:pos x="40" y="116"/>
                  </a:cxn>
                  <a:cxn ang="0">
                    <a:pos x="42" y="116"/>
                  </a:cxn>
                  <a:cxn ang="0">
                    <a:pos x="44" y="114"/>
                  </a:cxn>
                  <a:cxn ang="0">
                    <a:pos x="30" y="99"/>
                  </a:cxn>
                  <a:cxn ang="0">
                    <a:pos x="19" y="82"/>
                  </a:cxn>
                  <a:cxn ang="0">
                    <a:pos x="11" y="63"/>
                  </a:cxn>
                  <a:cxn ang="0">
                    <a:pos x="4" y="42"/>
                  </a:cxn>
                  <a:cxn ang="0">
                    <a:pos x="2" y="42"/>
                  </a:cxn>
                  <a:cxn ang="0">
                    <a:pos x="0" y="42"/>
                  </a:cxn>
                </a:cxnLst>
                <a:rect l="0" t="0" r="r" b="b"/>
                <a:pathLst>
                  <a:path w="323" h="116">
                    <a:moveTo>
                      <a:pt x="323" y="4"/>
                    </a:moveTo>
                    <a:lnTo>
                      <a:pt x="323" y="4"/>
                    </a:lnTo>
                    <a:lnTo>
                      <a:pt x="323" y="4"/>
                    </a:lnTo>
                    <a:lnTo>
                      <a:pt x="321" y="2"/>
                    </a:lnTo>
                    <a:lnTo>
                      <a:pt x="321" y="2"/>
                    </a:lnTo>
                    <a:lnTo>
                      <a:pt x="319" y="0"/>
                    </a:lnTo>
                    <a:lnTo>
                      <a:pt x="319" y="0"/>
                    </a:lnTo>
                    <a:lnTo>
                      <a:pt x="319" y="2"/>
                    </a:lnTo>
                    <a:lnTo>
                      <a:pt x="319" y="4"/>
                    </a:lnTo>
                    <a:lnTo>
                      <a:pt x="317" y="17"/>
                    </a:lnTo>
                    <a:lnTo>
                      <a:pt x="317" y="29"/>
                    </a:lnTo>
                    <a:lnTo>
                      <a:pt x="313" y="42"/>
                    </a:lnTo>
                    <a:lnTo>
                      <a:pt x="311" y="53"/>
                    </a:lnTo>
                    <a:lnTo>
                      <a:pt x="313" y="53"/>
                    </a:lnTo>
                    <a:lnTo>
                      <a:pt x="315" y="53"/>
                    </a:lnTo>
                    <a:lnTo>
                      <a:pt x="321" y="29"/>
                    </a:lnTo>
                    <a:lnTo>
                      <a:pt x="323" y="4"/>
                    </a:lnTo>
                    <a:close/>
                    <a:moveTo>
                      <a:pt x="0" y="42"/>
                    </a:moveTo>
                    <a:lnTo>
                      <a:pt x="8" y="63"/>
                    </a:lnTo>
                    <a:lnTo>
                      <a:pt x="15" y="82"/>
                    </a:lnTo>
                    <a:lnTo>
                      <a:pt x="27" y="101"/>
                    </a:lnTo>
                    <a:lnTo>
                      <a:pt x="40" y="116"/>
                    </a:lnTo>
                    <a:lnTo>
                      <a:pt x="42" y="116"/>
                    </a:lnTo>
                    <a:lnTo>
                      <a:pt x="44" y="114"/>
                    </a:lnTo>
                    <a:lnTo>
                      <a:pt x="30" y="99"/>
                    </a:lnTo>
                    <a:lnTo>
                      <a:pt x="19" y="82"/>
                    </a:lnTo>
                    <a:lnTo>
                      <a:pt x="11" y="63"/>
                    </a:lnTo>
                    <a:lnTo>
                      <a:pt x="4" y="42"/>
                    </a:lnTo>
                    <a:lnTo>
                      <a:pt x="2" y="42"/>
                    </a:lnTo>
                    <a:lnTo>
                      <a:pt x="0" y="42"/>
                    </a:lnTo>
                    <a:close/>
                  </a:path>
                </a:pathLst>
              </a:custGeom>
              <a:solidFill>
                <a:srgbClr val="E69A36"/>
              </a:solidFill>
              <a:ln w="9525">
                <a:noFill/>
                <a:round/>
                <a:headEnd/>
                <a:tailEnd/>
              </a:ln>
            </p:spPr>
            <p:txBody>
              <a:bodyPr/>
              <a:lstStyle/>
              <a:p>
                <a:endParaRPr lang="en-US"/>
              </a:p>
            </p:txBody>
          </p:sp>
          <p:sp>
            <p:nvSpPr>
              <p:cNvPr id="179481" name="Freeform 281"/>
              <p:cNvSpPr>
                <a:spLocks noEditPoints="1"/>
              </p:cNvSpPr>
              <p:nvPr/>
            </p:nvSpPr>
            <p:spPr bwMode="auto">
              <a:xfrm>
                <a:off x="1707" y="1632"/>
                <a:ext cx="319" cy="117"/>
              </a:xfrm>
              <a:custGeom>
                <a:avLst/>
                <a:gdLst/>
                <a:ahLst/>
                <a:cxnLst>
                  <a:cxn ang="0">
                    <a:pos x="319" y="5"/>
                  </a:cxn>
                  <a:cxn ang="0">
                    <a:pos x="319" y="5"/>
                  </a:cxn>
                  <a:cxn ang="0">
                    <a:pos x="319" y="3"/>
                  </a:cxn>
                  <a:cxn ang="0">
                    <a:pos x="317" y="1"/>
                  </a:cxn>
                  <a:cxn ang="0">
                    <a:pos x="315" y="0"/>
                  </a:cxn>
                  <a:cxn ang="0">
                    <a:pos x="315" y="3"/>
                  </a:cxn>
                  <a:cxn ang="0">
                    <a:pos x="315" y="5"/>
                  </a:cxn>
                  <a:cxn ang="0">
                    <a:pos x="313" y="18"/>
                  </a:cxn>
                  <a:cxn ang="0">
                    <a:pos x="313" y="30"/>
                  </a:cxn>
                  <a:cxn ang="0">
                    <a:pos x="309" y="43"/>
                  </a:cxn>
                  <a:cxn ang="0">
                    <a:pos x="307" y="54"/>
                  </a:cxn>
                  <a:cxn ang="0">
                    <a:pos x="309" y="54"/>
                  </a:cxn>
                  <a:cxn ang="0">
                    <a:pos x="311" y="54"/>
                  </a:cxn>
                  <a:cxn ang="0">
                    <a:pos x="317" y="30"/>
                  </a:cxn>
                  <a:cxn ang="0">
                    <a:pos x="319" y="5"/>
                  </a:cxn>
                  <a:cxn ang="0">
                    <a:pos x="0" y="43"/>
                  </a:cxn>
                  <a:cxn ang="0">
                    <a:pos x="8" y="64"/>
                  </a:cxn>
                  <a:cxn ang="0">
                    <a:pos x="15" y="83"/>
                  </a:cxn>
                  <a:cxn ang="0">
                    <a:pos x="27" y="100"/>
                  </a:cxn>
                  <a:cxn ang="0">
                    <a:pos x="40" y="117"/>
                  </a:cxn>
                  <a:cxn ang="0">
                    <a:pos x="42" y="115"/>
                  </a:cxn>
                  <a:cxn ang="0">
                    <a:pos x="44" y="115"/>
                  </a:cxn>
                  <a:cxn ang="0">
                    <a:pos x="30" y="100"/>
                  </a:cxn>
                  <a:cxn ang="0">
                    <a:pos x="19" y="81"/>
                  </a:cxn>
                  <a:cxn ang="0">
                    <a:pos x="9" y="62"/>
                  </a:cxn>
                  <a:cxn ang="0">
                    <a:pos x="4" y="43"/>
                  </a:cxn>
                  <a:cxn ang="0">
                    <a:pos x="2" y="43"/>
                  </a:cxn>
                  <a:cxn ang="0">
                    <a:pos x="0" y="43"/>
                  </a:cxn>
                </a:cxnLst>
                <a:rect l="0" t="0" r="r" b="b"/>
                <a:pathLst>
                  <a:path w="319" h="117">
                    <a:moveTo>
                      <a:pt x="319" y="5"/>
                    </a:moveTo>
                    <a:lnTo>
                      <a:pt x="319" y="5"/>
                    </a:lnTo>
                    <a:lnTo>
                      <a:pt x="319" y="3"/>
                    </a:lnTo>
                    <a:lnTo>
                      <a:pt x="317" y="1"/>
                    </a:lnTo>
                    <a:lnTo>
                      <a:pt x="315" y="0"/>
                    </a:lnTo>
                    <a:lnTo>
                      <a:pt x="315" y="3"/>
                    </a:lnTo>
                    <a:lnTo>
                      <a:pt x="315" y="5"/>
                    </a:lnTo>
                    <a:lnTo>
                      <a:pt x="313" y="18"/>
                    </a:lnTo>
                    <a:lnTo>
                      <a:pt x="313" y="30"/>
                    </a:lnTo>
                    <a:lnTo>
                      <a:pt x="309" y="43"/>
                    </a:lnTo>
                    <a:lnTo>
                      <a:pt x="307" y="54"/>
                    </a:lnTo>
                    <a:lnTo>
                      <a:pt x="309" y="54"/>
                    </a:lnTo>
                    <a:lnTo>
                      <a:pt x="311" y="54"/>
                    </a:lnTo>
                    <a:lnTo>
                      <a:pt x="317" y="30"/>
                    </a:lnTo>
                    <a:lnTo>
                      <a:pt x="319" y="5"/>
                    </a:lnTo>
                    <a:close/>
                    <a:moveTo>
                      <a:pt x="0" y="43"/>
                    </a:moveTo>
                    <a:lnTo>
                      <a:pt x="8" y="64"/>
                    </a:lnTo>
                    <a:lnTo>
                      <a:pt x="15" y="83"/>
                    </a:lnTo>
                    <a:lnTo>
                      <a:pt x="27" y="100"/>
                    </a:lnTo>
                    <a:lnTo>
                      <a:pt x="40" y="117"/>
                    </a:lnTo>
                    <a:lnTo>
                      <a:pt x="42" y="115"/>
                    </a:lnTo>
                    <a:lnTo>
                      <a:pt x="44" y="115"/>
                    </a:lnTo>
                    <a:lnTo>
                      <a:pt x="30" y="100"/>
                    </a:lnTo>
                    <a:lnTo>
                      <a:pt x="19" y="81"/>
                    </a:lnTo>
                    <a:lnTo>
                      <a:pt x="9" y="62"/>
                    </a:lnTo>
                    <a:lnTo>
                      <a:pt x="4" y="43"/>
                    </a:lnTo>
                    <a:lnTo>
                      <a:pt x="2" y="43"/>
                    </a:lnTo>
                    <a:lnTo>
                      <a:pt x="0" y="43"/>
                    </a:lnTo>
                    <a:close/>
                  </a:path>
                </a:pathLst>
              </a:custGeom>
              <a:solidFill>
                <a:srgbClr val="E69B37"/>
              </a:solidFill>
              <a:ln w="9525">
                <a:noFill/>
                <a:round/>
                <a:headEnd/>
                <a:tailEnd/>
              </a:ln>
            </p:spPr>
            <p:txBody>
              <a:bodyPr/>
              <a:lstStyle/>
              <a:p>
                <a:endParaRPr lang="en-US"/>
              </a:p>
            </p:txBody>
          </p:sp>
          <p:sp>
            <p:nvSpPr>
              <p:cNvPr id="179482" name="Freeform 282"/>
              <p:cNvSpPr>
                <a:spLocks noEditPoints="1"/>
              </p:cNvSpPr>
              <p:nvPr/>
            </p:nvSpPr>
            <p:spPr bwMode="auto">
              <a:xfrm>
                <a:off x="1709" y="1630"/>
                <a:ext cx="315" cy="117"/>
              </a:xfrm>
              <a:custGeom>
                <a:avLst/>
                <a:gdLst/>
                <a:ahLst/>
                <a:cxnLst>
                  <a:cxn ang="0">
                    <a:pos x="315" y="7"/>
                  </a:cxn>
                  <a:cxn ang="0">
                    <a:pos x="315" y="5"/>
                  </a:cxn>
                  <a:cxn ang="0">
                    <a:pos x="315" y="3"/>
                  </a:cxn>
                  <a:cxn ang="0">
                    <a:pos x="313" y="2"/>
                  </a:cxn>
                  <a:cxn ang="0">
                    <a:pos x="311" y="0"/>
                  </a:cxn>
                  <a:cxn ang="0">
                    <a:pos x="311" y="3"/>
                  </a:cxn>
                  <a:cxn ang="0">
                    <a:pos x="311" y="7"/>
                  </a:cxn>
                  <a:cxn ang="0">
                    <a:pos x="309" y="20"/>
                  </a:cxn>
                  <a:cxn ang="0">
                    <a:pos x="309" y="32"/>
                  </a:cxn>
                  <a:cxn ang="0">
                    <a:pos x="305" y="45"/>
                  </a:cxn>
                  <a:cxn ang="0">
                    <a:pos x="303" y="56"/>
                  </a:cxn>
                  <a:cxn ang="0">
                    <a:pos x="305" y="56"/>
                  </a:cxn>
                  <a:cxn ang="0">
                    <a:pos x="307" y="56"/>
                  </a:cxn>
                  <a:cxn ang="0">
                    <a:pos x="309" y="45"/>
                  </a:cxn>
                  <a:cxn ang="0">
                    <a:pos x="313" y="32"/>
                  </a:cxn>
                  <a:cxn ang="0">
                    <a:pos x="313" y="20"/>
                  </a:cxn>
                  <a:cxn ang="0">
                    <a:pos x="315" y="7"/>
                  </a:cxn>
                  <a:cxn ang="0">
                    <a:pos x="0" y="45"/>
                  </a:cxn>
                  <a:cxn ang="0">
                    <a:pos x="7" y="66"/>
                  </a:cxn>
                  <a:cxn ang="0">
                    <a:pos x="15" y="85"/>
                  </a:cxn>
                  <a:cxn ang="0">
                    <a:pos x="26" y="102"/>
                  </a:cxn>
                  <a:cxn ang="0">
                    <a:pos x="40" y="117"/>
                  </a:cxn>
                  <a:cxn ang="0">
                    <a:pos x="42" y="117"/>
                  </a:cxn>
                  <a:cxn ang="0">
                    <a:pos x="44" y="117"/>
                  </a:cxn>
                  <a:cxn ang="0">
                    <a:pos x="30" y="100"/>
                  </a:cxn>
                  <a:cxn ang="0">
                    <a:pos x="19" y="83"/>
                  </a:cxn>
                  <a:cxn ang="0">
                    <a:pos x="9" y="64"/>
                  </a:cxn>
                  <a:cxn ang="0">
                    <a:pos x="4" y="43"/>
                  </a:cxn>
                  <a:cxn ang="0">
                    <a:pos x="2" y="45"/>
                  </a:cxn>
                  <a:cxn ang="0">
                    <a:pos x="0" y="45"/>
                  </a:cxn>
                </a:cxnLst>
                <a:rect l="0" t="0" r="r" b="b"/>
                <a:pathLst>
                  <a:path w="315" h="117">
                    <a:moveTo>
                      <a:pt x="315" y="7"/>
                    </a:moveTo>
                    <a:lnTo>
                      <a:pt x="315" y="5"/>
                    </a:lnTo>
                    <a:lnTo>
                      <a:pt x="315" y="3"/>
                    </a:lnTo>
                    <a:lnTo>
                      <a:pt x="313" y="2"/>
                    </a:lnTo>
                    <a:lnTo>
                      <a:pt x="311" y="0"/>
                    </a:lnTo>
                    <a:lnTo>
                      <a:pt x="311" y="3"/>
                    </a:lnTo>
                    <a:lnTo>
                      <a:pt x="311" y="7"/>
                    </a:lnTo>
                    <a:lnTo>
                      <a:pt x="309" y="20"/>
                    </a:lnTo>
                    <a:lnTo>
                      <a:pt x="309" y="32"/>
                    </a:lnTo>
                    <a:lnTo>
                      <a:pt x="305" y="45"/>
                    </a:lnTo>
                    <a:lnTo>
                      <a:pt x="303" y="56"/>
                    </a:lnTo>
                    <a:lnTo>
                      <a:pt x="305" y="56"/>
                    </a:lnTo>
                    <a:lnTo>
                      <a:pt x="307" y="56"/>
                    </a:lnTo>
                    <a:lnTo>
                      <a:pt x="309" y="45"/>
                    </a:lnTo>
                    <a:lnTo>
                      <a:pt x="313" y="32"/>
                    </a:lnTo>
                    <a:lnTo>
                      <a:pt x="313" y="20"/>
                    </a:lnTo>
                    <a:lnTo>
                      <a:pt x="315" y="7"/>
                    </a:lnTo>
                    <a:close/>
                    <a:moveTo>
                      <a:pt x="0" y="45"/>
                    </a:moveTo>
                    <a:lnTo>
                      <a:pt x="7" y="66"/>
                    </a:lnTo>
                    <a:lnTo>
                      <a:pt x="15" y="85"/>
                    </a:lnTo>
                    <a:lnTo>
                      <a:pt x="26" y="102"/>
                    </a:lnTo>
                    <a:lnTo>
                      <a:pt x="40" y="117"/>
                    </a:lnTo>
                    <a:lnTo>
                      <a:pt x="42" y="117"/>
                    </a:lnTo>
                    <a:lnTo>
                      <a:pt x="44" y="117"/>
                    </a:lnTo>
                    <a:lnTo>
                      <a:pt x="30" y="100"/>
                    </a:lnTo>
                    <a:lnTo>
                      <a:pt x="19" y="83"/>
                    </a:lnTo>
                    <a:lnTo>
                      <a:pt x="9" y="64"/>
                    </a:lnTo>
                    <a:lnTo>
                      <a:pt x="4" y="43"/>
                    </a:lnTo>
                    <a:lnTo>
                      <a:pt x="2" y="45"/>
                    </a:lnTo>
                    <a:lnTo>
                      <a:pt x="0" y="45"/>
                    </a:lnTo>
                    <a:close/>
                  </a:path>
                </a:pathLst>
              </a:custGeom>
              <a:solidFill>
                <a:srgbClr val="E69C37"/>
              </a:solidFill>
              <a:ln w="9525">
                <a:noFill/>
                <a:round/>
                <a:headEnd/>
                <a:tailEnd/>
              </a:ln>
            </p:spPr>
            <p:txBody>
              <a:bodyPr/>
              <a:lstStyle/>
              <a:p>
                <a:endParaRPr lang="en-US"/>
              </a:p>
            </p:txBody>
          </p:sp>
          <p:sp>
            <p:nvSpPr>
              <p:cNvPr id="179483" name="Freeform 283"/>
              <p:cNvSpPr>
                <a:spLocks noEditPoints="1"/>
              </p:cNvSpPr>
              <p:nvPr/>
            </p:nvSpPr>
            <p:spPr bwMode="auto">
              <a:xfrm>
                <a:off x="1711" y="1628"/>
                <a:ext cx="311" cy="119"/>
              </a:xfrm>
              <a:custGeom>
                <a:avLst/>
                <a:gdLst/>
                <a:ahLst/>
                <a:cxnLst>
                  <a:cxn ang="0">
                    <a:pos x="311" y="9"/>
                  </a:cxn>
                  <a:cxn ang="0">
                    <a:pos x="311" y="7"/>
                  </a:cxn>
                  <a:cxn ang="0">
                    <a:pos x="311" y="4"/>
                  </a:cxn>
                  <a:cxn ang="0">
                    <a:pos x="309" y="2"/>
                  </a:cxn>
                  <a:cxn ang="0">
                    <a:pos x="307" y="0"/>
                  </a:cxn>
                  <a:cxn ang="0">
                    <a:pos x="307" y="5"/>
                  </a:cxn>
                  <a:cxn ang="0">
                    <a:pos x="307" y="9"/>
                  </a:cxn>
                  <a:cxn ang="0">
                    <a:pos x="305" y="22"/>
                  </a:cxn>
                  <a:cxn ang="0">
                    <a:pos x="305" y="34"/>
                  </a:cxn>
                  <a:cxn ang="0">
                    <a:pos x="301" y="47"/>
                  </a:cxn>
                  <a:cxn ang="0">
                    <a:pos x="300" y="58"/>
                  </a:cxn>
                  <a:cxn ang="0">
                    <a:pos x="301" y="58"/>
                  </a:cxn>
                  <a:cxn ang="0">
                    <a:pos x="303" y="58"/>
                  </a:cxn>
                  <a:cxn ang="0">
                    <a:pos x="305" y="47"/>
                  </a:cxn>
                  <a:cxn ang="0">
                    <a:pos x="309" y="34"/>
                  </a:cxn>
                  <a:cxn ang="0">
                    <a:pos x="309" y="22"/>
                  </a:cxn>
                  <a:cxn ang="0">
                    <a:pos x="311" y="9"/>
                  </a:cxn>
                  <a:cxn ang="0">
                    <a:pos x="0" y="47"/>
                  </a:cxn>
                  <a:cxn ang="0">
                    <a:pos x="5" y="66"/>
                  </a:cxn>
                  <a:cxn ang="0">
                    <a:pos x="15" y="85"/>
                  </a:cxn>
                  <a:cxn ang="0">
                    <a:pos x="26" y="104"/>
                  </a:cxn>
                  <a:cxn ang="0">
                    <a:pos x="40" y="119"/>
                  </a:cxn>
                  <a:cxn ang="0">
                    <a:pos x="42" y="119"/>
                  </a:cxn>
                  <a:cxn ang="0">
                    <a:pos x="43" y="117"/>
                  </a:cxn>
                  <a:cxn ang="0">
                    <a:pos x="30" y="102"/>
                  </a:cxn>
                  <a:cxn ang="0">
                    <a:pos x="19" y="85"/>
                  </a:cxn>
                  <a:cxn ang="0">
                    <a:pos x="9" y="66"/>
                  </a:cxn>
                  <a:cxn ang="0">
                    <a:pos x="4" y="45"/>
                  </a:cxn>
                  <a:cxn ang="0">
                    <a:pos x="4" y="45"/>
                  </a:cxn>
                  <a:cxn ang="0">
                    <a:pos x="4" y="45"/>
                  </a:cxn>
                  <a:cxn ang="0">
                    <a:pos x="2" y="45"/>
                  </a:cxn>
                  <a:cxn ang="0">
                    <a:pos x="0" y="47"/>
                  </a:cxn>
                </a:cxnLst>
                <a:rect l="0" t="0" r="r" b="b"/>
                <a:pathLst>
                  <a:path w="311" h="119">
                    <a:moveTo>
                      <a:pt x="311" y="9"/>
                    </a:moveTo>
                    <a:lnTo>
                      <a:pt x="311" y="7"/>
                    </a:lnTo>
                    <a:lnTo>
                      <a:pt x="311" y="4"/>
                    </a:lnTo>
                    <a:lnTo>
                      <a:pt x="309" y="2"/>
                    </a:lnTo>
                    <a:lnTo>
                      <a:pt x="307" y="0"/>
                    </a:lnTo>
                    <a:lnTo>
                      <a:pt x="307" y="5"/>
                    </a:lnTo>
                    <a:lnTo>
                      <a:pt x="307" y="9"/>
                    </a:lnTo>
                    <a:lnTo>
                      <a:pt x="305" y="22"/>
                    </a:lnTo>
                    <a:lnTo>
                      <a:pt x="305" y="34"/>
                    </a:lnTo>
                    <a:lnTo>
                      <a:pt x="301" y="47"/>
                    </a:lnTo>
                    <a:lnTo>
                      <a:pt x="300" y="58"/>
                    </a:lnTo>
                    <a:lnTo>
                      <a:pt x="301" y="58"/>
                    </a:lnTo>
                    <a:lnTo>
                      <a:pt x="303" y="58"/>
                    </a:lnTo>
                    <a:lnTo>
                      <a:pt x="305" y="47"/>
                    </a:lnTo>
                    <a:lnTo>
                      <a:pt x="309" y="34"/>
                    </a:lnTo>
                    <a:lnTo>
                      <a:pt x="309" y="22"/>
                    </a:lnTo>
                    <a:lnTo>
                      <a:pt x="311" y="9"/>
                    </a:lnTo>
                    <a:close/>
                    <a:moveTo>
                      <a:pt x="0" y="47"/>
                    </a:moveTo>
                    <a:lnTo>
                      <a:pt x="5" y="66"/>
                    </a:lnTo>
                    <a:lnTo>
                      <a:pt x="15" y="85"/>
                    </a:lnTo>
                    <a:lnTo>
                      <a:pt x="26" y="104"/>
                    </a:lnTo>
                    <a:lnTo>
                      <a:pt x="40" y="119"/>
                    </a:lnTo>
                    <a:lnTo>
                      <a:pt x="42" y="119"/>
                    </a:lnTo>
                    <a:lnTo>
                      <a:pt x="43" y="117"/>
                    </a:lnTo>
                    <a:lnTo>
                      <a:pt x="30" y="102"/>
                    </a:lnTo>
                    <a:lnTo>
                      <a:pt x="19" y="85"/>
                    </a:lnTo>
                    <a:lnTo>
                      <a:pt x="9" y="66"/>
                    </a:lnTo>
                    <a:lnTo>
                      <a:pt x="4" y="45"/>
                    </a:lnTo>
                    <a:lnTo>
                      <a:pt x="4" y="45"/>
                    </a:lnTo>
                    <a:lnTo>
                      <a:pt x="4" y="45"/>
                    </a:lnTo>
                    <a:lnTo>
                      <a:pt x="2" y="45"/>
                    </a:lnTo>
                    <a:lnTo>
                      <a:pt x="0" y="47"/>
                    </a:lnTo>
                    <a:close/>
                  </a:path>
                </a:pathLst>
              </a:custGeom>
              <a:solidFill>
                <a:srgbClr val="E69D37"/>
              </a:solidFill>
              <a:ln w="9525">
                <a:noFill/>
                <a:round/>
                <a:headEnd/>
                <a:tailEnd/>
              </a:ln>
            </p:spPr>
            <p:txBody>
              <a:bodyPr/>
              <a:lstStyle/>
              <a:p>
                <a:endParaRPr lang="en-US"/>
              </a:p>
            </p:txBody>
          </p:sp>
          <p:sp>
            <p:nvSpPr>
              <p:cNvPr id="179484" name="Freeform 284"/>
              <p:cNvSpPr>
                <a:spLocks noEditPoints="1"/>
              </p:cNvSpPr>
              <p:nvPr/>
            </p:nvSpPr>
            <p:spPr bwMode="auto">
              <a:xfrm>
                <a:off x="1713" y="1626"/>
                <a:ext cx="307" cy="121"/>
              </a:xfrm>
              <a:custGeom>
                <a:avLst/>
                <a:gdLst/>
                <a:ahLst/>
                <a:cxnLst>
                  <a:cxn ang="0">
                    <a:pos x="307" y="11"/>
                  </a:cxn>
                  <a:cxn ang="0">
                    <a:pos x="307" y="7"/>
                  </a:cxn>
                  <a:cxn ang="0">
                    <a:pos x="307" y="4"/>
                  </a:cxn>
                  <a:cxn ang="0">
                    <a:pos x="305" y="2"/>
                  </a:cxn>
                  <a:cxn ang="0">
                    <a:pos x="301" y="0"/>
                  </a:cxn>
                  <a:cxn ang="0">
                    <a:pos x="303" y="6"/>
                  </a:cxn>
                  <a:cxn ang="0">
                    <a:pos x="303" y="11"/>
                  </a:cxn>
                  <a:cxn ang="0">
                    <a:pos x="301" y="24"/>
                  </a:cxn>
                  <a:cxn ang="0">
                    <a:pos x="301" y="36"/>
                  </a:cxn>
                  <a:cxn ang="0">
                    <a:pos x="298" y="49"/>
                  </a:cxn>
                  <a:cxn ang="0">
                    <a:pos x="296" y="60"/>
                  </a:cxn>
                  <a:cxn ang="0">
                    <a:pos x="298" y="60"/>
                  </a:cxn>
                  <a:cxn ang="0">
                    <a:pos x="299" y="60"/>
                  </a:cxn>
                  <a:cxn ang="0">
                    <a:pos x="301" y="49"/>
                  </a:cxn>
                  <a:cxn ang="0">
                    <a:pos x="305" y="36"/>
                  </a:cxn>
                  <a:cxn ang="0">
                    <a:pos x="305" y="24"/>
                  </a:cxn>
                  <a:cxn ang="0">
                    <a:pos x="307" y="11"/>
                  </a:cxn>
                  <a:cxn ang="0">
                    <a:pos x="0" y="47"/>
                  </a:cxn>
                  <a:cxn ang="0">
                    <a:pos x="5" y="68"/>
                  </a:cxn>
                  <a:cxn ang="0">
                    <a:pos x="15" y="87"/>
                  </a:cxn>
                  <a:cxn ang="0">
                    <a:pos x="26" y="104"/>
                  </a:cxn>
                  <a:cxn ang="0">
                    <a:pos x="40" y="121"/>
                  </a:cxn>
                  <a:cxn ang="0">
                    <a:pos x="41" y="119"/>
                  </a:cxn>
                  <a:cxn ang="0">
                    <a:pos x="45" y="119"/>
                  </a:cxn>
                  <a:cxn ang="0">
                    <a:pos x="30" y="104"/>
                  </a:cxn>
                  <a:cxn ang="0">
                    <a:pos x="19" y="87"/>
                  </a:cxn>
                  <a:cxn ang="0">
                    <a:pos x="9" y="66"/>
                  </a:cxn>
                  <a:cxn ang="0">
                    <a:pos x="3" y="47"/>
                  </a:cxn>
                  <a:cxn ang="0">
                    <a:pos x="2" y="47"/>
                  </a:cxn>
                  <a:cxn ang="0">
                    <a:pos x="2" y="47"/>
                  </a:cxn>
                  <a:cxn ang="0">
                    <a:pos x="0" y="47"/>
                  </a:cxn>
                  <a:cxn ang="0">
                    <a:pos x="0" y="47"/>
                  </a:cxn>
                </a:cxnLst>
                <a:rect l="0" t="0" r="r" b="b"/>
                <a:pathLst>
                  <a:path w="307" h="121">
                    <a:moveTo>
                      <a:pt x="307" y="11"/>
                    </a:moveTo>
                    <a:lnTo>
                      <a:pt x="307" y="7"/>
                    </a:lnTo>
                    <a:lnTo>
                      <a:pt x="307" y="4"/>
                    </a:lnTo>
                    <a:lnTo>
                      <a:pt x="305" y="2"/>
                    </a:lnTo>
                    <a:lnTo>
                      <a:pt x="301" y="0"/>
                    </a:lnTo>
                    <a:lnTo>
                      <a:pt x="303" y="6"/>
                    </a:lnTo>
                    <a:lnTo>
                      <a:pt x="303" y="11"/>
                    </a:lnTo>
                    <a:lnTo>
                      <a:pt x="301" y="24"/>
                    </a:lnTo>
                    <a:lnTo>
                      <a:pt x="301" y="36"/>
                    </a:lnTo>
                    <a:lnTo>
                      <a:pt x="298" y="49"/>
                    </a:lnTo>
                    <a:lnTo>
                      <a:pt x="296" y="60"/>
                    </a:lnTo>
                    <a:lnTo>
                      <a:pt x="298" y="60"/>
                    </a:lnTo>
                    <a:lnTo>
                      <a:pt x="299" y="60"/>
                    </a:lnTo>
                    <a:lnTo>
                      <a:pt x="301" y="49"/>
                    </a:lnTo>
                    <a:lnTo>
                      <a:pt x="305" y="36"/>
                    </a:lnTo>
                    <a:lnTo>
                      <a:pt x="305" y="24"/>
                    </a:lnTo>
                    <a:lnTo>
                      <a:pt x="307" y="11"/>
                    </a:lnTo>
                    <a:close/>
                    <a:moveTo>
                      <a:pt x="0" y="47"/>
                    </a:moveTo>
                    <a:lnTo>
                      <a:pt x="5" y="68"/>
                    </a:lnTo>
                    <a:lnTo>
                      <a:pt x="15" y="87"/>
                    </a:lnTo>
                    <a:lnTo>
                      <a:pt x="26" y="104"/>
                    </a:lnTo>
                    <a:lnTo>
                      <a:pt x="40" y="121"/>
                    </a:lnTo>
                    <a:lnTo>
                      <a:pt x="41" y="119"/>
                    </a:lnTo>
                    <a:lnTo>
                      <a:pt x="45" y="119"/>
                    </a:lnTo>
                    <a:lnTo>
                      <a:pt x="30" y="104"/>
                    </a:lnTo>
                    <a:lnTo>
                      <a:pt x="19" y="87"/>
                    </a:lnTo>
                    <a:lnTo>
                      <a:pt x="9" y="66"/>
                    </a:lnTo>
                    <a:lnTo>
                      <a:pt x="3" y="47"/>
                    </a:lnTo>
                    <a:lnTo>
                      <a:pt x="2" y="47"/>
                    </a:lnTo>
                    <a:lnTo>
                      <a:pt x="2" y="47"/>
                    </a:lnTo>
                    <a:lnTo>
                      <a:pt x="0" y="47"/>
                    </a:lnTo>
                    <a:lnTo>
                      <a:pt x="0" y="47"/>
                    </a:lnTo>
                    <a:close/>
                  </a:path>
                </a:pathLst>
              </a:custGeom>
              <a:solidFill>
                <a:srgbClr val="E69E37"/>
              </a:solidFill>
              <a:ln w="9525">
                <a:noFill/>
                <a:round/>
                <a:headEnd/>
                <a:tailEnd/>
              </a:ln>
            </p:spPr>
            <p:txBody>
              <a:bodyPr/>
              <a:lstStyle/>
              <a:p>
                <a:endParaRPr lang="en-US"/>
              </a:p>
            </p:txBody>
          </p:sp>
          <p:sp>
            <p:nvSpPr>
              <p:cNvPr id="179485" name="Freeform 285"/>
              <p:cNvSpPr>
                <a:spLocks noEditPoints="1"/>
              </p:cNvSpPr>
              <p:nvPr/>
            </p:nvSpPr>
            <p:spPr bwMode="auto">
              <a:xfrm>
                <a:off x="1715" y="1624"/>
                <a:ext cx="303" cy="121"/>
              </a:xfrm>
              <a:custGeom>
                <a:avLst/>
                <a:gdLst/>
                <a:ahLst/>
                <a:cxnLst>
                  <a:cxn ang="0">
                    <a:pos x="303" y="13"/>
                  </a:cxn>
                  <a:cxn ang="0">
                    <a:pos x="303" y="9"/>
                  </a:cxn>
                  <a:cxn ang="0">
                    <a:pos x="303" y="4"/>
                  </a:cxn>
                  <a:cxn ang="0">
                    <a:pos x="299" y="2"/>
                  </a:cxn>
                  <a:cxn ang="0">
                    <a:pos x="297" y="0"/>
                  </a:cxn>
                  <a:cxn ang="0">
                    <a:pos x="299" y="8"/>
                  </a:cxn>
                  <a:cxn ang="0">
                    <a:pos x="299" y="13"/>
                  </a:cxn>
                  <a:cxn ang="0">
                    <a:pos x="299" y="13"/>
                  </a:cxn>
                  <a:cxn ang="0">
                    <a:pos x="299" y="15"/>
                  </a:cxn>
                  <a:cxn ang="0">
                    <a:pos x="299" y="15"/>
                  </a:cxn>
                  <a:cxn ang="0">
                    <a:pos x="299" y="15"/>
                  </a:cxn>
                  <a:cxn ang="0">
                    <a:pos x="299" y="15"/>
                  </a:cxn>
                  <a:cxn ang="0">
                    <a:pos x="299" y="15"/>
                  </a:cxn>
                  <a:cxn ang="0">
                    <a:pos x="297" y="26"/>
                  </a:cxn>
                  <a:cxn ang="0">
                    <a:pos x="297" y="40"/>
                  </a:cxn>
                  <a:cxn ang="0">
                    <a:pos x="294" y="51"/>
                  </a:cxn>
                  <a:cxn ang="0">
                    <a:pos x="292" y="62"/>
                  </a:cxn>
                  <a:cxn ang="0">
                    <a:pos x="294" y="62"/>
                  </a:cxn>
                  <a:cxn ang="0">
                    <a:pos x="296" y="62"/>
                  </a:cxn>
                  <a:cxn ang="0">
                    <a:pos x="297" y="51"/>
                  </a:cxn>
                  <a:cxn ang="0">
                    <a:pos x="301" y="38"/>
                  </a:cxn>
                  <a:cxn ang="0">
                    <a:pos x="301" y="26"/>
                  </a:cxn>
                  <a:cxn ang="0">
                    <a:pos x="303" y="13"/>
                  </a:cxn>
                  <a:cxn ang="0">
                    <a:pos x="0" y="49"/>
                  </a:cxn>
                  <a:cxn ang="0">
                    <a:pos x="5" y="70"/>
                  </a:cxn>
                  <a:cxn ang="0">
                    <a:pos x="15" y="89"/>
                  </a:cxn>
                  <a:cxn ang="0">
                    <a:pos x="26" y="106"/>
                  </a:cxn>
                  <a:cxn ang="0">
                    <a:pos x="39" y="121"/>
                  </a:cxn>
                  <a:cxn ang="0">
                    <a:pos x="41" y="121"/>
                  </a:cxn>
                  <a:cxn ang="0">
                    <a:pos x="43" y="121"/>
                  </a:cxn>
                  <a:cxn ang="0">
                    <a:pos x="43" y="121"/>
                  </a:cxn>
                  <a:cxn ang="0">
                    <a:pos x="45" y="121"/>
                  </a:cxn>
                  <a:cxn ang="0">
                    <a:pos x="30" y="104"/>
                  </a:cxn>
                  <a:cxn ang="0">
                    <a:pos x="19" y="87"/>
                  </a:cxn>
                  <a:cxn ang="0">
                    <a:pos x="9" y="68"/>
                  </a:cxn>
                  <a:cxn ang="0">
                    <a:pos x="3" y="47"/>
                  </a:cxn>
                  <a:cxn ang="0">
                    <a:pos x="1" y="49"/>
                  </a:cxn>
                  <a:cxn ang="0">
                    <a:pos x="0" y="49"/>
                  </a:cxn>
                </a:cxnLst>
                <a:rect l="0" t="0" r="r" b="b"/>
                <a:pathLst>
                  <a:path w="303" h="121">
                    <a:moveTo>
                      <a:pt x="303" y="13"/>
                    </a:moveTo>
                    <a:lnTo>
                      <a:pt x="303" y="9"/>
                    </a:lnTo>
                    <a:lnTo>
                      <a:pt x="303" y="4"/>
                    </a:lnTo>
                    <a:lnTo>
                      <a:pt x="299" y="2"/>
                    </a:lnTo>
                    <a:lnTo>
                      <a:pt x="297" y="0"/>
                    </a:lnTo>
                    <a:lnTo>
                      <a:pt x="299" y="8"/>
                    </a:lnTo>
                    <a:lnTo>
                      <a:pt x="299" y="13"/>
                    </a:lnTo>
                    <a:lnTo>
                      <a:pt x="299" y="13"/>
                    </a:lnTo>
                    <a:lnTo>
                      <a:pt x="299" y="15"/>
                    </a:lnTo>
                    <a:lnTo>
                      <a:pt x="299" y="15"/>
                    </a:lnTo>
                    <a:lnTo>
                      <a:pt x="299" y="15"/>
                    </a:lnTo>
                    <a:lnTo>
                      <a:pt x="299" y="15"/>
                    </a:lnTo>
                    <a:lnTo>
                      <a:pt x="299" y="15"/>
                    </a:lnTo>
                    <a:lnTo>
                      <a:pt x="297" y="26"/>
                    </a:lnTo>
                    <a:lnTo>
                      <a:pt x="297" y="40"/>
                    </a:lnTo>
                    <a:lnTo>
                      <a:pt x="294" y="51"/>
                    </a:lnTo>
                    <a:lnTo>
                      <a:pt x="292" y="62"/>
                    </a:lnTo>
                    <a:lnTo>
                      <a:pt x="294" y="62"/>
                    </a:lnTo>
                    <a:lnTo>
                      <a:pt x="296" y="62"/>
                    </a:lnTo>
                    <a:lnTo>
                      <a:pt x="297" y="51"/>
                    </a:lnTo>
                    <a:lnTo>
                      <a:pt x="301" y="38"/>
                    </a:lnTo>
                    <a:lnTo>
                      <a:pt x="301" y="26"/>
                    </a:lnTo>
                    <a:lnTo>
                      <a:pt x="303" y="13"/>
                    </a:lnTo>
                    <a:close/>
                    <a:moveTo>
                      <a:pt x="0" y="49"/>
                    </a:moveTo>
                    <a:lnTo>
                      <a:pt x="5" y="70"/>
                    </a:lnTo>
                    <a:lnTo>
                      <a:pt x="15" y="89"/>
                    </a:lnTo>
                    <a:lnTo>
                      <a:pt x="26" y="106"/>
                    </a:lnTo>
                    <a:lnTo>
                      <a:pt x="39" y="121"/>
                    </a:lnTo>
                    <a:lnTo>
                      <a:pt x="41" y="121"/>
                    </a:lnTo>
                    <a:lnTo>
                      <a:pt x="43" y="121"/>
                    </a:lnTo>
                    <a:lnTo>
                      <a:pt x="43" y="121"/>
                    </a:lnTo>
                    <a:lnTo>
                      <a:pt x="45" y="121"/>
                    </a:lnTo>
                    <a:lnTo>
                      <a:pt x="30" y="104"/>
                    </a:lnTo>
                    <a:lnTo>
                      <a:pt x="19" y="87"/>
                    </a:lnTo>
                    <a:lnTo>
                      <a:pt x="9" y="68"/>
                    </a:lnTo>
                    <a:lnTo>
                      <a:pt x="3" y="47"/>
                    </a:lnTo>
                    <a:lnTo>
                      <a:pt x="1" y="49"/>
                    </a:lnTo>
                    <a:lnTo>
                      <a:pt x="0" y="49"/>
                    </a:lnTo>
                    <a:close/>
                  </a:path>
                </a:pathLst>
              </a:custGeom>
              <a:solidFill>
                <a:srgbClr val="E69E37"/>
              </a:solidFill>
              <a:ln w="9525">
                <a:noFill/>
                <a:round/>
                <a:headEnd/>
                <a:tailEnd/>
              </a:ln>
            </p:spPr>
            <p:txBody>
              <a:bodyPr/>
              <a:lstStyle/>
              <a:p>
                <a:endParaRPr lang="en-US"/>
              </a:p>
            </p:txBody>
          </p:sp>
          <p:sp>
            <p:nvSpPr>
              <p:cNvPr id="179486" name="Freeform 286"/>
              <p:cNvSpPr>
                <a:spLocks noEditPoints="1"/>
              </p:cNvSpPr>
              <p:nvPr/>
            </p:nvSpPr>
            <p:spPr bwMode="auto">
              <a:xfrm>
                <a:off x="1716" y="1622"/>
                <a:ext cx="300" cy="123"/>
              </a:xfrm>
              <a:custGeom>
                <a:avLst/>
                <a:gdLst/>
                <a:ahLst/>
                <a:cxnLst>
                  <a:cxn ang="0">
                    <a:pos x="300" y="15"/>
                  </a:cxn>
                  <a:cxn ang="0">
                    <a:pos x="300" y="10"/>
                  </a:cxn>
                  <a:cxn ang="0">
                    <a:pos x="298" y="4"/>
                  </a:cxn>
                  <a:cxn ang="0">
                    <a:pos x="296" y="2"/>
                  </a:cxn>
                  <a:cxn ang="0">
                    <a:pos x="295" y="0"/>
                  </a:cxn>
                  <a:cxn ang="0">
                    <a:pos x="296" y="8"/>
                  </a:cxn>
                  <a:cxn ang="0">
                    <a:pos x="296" y="15"/>
                  </a:cxn>
                  <a:cxn ang="0">
                    <a:pos x="296" y="15"/>
                  </a:cxn>
                  <a:cxn ang="0">
                    <a:pos x="298" y="17"/>
                  </a:cxn>
                  <a:cxn ang="0">
                    <a:pos x="296" y="17"/>
                  </a:cxn>
                  <a:cxn ang="0">
                    <a:pos x="296" y="17"/>
                  </a:cxn>
                  <a:cxn ang="0">
                    <a:pos x="295" y="28"/>
                  </a:cxn>
                  <a:cxn ang="0">
                    <a:pos x="295" y="42"/>
                  </a:cxn>
                  <a:cxn ang="0">
                    <a:pos x="291" y="53"/>
                  </a:cxn>
                  <a:cxn ang="0">
                    <a:pos x="287" y="64"/>
                  </a:cxn>
                  <a:cxn ang="0">
                    <a:pos x="289" y="64"/>
                  </a:cxn>
                  <a:cxn ang="0">
                    <a:pos x="293" y="64"/>
                  </a:cxn>
                  <a:cxn ang="0">
                    <a:pos x="295" y="53"/>
                  </a:cxn>
                  <a:cxn ang="0">
                    <a:pos x="298" y="40"/>
                  </a:cxn>
                  <a:cxn ang="0">
                    <a:pos x="298" y="28"/>
                  </a:cxn>
                  <a:cxn ang="0">
                    <a:pos x="300" y="15"/>
                  </a:cxn>
                  <a:cxn ang="0">
                    <a:pos x="0" y="51"/>
                  </a:cxn>
                  <a:cxn ang="0">
                    <a:pos x="6" y="70"/>
                  </a:cxn>
                  <a:cxn ang="0">
                    <a:pos x="16" y="91"/>
                  </a:cxn>
                  <a:cxn ang="0">
                    <a:pos x="27" y="108"/>
                  </a:cxn>
                  <a:cxn ang="0">
                    <a:pos x="42" y="123"/>
                  </a:cxn>
                  <a:cxn ang="0">
                    <a:pos x="42" y="123"/>
                  </a:cxn>
                  <a:cxn ang="0">
                    <a:pos x="42" y="123"/>
                  </a:cxn>
                  <a:cxn ang="0">
                    <a:pos x="44" y="123"/>
                  </a:cxn>
                  <a:cxn ang="0">
                    <a:pos x="46" y="121"/>
                  </a:cxn>
                  <a:cxn ang="0">
                    <a:pos x="31" y="106"/>
                  </a:cxn>
                  <a:cxn ang="0">
                    <a:pos x="19" y="89"/>
                  </a:cxn>
                  <a:cxn ang="0">
                    <a:pos x="10" y="70"/>
                  </a:cxn>
                  <a:cxn ang="0">
                    <a:pos x="4" y="49"/>
                  </a:cxn>
                  <a:cxn ang="0">
                    <a:pos x="2" y="49"/>
                  </a:cxn>
                  <a:cxn ang="0">
                    <a:pos x="0" y="51"/>
                  </a:cxn>
                </a:cxnLst>
                <a:rect l="0" t="0" r="r" b="b"/>
                <a:pathLst>
                  <a:path w="300" h="123">
                    <a:moveTo>
                      <a:pt x="300" y="15"/>
                    </a:moveTo>
                    <a:lnTo>
                      <a:pt x="300" y="10"/>
                    </a:lnTo>
                    <a:lnTo>
                      <a:pt x="298" y="4"/>
                    </a:lnTo>
                    <a:lnTo>
                      <a:pt x="296" y="2"/>
                    </a:lnTo>
                    <a:lnTo>
                      <a:pt x="295" y="0"/>
                    </a:lnTo>
                    <a:lnTo>
                      <a:pt x="296" y="8"/>
                    </a:lnTo>
                    <a:lnTo>
                      <a:pt x="296" y="15"/>
                    </a:lnTo>
                    <a:lnTo>
                      <a:pt x="296" y="15"/>
                    </a:lnTo>
                    <a:lnTo>
                      <a:pt x="298" y="17"/>
                    </a:lnTo>
                    <a:lnTo>
                      <a:pt x="296" y="17"/>
                    </a:lnTo>
                    <a:lnTo>
                      <a:pt x="296" y="17"/>
                    </a:lnTo>
                    <a:lnTo>
                      <a:pt x="295" y="28"/>
                    </a:lnTo>
                    <a:lnTo>
                      <a:pt x="295" y="42"/>
                    </a:lnTo>
                    <a:lnTo>
                      <a:pt x="291" y="53"/>
                    </a:lnTo>
                    <a:lnTo>
                      <a:pt x="287" y="64"/>
                    </a:lnTo>
                    <a:lnTo>
                      <a:pt x="289" y="64"/>
                    </a:lnTo>
                    <a:lnTo>
                      <a:pt x="293" y="64"/>
                    </a:lnTo>
                    <a:lnTo>
                      <a:pt x="295" y="53"/>
                    </a:lnTo>
                    <a:lnTo>
                      <a:pt x="298" y="40"/>
                    </a:lnTo>
                    <a:lnTo>
                      <a:pt x="298" y="28"/>
                    </a:lnTo>
                    <a:lnTo>
                      <a:pt x="300" y="15"/>
                    </a:lnTo>
                    <a:close/>
                    <a:moveTo>
                      <a:pt x="0" y="51"/>
                    </a:moveTo>
                    <a:lnTo>
                      <a:pt x="6" y="70"/>
                    </a:lnTo>
                    <a:lnTo>
                      <a:pt x="16" y="91"/>
                    </a:lnTo>
                    <a:lnTo>
                      <a:pt x="27" y="108"/>
                    </a:lnTo>
                    <a:lnTo>
                      <a:pt x="42" y="123"/>
                    </a:lnTo>
                    <a:lnTo>
                      <a:pt x="42" y="123"/>
                    </a:lnTo>
                    <a:lnTo>
                      <a:pt x="42" y="123"/>
                    </a:lnTo>
                    <a:lnTo>
                      <a:pt x="44" y="123"/>
                    </a:lnTo>
                    <a:lnTo>
                      <a:pt x="46" y="121"/>
                    </a:lnTo>
                    <a:lnTo>
                      <a:pt x="31" y="106"/>
                    </a:lnTo>
                    <a:lnTo>
                      <a:pt x="19" y="89"/>
                    </a:lnTo>
                    <a:lnTo>
                      <a:pt x="10" y="70"/>
                    </a:lnTo>
                    <a:lnTo>
                      <a:pt x="4" y="49"/>
                    </a:lnTo>
                    <a:lnTo>
                      <a:pt x="2" y="49"/>
                    </a:lnTo>
                    <a:lnTo>
                      <a:pt x="0" y="51"/>
                    </a:lnTo>
                    <a:close/>
                  </a:path>
                </a:pathLst>
              </a:custGeom>
              <a:solidFill>
                <a:srgbClr val="E69F37"/>
              </a:solidFill>
              <a:ln w="9525">
                <a:noFill/>
                <a:round/>
                <a:headEnd/>
                <a:tailEnd/>
              </a:ln>
            </p:spPr>
            <p:txBody>
              <a:bodyPr/>
              <a:lstStyle/>
              <a:p>
                <a:endParaRPr lang="en-US"/>
              </a:p>
            </p:txBody>
          </p:sp>
          <p:sp>
            <p:nvSpPr>
              <p:cNvPr id="179487" name="Freeform 287"/>
              <p:cNvSpPr>
                <a:spLocks noEditPoints="1"/>
              </p:cNvSpPr>
              <p:nvPr/>
            </p:nvSpPr>
            <p:spPr bwMode="auto">
              <a:xfrm>
                <a:off x="1718" y="1620"/>
                <a:ext cx="296" cy="125"/>
              </a:xfrm>
              <a:custGeom>
                <a:avLst/>
                <a:gdLst/>
                <a:ahLst/>
                <a:cxnLst>
                  <a:cxn ang="0">
                    <a:pos x="296" y="17"/>
                  </a:cxn>
                  <a:cxn ang="0">
                    <a:pos x="296" y="12"/>
                  </a:cxn>
                  <a:cxn ang="0">
                    <a:pos x="294" y="4"/>
                  </a:cxn>
                  <a:cxn ang="0">
                    <a:pos x="293" y="2"/>
                  </a:cxn>
                  <a:cxn ang="0">
                    <a:pos x="291" y="0"/>
                  </a:cxn>
                  <a:cxn ang="0">
                    <a:pos x="291" y="8"/>
                  </a:cxn>
                  <a:cxn ang="0">
                    <a:pos x="293" y="15"/>
                  </a:cxn>
                  <a:cxn ang="0">
                    <a:pos x="294" y="17"/>
                  </a:cxn>
                  <a:cxn ang="0">
                    <a:pos x="296" y="19"/>
                  </a:cxn>
                  <a:cxn ang="0">
                    <a:pos x="296" y="17"/>
                  </a:cxn>
                  <a:cxn ang="0">
                    <a:pos x="296" y="17"/>
                  </a:cxn>
                  <a:cxn ang="0">
                    <a:pos x="0" y="51"/>
                  </a:cxn>
                  <a:cxn ang="0">
                    <a:pos x="6" y="72"/>
                  </a:cxn>
                  <a:cxn ang="0">
                    <a:pos x="16" y="91"/>
                  </a:cxn>
                  <a:cxn ang="0">
                    <a:pos x="27" y="108"/>
                  </a:cxn>
                  <a:cxn ang="0">
                    <a:pos x="42" y="125"/>
                  </a:cxn>
                  <a:cxn ang="0">
                    <a:pos x="44" y="123"/>
                  </a:cxn>
                  <a:cxn ang="0">
                    <a:pos x="46" y="123"/>
                  </a:cxn>
                  <a:cxn ang="0">
                    <a:pos x="31" y="108"/>
                  </a:cxn>
                  <a:cxn ang="0">
                    <a:pos x="19" y="91"/>
                  </a:cxn>
                  <a:cxn ang="0">
                    <a:pos x="10" y="72"/>
                  </a:cxn>
                  <a:cxn ang="0">
                    <a:pos x="4" y="51"/>
                  </a:cxn>
                  <a:cxn ang="0">
                    <a:pos x="2" y="51"/>
                  </a:cxn>
                  <a:cxn ang="0">
                    <a:pos x="0" y="51"/>
                  </a:cxn>
                  <a:cxn ang="0">
                    <a:pos x="289" y="66"/>
                  </a:cxn>
                  <a:cxn ang="0">
                    <a:pos x="291" y="55"/>
                  </a:cxn>
                  <a:cxn ang="0">
                    <a:pos x="294" y="44"/>
                  </a:cxn>
                  <a:cxn ang="0">
                    <a:pos x="294" y="30"/>
                  </a:cxn>
                  <a:cxn ang="0">
                    <a:pos x="296" y="19"/>
                  </a:cxn>
                  <a:cxn ang="0">
                    <a:pos x="294" y="19"/>
                  </a:cxn>
                  <a:cxn ang="0">
                    <a:pos x="293" y="19"/>
                  </a:cxn>
                  <a:cxn ang="0">
                    <a:pos x="291" y="30"/>
                  </a:cxn>
                  <a:cxn ang="0">
                    <a:pos x="291" y="44"/>
                  </a:cxn>
                  <a:cxn ang="0">
                    <a:pos x="287" y="55"/>
                  </a:cxn>
                  <a:cxn ang="0">
                    <a:pos x="283" y="66"/>
                  </a:cxn>
                  <a:cxn ang="0">
                    <a:pos x="285" y="66"/>
                  </a:cxn>
                  <a:cxn ang="0">
                    <a:pos x="289" y="66"/>
                  </a:cxn>
                </a:cxnLst>
                <a:rect l="0" t="0" r="r" b="b"/>
                <a:pathLst>
                  <a:path w="296" h="125">
                    <a:moveTo>
                      <a:pt x="296" y="17"/>
                    </a:moveTo>
                    <a:lnTo>
                      <a:pt x="296" y="12"/>
                    </a:lnTo>
                    <a:lnTo>
                      <a:pt x="294" y="4"/>
                    </a:lnTo>
                    <a:lnTo>
                      <a:pt x="293" y="2"/>
                    </a:lnTo>
                    <a:lnTo>
                      <a:pt x="291" y="0"/>
                    </a:lnTo>
                    <a:lnTo>
                      <a:pt x="291" y="8"/>
                    </a:lnTo>
                    <a:lnTo>
                      <a:pt x="293" y="15"/>
                    </a:lnTo>
                    <a:lnTo>
                      <a:pt x="294" y="17"/>
                    </a:lnTo>
                    <a:lnTo>
                      <a:pt x="296" y="19"/>
                    </a:lnTo>
                    <a:lnTo>
                      <a:pt x="296" y="17"/>
                    </a:lnTo>
                    <a:lnTo>
                      <a:pt x="296" y="17"/>
                    </a:lnTo>
                    <a:close/>
                    <a:moveTo>
                      <a:pt x="0" y="51"/>
                    </a:moveTo>
                    <a:lnTo>
                      <a:pt x="6" y="72"/>
                    </a:lnTo>
                    <a:lnTo>
                      <a:pt x="16" y="91"/>
                    </a:lnTo>
                    <a:lnTo>
                      <a:pt x="27" y="108"/>
                    </a:lnTo>
                    <a:lnTo>
                      <a:pt x="42" y="125"/>
                    </a:lnTo>
                    <a:lnTo>
                      <a:pt x="44" y="123"/>
                    </a:lnTo>
                    <a:lnTo>
                      <a:pt x="46" y="123"/>
                    </a:lnTo>
                    <a:lnTo>
                      <a:pt x="31" y="108"/>
                    </a:lnTo>
                    <a:lnTo>
                      <a:pt x="19" y="91"/>
                    </a:lnTo>
                    <a:lnTo>
                      <a:pt x="10" y="72"/>
                    </a:lnTo>
                    <a:lnTo>
                      <a:pt x="4" y="51"/>
                    </a:lnTo>
                    <a:lnTo>
                      <a:pt x="2" y="51"/>
                    </a:lnTo>
                    <a:lnTo>
                      <a:pt x="0" y="51"/>
                    </a:lnTo>
                    <a:close/>
                    <a:moveTo>
                      <a:pt x="289" y="66"/>
                    </a:moveTo>
                    <a:lnTo>
                      <a:pt x="291" y="55"/>
                    </a:lnTo>
                    <a:lnTo>
                      <a:pt x="294" y="44"/>
                    </a:lnTo>
                    <a:lnTo>
                      <a:pt x="294" y="30"/>
                    </a:lnTo>
                    <a:lnTo>
                      <a:pt x="296" y="19"/>
                    </a:lnTo>
                    <a:lnTo>
                      <a:pt x="294" y="19"/>
                    </a:lnTo>
                    <a:lnTo>
                      <a:pt x="293" y="19"/>
                    </a:lnTo>
                    <a:lnTo>
                      <a:pt x="291" y="30"/>
                    </a:lnTo>
                    <a:lnTo>
                      <a:pt x="291" y="44"/>
                    </a:lnTo>
                    <a:lnTo>
                      <a:pt x="287" y="55"/>
                    </a:lnTo>
                    <a:lnTo>
                      <a:pt x="283" y="66"/>
                    </a:lnTo>
                    <a:lnTo>
                      <a:pt x="285" y="66"/>
                    </a:lnTo>
                    <a:lnTo>
                      <a:pt x="289" y="66"/>
                    </a:lnTo>
                    <a:close/>
                  </a:path>
                </a:pathLst>
              </a:custGeom>
              <a:solidFill>
                <a:srgbClr val="E6A037"/>
              </a:solidFill>
              <a:ln w="9525">
                <a:noFill/>
                <a:round/>
                <a:headEnd/>
                <a:tailEnd/>
              </a:ln>
            </p:spPr>
            <p:txBody>
              <a:bodyPr/>
              <a:lstStyle/>
              <a:p>
                <a:endParaRPr lang="en-US"/>
              </a:p>
            </p:txBody>
          </p:sp>
          <p:sp>
            <p:nvSpPr>
              <p:cNvPr id="179488" name="Freeform 288"/>
              <p:cNvSpPr>
                <a:spLocks noEditPoints="1"/>
              </p:cNvSpPr>
              <p:nvPr/>
            </p:nvSpPr>
            <p:spPr bwMode="auto">
              <a:xfrm>
                <a:off x="1720" y="1618"/>
                <a:ext cx="292" cy="125"/>
              </a:xfrm>
              <a:custGeom>
                <a:avLst/>
                <a:gdLst/>
                <a:ahLst/>
                <a:cxnLst>
                  <a:cxn ang="0">
                    <a:pos x="292" y="19"/>
                  </a:cxn>
                  <a:cxn ang="0">
                    <a:pos x="292" y="12"/>
                  </a:cxn>
                  <a:cxn ang="0">
                    <a:pos x="291" y="4"/>
                  </a:cxn>
                  <a:cxn ang="0">
                    <a:pos x="289" y="2"/>
                  </a:cxn>
                  <a:cxn ang="0">
                    <a:pos x="287" y="0"/>
                  </a:cxn>
                  <a:cxn ang="0">
                    <a:pos x="287" y="8"/>
                  </a:cxn>
                  <a:cxn ang="0">
                    <a:pos x="289" y="15"/>
                  </a:cxn>
                  <a:cxn ang="0">
                    <a:pos x="291" y="17"/>
                  </a:cxn>
                  <a:cxn ang="0">
                    <a:pos x="292" y="19"/>
                  </a:cxn>
                  <a:cxn ang="0">
                    <a:pos x="0" y="53"/>
                  </a:cxn>
                  <a:cxn ang="0">
                    <a:pos x="6" y="74"/>
                  </a:cxn>
                  <a:cxn ang="0">
                    <a:pos x="15" y="93"/>
                  </a:cxn>
                  <a:cxn ang="0">
                    <a:pos x="27" y="110"/>
                  </a:cxn>
                  <a:cxn ang="0">
                    <a:pos x="42" y="125"/>
                  </a:cxn>
                  <a:cxn ang="0">
                    <a:pos x="44" y="125"/>
                  </a:cxn>
                  <a:cxn ang="0">
                    <a:pos x="46" y="125"/>
                  </a:cxn>
                  <a:cxn ang="0">
                    <a:pos x="31" y="108"/>
                  </a:cxn>
                  <a:cxn ang="0">
                    <a:pos x="19" y="91"/>
                  </a:cxn>
                  <a:cxn ang="0">
                    <a:pos x="10" y="72"/>
                  </a:cxn>
                  <a:cxn ang="0">
                    <a:pos x="4" y="53"/>
                  </a:cxn>
                  <a:cxn ang="0">
                    <a:pos x="2" y="53"/>
                  </a:cxn>
                  <a:cxn ang="0">
                    <a:pos x="0" y="53"/>
                  </a:cxn>
                  <a:cxn ang="0">
                    <a:pos x="283" y="68"/>
                  </a:cxn>
                  <a:cxn ang="0">
                    <a:pos x="287" y="57"/>
                  </a:cxn>
                  <a:cxn ang="0">
                    <a:pos x="291" y="46"/>
                  </a:cxn>
                  <a:cxn ang="0">
                    <a:pos x="291" y="32"/>
                  </a:cxn>
                  <a:cxn ang="0">
                    <a:pos x="292" y="21"/>
                  </a:cxn>
                  <a:cxn ang="0">
                    <a:pos x="291" y="21"/>
                  </a:cxn>
                  <a:cxn ang="0">
                    <a:pos x="289" y="21"/>
                  </a:cxn>
                  <a:cxn ang="0">
                    <a:pos x="287" y="32"/>
                  </a:cxn>
                  <a:cxn ang="0">
                    <a:pos x="287" y="46"/>
                  </a:cxn>
                  <a:cxn ang="0">
                    <a:pos x="283" y="57"/>
                  </a:cxn>
                  <a:cxn ang="0">
                    <a:pos x="279" y="67"/>
                  </a:cxn>
                  <a:cxn ang="0">
                    <a:pos x="281" y="68"/>
                  </a:cxn>
                  <a:cxn ang="0">
                    <a:pos x="283" y="68"/>
                  </a:cxn>
                </a:cxnLst>
                <a:rect l="0" t="0" r="r" b="b"/>
                <a:pathLst>
                  <a:path w="292" h="125">
                    <a:moveTo>
                      <a:pt x="292" y="19"/>
                    </a:moveTo>
                    <a:lnTo>
                      <a:pt x="292" y="12"/>
                    </a:lnTo>
                    <a:lnTo>
                      <a:pt x="291" y="4"/>
                    </a:lnTo>
                    <a:lnTo>
                      <a:pt x="289" y="2"/>
                    </a:lnTo>
                    <a:lnTo>
                      <a:pt x="287" y="0"/>
                    </a:lnTo>
                    <a:lnTo>
                      <a:pt x="287" y="8"/>
                    </a:lnTo>
                    <a:lnTo>
                      <a:pt x="289" y="15"/>
                    </a:lnTo>
                    <a:lnTo>
                      <a:pt x="291" y="17"/>
                    </a:lnTo>
                    <a:lnTo>
                      <a:pt x="292" y="19"/>
                    </a:lnTo>
                    <a:close/>
                    <a:moveTo>
                      <a:pt x="0" y="53"/>
                    </a:moveTo>
                    <a:lnTo>
                      <a:pt x="6" y="74"/>
                    </a:lnTo>
                    <a:lnTo>
                      <a:pt x="15" y="93"/>
                    </a:lnTo>
                    <a:lnTo>
                      <a:pt x="27" y="110"/>
                    </a:lnTo>
                    <a:lnTo>
                      <a:pt x="42" y="125"/>
                    </a:lnTo>
                    <a:lnTo>
                      <a:pt x="44" y="125"/>
                    </a:lnTo>
                    <a:lnTo>
                      <a:pt x="46" y="125"/>
                    </a:lnTo>
                    <a:lnTo>
                      <a:pt x="31" y="108"/>
                    </a:lnTo>
                    <a:lnTo>
                      <a:pt x="19" y="91"/>
                    </a:lnTo>
                    <a:lnTo>
                      <a:pt x="10" y="72"/>
                    </a:lnTo>
                    <a:lnTo>
                      <a:pt x="4" y="53"/>
                    </a:lnTo>
                    <a:lnTo>
                      <a:pt x="2" y="53"/>
                    </a:lnTo>
                    <a:lnTo>
                      <a:pt x="0" y="53"/>
                    </a:lnTo>
                    <a:close/>
                    <a:moveTo>
                      <a:pt x="283" y="68"/>
                    </a:moveTo>
                    <a:lnTo>
                      <a:pt x="287" y="57"/>
                    </a:lnTo>
                    <a:lnTo>
                      <a:pt x="291" y="46"/>
                    </a:lnTo>
                    <a:lnTo>
                      <a:pt x="291" y="32"/>
                    </a:lnTo>
                    <a:lnTo>
                      <a:pt x="292" y="21"/>
                    </a:lnTo>
                    <a:lnTo>
                      <a:pt x="291" y="21"/>
                    </a:lnTo>
                    <a:lnTo>
                      <a:pt x="289" y="21"/>
                    </a:lnTo>
                    <a:lnTo>
                      <a:pt x="287" y="32"/>
                    </a:lnTo>
                    <a:lnTo>
                      <a:pt x="287" y="46"/>
                    </a:lnTo>
                    <a:lnTo>
                      <a:pt x="283" y="57"/>
                    </a:lnTo>
                    <a:lnTo>
                      <a:pt x="279" y="67"/>
                    </a:lnTo>
                    <a:lnTo>
                      <a:pt x="281" y="68"/>
                    </a:lnTo>
                    <a:lnTo>
                      <a:pt x="283" y="68"/>
                    </a:lnTo>
                    <a:close/>
                  </a:path>
                </a:pathLst>
              </a:custGeom>
              <a:solidFill>
                <a:srgbClr val="E7A136"/>
              </a:solidFill>
              <a:ln w="9525">
                <a:noFill/>
                <a:round/>
                <a:headEnd/>
                <a:tailEnd/>
              </a:ln>
            </p:spPr>
            <p:txBody>
              <a:bodyPr/>
              <a:lstStyle/>
              <a:p>
                <a:endParaRPr lang="en-US"/>
              </a:p>
            </p:txBody>
          </p:sp>
          <p:sp>
            <p:nvSpPr>
              <p:cNvPr id="179489" name="Freeform 289"/>
              <p:cNvSpPr>
                <a:spLocks noEditPoints="1"/>
              </p:cNvSpPr>
              <p:nvPr/>
            </p:nvSpPr>
            <p:spPr bwMode="auto">
              <a:xfrm>
                <a:off x="1722" y="1616"/>
                <a:ext cx="289" cy="127"/>
              </a:xfrm>
              <a:custGeom>
                <a:avLst/>
                <a:gdLst/>
                <a:ahLst/>
                <a:cxnLst>
                  <a:cxn ang="0">
                    <a:pos x="289" y="19"/>
                  </a:cxn>
                  <a:cxn ang="0">
                    <a:pos x="287" y="12"/>
                  </a:cxn>
                  <a:cxn ang="0">
                    <a:pos x="287" y="4"/>
                  </a:cxn>
                  <a:cxn ang="0">
                    <a:pos x="285" y="2"/>
                  </a:cxn>
                  <a:cxn ang="0">
                    <a:pos x="283" y="0"/>
                  </a:cxn>
                  <a:cxn ang="0">
                    <a:pos x="283" y="8"/>
                  </a:cxn>
                  <a:cxn ang="0">
                    <a:pos x="285" y="16"/>
                  </a:cxn>
                  <a:cxn ang="0">
                    <a:pos x="287" y="17"/>
                  </a:cxn>
                  <a:cxn ang="0">
                    <a:pos x="289" y="19"/>
                  </a:cxn>
                  <a:cxn ang="0">
                    <a:pos x="0" y="55"/>
                  </a:cxn>
                  <a:cxn ang="0">
                    <a:pos x="6" y="76"/>
                  </a:cxn>
                  <a:cxn ang="0">
                    <a:pos x="15" y="95"/>
                  </a:cxn>
                  <a:cxn ang="0">
                    <a:pos x="27" y="112"/>
                  </a:cxn>
                  <a:cxn ang="0">
                    <a:pos x="42" y="127"/>
                  </a:cxn>
                  <a:cxn ang="0">
                    <a:pos x="44" y="127"/>
                  </a:cxn>
                  <a:cxn ang="0">
                    <a:pos x="46" y="125"/>
                  </a:cxn>
                  <a:cxn ang="0">
                    <a:pos x="31" y="110"/>
                  </a:cxn>
                  <a:cxn ang="0">
                    <a:pos x="19" y="93"/>
                  </a:cxn>
                  <a:cxn ang="0">
                    <a:pos x="10" y="74"/>
                  </a:cxn>
                  <a:cxn ang="0">
                    <a:pos x="4" y="53"/>
                  </a:cxn>
                  <a:cxn ang="0">
                    <a:pos x="2" y="55"/>
                  </a:cxn>
                  <a:cxn ang="0">
                    <a:pos x="0" y="55"/>
                  </a:cxn>
                  <a:cxn ang="0">
                    <a:pos x="279" y="70"/>
                  </a:cxn>
                  <a:cxn ang="0">
                    <a:pos x="283" y="59"/>
                  </a:cxn>
                  <a:cxn ang="0">
                    <a:pos x="287" y="48"/>
                  </a:cxn>
                  <a:cxn ang="0">
                    <a:pos x="287" y="34"/>
                  </a:cxn>
                  <a:cxn ang="0">
                    <a:pos x="289" y="23"/>
                  </a:cxn>
                  <a:cxn ang="0">
                    <a:pos x="287" y="23"/>
                  </a:cxn>
                  <a:cxn ang="0">
                    <a:pos x="285" y="23"/>
                  </a:cxn>
                  <a:cxn ang="0">
                    <a:pos x="283" y="34"/>
                  </a:cxn>
                  <a:cxn ang="0">
                    <a:pos x="281" y="48"/>
                  </a:cxn>
                  <a:cxn ang="0">
                    <a:pos x="279" y="59"/>
                  </a:cxn>
                  <a:cxn ang="0">
                    <a:pos x="275" y="69"/>
                  </a:cxn>
                  <a:cxn ang="0">
                    <a:pos x="277" y="69"/>
                  </a:cxn>
                  <a:cxn ang="0">
                    <a:pos x="279" y="70"/>
                  </a:cxn>
                </a:cxnLst>
                <a:rect l="0" t="0" r="r" b="b"/>
                <a:pathLst>
                  <a:path w="289" h="127">
                    <a:moveTo>
                      <a:pt x="289" y="19"/>
                    </a:moveTo>
                    <a:lnTo>
                      <a:pt x="287" y="12"/>
                    </a:lnTo>
                    <a:lnTo>
                      <a:pt x="287" y="4"/>
                    </a:lnTo>
                    <a:lnTo>
                      <a:pt x="285" y="2"/>
                    </a:lnTo>
                    <a:lnTo>
                      <a:pt x="283" y="0"/>
                    </a:lnTo>
                    <a:lnTo>
                      <a:pt x="283" y="8"/>
                    </a:lnTo>
                    <a:lnTo>
                      <a:pt x="285" y="16"/>
                    </a:lnTo>
                    <a:lnTo>
                      <a:pt x="287" y="17"/>
                    </a:lnTo>
                    <a:lnTo>
                      <a:pt x="289" y="19"/>
                    </a:lnTo>
                    <a:close/>
                    <a:moveTo>
                      <a:pt x="0" y="55"/>
                    </a:moveTo>
                    <a:lnTo>
                      <a:pt x="6" y="76"/>
                    </a:lnTo>
                    <a:lnTo>
                      <a:pt x="15" y="95"/>
                    </a:lnTo>
                    <a:lnTo>
                      <a:pt x="27" y="112"/>
                    </a:lnTo>
                    <a:lnTo>
                      <a:pt x="42" y="127"/>
                    </a:lnTo>
                    <a:lnTo>
                      <a:pt x="44" y="127"/>
                    </a:lnTo>
                    <a:lnTo>
                      <a:pt x="46" y="125"/>
                    </a:lnTo>
                    <a:lnTo>
                      <a:pt x="31" y="110"/>
                    </a:lnTo>
                    <a:lnTo>
                      <a:pt x="19" y="93"/>
                    </a:lnTo>
                    <a:lnTo>
                      <a:pt x="10" y="74"/>
                    </a:lnTo>
                    <a:lnTo>
                      <a:pt x="4" y="53"/>
                    </a:lnTo>
                    <a:lnTo>
                      <a:pt x="2" y="55"/>
                    </a:lnTo>
                    <a:lnTo>
                      <a:pt x="0" y="55"/>
                    </a:lnTo>
                    <a:close/>
                    <a:moveTo>
                      <a:pt x="279" y="70"/>
                    </a:moveTo>
                    <a:lnTo>
                      <a:pt x="283" y="59"/>
                    </a:lnTo>
                    <a:lnTo>
                      <a:pt x="287" y="48"/>
                    </a:lnTo>
                    <a:lnTo>
                      <a:pt x="287" y="34"/>
                    </a:lnTo>
                    <a:lnTo>
                      <a:pt x="289" y="23"/>
                    </a:lnTo>
                    <a:lnTo>
                      <a:pt x="287" y="23"/>
                    </a:lnTo>
                    <a:lnTo>
                      <a:pt x="285" y="23"/>
                    </a:lnTo>
                    <a:lnTo>
                      <a:pt x="283" y="34"/>
                    </a:lnTo>
                    <a:lnTo>
                      <a:pt x="281" y="48"/>
                    </a:lnTo>
                    <a:lnTo>
                      <a:pt x="279" y="59"/>
                    </a:lnTo>
                    <a:lnTo>
                      <a:pt x="275" y="69"/>
                    </a:lnTo>
                    <a:lnTo>
                      <a:pt x="277" y="69"/>
                    </a:lnTo>
                    <a:lnTo>
                      <a:pt x="279" y="70"/>
                    </a:lnTo>
                    <a:close/>
                  </a:path>
                </a:pathLst>
              </a:custGeom>
              <a:solidFill>
                <a:srgbClr val="E7A135"/>
              </a:solidFill>
              <a:ln w="9525">
                <a:noFill/>
                <a:round/>
                <a:headEnd/>
                <a:tailEnd/>
              </a:ln>
            </p:spPr>
            <p:txBody>
              <a:bodyPr/>
              <a:lstStyle/>
              <a:p>
                <a:endParaRPr lang="en-US"/>
              </a:p>
            </p:txBody>
          </p:sp>
          <p:sp>
            <p:nvSpPr>
              <p:cNvPr id="179490" name="Freeform 290"/>
              <p:cNvSpPr>
                <a:spLocks noEditPoints="1"/>
              </p:cNvSpPr>
              <p:nvPr/>
            </p:nvSpPr>
            <p:spPr bwMode="auto">
              <a:xfrm>
                <a:off x="1724" y="1616"/>
                <a:ext cx="285" cy="127"/>
              </a:xfrm>
              <a:custGeom>
                <a:avLst/>
                <a:gdLst/>
                <a:ahLst/>
                <a:cxnLst>
                  <a:cxn ang="0">
                    <a:pos x="285" y="17"/>
                  </a:cxn>
                  <a:cxn ang="0">
                    <a:pos x="283" y="10"/>
                  </a:cxn>
                  <a:cxn ang="0">
                    <a:pos x="283" y="2"/>
                  </a:cxn>
                  <a:cxn ang="0">
                    <a:pos x="281" y="0"/>
                  </a:cxn>
                  <a:cxn ang="0">
                    <a:pos x="279" y="0"/>
                  </a:cxn>
                  <a:cxn ang="0">
                    <a:pos x="279" y="6"/>
                  </a:cxn>
                  <a:cxn ang="0">
                    <a:pos x="281" y="14"/>
                  </a:cxn>
                  <a:cxn ang="0">
                    <a:pos x="283" y="16"/>
                  </a:cxn>
                  <a:cxn ang="0">
                    <a:pos x="285" y="17"/>
                  </a:cxn>
                  <a:cxn ang="0">
                    <a:pos x="0" y="55"/>
                  </a:cxn>
                  <a:cxn ang="0">
                    <a:pos x="6" y="74"/>
                  </a:cxn>
                  <a:cxn ang="0">
                    <a:pos x="15" y="93"/>
                  </a:cxn>
                  <a:cxn ang="0">
                    <a:pos x="27" y="110"/>
                  </a:cxn>
                  <a:cxn ang="0">
                    <a:pos x="42" y="127"/>
                  </a:cxn>
                  <a:cxn ang="0">
                    <a:pos x="44" y="125"/>
                  </a:cxn>
                  <a:cxn ang="0">
                    <a:pos x="46" y="125"/>
                  </a:cxn>
                  <a:cxn ang="0">
                    <a:pos x="30" y="110"/>
                  </a:cxn>
                  <a:cxn ang="0">
                    <a:pos x="19" y="93"/>
                  </a:cxn>
                  <a:cxn ang="0">
                    <a:pos x="10" y="74"/>
                  </a:cxn>
                  <a:cxn ang="0">
                    <a:pos x="4" y="53"/>
                  </a:cxn>
                  <a:cxn ang="0">
                    <a:pos x="2" y="53"/>
                  </a:cxn>
                  <a:cxn ang="0">
                    <a:pos x="0" y="55"/>
                  </a:cxn>
                  <a:cxn ang="0">
                    <a:pos x="275" y="69"/>
                  </a:cxn>
                  <a:cxn ang="0">
                    <a:pos x="279" y="59"/>
                  </a:cxn>
                  <a:cxn ang="0">
                    <a:pos x="283" y="48"/>
                  </a:cxn>
                  <a:cxn ang="0">
                    <a:pos x="283" y="34"/>
                  </a:cxn>
                  <a:cxn ang="0">
                    <a:pos x="285" y="23"/>
                  </a:cxn>
                  <a:cxn ang="0">
                    <a:pos x="283" y="23"/>
                  </a:cxn>
                  <a:cxn ang="0">
                    <a:pos x="281" y="23"/>
                  </a:cxn>
                  <a:cxn ang="0">
                    <a:pos x="279" y="34"/>
                  </a:cxn>
                  <a:cxn ang="0">
                    <a:pos x="277" y="48"/>
                  </a:cxn>
                  <a:cxn ang="0">
                    <a:pos x="275" y="59"/>
                  </a:cxn>
                  <a:cxn ang="0">
                    <a:pos x="271" y="69"/>
                  </a:cxn>
                  <a:cxn ang="0">
                    <a:pos x="273" y="69"/>
                  </a:cxn>
                  <a:cxn ang="0">
                    <a:pos x="275" y="69"/>
                  </a:cxn>
                </a:cxnLst>
                <a:rect l="0" t="0" r="r" b="b"/>
                <a:pathLst>
                  <a:path w="285" h="127">
                    <a:moveTo>
                      <a:pt x="285" y="17"/>
                    </a:moveTo>
                    <a:lnTo>
                      <a:pt x="283" y="10"/>
                    </a:lnTo>
                    <a:lnTo>
                      <a:pt x="283" y="2"/>
                    </a:lnTo>
                    <a:lnTo>
                      <a:pt x="281" y="0"/>
                    </a:lnTo>
                    <a:lnTo>
                      <a:pt x="279" y="0"/>
                    </a:lnTo>
                    <a:lnTo>
                      <a:pt x="279" y="6"/>
                    </a:lnTo>
                    <a:lnTo>
                      <a:pt x="281" y="14"/>
                    </a:lnTo>
                    <a:lnTo>
                      <a:pt x="283" y="16"/>
                    </a:lnTo>
                    <a:lnTo>
                      <a:pt x="285" y="17"/>
                    </a:lnTo>
                    <a:close/>
                    <a:moveTo>
                      <a:pt x="0" y="55"/>
                    </a:moveTo>
                    <a:lnTo>
                      <a:pt x="6" y="74"/>
                    </a:lnTo>
                    <a:lnTo>
                      <a:pt x="15" y="93"/>
                    </a:lnTo>
                    <a:lnTo>
                      <a:pt x="27" y="110"/>
                    </a:lnTo>
                    <a:lnTo>
                      <a:pt x="42" y="127"/>
                    </a:lnTo>
                    <a:lnTo>
                      <a:pt x="44" y="125"/>
                    </a:lnTo>
                    <a:lnTo>
                      <a:pt x="46" y="125"/>
                    </a:lnTo>
                    <a:lnTo>
                      <a:pt x="30" y="110"/>
                    </a:lnTo>
                    <a:lnTo>
                      <a:pt x="19" y="93"/>
                    </a:lnTo>
                    <a:lnTo>
                      <a:pt x="10" y="74"/>
                    </a:lnTo>
                    <a:lnTo>
                      <a:pt x="4" y="53"/>
                    </a:lnTo>
                    <a:lnTo>
                      <a:pt x="2" y="53"/>
                    </a:lnTo>
                    <a:lnTo>
                      <a:pt x="0" y="55"/>
                    </a:lnTo>
                    <a:close/>
                    <a:moveTo>
                      <a:pt x="275" y="69"/>
                    </a:moveTo>
                    <a:lnTo>
                      <a:pt x="279" y="59"/>
                    </a:lnTo>
                    <a:lnTo>
                      <a:pt x="283" y="48"/>
                    </a:lnTo>
                    <a:lnTo>
                      <a:pt x="283" y="34"/>
                    </a:lnTo>
                    <a:lnTo>
                      <a:pt x="285" y="23"/>
                    </a:lnTo>
                    <a:lnTo>
                      <a:pt x="283" y="23"/>
                    </a:lnTo>
                    <a:lnTo>
                      <a:pt x="281" y="23"/>
                    </a:lnTo>
                    <a:lnTo>
                      <a:pt x="279" y="34"/>
                    </a:lnTo>
                    <a:lnTo>
                      <a:pt x="277" y="48"/>
                    </a:lnTo>
                    <a:lnTo>
                      <a:pt x="275" y="59"/>
                    </a:lnTo>
                    <a:lnTo>
                      <a:pt x="271" y="69"/>
                    </a:lnTo>
                    <a:lnTo>
                      <a:pt x="273" y="69"/>
                    </a:lnTo>
                    <a:lnTo>
                      <a:pt x="275" y="69"/>
                    </a:lnTo>
                    <a:close/>
                  </a:path>
                </a:pathLst>
              </a:custGeom>
              <a:solidFill>
                <a:srgbClr val="E7A235"/>
              </a:solidFill>
              <a:ln w="9525">
                <a:noFill/>
                <a:round/>
                <a:headEnd/>
                <a:tailEnd/>
              </a:ln>
            </p:spPr>
            <p:txBody>
              <a:bodyPr/>
              <a:lstStyle/>
              <a:p>
                <a:endParaRPr lang="en-US"/>
              </a:p>
            </p:txBody>
          </p:sp>
          <p:sp>
            <p:nvSpPr>
              <p:cNvPr id="179491" name="Freeform 291"/>
              <p:cNvSpPr>
                <a:spLocks noEditPoints="1"/>
              </p:cNvSpPr>
              <p:nvPr/>
            </p:nvSpPr>
            <p:spPr bwMode="auto">
              <a:xfrm>
                <a:off x="1726" y="1614"/>
                <a:ext cx="281" cy="127"/>
              </a:xfrm>
              <a:custGeom>
                <a:avLst/>
                <a:gdLst/>
                <a:ahLst/>
                <a:cxnLst>
                  <a:cxn ang="0">
                    <a:pos x="281" y="18"/>
                  </a:cxn>
                  <a:cxn ang="0">
                    <a:pos x="279" y="10"/>
                  </a:cxn>
                  <a:cxn ang="0">
                    <a:pos x="279" y="2"/>
                  </a:cxn>
                  <a:cxn ang="0">
                    <a:pos x="277" y="2"/>
                  </a:cxn>
                  <a:cxn ang="0">
                    <a:pos x="275" y="0"/>
                  </a:cxn>
                  <a:cxn ang="0">
                    <a:pos x="275" y="6"/>
                  </a:cxn>
                  <a:cxn ang="0">
                    <a:pos x="275" y="14"/>
                  </a:cxn>
                  <a:cxn ang="0">
                    <a:pos x="279" y="16"/>
                  </a:cxn>
                  <a:cxn ang="0">
                    <a:pos x="281" y="18"/>
                  </a:cxn>
                  <a:cxn ang="0">
                    <a:pos x="0" y="55"/>
                  </a:cxn>
                  <a:cxn ang="0">
                    <a:pos x="6" y="76"/>
                  </a:cxn>
                  <a:cxn ang="0">
                    <a:pos x="15" y="95"/>
                  </a:cxn>
                  <a:cxn ang="0">
                    <a:pos x="27" y="112"/>
                  </a:cxn>
                  <a:cxn ang="0">
                    <a:pos x="42" y="127"/>
                  </a:cxn>
                  <a:cxn ang="0">
                    <a:pos x="44" y="127"/>
                  </a:cxn>
                  <a:cxn ang="0">
                    <a:pos x="45" y="126"/>
                  </a:cxn>
                  <a:cxn ang="0">
                    <a:pos x="30" y="110"/>
                  </a:cxn>
                  <a:cxn ang="0">
                    <a:pos x="19" y="93"/>
                  </a:cxn>
                  <a:cxn ang="0">
                    <a:pos x="9" y="76"/>
                  </a:cxn>
                  <a:cxn ang="0">
                    <a:pos x="4" y="55"/>
                  </a:cxn>
                  <a:cxn ang="0">
                    <a:pos x="2" y="55"/>
                  </a:cxn>
                  <a:cxn ang="0">
                    <a:pos x="0" y="55"/>
                  </a:cxn>
                  <a:cxn ang="0">
                    <a:pos x="271" y="71"/>
                  </a:cxn>
                  <a:cxn ang="0">
                    <a:pos x="275" y="61"/>
                  </a:cxn>
                  <a:cxn ang="0">
                    <a:pos x="277" y="50"/>
                  </a:cxn>
                  <a:cxn ang="0">
                    <a:pos x="279" y="36"/>
                  </a:cxn>
                  <a:cxn ang="0">
                    <a:pos x="281" y="25"/>
                  </a:cxn>
                  <a:cxn ang="0">
                    <a:pos x="279" y="25"/>
                  </a:cxn>
                  <a:cxn ang="0">
                    <a:pos x="277" y="25"/>
                  </a:cxn>
                  <a:cxn ang="0">
                    <a:pos x="275" y="36"/>
                  </a:cxn>
                  <a:cxn ang="0">
                    <a:pos x="273" y="50"/>
                  </a:cxn>
                  <a:cxn ang="0">
                    <a:pos x="271" y="61"/>
                  </a:cxn>
                  <a:cxn ang="0">
                    <a:pos x="267" y="71"/>
                  </a:cxn>
                  <a:cxn ang="0">
                    <a:pos x="269" y="71"/>
                  </a:cxn>
                  <a:cxn ang="0">
                    <a:pos x="271" y="71"/>
                  </a:cxn>
                </a:cxnLst>
                <a:rect l="0" t="0" r="r" b="b"/>
                <a:pathLst>
                  <a:path w="281" h="127">
                    <a:moveTo>
                      <a:pt x="281" y="18"/>
                    </a:moveTo>
                    <a:lnTo>
                      <a:pt x="279" y="10"/>
                    </a:lnTo>
                    <a:lnTo>
                      <a:pt x="279" y="2"/>
                    </a:lnTo>
                    <a:lnTo>
                      <a:pt x="277" y="2"/>
                    </a:lnTo>
                    <a:lnTo>
                      <a:pt x="275" y="0"/>
                    </a:lnTo>
                    <a:lnTo>
                      <a:pt x="275" y="6"/>
                    </a:lnTo>
                    <a:lnTo>
                      <a:pt x="275" y="14"/>
                    </a:lnTo>
                    <a:lnTo>
                      <a:pt x="279" y="16"/>
                    </a:lnTo>
                    <a:lnTo>
                      <a:pt x="281" y="18"/>
                    </a:lnTo>
                    <a:close/>
                    <a:moveTo>
                      <a:pt x="0" y="55"/>
                    </a:moveTo>
                    <a:lnTo>
                      <a:pt x="6" y="76"/>
                    </a:lnTo>
                    <a:lnTo>
                      <a:pt x="15" y="95"/>
                    </a:lnTo>
                    <a:lnTo>
                      <a:pt x="27" y="112"/>
                    </a:lnTo>
                    <a:lnTo>
                      <a:pt x="42" y="127"/>
                    </a:lnTo>
                    <a:lnTo>
                      <a:pt x="44" y="127"/>
                    </a:lnTo>
                    <a:lnTo>
                      <a:pt x="45" y="126"/>
                    </a:lnTo>
                    <a:lnTo>
                      <a:pt x="30" y="110"/>
                    </a:lnTo>
                    <a:lnTo>
                      <a:pt x="19" y="93"/>
                    </a:lnTo>
                    <a:lnTo>
                      <a:pt x="9" y="76"/>
                    </a:lnTo>
                    <a:lnTo>
                      <a:pt x="4" y="55"/>
                    </a:lnTo>
                    <a:lnTo>
                      <a:pt x="2" y="55"/>
                    </a:lnTo>
                    <a:lnTo>
                      <a:pt x="0" y="55"/>
                    </a:lnTo>
                    <a:close/>
                    <a:moveTo>
                      <a:pt x="271" y="71"/>
                    </a:moveTo>
                    <a:lnTo>
                      <a:pt x="275" y="61"/>
                    </a:lnTo>
                    <a:lnTo>
                      <a:pt x="277" y="50"/>
                    </a:lnTo>
                    <a:lnTo>
                      <a:pt x="279" y="36"/>
                    </a:lnTo>
                    <a:lnTo>
                      <a:pt x="281" y="25"/>
                    </a:lnTo>
                    <a:lnTo>
                      <a:pt x="279" y="25"/>
                    </a:lnTo>
                    <a:lnTo>
                      <a:pt x="277" y="25"/>
                    </a:lnTo>
                    <a:lnTo>
                      <a:pt x="275" y="36"/>
                    </a:lnTo>
                    <a:lnTo>
                      <a:pt x="273" y="50"/>
                    </a:lnTo>
                    <a:lnTo>
                      <a:pt x="271" y="61"/>
                    </a:lnTo>
                    <a:lnTo>
                      <a:pt x="267" y="71"/>
                    </a:lnTo>
                    <a:lnTo>
                      <a:pt x="269" y="71"/>
                    </a:lnTo>
                    <a:lnTo>
                      <a:pt x="271" y="71"/>
                    </a:lnTo>
                    <a:close/>
                  </a:path>
                </a:pathLst>
              </a:custGeom>
              <a:solidFill>
                <a:srgbClr val="E7A335"/>
              </a:solidFill>
              <a:ln w="9525">
                <a:noFill/>
                <a:round/>
                <a:headEnd/>
                <a:tailEnd/>
              </a:ln>
            </p:spPr>
            <p:txBody>
              <a:bodyPr/>
              <a:lstStyle/>
              <a:p>
                <a:endParaRPr lang="en-US"/>
              </a:p>
            </p:txBody>
          </p:sp>
          <p:sp>
            <p:nvSpPr>
              <p:cNvPr id="179492" name="Freeform 292"/>
              <p:cNvSpPr>
                <a:spLocks noEditPoints="1"/>
              </p:cNvSpPr>
              <p:nvPr/>
            </p:nvSpPr>
            <p:spPr bwMode="auto">
              <a:xfrm>
                <a:off x="1728" y="1613"/>
                <a:ext cx="277" cy="128"/>
              </a:xfrm>
              <a:custGeom>
                <a:avLst/>
                <a:gdLst/>
                <a:ahLst/>
                <a:cxnLst>
                  <a:cxn ang="0">
                    <a:pos x="277" y="17"/>
                  </a:cxn>
                  <a:cxn ang="0">
                    <a:pos x="275" y="9"/>
                  </a:cxn>
                  <a:cxn ang="0">
                    <a:pos x="275" y="3"/>
                  </a:cxn>
                  <a:cxn ang="0">
                    <a:pos x="273" y="1"/>
                  </a:cxn>
                  <a:cxn ang="0">
                    <a:pos x="269" y="0"/>
                  </a:cxn>
                  <a:cxn ang="0">
                    <a:pos x="271" y="5"/>
                  </a:cxn>
                  <a:cxn ang="0">
                    <a:pos x="271" y="13"/>
                  </a:cxn>
                  <a:cxn ang="0">
                    <a:pos x="275" y="15"/>
                  </a:cxn>
                  <a:cxn ang="0">
                    <a:pos x="277" y="17"/>
                  </a:cxn>
                  <a:cxn ang="0">
                    <a:pos x="0" y="56"/>
                  </a:cxn>
                  <a:cxn ang="0">
                    <a:pos x="6" y="77"/>
                  </a:cxn>
                  <a:cxn ang="0">
                    <a:pos x="15" y="96"/>
                  </a:cxn>
                  <a:cxn ang="0">
                    <a:pos x="26" y="113"/>
                  </a:cxn>
                  <a:cxn ang="0">
                    <a:pos x="42" y="128"/>
                  </a:cxn>
                  <a:cxn ang="0">
                    <a:pos x="43" y="127"/>
                  </a:cxn>
                  <a:cxn ang="0">
                    <a:pos x="45" y="127"/>
                  </a:cxn>
                  <a:cxn ang="0">
                    <a:pos x="30" y="111"/>
                  </a:cxn>
                  <a:cxn ang="0">
                    <a:pos x="19" y="94"/>
                  </a:cxn>
                  <a:cxn ang="0">
                    <a:pos x="9" y="75"/>
                  </a:cxn>
                  <a:cxn ang="0">
                    <a:pos x="4" y="56"/>
                  </a:cxn>
                  <a:cxn ang="0">
                    <a:pos x="2" y="56"/>
                  </a:cxn>
                  <a:cxn ang="0">
                    <a:pos x="0" y="56"/>
                  </a:cxn>
                  <a:cxn ang="0">
                    <a:pos x="267" y="72"/>
                  </a:cxn>
                  <a:cxn ang="0">
                    <a:pos x="271" y="62"/>
                  </a:cxn>
                  <a:cxn ang="0">
                    <a:pos x="273" y="51"/>
                  </a:cxn>
                  <a:cxn ang="0">
                    <a:pos x="275" y="37"/>
                  </a:cxn>
                  <a:cxn ang="0">
                    <a:pos x="277" y="26"/>
                  </a:cxn>
                  <a:cxn ang="0">
                    <a:pos x="275" y="26"/>
                  </a:cxn>
                  <a:cxn ang="0">
                    <a:pos x="273" y="26"/>
                  </a:cxn>
                  <a:cxn ang="0">
                    <a:pos x="271" y="37"/>
                  </a:cxn>
                  <a:cxn ang="0">
                    <a:pos x="269" y="51"/>
                  </a:cxn>
                  <a:cxn ang="0">
                    <a:pos x="267" y="62"/>
                  </a:cxn>
                  <a:cxn ang="0">
                    <a:pos x="264" y="72"/>
                  </a:cxn>
                  <a:cxn ang="0">
                    <a:pos x="265" y="72"/>
                  </a:cxn>
                  <a:cxn ang="0">
                    <a:pos x="267" y="72"/>
                  </a:cxn>
                </a:cxnLst>
                <a:rect l="0" t="0" r="r" b="b"/>
                <a:pathLst>
                  <a:path w="277" h="128">
                    <a:moveTo>
                      <a:pt x="277" y="17"/>
                    </a:moveTo>
                    <a:lnTo>
                      <a:pt x="275" y="9"/>
                    </a:lnTo>
                    <a:lnTo>
                      <a:pt x="275" y="3"/>
                    </a:lnTo>
                    <a:lnTo>
                      <a:pt x="273" y="1"/>
                    </a:lnTo>
                    <a:lnTo>
                      <a:pt x="269" y="0"/>
                    </a:lnTo>
                    <a:lnTo>
                      <a:pt x="271" y="5"/>
                    </a:lnTo>
                    <a:lnTo>
                      <a:pt x="271" y="13"/>
                    </a:lnTo>
                    <a:lnTo>
                      <a:pt x="275" y="15"/>
                    </a:lnTo>
                    <a:lnTo>
                      <a:pt x="277" y="17"/>
                    </a:lnTo>
                    <a:close/>
                    <a:moveTo>
                      <a:pt x="0" y="56"/>
                    </a:moveTo>
                    <a:lnTo>
                      <a:pt x="6" y="77"/>
                    </a:lnTo>
                    <a:lnTo>
                      <a:pt x="15" y="96"/>
                    </a:lnTo>
                    <a:lnTo>
                      <a:pt x="26" y="113"/>
                    </a:lnTo>
                    <a:lnTo>
                      <a:pt x="42" y="128"/>
                    </a:lnTo>
                    <a:lnTo>
                      <a:pt x="43" y="127"/>
                    </a:lnTo>
                    <a:lnTo>
                      <a:pt x="45" y="127"/>
                    </a:lnTo>
                    <a:lnTo>
                      <a:pt x="30" y="111"/>
                    </a:lnTo>
                    <a:lnTo>
                      <a:pt x="19" y="94"/>
                    </a:lnTo>
                    <a:lnTo>
                      <a:pt x="9" y="75"/>
                    </a:lnTo>
                    <a:lnTo>
                      <a:pt x="4" y="56"/>
                    </a:lnTo>
                    <a:lnTo>
                      <a:pt x="2" y="56"/>
                    </a:lnTo>
                    <a:lnTo>
                      <a:pt x="0" y="56"/>
                    </a:lnTo>
                    <a:close/>
                    <a:moveTo>
                      <a:pt x="267" y="72"/>
                    </a:moveTo>
                    <a:lnTo>
                      <a:pt x="271" y="62"/>
                    </a:lnTo>
                    <a:lnTo>
                      <a:pt x="273" y="51"/>
                    </a:lnTo>
                    <a:lnTo>
                      <a:pt x="275" y="37"/>
                    </a:lnTo>
                    <a:lnTo>
                      <a:pt x="277" y="26"/>
                    </a:lnTo>
                    <a:lnTo>
                      <a:pt x="275" y="26"/>
                    </a:lnTo>
                    <a:lnTo>
                      <a:pt x="273" y="26"/>
                    </a:lnTo>
                    <a:lnTo>
                      <a:pt x="271" y="37"/>
                    </a:lnTo>
                    <a:lnTo>
                      <a:pt x="269" y="51"/>
                    </a:lnTo>
                    <a:lnTo>
                      <a:pt x="267" y="62"/>
                    </a:lnTo>
                    <a:lnTo>
                      <a:pt x="264" y="72"/>
                    </a:lnTo>
                    <a:lnTo>
                      <a:pt x="265" y="72"/>
                    </a:lnTo>
                    <a:lnTo>
                      <a:pt x="267" y="72"/>
                    </a:lnTo>
                    <a:close/>
                  </a:path>
                </a:pathLst>
              </a:custGeom>
              <a:solidFill>
                <a:srgbClr val="E7A335"/>
              </a:solidFill>
              <a:ln w="9525">
                <a:noFill/>
                <a:round/>
                <a:headEnd/>
                <a:tailEnd/>
              </a:ln>
            </p:spPr>
            <p:txBody>
              <a:bodyPr/>
              <a:lstStyle/>
              <a:p>
                <a:endParaRPr lang="en-US"/>
              </a:p>
            </p:txBody>
          </p:sp>
          <p:sp>
            <p:nvSpPr>
              <p:cNvPr id="179493" name="Freeform 293"/>
              <p:cNvSpPr>
                <a:spLocks noEditPoints="1"/>
              </p:cNvSpPr>
              <p:nvPr/>
            </p:nvSpPr>
            <p:spPr bwMode="auto">
              <a:xfrm>
                <a:off x="1730" y="1611"/>
                <a:ext cx="273" cy="129"/>
              </a:xfrm>
              <a:custGeom>
                <a:avLst/>
                <a:gdLst/>
                <a:ahLst/>
                <a:cxnLst>
                  <a:cxn ang="0">
                    <a:pos x="271" y="17"/>
                  </a:cxn>
                  <a:cxn ang="0">
                    <a:pos x="271" y="9"/>
                  </a:cxn>
                  <a:cxn ang="0">
                    <a:pos x="271" y="3"/>
                  </a:cxn>
                  <a:cxn ang="0">
                    <a:pos x="267" y="2"/>
                  </a:cxn>
                  <a:cxn ang="0">
                    <a:pos x="265" y="0"/>
                  </a:cxn>
                  <a:cxn ang="0">
                    <a:pos x="267" y="7"/>
                  </a:cxn>
                  <a:cxn ang="0">
                    <a:pos x="267" y="13"/>
                  </a:cxn>
                  <a:cxn ang="0">
                    <a:pos x="269" y="15"/>
                  </a:cxn>
                  <a:cxn ang="0">
                    <a:pos x="269" y="15"/>
                  </a:cxn>
                  <a:cxn ang="0">
                    <a:pos x="271" y="15"/>
                  </a:cxn>
                  <a:cxn ang="0">
                    <a:pos x="271" y="17"/>
                  </a:cxn>
                  <a:cxn ang="0">
                    <a:pos x="0" y="58"/>
                  </a:cxn>
                  <a:cxn ang="0">
                    <a:pos x="5" y="79"/>
                  </a:cxn>
                  <a:cxn ang="0">
                    <a:pos x="15" y="96"/>
                  </a:cxn>
                  <a:cxn ang="0">
                    <a:pos x="26" y="113"/>
                  </a:cxn>
                  <a:cxn ang="0">
                    <a:pos x="41" y="129"/>
                  </a:cxn>
                  <a:cxn ang="0">
                    <a:pos x="43" y="129"/>
                  </a:cxn>
                  <a:cxn ang="0">
                    <a:pos x="45" y="129"/>
                  </a:cxn>
                  <a:cxn ang="0">
                    <a:pos x="30" y="113"/>
                  </a:cxn>
                  <a:cxn ang="0">
                    <a:pos x="19" y="96"/>
                  </a:cxn>
                  <a:cxn ang="0">
                    <a:pos x="9" y="77"/>
                  </a:cxn>
                  <a:cxn ang="0">
                    <a:pos x="4" y="57"/>
                  </a:cxn>
                  <a:cxn ang="0">
                    <a:pos x="2" y="58"/>
                  </a:cxn>
                  <a:cxn ang="0">
                    <a:pos x="0" y="58"/>
                  </a:cxn>
                  <a:cxn ang="0">
                    <a:pos x="263" y="74"/>
                  </a:cxn>
                  <a:cxn ang="0">
                    <a:pos x="267" y="64"/>
                  </a:cxn>
                  <a:cxn ang="0">
                    <a:pos x="269" y="53"/>
                  </a:cxn>
                  <a:cxn ang="0">
                    <a:pos x="271" y="39"/>
                  </a:cxn>
                  <a:cxn ang="0">
                    <a:pos x="273" y="28"/>
                  </a:cxn>
                  <a:cxn ang="0">
                    <a:pos x="271" y="28"/>
                  </a:cxn>
                  <a:cxn ang="0">
                    <a:pos x="269" y="28"/>
                  </a:cxn>
                  <a:cxn ang="0">
                    <a:pos x="267" y="39"/>
                  </a:cxn>
                  <a:cxn ang="0">
                    <a:pos x="265" y="53"/>
                  </a:cxn>
                  <a:cxn ang="0">
                    <a:pos x="263" y="64"/>
                  </a:cxn>
                  <a:cxn ang="0">
                    <a:pos x="260" y="74"/>
                  </a:cxn>
                  <a:cxn ang="0">
                    <a:pos x="262" y="74"/>
                  </a:cxn>
                  <a:cxn ang="0">
                    <a:pos x="263" y="74"/>
                  </a:cxn>
                </a:cxnLst>
                <a:rect l="0" t="0" r="r" b="b"/>
                <a:pathLst>
                  <a:path w="273" h="129">
                    <a:moveTo>
                      <a:pt x="271" y="17"/>
                    </a:moveTo>
                    <a:lnTo>
                      <a:pt x="271" y="9"/>
                    </a:lnTo>
                    <a:lnTo>
                      <a:pt x="271" y="3"/>
                    </a:lnTo>
                    <a:lnTo>
                      <a:pt x="267" y="2"/>
                    </a:lnTo>
                    <a:lnTo>
                      <a:pt x="265" y="0"/>
                    </a:lnTo>
                    <a:lnTo>
                      <a:pt x="267" y="7"/>
                    </a:lnTo>
                    <a:lnTo>
                      <a:pt x="267" y="13"/>
                    </a:lnTo>
                    <a:lnTo>
                      <a:pt x="269" y="15"/>
                    </a:lnTo>
                    <a:lnTo>
                      <a:pt x="269" y="15"/>
                    </a:lnTo>
                    <a:lnTo>
                      <a:pt x="271" y="15"/>
                    </a:lnTo>
                    <a:lnTo>
                      <a:pt x="271" y="17"/>
                    </a:lnTo>
                    <a:close/>
                    <a:moveTo>
                      <a:pt x="0" y="58"/>
                    </a:moveTo>
                    <a:lnTo>
                      <a:pt x="5" y="79"/>
                    </a:lnTo>
                    <a:lnTo>
                      <a:pt x="15" y="96"/>
                    </a:lnTo>
                    <a:lnTo>
                      <a:pt x="26" y="113"/>
                    </a:lnTo>
                    <a:lnTo>
                      <a:pt x="41" y="129"/>
                    </a:lnTo>
                    <a:lnTo>
                      <a:pt x="43" y="129"/>
                    </a:lnTo>
                    <a:lnTo>
                      <a:pt x="45" y="129"/>
                    </a:lnTo>
                    <a:lnTo>
                      <a:pt x="30" y="113"/>
                    </a:lnTo>
                    <a:lnTo>
                      <a:pt x="19" y="96"/>
                    </a:lnTo>
                    <a:lnTo>
                      <a:pt x="9" y="77"/>
                    </a:lnTo>
                    <a:lnTo>
                      <a:pt x="4" y="57"/>
                    </a:lnTo>
                    <a:lnTo>
                      <a:pt x="2" y="58"/>
                    </a:lnTo>
                    <a:lnTo>
                      <a:pt x="0" y="58"/>
                    </a:lnTo>
                    <a:close/>
                    <a:moveTo>
                      <a:pt x="263" y="74"/>
                    </a:moveTo>
                    <a:lnTo>
                      <a:pt x="267" y="64"/>
                    </a:lnTo>
                    <a:lnTo>
                      <a:pt x="269" y="53"/>
                    </a:lnTo>
                    <a:lnTo>
                      <a:pt x="271" y="39"/>
                    </a:lnTo>
                    <a:lnTo>
                      <a:pt x="273" y="28"/>
                    </a:lnTo>
                    <a:lnTo>
                      <a:pt x="271" y="28"/>
                    </a:lnTo>
                    <a:lnTo>
                      <a:pt x="269" y="28"/>
                    </a:lnTo>
                    <a:lnTo>
                      <a:pt x="267" y="39"/>
                    </a:lnTo>
                    <a:lnTo>
                      <a:pt x="265" y="53"/>
                    </a:lnTo>
                    <a:lnTo>
                      <a:pt x="263" y="64"/>
                    </a:lnTo>
                    <a:lnTo>
                      <a:pt x="260" y="74"/>
                    </a:lnTo>
                    <a:lnTo>
                      <a:pt x="262" y="74"/>
                    </a:lnTo>
                    <a:lnTo>
                      <a:pt x="263" y="74"/>
                    </a:lnTo>
                    <a:close/>
                  </a:path>
                </a:pathLst>
              </a:custGeom>
              <a:solidFill>
                <a:srgbClr val="E7A435"/>
              </a:solidFill>
              <a:ln w="9525">
                <a:noFill/>
                <a:round/>
                <a:headEnd/>
                <a:tailEnd/>
              </a:ln>
            </p:spPr>
            <p:txBody>
              <a:bodyPr/>
              <a:lstStyle/>
              <a:p>
                <a:endParaRPr lang="en-US"/>
              </a:p>
            </p:txBody>
          </p:sp>
          <p:sp>
            <p:nvSpPr>
              <p:cNvPr id="179494" name="Freeform 294"/>
              <p:cNvSpPr>
                <a:spLocks noEditPoints="1"/>
              </p:cNvSpPr>
              <p:nvPr/>
            </p:nvSpPr>
            <p:spPr bwMode="auto">
              <a:xfrm>
                <a:off x="1732" y="1609"/>
                <a:ext cx="269" cy="131"/>
              </a:xfrm>
              <a:custGeom>
                <a:avLst/>
                <a:gdLst/>
                <a:ahLst/>
                <a:cxnLst>
                  <a:cxn ang="0">
                    <a:pos x="267" y="17"/>
                  </a:cxn>
                  <a:cxn ang="0">
                    <a:pos x="267" y="9"/>
                  </a:cxn>
                  <a:cxn ang="0">
                    <a:pos x="265" y="4"/>
                  </a:cxn>
                  <a:cxn ang="0">
                    <a:pos x="263" y="2"/>
                  </a:cxn>
                  <a:cxn ang="0">
                    <a:pos x="261" y="0"/>
                  </a:cxn>
                  <a:cxn ang="0">
                    <a:pos x="263" y="7"/>
                  </a:cxn>
                  <a:cxn ang="0">
                    <a:pos x="263" y="15"/>
                  </a:cxn>
                  <a:cxn ang="0">
                    <a:pos x="265" y="15"/>
                  </a:cxn>
                  <a:cxn ang="0">
                    <a:pos x="267" y="17"/>
                  </a:cxn>
                  <a:cxn ang="0">
                    <a:pos x="267" y="17"/>
                  </a:cxn>
                  <a:cxn ang="0">
                    <a:pos x="267" y="17"/>
                  </a:cxn>
                  <a:cxn ang="0">
                    <a:pos x="0" y="60"/>
                  </a:cxn>
                  <a:cxn ang="0">
                    <a:pos x="5" y="79"/>
                  </a:cxn>
                  <a:cxn ang="0">
                    <a:pos x="15" y="98"/>
                  </a:cxn>
                  <a:cxn ang="0">
                    <a:pos x="26" y="115"/>
                  </a:cxn>
                  <a:cxn ang="0">
                    <a:pos x="41" y="131"/>
                  </a:cxn>
                  <a:cxn ang="0">
                    <a:pos x="43" y="131"/>
                  </a:cxn>
                  <a:cxn ang="0">
                    <a:pos x="45" y="129"/>
                  </a:cxn>
                  <a:cxn ang="0">
                    <a:pos x="30" y="114"/>
                  </a:cxn>
                  <a:cxn ang="0">
                    <a:pos x="19" y="98"/>
                  </a:cxn>
                  <a:cxn ang="0">
                    <a:pos x="9" y="79"/>
                  </a:cxn>
                  <a:cxn ang="0">
                    <a:pos x="3" y="59"/>
                  </a:cxn>
                  <a:cxn ang="0">
                    <a:pos x="2" y="59"/>
                  </a:cxn>
                  <a:cxn ang="0">
                    <a:pos x="0" y="60"/>
                  </a:cxn>
                  <a:cxn ang="0">
                    <a:pos x="260" y="76"/>
                  </a:cxn>
                  <a:cxn ang="0">
                    <a:pos x="263" y="66"/>
                  </a:cxn>
                  <a:cxn ang="0">
                    <a:pos x="265" y="55"/>
                  </a:cxn>
                  <a:cxn ang="0">
                    <a:pos x="267" y="41"/>
                  </a:cxn>
                  <a:cxn ang="0">
                    <a:pos x="269" y="30"/>
                  </a:cxn>
                  <a:cxn ang="0">
                    <a:pos x="267" y="30"/>
                  </a:cxn>
                  <a:cxn ang="0">
                    <a:pos x="265" y="30"/>
                  </a:cxn>
                  <a:cxn ang="0">
                    <a:pos x="265" y="30"/>
                  </a:cxn>
                  <a:cxn ang="0">
                    <a:pos x="265" y="30"/>
                  </a:cxn>
                  <a:cxn ang="0">
                    <a:pos x="263" y="41"/>
                  </a:cxn>
                  <a:cxn ang="0">
                    <a:pos x="261" y="53"/>
                  </a:cxn>
                  <a:cxn ang="0">
                    <a:pos x="260" y="66"/>
                  </a:cxn>
                  <a:cxn ang="0">
                    <a:pos x="256" y="76"/>
                  </a:cxn>
                  <a:cxn ang="0">
                    <a:pos x="258" y="76"/>
                  </a:cxn>
                  <a:cxn ang="0">
                    <a:pos x="260" y="76"/>
                  </a:cxn>
                </a:cxnLst>
                <a:rect l="0" t="0" r="r" b="b"/>
                <a:pathLst>
                  <a:path w="269" h="131">
                    <a:moveTo>
                      <a:pt x="267" y="17"/>
                    </a:moveTo>
                    <a:lnTo>
                      <a:pt x="267" y="9"/>
                    </a:lnTo>
                    <a:lnTo>
                      <a:pt x="265" y="4"/>
                    </a:lnTo>
                    <a:lnTo>
                      <a:pt x="263" y="2"/>
                    </a:lnTo>
                    <a:lnTo>
                      <a:pt x="261" y="0"/>
                    </a:lnTo>
                    <a:lnTo>
                      <a:pt x="263" y="7"/>
                    </a:lnTo>
                    <a:lnTo>
                      <a:pt x="263" y="15"/>
                    </a:lnTo>
                    <a:lnTo>
                      <a:pt x="265" y="15"/>
                    </a:lnTo>
                    <a:lnTo>
                      <a:pt x="267" y="17"/>
                    </a:lnTo>
                    <a:lnTo>
                      <a:pt x="267" y="17"/>
                    </a:lnTo>
                    <a:lnTo>
                      <a:pt x="267" y="17"/>
                    </a:lnTo>
                    <a:close/>
                    <a:moveTo>
                      <a:pt x="0" y="60"/>
                    </a:moveTo>
                    <a:lnTo>
                      <a:pt x="5" y="79"/>
                    </a:lnTo>
                    <a:lnTo>
                      <a:pt x="15" y="98"/>
                    </a:lnTo>
                    <a:lnTo>
                      <a:pt x="26" y="115"/>
                    </a:lnTo>
                    <a:lnTo>
                      <a:pt x="41" y="131"/>
                    </a:lnTo>
                    <a:lnTo>
                      <a:pt x="43" y="131"/>
                    </a:lnTo>
                    <a:lnTo>
                      <a:pt x="45" y="129"/>
                    </a:lnTo>
                    <a:lnTo>
                      <a:pt x="30" y="114"/>
                    </a:lnTo>
                    <a:lnTo>
                      <a:pt x="19" y="98"/>
                    </a:lnTo>
                    <a:lnTo>
                      <a:pt x="9" y="79"/>
                    </a:lnTo>
                    <a:lnTo>
                      <a:pt x="3" y="59"/>
                    </a:lnTo>
                    <a:lnTo>
                      <a:pt x="2" y="59"/>
                    </a:lnTo>
                    <a:lnTo>
                      <a:pt x="0" y="60"/>
                    </a:lnTo>
                    <a:close/>
                    <a:moveTo>
                      <a:pt x="260" y="76"/>
                    </a:moveTo>
                    <a:lnTo>
                      <a:pt x="263" y="66"/>
                    </a:lnTo>
                    <a:lnTo>
                      <a:pt x="265" y="55"/>
                    </a:lnTo>
                    <a:lnTo>
                      <a:pt x="267" y="41"/>
                    </a:lnTo>
                    <a:lnTo>
                      <a:pt x="269" y="30"/>
                    </a:lnTo>
                    <a:lnTo>
                      <a:pt x="267" y="30"/>
                    </a:lnTo>
                    <a:lnTo>
                      <a:pt x="265" y="30"/>
                    </a:lnTo>
                    <a:lnTo>
                      <a:pt x="265" y="30"/>
                    </a:lnTo>
                    <a:lnTo>
                      <a:pt x="265" y="30"/>
                    </a:lnTo>
                    <a:lnTo>
                      <a:pt x="263" y="41"/>
                    </a:lnTo>
                    <a:lnTo>
                      <a:pt x="261" y="53"/>
                    </a:lnTo>
                    <a:lnTo>
                      <a:pt x="260" y="66"/>
                    </a:lnTo>
                    <a:lnTo>
                      <a:pt x="256" y="76"/>
                    </a:lnTo>
                    <a:lnTo>
                      <a:pt x="258" y="76"/>
                    </a:lnTo>
                    <a:lnTo>
                      <a:pt x="260" y="76"/>
                    </a:lnTo>
                    <a:close/>
                  </a:path>
                </a:pathLst>
              </a:custGeom>
              <a:solidFill>
                <a:srgbClr val="E7A534"/>
              </a:solidFill>
              <a:ln w="9525">
                <a:noFill/>
                <a:round/>
                <a:headEnd/>
                <a:tailEnd/>
              </a:ln>
            </p:spPr>
            <p:txBody>
              <a:bodyPr/>
              <a:lstStyle/>
              <a:p>
                <a:endParaRPr lang="en-US"/>
              </a:p>
            </p:txBody>
          </p:sp>
          <p:sp>
            <p:nvSpPr>
              <p:cNvPr id="179495" name="Freeform 295"/>
              <p:cNvSpPr>
                <a:spLocks noEditPoints="1"/>
              </p:cNvSpPr>
              <p:nvPr/>
            </p:nvSpPr>
            <p:spPr bwMode="auto">
              <a:xfrm>
                <a:off x="1734" y="1516"/>
                <a:ext cx="265" cy="224"/>
              </a:xfrm>
              <a:custGeom>
                <a:avLst/>
                <a:gdLst/>
                <a:ahLst/>
                <a:cxnLst>
                  <a:cxn ang="0">
                    <a:pos x="263" y="108"/>
                  </a:cxn>
                  <a:cxn ang="0">
                    <a:pos x="263" y="102"/>
                  </a:cxn>
                  <a:cxn ang="0">
                    <a:pos x="261" y="95"/>
                  </a:cxn>
                  <a:cxn ang="0">
                    <a:pos x="259" y="93"/>
                  </a:cxn>
                  <a:cxn ang="0">
                    <a:pos x="258" y="91"/>
                  </a:cxn>
                  <a:cxn ang="0">
                    <a:pos x="259" y="98"/>
                  </a:cxn>
                  <a:cxn ang="0">
                    <a:pos x="259" y="106"/>
                  </a:cxn>
                  <a:cxn ang="0">
                    <a:pos x="261" y="108"/>
                  </a:cxn>
                  <a:cxn ang="0">
                    <a:pos x="263" y="108"/>
                  </a:cxn>
                  <a:cxn ang="0">
                    <a:pos x="0" y="152"/>
                  </a:cxn>
                  <a:cxn ang="0">
                    <a:pos x="5" y="172"/>
                  </a:cxn>
                  <a:cxn ang="0">
                    <a:pos x="15" y="191"/>
                  </a:cxn>
                  <a:cxn ang="0">
                    <a:pos x="26" y="208"/>
                  </a:cxn>
                  <a:cxn ang="0">
                    <a:pos x="41" y="224"/>
                  </a:cxn>
                  <a:cxn ang="0">
                    <a:pos x="43" y="222"/>
                  </a:cxn>
                  <a:cxn ang="0">
                    <a:pos x="45" y="222"/>
                  </a:cxn>
                  <a:cxn ang="0">
                    <a:pos x="30" y="207"/>
                  </a:cxn>
                  <a:cxn ang="0">
                    <a:pos x="19" y="189"/>
                  </a:cxn>
                  <a:cxn ang="0">
                    <a:pos x="9" y="170"/>
                  </a:cxn>
                  <a:cxn ang="0">
                    <a:pos x="3" y="152"/>
                  </a:cxn>
                  <a:cxn ang="0">
                    <a:pos x="1" y="152"/>
                  </a:cxn>
                  <a:cxn ang="0">
                    <a:pos x="0" y="152"/>
                  </a:cxn>
                  <a:cxn ang="0">
                    <a:pos x="256" y="169"/>
                  </a:cxn>
                  <a:cxn ang="0">
                    <a:pos x="259" y="159"/>
                  </a:cxn>
                  <a:cxn ang="0">
                    <a:pos x="261" y="148"/>
                  </a:cxn>
                  <a:cxn ang="0">
                    <a:pos x="263" y="134"/>
                  </a:cxn>
                  <a:cxn ang="0">
                    <a:pos x="265" y="123"/>
                  </a:cxn>
                  <a:cxn ang="0">
                    <a:pos x="263" y="123"/>
                  </a:cxn>
                  <a:cxn ang="0">
                    <a:pos x="263" y="123"/>
                  </a:cxn>
                  <a:cxn ang="0">
                    <a:pos x="261" y="123"/>
                  </a:cxn>
                  <a:cxn ang="0">
                    <a:pos x="261" y="123"/>
                  </a:cxn>
                  <a:cxn ang="0">
                    <a:pos x="259" y="134"/>
                  </a:cxn>
                  <a:cxn ang="0">
                    <a:pos x="258" y="146"/>
                  </a:cxn>
                  <a:cxn ang="0">
                    <a:pos x="256" y="157"/>
                  </a:cxn>
                  <a:cxn ang="0">
                    <a:pos x="252" y="169"/>
                  </a:cxn>
                  <a:cxn ang="0">
                    <a:pos x="254" y="169"/>
                  </a:cxn>
                  <a:cxn ang="0">
                    <a:pos x="256" y="169"/>
                  </a:cxn>
                  <a:cxn ang="0">
                    <a:pos x="81" y="0"/>
                  </a:cxn>
                  <a:cxn ang="0">
                    <a:pos x="79" y="0"/>
                  </a:cxn>
                  <a:cxn ang="0">
                    <a:pos x="79" y="0"/>
                  </a:cxn>
                  <a:cxn ang="0">
                    <a:pos x="79" y="0"/>
                  </a:cxn>
                  <a:cxn ang="0">
                    <a:pos x="79" y="0"/>
                  </a:cxn>
                  <a:cxn ang="0">
                    <a:pos x="81" y="0"/>
                  </a:cxn>
                  <a:cxn ang="0">
                    <a:pos x="81" y="0"/>
                  </a:cxn>
                </a:cxnLst>
                <a:rect l="0" t="0" r="r" b="b"/>
                <a:pathLst>
                  <a:path w="265" h="224">
                    <a:moveTo>
                      <a:pt x="263" y="108"/>
                    </a:moveTo>
                    <a:lnTo>
                      <a:pt x="263" y="102"/>
                    </a:lnTo>
                    <a:lnTo>
                      <a:pt x="261" y="95"/>
                    </a:lnTo>
                    <a:lnTo>
                      <a:pt x="259" y="93"/>
                    </a:lnTo>
                    <a:lnTo>
                      <a:pt x="258" y="91"/>
                    </a:lnTo>
                    <a:lnTo>
                      <a:pt x="259" y="98"/>
                    </a:lnTo>
                    <a:lnTo>
                      <a:pt x="259" y="106"/>
                    </a:lnTo>
                    <a:lnTo>
                      <a:pt x="261" y="108"/>
                    </a:lnTo>
                    <a:lnTo>
                      <a:pt x="263" y="108"/>
                    </a:lnTo>
                    <a:close/>
                    <a:moveTo>
                      <a:pt x="0" y="152"/>
                    </a:moveTo>
                    <a:lnTo>
                      <a:pt x="5" y="172"/>
                    </a:lnTo>
                    <a:lnTo>
                      <a:pt x="15" y="191"/>
                    </a:lnTo>
                    <a:lnTo>
                      <a:pt x="26" y="208"/>
                    </a:lnTo>
                    <a:lnTo>
                      <a:pt x="41" y="224"/>
                    </a:lnTo>
                    <a:lnTo>
                      <a:pt x="43" y="222"/>
                    </a:lnTo>
                    <a:lnTo>
                      <a:pt x="45" y="222"/>
                    </a:lnTo>
                    <a:lnTo>
                      <a:pt x="30" y="207"/>
                    </a:lnTo>
                    <a:lnTo>
                      <a:pt x="19" y="189"/>
                    </a:lnTo>
                    <a:lnTo>
                      <a:pt x="9" y="170"/>
                    </a:lnTo>
                    <a:lnTo>
                      <a:pt x="3" y="152"/>
                    </a:lnTo>
                    <a:lnTo>
                      <a:pt x="1" y="152"/>
                    </a:lnTo>
                    <a:lnTo>
                      <a:pt x="0" y="152"/>
                    </a:lnTo>
                    <a:close/>
                    <a:moveTo>
                      <a:pt x="256" y="169"/>
                    </a:moveTo>
                    <a:lnTo>
                      <a:pt x="259" y="159"/>
                    </a:lnTo>
                    <a:lnTo>
                      <a:pt x="261" y="148"/>
                    </a:lnTo>
                    <a:lnTo>
                      <a:pt x="263" y="134"/>
                    </a:lnTo>
                    <a:lnTo>
                      <a:pt x="265" y="123"/>
                    </a:lnTo>
                    <a:lnTo>
                      <a:pt x="263" y="123"/>
                    </a:lnTo>
                    <a:lnTo>
                      <a:pt x="263" y="123"/>
                    </a:lnTo>
                    <a:lnTo>
                      <a:pt x="261" y="123"/>
                    </a:lnTo>
                    <a:lnTo>
                      <a:pt x="261" y="123"/>
                    </a:lnTo>
                    <a:lnTo>
                      <a:pt x="259" y="134"/>
                    </a:lnTo>
                    <a:lnTo>
                      <a:pt x="258" y="146"/>
                    </a:lnTo>
                    <a:lnTo>
                      <a:pt x="256" y="157"/>
                    </a:lnTo>
                    <a:lnTo>
                      <a:pt x="252" y="169"/>
                    </a:lnTo>
                    <a:lnTo>
                      <a:pt x="254" y="169"/>
                    </a:lnTo>
                    <a:lnTo>
                      <a:pt x="256" y="169"/>
                    </a:lnTo>
                    <a:close/>
                    <a:moveTo>
                      <a:pt x="81" y="0"/>
                    </a:moveTo>
                    <a:lnTo>
                      <a:pt x="79" y="0"/>
                    </a:lnTo>
                    <a:lnTo>
                      <a:pt x="79" y="0"/>
                    </a:lnTo>
                    <a:lnTo>
                      <a:pt x="79" y="0"/>
                    </a:lnTo>
                    <a:lnTo>
                      <a:pt x="79" y="0"/>
                    </a:lnTo>
                    <a:lnTo>
                      <a:pt x="81" y="0"/>
                    </a:lnTo>
                    <a:lnTo>
                      <a:pt x="81" y="0"/>
                    </a:lnTo>
                    <a:close/>
                  </a:path>
                </a:pathLst>
              </a:custGeom>
              <a:solidFill>
                <a:srgbClr val="E8A534"/>
              </a:solidFill>
              <a:ln w="9525">
                <a:noFill/>
                <a:round/>
                <a:headEnd/>
                <a:tailEnd/>
              </a:ln>
            </p:spPr>
            <p:txBody>
              <a:bodyPr/>
              <a:lstStyle/>
              <a:p>
                <a:endParaRPr lang="en-US"/>
              </a:p>
            </p:txBody>
          </p:sp>
          <p:sp>
            <p:nvSpPr>
              <p:cNvPr id="179496" name="Freeform 296"/>
              <p:cNvSpPr>
                <a:spLocks noEditPoints="1"/>
              </p:cNvSpPr>
              <p:nvPr/>
            </p:nvSpPr>
            <p:spPr bwMode="auto">
              <a:xfrm>
                <a:off x="1735" y="1516"/>
                <a:ext cx="262" cy="222"/>
              </a:xfrm>
              <a:custGeom>
                <a:avLst/>
                <a:gdLst/>
                <a:ahLst/>
                <a:cxnLst>
                  <a:cxn ang="0">
                    <a:pos x="260" y="108"/>
                  </a:cxn>
                  <a:cxn ang="0">
                    <a:pos x="260" y="100"/>
                  </a:cxn>
                  <a:cxn ang="0">
                    <a:pos x="258" y="93"/>
                  </a:cxn>
                  <a:cxn ang="0">
                    <a:pos x="257" y="91"/>
                  </a:cxn>
                  <a:cxn ang="0">
                    <a:pos x="253" y="89"/>
                  </a:cxn>
                  <a:cxn ang="0">
                    <a:pos x="255" y="97"/>
                  </a:cxn>
                  <a:cxn ang="0">
                    <a:pos x="257" y="104"/>
                  </a:cxn>
                  <a:cxn ang="0">
                    <a:pos x="258" y="106"/>
                  </a:cxn>
                  <a:cxn ang="0">
                    <a:pos x="260" y="108"/>
                  </a:cxn>
                  <a:cxn ang="0">
                    <a:pos x="0" y="152"/>
                  </a:cxn>
                  <a:cxn ang="0">
                    <a:pos x="6" y="172"/>
                  </a:cxn>
                  <a:cxn ang="0">
                    <a:pos x="16" y="191"/>
                  </a:cxn>
                  <a:cxn ang="0">
                    <a:pos x="27" y="207"/>
                  </a:cxn>
                  <a:cxn ang="0">
                    <a:pos x="42" y="222"/>
                  </a:cxn>
                  <a:cxn ang="0">
                    <a:pos x="44" y="222"/>
                  </a:cxn>
                  <a:cxn ang="0">
                    <a:pos x="46" y="220"/>
                  </a:cxn>
                  <a:cxn ang="0">
                    <a:pos x="31" y="207"/>
                  </a:cxn>
                  <a:cxn ang="0">
                    <a:pos x="19" y="189"/>
                  </a:cxn>
                  <a:cxn ang="0">
                    <a:pos x="10" y="170"/>
                  </a:cxn>
                  <a:cxn ang="0">
                    <a:pos x="4" y="152"/>
                  </a:cxn>
                  <a:cxn ang="0">
                    <a:pos x="2" y="152"/>
                  </a:cxn>
                  <a:cxn ang="0">
                    <a:pos x="0" y="152"/>
                  </a:cxn>
                  <a:cxn ang="0">
                    <a:pos x="253" y="169"/>
                  </a:cxn>
                  <a:cxn ang="0">
                    <a:pos x="257" y="159"/>
                  </a:cxn>
                  <a:cxn ang="0">
                    <a:pos x="258" y="146"/>
                  </a:cxn>
                  <a:cxn ang="0">
                    <a:pos x="260" y="134"/>
                  </a:cxn>
                  <a:cxn ang="0">
                    <a:pos x="262" y="123"/>
                  </a:cxn>
                  <a:cxn ang="0">
                    <a:pos x="260" y="123"/>
                  </a:cxn>
                  <a:cxn ang="0">
                    <a:pos x="258" y="121"/>
                  </a:cxn>
                  <a:cxn ang="0">
                    <a:pos x="257" y="134"/>
                  </a:cxn>
                  <a:cxn ang="0">
                    <a:pos x="255" y="146"/>
                  </a:cxn>
                  <a:cxn ang="0">
                    <a:pos x="253" y="157"/>
                  </a:cxn>
                  <a:cxn ang="0">
                    <a:pos x="249" y="169"/>
                  </a:cxn>
                  <a:cxn ang="0">
                    <a:pos x="251" y="169"/>
                  </a:cxn>
                  <a:cxn ang="0">
                    <a:pos x="253" y="169"/>
                  </a:cxn>
                  <a:cxn ang="0">
                    <a:pos x="84" y="2"/>
                  </a:cxn>
                  <a:cxn ang="0">
                    <a:pos x="80" y="0"/>
                  </a:cxn>
                  <a:cxn ang="0">
                    <a:pos x="78" y="0"/>
                  </a:cxn>
                  <a:cxn ang="0">
                    <a:pos x="80" y="2"/>
                  </a:cxn>
                  <a:cxn ang="0">
                    <a:pos x="80" y="2"/>
                  </a:cxn>
                  <a:cxn ang="0">
                    <a:pos x="82" y="2"/>
                  </a:cxn>
                  <a:cxn ang="0">
                    <a:pos x="84" y="2"/>
                  </a:cxn>
                </a:cxnLst>
                <a:rect l="0" t="0" r="r" b="b"/>
                <a:pathLst>
                  <a:path w="262" h="222">
                    <a:moveTo>
                      <a:pt x="260" y="108"/>
                    </a:moveTo>
                    <a:lnTo>
                      <a:pt x="260" y="100"/>
                    </a:lnTo>
                    <a:lnTo>
                      <a:pt x="258" y="93"/>
                    </a:lnTo>
                    <a:lnTo>
                      <a:pt x="257" y="91"/>
                    </a:lnTo>
                    <a:lnTo>
                      <a:pt x="253" y="89"/>
                    </a:lnTo>
                    <a:lnTo>
                      <a:pt x="255" y="97"/>
                    </a:lnTo>
                    <a:lnTo>
                      <a:pt x="257" y="104"/>
                    </a:lnTo>
                    <a:lnTo>
                      <a:pt x="258" y="106"/>
                    </a:lnTo>
                    <a:lnTo>
                      <a:pt x="260" y="108"/>
                    </a:lnTo>
                    <a:close/>
                    <a:moveTo>
                      <a:pt x="0" y="152"/>
                    </a:moveTo>
                    <a:lnTo>
                      <a:pt x="6" y="172"/>
                    </a:lnTo>
                    <a:lnTo>
                      <a:pt x="16" y="191"/>
                    </a:lnTo>
                    <a:lnTo>
                      <a:pt x="27" y="207"/>
                    </a:lnTo>
                    <a:lnTo>
                      <a:pt x="42" y="222"/>
                    </a:lnTo>
                    <a:lnTo>
                      <a:pt x="44" y="222"/>
                    </a:lnTo>
                    <a:lnTo>
                      <a:pt x="46" y="220"/>
                    </a:lnTo>
                    <a:lnTo>
                      <a:pt x="31" y="207"/>
                    </a:lnTo>
                    <a:lnTo>
                      <a:pt x="19" y="189"/>
                    </a:lnTo>
                    <a:lnTo>
                      <a:pt x="10" y="170"/>
                    </a:lnTo>
                    <a:lnTo>
                      <a:pt x="4" y="152"/>
                    </a:lnTo>
                    <a:lnTo>
                      <a:pt x="2" y="152"/>
                    </a:lnTo>
                    <a:lnTo>
                      <a:pt x="0" y="152"/>
                    </a:lnTo>
                    <a:close/>
                    <a:moveTo>
                      <a:pt x="253" y="169"/>
                    </a:moveTo>
                    <a:lnTo>
                      <a:pt x="257" y="159"/>
                    </a:lnTo>
                    <a:lnTo>
                      <a:pt x="258" y="146"/>
                    </a:lnTo>
                    <a:lnTo>
                      <a:pt x="260" y="134"/>
                    </a:lnTo>
                    <a:lnTo>
                      <a:pt x="262" y="123"/>
                    </a:lnTo>
                    <a:lnTo>
                      <a:pt x="260" y="123"/>
                    </a:lnTo>
                    <a:lnTo>
                      <a:pt x="258" y="121"/>
                    </a:lnTo>
                    <a:lnTo>
                      <a:pt x="257" y="134"/>
                    </a:lnTo>
                    <a:lnTo>
                      <a:pt x="255" y="146"/>
                    </a:lnTo>
                    <a:lnTo>
                      <a:pt x="253" y="157"/>
                    </a:lnTo>
                    <a:lnTo>
                      <a:pt x="249" y="169"/>
                    </a:lnTo>
                    <a:lnTo>
                      <a:pt x="251" y="169"/>
                    </a:lnTo>
                    <a:lnTo>
                      <a:pt x="253" y="169"/>
                    </a:lnTo>
                    <a:close/>
                    <a:moveTo>
                      <a:pt x="84" y="2"/>
                    </a:moveTo>
                    <a:lnTo>
                      <a:pt x="80" y="0"/>
                    </a:lnTo>
                    <a:lnTo>
                      <a:pt x="78" y="0"/>
                    </a:lnTo>
                    <a:lnTo>
                      <a:pt x="80" y="2"/>
                    </a:lnTo>
                    <a:lnTo>
                      <a:pt x="80" y="2"/>
                    </a:lnTo>
                    <a:lnTo>
                      <a:pt x="82" y="2"/>
                    </a:lnTo>
                    <a:lnTo>
                      <a:pt x="84" y="2"/>
                    </a:lnTo>
                    <a:close/>
                  </a:path>
                </a:pathLst>
              </a:custGeom>
              <a:solidFill>
                <a:srgbClr val="E8A634"/>
              </a:solidFill>
              <a:ln w="9525">
                <a:noFill/>
                <a:round/>
                <a:headEnd/>
                <a:tailEnd/>
              </a:ln>
            </p:spPr>
            <p:txBody>
              <a:bodyPr/>
              <a:lstStyle/>
              <a:p>
                <a:endParaRPr lang="en-US"/>
              </a:p>
            </p:txBody>
          </p:sp>
          <p:sp>
            <p:nvSpPr>
              <p:cNvPr id="179497" name="Freeform 297"/>
              <p:cNvSpPr>
                <a:spLocks noEditPoints="1"/>
              </p:cNvSpPr>
              <p:nvPr/>
            </p:nvSpPr>
            <p:spPr bwMode="auto">
              <a:xfrm>
                <a:off x="1737" y="1516"/>
                <a:ext cx="258" cy="222"/>
              </a:xfrm>
              <a:custGeom>
                <a:avLst/>
                <a:gdLst/>
                <a:ahLst/>
                <a:cxnLst>
                  <a:cxn ang="0">
                    <a:pos x="256" y="106"/>
                  </a:cxn>
                  <a:cxn ang="0">
                    <a:pos x="256" y="98"/>
                  </a:cxn>
                  <a:cxn ang="0">
                    <a:pos x="255" y="91"/>
                  </a:cxn>
                  <a:cxn ang="0">
                    <a:pos x="251" y="89"/>
                  </a:cxn>
                  <a:cxn ang="0">
                    <a:pos x="249" y="87"/>
                  </a:cxn>
                  <a:cxn ang="0">
                    <a:pos x="251" y="95"/>
                  </a:cxn>
                  <a:cxn ang="0">
                    <a:pos x="253" y="102"/>
                  </a:cxn>
                  <a:cxn ang="0">
                    <a:pos x="255" y="104"/>
                  </a:cxn>
                  <a:cxn ang="0">
                    <a:pos x="256" y="106"/>
                  </a:cxn>
                  <a:cxn ang="0">
                    <a:pos x="78" y="0"/>
                  </a:cxn>
                  <a:cxn ang="0">
                    <a:pos x="78" y="0"/>
                  </a:cxn>
                  <a:cxn ang="0">
                    <a:pos x="76" y="0"/>
                  </a:cxn>
                  <a:cxn ang="0">
                    <a:pos x="78" y="2"/>
                  </a:cxn>
                  <a:cxn ang="0">
                    <a:pos x="80" y="4"/>
                  </a:cxn>
                  <a:cxn ang="0">
                    <a:pos x="82" y="4"/>
                  </a:cxn>
                  <a:cxn ang="0">
                    <a:pos x="86" y="2"/>
                  </a:cxn>
                  <a:cxn ang="0">
                    <a:pos x="80" y="2"/>
                  </a:cxn>
                  <a:cxn ang="0">
                    <a:pos x="78" y="0"/>
                  </a:cxn>
                  <a:cxn ang="0">
                    <a:pos x="0" y="152"/>
                  </a:cxn>
                  <a:cxn ang="0">
                    <a:pos x="6" y="170"/>
                  </a:cxn>
                  <a:cxn ang="0">
                    <a:pos x="16" y="189"/>
                  </a:cxn>
                  <a:cxn ang="0">
                    <a:pos x="27" y="207"/>
                  </a:cxn>
                  <a:cxn ang="0">
                    <a:pos x="42" y="222"/>
                  </a:cxn>
                  <a:cxn ang="0">
                    <a:pos x="44" y="220"/>
                  </a:cxn>
                  <a:cxn ang="0">
                    <a:pos x="46" y="220"/>
                  </a:cxn>
                  <a:cxn ang="0">
                    <a:pos x="31" y="205"/>
                  </a:cxn>
                  <a:cxn ang="0">
                    <a:pos x="19" y="189"/>
                  </a:cxn>
                  <a:cxn ang="0">
                    <a:pos x="10" y="170"/>
                  </a:cxn>
                  <a:cxn ang="0">
                    <a:pos x="4" y="150"/>
                  </a:cxn>
                  <a:cxn ang="0">
                    <a:pos x="2" y="152"/>
                  </a:cxn>
                  <a:cxn ang="0">
                    <a:pos x="0" y="152"/>
                  </a:cxn>
                  <a:cxn ang="0">
                    <a:pos x="249" y="169"/>
                  </a:cxn>
                  <a:cxn ang="0">
                    <a:pos x="253" y="157"/>
                  </a:cxn>
                  <a:cxn ang="0">
                    <a:pos x="255" y="146"/>
                  </a:cxn>
                  <a:cxn ang="0">
                    <a:pos x="256" y="134"/>
                  </a:cxn>
                  <a:cxn ang="0">
                    <a:pos x="258" y="123"/>
                  </a:cxn>
                  <a:cxn ang="0">
                    <a:pos x="256" y="121"/>
                  </a:cxn>
                  <a:cxn ang="0">
                    <a:pos x="255" y="121"/>
                  </a:cxn>
                  <a:cxn ang="0">
                    <a:pos x="255" y="121"/>
                  </a:cxn>
                  <a:cxn ang="0">
                    <a:pos x="255" y="121"/>
                  </a:cxn>
                  <a:cxn ang="0">
                    <a:pos x="253" y="134"/>
                  </a:cxn>
                  <a:cxn ang="0">
                    <a:pos x="251" y="146"/>
                  </a:cxn>
                  <a:cxn ang="0">
                    <a:pos x="249" y="157"/>
                  </a:cxn>
                  <a:cxn ang="0">
                    <a:pos x="245" y="169"/>
                  </a:cxn>
                  <a:cxn ang="0">
                    <a:pos x="247" y="169"/>
                  </a:cxn>
                  <a:cxn ang="0">
                    <a:pos x="249" y="169"/>
                  </a:cxn>
                </a:cxnLst>
                <a:rect l="0" t="0" r="r" b="b"/>
                <a:pathLst>
                  <a:path w="258" h="222">
                    <a:moveTo>
                      <a:pt x="256" y="106"/>
                    </a:moveTo>
                    <a:lnTo>
                      <a:pt x="256" y="98"/>
                    </a:lnTo>
                    <a:lnTo>
                      <a:pt x="255" y="91"/>
                    </a:lnTo>
                    <a:lnTo>
                      <a:pt x="251" y="89"/>
                    </a:lnTo>
                    <a:lnTo>
                      <a:pt x="249" y="87"/>
                    </a:lnTo>
                    <a:lnTo>
                      <a:pt x="251" y="95"/>
                    </a:lnTo>
                    <a:lnTo>
                      <a:pt x="253" y="102"/>
                    </a:lnTo>
                    <a:lnTo>
                      <a:pt x="255" y="104"/>
                    </a:lnTo>
                    <a:lnTo>
                      <a:pt x="256" y="106"/>
                    </a:lnTo>
                    <a:close/>
                    <a:moveTo>
                      <a:pt x="78" y="0"/>
                    </a:moveTo>
                    <a:lnTo>
                      <a:pt x="78" y="0"/>
                    </a:lnTo>
                    <a:lnTo>
                      <a:pt x="76" y="0"/>
                    </a:lnTo>
                    <a:lnTo>
                      <a:pt x="78" y="2"/>
                    </a:lnTo>
                    <a:lnTo>
                      <a:pt x="80" y="4"/>
                    </a:lnTo>
                    <a:lnTo>
                      <a:pt x="82" y="4"/>
                    </a:lnTo>
                    <a:lnTo>
                      <a:pt x="86" y="2"/>
                    </a:lnTo>
                    <a:lnTo>
                      <a:pt x="80" y="2"/>
                    </a:lnTo>
                    <a:lnTo>
                      <a:pt x="78" y="0"/>
                    </a:lnTo>
                    <a:close/>
                    <a:moveTo>
                      <a:pt x="0" y="152"/>
                    </a:moveTo>
                    <a:lnTo>
                      <a:pt x="6" y="170"/>
                    </a:lnTo>
                    <a:lnTo>
                      <a:pt x="16" y="189"/>
                    </a:lnTo>
                    <a:lnTo>
                      <a:pt x="27" y="207"/>
                    </a:lnTo>
                    <a:lnTo>
                      <a:pt x="42" y="222"/>
                    </a:lnTo>
                    <a:lnTo>
                      <a:pt x="44" y="220"/>
                    </a:lnTo>
                    <a:lnTo>
                      <a:pt x="46" y="220"/>
                    </a:lnTo>
                    <a:lnTo>
                      <a:pt x="31" y="205"/>
                    </a:lnTo>
                    <a:lnTo>
                      <a:pt x="19" y="189"/>
                    </a:lnTo>
                    <a:lnTo>
                      <a:pt x="10" y="170"/>
                    </a:lnTo>
                    <a:lnTo>
                      <a:pt x="4" y="150"/>
                    </a:lnTo>
                    <a:lnTo>
                      <a:pt x="2" y="152"/>
                    </a:lnTo>
                    <a:lnTo>
                      <a:pt x="0" y="152"/>
                    </a:lnTo>
                    <a:close/>
                    <a:moveTo>
                      <a:pt x="249" y="169"/>
                    </a:moveTo>
                    <a:lnTo>
                      <a:pt x="253" y="157"/>
                    </a:lnTo>
                    <a:lnTo>
                      <a:pt x="255" y="146"/>
                    </a:lnTo>
                    <a:lnTo>
                      <a:pt x="256" y="134"/>
                    </a:lnTo>
                    <a:lnTo>
                      <a:pt x="258" y="123"/>
                    </a:lnTo>
                    <a:lnTo>
                      <a:pt x="256" y="121"/>
                    </a:lnTo>
                    <a:lnTo>
                      <a:pt x="255" y="121"/>
                    </a:lnTo>
                    <a:lnTo>
                      <a:pt x="255" y="121"/>
                    </a:lnTo>
                    <a:lnTo>
                      <a:pt x="255" y="121"/>
                    </a:lnTo>
                    <a:lnTo>
                      <a:pt x="253" y="134"/>
                    </a:lnTo>
                    <a:lnTo>
                      <a:pt x="251" y="146"/>
                    </a:lnTo>
                    <a:lnTo>
                      <a:pt x="249" y="157"/>
                    </a:lnTo>
                    <a:lnTo>
                      <a:pt x="245" y="169"/>
                    </a:lnTo>
                    <a:lnTo>
                      <a:pt x="247" y="169"/>
                    </a:lnTo>
                    <a:lnTo>
                      <a:pt x="249" y="169"/>
                    </a:lnTo>
                    <a:close/>
                  </a:path>
                </a:pathLst>
              </a:custGeom>
              <a:solidFill>
                <a:srgbClr val="E8A734"/>
              </a:solidFill>
              <a:ln w="9525">
                <a:noFill/>
                <a:round/>
                <a:headEnd/>
                <a:tailEnd/>
              </a:ln>
            </p:spPr>
            <p:txBody>
              <a:bodyPr/>
              <a:lstStyle/>
              <a:p>
                <a:endParaRPr lang="en-US"/>
              </a:p>
            </p:txBody>
          </p:sp>
          <p:sp>
            <p:nvSpPr>
              <p:cNvPr id="179498" name="Freeform 298"/>
              <p:cNvSpPr>
                <a:spLocks noEditPoints="1"/>
              </p:cNvSpPr>
              <p:nvPr/>
            </p:nvSpPr>
            <p:spPr bwMode="auto">
              <a:xfrm>
                <a:off x="1739" y="1518"/>
                <a:ext cx="254" cy="218"/>
              </a:xfrm>
              <a:custGeom>
                <a:avLst/>
                <a:gdLst/>
                <a:ahLst/>
                <a:cxnLst>
                  <a:cxn ang="0">
                    <a:pos x="253" y="102"/>
                  </a:cxn>
                  <a:cxn ang="0">
                    <a:pos x="251" y="95"/>
                  </a:cxn>
                  <a:cxn ang="0">
                    <a:pos x="249" y="87"/>
                  </a:cxn>
                  <a:cxn ang="0">
                    <a:pos x="247" y="85"/>
                  </a:cxn>
                  <a:cxn ang="0">
                    <a:pos x="245" y="83"/>
                  </a:cxn>
                  <a:cxn ang="0">
                    <a:pos x="247" y="91"/>
                  </a:cxn>
                  <a:cxn ang="0">
                    <a:pos x="249" y="98"/>
                  </a:cxn>
                  <a:cxn ang="0">
                    <a:pos x="251" y="100"/>
                  </a:cxn>
                  <a:cxn ang="0">
                    <a:pos x="253" y="102"/>
                  </a:cxn>
                  <a:cxn ang="0">
                    <a:pos x="80" y="0"/>
                  </a:cxn>
                  <a:cxn ang="0">
                    <a:pos x="78" y="0"/>
                  </a:cxn>
                  <a:cxn ang="0">
                    <a:pos x="76" y="0"/>
                  </a:cxn>
                  <a:cxn ang="0">
                    <a:pos x="78" y="2"/>
                  </a:cxn>
                  <a:cxn ang="0">
                    <a:pos x="80" y="4"/>
                  </a:cxn>
                  <a:cxn ang="0">
                    <a:pos x="84" y="2"/>
                  </a:cxn>
                  <a:cxn ang="0">
                    <a:pos x="86" y="2"/>
                  </a:cxn>
                  <a:cxn ang="0">
                    <a:pos x="82" y="0"/>
                  </a:cxn>
                  <a:cxn ang="0">
                    <a:pos x="80" y="0"/>
                  </a:cxn>
                  <a:cxn ang="0">
                    <a:pos x="0" y="150"/>
                  </a:cxn>
                  <a:cxn ang="0">
                    <a:pos x="6" y="168"/>
                  </a:cxn>
                  <a:cxn ang="0">
                    <a:pos x="15" y="187"/>
                  </a:cxn>
                  <a:cxn ang="0">
                    <a:pos x="27" y="205"/>
                  </a:cxn>
                  <a:cxn ang="0">
                    <a:pos x="42" y="218"/>
                  </a:cxn>
                  <a:cxn ang="0">
                    <a:pos x="44" y="218"/>
                  </a:cxn>
                  <a:cxn ang="0">
                    <a:pos x="46" y="218"/>
                  </a:cxn>
                  <a:cxn ang="0">
                    <a:pos x="32" y="203"/>
                  </a:cxn>
                  <a:cxn ang="0">
                    <a:pos x="19" y="186"/>
                  </a:cxn>
                  <a:cxn ang="0">
                    <a:pos x="10" y="168"/>
                  </a:cxn>
                  <a:cxn ang="0">
                    <a:pos x="4" y="148"/>
                  </a:cxn>
                  <a:cxn ang="0">
                    <a:pos x="2" y="148"/>
                  </a:cxn>
                  <a:cxn ang="0">
                    <a:pos x="0" y="150"/>
                  </a:cxn>
                  <a:cxn ang="0">
                    <a:pos x="245" y="167"/>
                  </a:cxn>
                  <a:cxn ang="0">
                    <a:pos x="249" y="155"/>
                  </a:cxn>
                  <a:cxn ang="0">
                    <a:pos x="251" y="144"/>
                  </a:cxn>
                  <a:cxn ang="0">
                    <a:pos x="253" y="132"/>
                  </a:cxn>
                  <a:cxn ang="0">
                    <a:pos x="254" y="119"/>
                  </a:cxn>
                  <a:cxn ang="0">
                    <a:pos x="253" y="119"/>
                  </a:cxn>
                  <a:cxn ang="0">
                    <a:pos x="251" y="119"/>
                  </a:cxn>
                  <a:cxn ang="0">
                    <a:pos x="251" y="119"/>
                  </a:cxn>
                  <a:cxn ang="0">
                    <a:pos x="251" y="119"/>
                  </a:cxn>
                  <a:cxn ang="0">
                    <a:pos x="249" y="132"/>
                  </a:cxn>
                  <a:cxn ang="0">
                    <a:pos x="247" y="144"/>
                  </a:cxn>
                  <a:cxn ang="0">
                    <a:pos x="245" y="155"/>
                  </a:cxn>
                  <a:cxn ang="0">
                    <a:pos x="241" y="167"/>
                  </a:cxn>
                  <a:cxn ang="0">
                    <a:pos x="243" y="167"/>
                  </a:cxn>
                  <a:cxn ang="0">
                    <a:pos x="245" y="167"/>
                  </a:cxn>
                </a:cxnLst>
                <a:rect l="0" t="0" r="r" b="b"/>
                <a:pathLst>
                  <a:path w="254" h="218">
                    <a:moveTo>
                      <a:pt x="253" y="102"/>
                    </a:moveTo>
                    <a:lnTo>
                      <a:pt x="251" y="95"/>
                    </a:lnTo>
                    <a:lnTo>
                      <a:pt x="249" y="87"/>
                    </a:lnTo>
                    <a:lnTo>
                      <a:pt x="247" y="85"/>
                    </a:lnTo>
                    <a:lnTo>
                      <a:pt x="245" y="83"/>
                    </a:lnTo>
                    <a:lnTo>
                      <a:pt x="247" y="91"/>
                    </a:lnTo>
                    <a:lnTo>
                      <a:pt x="249" y="98"/>
                    </a:lnTo>
                    <a:lnTo>
                      <a:pt x="251" y="100"/>
                    </a:lnTo>
                    <a:lnTo>
                      <a:pt x="253" y="102"/>
                    </a:lnTo>
                    <a:close/>
                    <a:moveTo>
                      <a:pt x="80" y="0"/>
                    </a:moveTo>
                    <a:lnTo>
                      <a:pt x="78" y="0"/>
                    </a:lnTo>
                    <a:lnTo>
                      <a:pt x="76" y="0"/>
                    </a:lnTo>
                    <a:lnTo>
                      <a:pt x="78" y="2"/>
                    </a:lnTo>
                    <a:lnTo>
                      <a:pt x="80" y="4"/>
                    </a:lnTo>
                    <a:lnTo>
                      <a:pt x="84" y="2"/>
                    </a:lnTo>
                    <a:lnTo>
                      <a:pt x="86" y="2"/>
                    </a:lnTo>
                    <a:lnTo>
                      <a:pt x="82" y="0"/>
                    </a:lnTo>
                    <a:lnTo>
                      <a:pt x="80" y="0"/>
                    </a:lnTo>
                    <a:close/>
                    <a:moveTo>
                      <a:pt x="0" y="150"/>
                    </a:moveTo>
                    <a:lnTo>
                      <a:pt x="6" y="168"/>
                    </a:lnTo>
                    <a:lnTo>
                      <a:pt x="15" y="187"/>
                    </a:lnTo>
                    <a:lnTo>
                      <a:pt x="27" y="205"/>
                    </a:lnTo>
                    <a:lnTo>
                      <a:pt x="42" y="218"/>
                    </a:lnTo>
                    <a:lnTo>
                      <a:pt x="44" y="218"/>
                    </a:lnTo>
                    <a:lnTo>
                      <a:pt x="46" y="218"/>
                    </a:lnTo>
                    <a:lnTo>
                      <a:pt x="32" y="203"/>
                    </a:lnTo>
                    <a:lnTo>
                      <a:pt x="19" y="186"/>
                    </a:lnTo>
                    <a:lnTo>
                      <a:pt x="10" y="168"/>
                    </a:lnTo>
                    <a:lnTo>
                      <a:pt x="4" y="148"/>
                    </a:lnTo>
                    <a:lnTo>
                      <a:pt x="2" y="148"/>
                    </a:lnTo>
                    <a:lnTo>
                      <a:pt x="0" y="150"/>
                    </a:lnTo>
                    <a:close/>
                    <a:moveTo>
                      <a:pt x="245" y="167"/>
                    </a:moveTo>
                    <a:lnTo>
                      <a:pt x="249" y="155"/>
                    </a:lnTo>
                    <a:lnTo>
                      <a:pt x="251" y="144"/>
                    </a:lnTo>
                    <a:lnTo>
                      <a:pt x="253" y="132"/>
                    </a:lnTo>
                    <a:lnTo>
                      <a:pt x="254" y="119"/>
                    </a:lnTo>
                    <a:lnTo>
                      <a:pt x="253" y="119"/>
                    </a:lnTo>
                    <a:lnTo>
                      <a:pt x="251" y="119"/>
                    </a:lnTo>
                    <a:lnTo>
                      <a:pt x="251" y="119"/>
                    </a:lnTo>
                    <a:lnTo>
                      <a:pt x="251" y="119"/>
                    </a:lnTo>
                    <a:lnTo>
                      <a:pt x="249" y="132"/>
                    </a:lnTo>
                    <a:lnTo>
                      <a:pt x="247" y="144"/>
                    </a:lnTo>
                    <a:lnTo>
                      <a:pt x="245" y="155"/>
                    </a:lnTo>
                    <a:lnTo>
                      <a:pt x="241" y="167"/>
                    </a:lnTo>
                    <a:lnTo>
                      <a:pt x="243" y="167"/>
                    </a:lnTo>
                    <a:lnTo>
                      <a:pt x="245" y="167"/>
                    </a:lnTo>
                    <a:close/>
                  </a:path>
                </a:pathLst>
              </a:custGeom>
              <a:solidFill>
                <a:srgbClr val="E8A834"/>
              </a:solidFill>
              <a:ln w="9525">
                <a:noFill/>
                <a:round/>
                <a:headEnd/>
                <a:tailEnd/>
              </a:ln>
            </p:spPr>
            <p:txBody>
              <a:bodyPr/>
              <a:lstStyle/>
              <a:p>
                <a:endParaRPr lang="en-US"/>
              </a:p>
            </p:txBody>
          </p:sp>
          <p:sp>
            <p:nvSpPr>
              <p:cNvPr id="179499" name="Freeform 299"/>
              <p:cNvSpPr>
                <a:spLocks noEditPoints="1"/>
              </p:cNvSpPr>
              <p:nvPr/>
            </p:nvSpPr>
            <p:spPr bwMode="auto">
              <a:xfrm>
                <a:off x="1741" y="1518"/>
                <a:ext cx="251" cy="218"/>
              </a:xfrm>
              <a:custGeom>
                <a:avLst/>
                <a:gdLst/>
                <a:ahLst/>
                <a:cxnLst>
                  <a:cxn ang="0">
                    <a:pos x="251" y="119"/>
                  </a:cxn>
                  <a:cxn ang="0">
                    <a:pos x="251" y="119"/>
                  </a:cxn>
                  <a:cxn ang="0">
                    <a:pos x="251" y="119"/>
                  </a:cxn>
                  <a:cxn ang="0">
                    <a:pos x="249" y="119"/>
                  </a:cxn>
                  <a:cxn ang="0">
                    <a:pos x="247" y="119"/>
                  </a:cxn>
                  <a:cxn ang="0">
                    <a:pos x="247" y="119"/>
                  </a:cxn>
                  <a:cxn ang="0">
                    <a:pos x="247" y="119"/>
                  </a:cxn>
                  <a:cxn ang="0">
                    <a:pos x="245" y="132"/>
                  </a:cxn>
                  <a:cxn ang="0">
                    <a:pos x="243" y="144"/>
                  </a:cxn>
                  <a:cxn ang="0">
                    <a:pos x="241" y="155"/>
                  </a:cxn>
                  <a:cxn ang="0">
                    <a:pos x="237" y="167"/>
                  </a:cxn>
                  <a:cxn ang="0">
                    <a:pos x="239" y="167"/>
                  </a:cxn>
                  <a:cxn ang="0">
                    <a:pos x="241" y="167"/>
                  </a:cxn>
                  <a:cxn ang="0">
                    <a:pos x="245" y="155"/>
                  </a:cxn>
                  <a:cxn ang="0">
                    <a:pos x="247" y="144"/>
                  </a:cxn>
                  <a:cxn ang="0">
                    <a:pos x="249" y="132"/>
                  </a:cxn>
                  <a:cxn ang="0">
                    <a:pos x="251" y="119"/>
                  </a:cxn>
                  <a:cxn ang="0">
                    <a:pos x="249" y="100"/>
                  </a:cxn>
                  <a:cxn ang="0">
                    <a:pos x="247" y="93"/>
                  </a:cxn>
                  <a:cxn ang="0">
                    <a:pos x="245" y="85"/>
                  </a:cxn>
                  <a:cxn ang="0">
                    <a:pos x="243" y="83"/>
                  </a:cxn>
                  <a:cxn ang="0">
                    <a:pos x="239" y="81"/>
                  </a:cxn>
                  <a:cxn ang="0">
                    <a:pos x="243" y="89"/>
                  </a:cxn>
                  <a:cxn ang="0">
                    <a:pos x="245" y="96"/>
                  </a:cxn>
                  <a:cxn ang="0">
                    <a:pos x="247" y="98"/>
                  </a:cxn>
                  <a:cxn ang="0">
                    <a:pos x="249" y="100"/>
                  </a:cxn>
                  <a:cxn ang="0">
                    <a:pos x="82" y="0"/>
                  </a:cxn>
                  <a:cxn ang="0">
                    <a:pos x="78" y="2"/>
                  </a:cxn>
                  <a:cxn ang="0">
                    <a:pos x="76" y="2"/>
                  </a:cxn>
                  <a:cxn ang="0">
                    <a:pos x="78" y="4"/>
                  </a:cxn>
                  <a:cxn ang="0">
                    <a:pos x="80" y="5"/>
                  </a:cxn>
                  <a:cxn ang="0">
                    <a:pos x="84" y="4"/>
                  </a:cxn>
                  <a:cxn ang="0">
                    <a:pos x="87" y="2"/>
                  </a:cxn>
                  <a:cxn ang="0">
                    <a:pos x="84" y="2"/>
                  </a:cxn>
                  <a:cxn ang="0">
                    <a:pos x="82" y="0"/>
                  </a:cxn>
                  <a:cxn ang="0">
                    <a:pos x="0" y="148"/>
                  </a:cxn>
                  <a:cxn ang="0">
                    <a:pos x="6" y="168"/>
                  </a:cxn>
                  <a:cxn ang="0">
                    <a:pos x="15" y="187"/>
                  </a:cxn>
                  <a:cxn ang="0">
                    <a:pos x="27" y="203"/>
                  </a:cxn>
                  <a:cxn ang="0">
                    <a:pos x="42" y="218"/>
                  </a:cxn>
                  <a:cxn ang="0">
                    <a:pos x="44" y="218"/>
                  </a:cxn>
                  <a:cxn ang="0">
                    <a:pos x="46" y="216"/>
                  </a:cxn>
                  <a:cxn ang="0">
                    <a:pos x="32" y="203"/>
                  </a:cxn>
                  <a:cxn ang="0">
                    <a:pos x="19" y="186"/>
                  </a:cxn>
                  <a:cxn ang="0">
                    <a:pos x="10" y="167"/>
                  </a:cxn>
                  <a:cxn ang="0">
                    <a:pos x="4" y="148"/>
                  </a:cxn>
                  <a:cxn ang="0">
                    <a:pos x="2" y="148"/>
                  </a:cxn>
                  <a:cxn ang="0">
                    <a:pos x="0" y="148"/>
                  </a:cxn>
                </a:cxnLst>
                <a:rect l="0" t="0" r="r" b="b"/>
                <a:pathLst>
                  <a:path w="251" h="218">
                    <a:moveTo>
                      <a:pt x="251" y="119"/>
                    </a:moveTo>
                    <a:lnTo>
                      <a:pt x="251" y="119"/>
                    </a:lnTo>
                    <a:lnTo>
                      <a:pt x="251" y="119"/>
                    </a:lnTo>
                    <a:lnTo>
                      <a:pt x="249" y="119"/>
                    </a:lnTo>
                    <a:lnTo>
                      <a:pt x="247" y="119"/>
                    </a:lnTo>
                    <a:lnTo>
                      <a:pt x="247" y="119"/>
                    </a:lnTo>
                    <a:lnTo>
                      <a:pt x="247" y="119"/>
                    </a:lnTo>
                    <a:lnTo>
                      <a:pt x="245" y="132"/>
                    </a:lnTo>
                    <a:lnTo>
                      <a:pt x="243" y="144"/>
                    </a:lnTo>
                    <a:lnTo>
                      <a:pt x="241" y="155"/>
                    </a:lnTo>
                    <a:lnTo>
                      <a:pt x="237" y="167"/>
                    </a:lnTo>
                    <a:lnTo>
                      <a:pt x="239" y="167"/>
                    </a:lnTo>
                    <a:lnTo>
                      <a:pt x="241" y="167"/>
                    </a:lnTo>
                    <a:lnTo>
                      <a:pt x="245" y="155"/>
                    </a:lnTo>
                    <a:lnTo>
                      <a:pt x="247" y="144"/>
                    </a:lnTo>
                    <a:lnTo>
                      <a:pt x="249" y="132"/>
                    </a:lnTo>
                    <a:lnTo>
                      <a:pt x="251" y="119"/>
                    </a:lnTo>
                    <a:close/>
                    <a:moveTo>
                      <a:pt x="249" y="100"/>
                    </a:moveTo>
                    <a:lnTo>
                      <a:pt x="247" y="93"/>
                    </a:lnTo>
                    <a:lnTo>
                      <a:pt x="245" y="85"/>
                    </a:lnTo>
                    <a:lnTo>
                      <a:pt x="243" y="83"/>
                    </a:lnTo>
                    <a:lnTo>
                      <a:pt x="239" y="81"/>
                    </a:lnTo>
                    <a:lnTo>
                      <a:pt x="243" y="89"/>
                    </a:lnTo>
                    <a:lnTo>
                      <a:pt x="245" y="96"/>
                    </a:lnTo>
                    <a:lnTo>
                      <a:pt x="247" y="98"/>
                    </a:lnTo>
                    <a:lnTo>
                      <a:pt x="249" y="100"/>
                    </a:lnTo>
                    <a:close/>
                    <a:moveTo>
                      <a:pt x="82" y="0"/>
                    </a:moveTo>
                    <a:lnTo>
                      <a:pt x="78" y="2"/>
                    </a:lnTo>
                    <a:lnTo>
                      <a:pt x="76" y="2"/>
                    </a:lnTo>
                    <a:lnTo>
                      <a:pt x="78" y="4"/>
                    </a:lnTo>
                    <a:lnTo>
                      <a:pt x="80" y="5"/>
                    </a:lnTo>
                    <a:lnTo>
                      <a:pt x="84" y="4"/>
                    </a:lnTo>
                    <a:lnTo>
                      <a:pt x="87" y="2"/>
                    </a:lnTo>
                    <a:lnTo>
                      <a:pt x="84" y="2"/>
                    </a:lnTo>
                    <a:lnTo>
                      <a:pt x="82" y="0"/>
                    </a:lnTo>
                    <a:close/>
                    <a:moveTo>
                      <a:pt x="0" y="148"/>
                    </a:moveTo>
                    <a:lnTo>
                      <a:pt x="6" y="168"/>
                    </a:lnTo>
                    <a:lnTo>
                      <a:pt x="15" y="187"/>
                    </a:lnTo>
                    <a:lnTo>
                      <a:pt x="27" y="203"/>
                    </a:lnTo>
                    <a:lnTo>
                      <a:pt x="42" y="218"/>
                    </a:lnTo>
                    <a:lnTo>
                      <a:pt x="44" y="218"/>
                    </a:lnTo>
                    <a:lnTo>
                      <a:pt x="46" y="216"/>
                    </a:lnTo>
                    <a:lnTo>
                      <a:pt x="32" y="203"/>
                    </a:lnTo>
                    <a:lnTo>
                      <a:pt x="19" y="186"/>
                    </a:lnTo>
                    <a:lnTo>
                      <a:pt x="10" y="167"/>
                    </a:lnTo>
                    <a:lnTo>
                      <a:pt x="4" y="148"/>
                    </a:lnTo>
                    <a:lnTo>
                      <a:pt x="2" y="148"/>
                    </a:lnTo>
                    <a:lnTo>
                      <a:pt x="0" y="148"/>
                    </a:lnTo>
                    <a:close/>
                  </a:path>
                </a:pathLst>
              </a:custGeom>
              <a:solidFill>
                <a:srgbClr val="E8A932"/>
              </a:solidFill>
              <a:ln w="9525">
                <a:noFill/>
                <a:round/>
                <a:headEnd/>
                <a:tailEnd/>
              </a:ln>
            </p:spPr>
            <p:txBody>
              <a:bodyPr/>
              <a:lstStyle/>
              <a:p>
                <a:endParaRPr lang="en-US"/>
              </a:p>
            </p:txBody>
          </p:sp>
          <p:sp>
            <p:nvSpPr>
              <p:cNvPr id="179500" name="Freeform 300"/>
              <p:cNvSpPr>
                <a:spLocks noEditPoints="1"/>
              </p:cNvSpPr>
              <p:nvPr/>
            </p:nvSpPr>
            <p:spPr bwMode="auto">
              <a:xfrm>
                <a:off x="1743" y="1520"/>
                <a:ext cx="247" cy="216"/>
              </a:xfrm>
              <a:custGeom>
                <a:avLst/>
                <a:gdLst/>
                <a:ahLst/>
                <a:cxnLst>
                  <a:cxn ang="0">
                    <a:pos x="247" y="117"/>
                  </a:cxn>
                  <a:cxn ang="0">
                    <a:pos x="247" y="117"/>
                  </a:cxn>
                  <a:cxn ang="0">
                    <a:pos x="247" y="117"/>
                  </a:cxn>
                  <a:cxn ang="0">
                    <a:pos x="245" y="117"/>
                  </a:cxn>
                  <a:cxn ang="0">
                    <a:pos x="243" y="117"/>
                  </a:cxn>
                  <a:cxn ang="0">
                    <a:pos x="243" y="117"/>
                  </a:cxn>
                  <a:cxn ang="0">
                    <a:pos x="243" y="117"/>
                  </a:cxn>
                  <a:cxn ang="0">
                    <a:pos x="241" y="130"/>
                  </a:cxn>
                  <a:cxn ang="0">
                    <a:pos x="239" y="142"/>
                  </a:cxn>
                  <a:cxn ang="0">
                    <a:pos x="237" y="155"/>
                  </a:cxn>
                  <a:cxn ang="0">
                    <a:pos x="233" y="165"/>
                  </a:cxn>
                  <a:cxn ang="0">
                    <a:pos x="235" y="165"/>
                  </a:cxn>
                  <a:cxn ang="0">
                    <a:pos x="237" y="165"/>
                  </a:cxn>
                  <a:cxn ang="0">
                    <a:pos x="241" y="153"/>
                  </a:cxn>
                  <a:cxn ang="0">
                    <a:pos x="243" y="142"/>
                  </a:cxn>
                  <a:cxn ang="0">
                    <a:pos x="245" y="130"/>
                  </a:cxn>
                  <a:cxn ang="0">
                    <a:pos x="247" y="117"/>
                  </a:cxn>
                  <a:cxn ang="0">
                    <a:pos x="245" y="96"/>
                  </a:cxn>
                  <a:cxn ang="0">
                    <a:pos x="243" y="89"/>
                  </a:cxn>
                  <a:cxn ang="0">
                    <a:pos x="241" y="81"/>
                  </a:cxn>
                  <a:cxn ang="0">
                    <a:pos x="237" y="79"/>
                  </a:cxn>
                  <a:cxn ang="0">
                    <a:pos x="235" y="77"/>
                  </a:cxn>
                  <a:cxn ang="0">
                    <a:pos x="237" y="85"/>
                  </a:cxn>
                  <a:cxn ang="0">
                    <a:pos x="239" y="94"/>
                  </a:cxn>
                  <a:cxn ang="0">
                    <a:pos x="243" y="94"/>
                  </a:cxn>
                  <a:cxn ang="0">
                    <a:pos x="245" y="96"/>
                  </a:cxn>
                  <a:cxn ang="0">
                    <a:pos x="82" y="0"/>
                  </a:cxn>
                  <a:cxn ang="0">
                    <a:pos x="80" y="0"/>
                  </a:cxn>
                  <a:cxn ang="0">
                    <a:pos x="76" y="2"/>
                  </a:cxn>
                  <a:cxn ang="0">
                    <a:pos x="78" y="3"/>
                  </a:cxn>
                  <a:cxn ang="0">
                    <a:pos x="78" y="3"/>
                  </a:cxn>
                  <a:cxn ang="0">
                    <a:pos x="84" y="2"/>
                  </a:cxn>
                  <a:cxn ang="0">
                    <a:pos x="89" y="2"/>
                  </a:cxn>
                  <a:cxn ang="0">
                    <a:pos x="87" y="0"/>
                  </a:cxn>
                  <a:cxn ang="0">
                    <a:pos x="87" y="0"/>
                  </a:cxn>
                  <a:cxn ang="0">
                    <a:pos x="85" y="0"/>
                  </a:cxn>
                  <a:cxn ang="0">
                    <a:pos x="82" y="0"/>
                  </a:cxn>
                  <a:cxn ang="0">
                    <a:pos x="0" y="146"/>
                  </a:cxn>
                  <a:cxn ang="0">
                    <a:pos x="6" y="166"/>
                  </a:cxn>
                  <a:cxn ang="0">
                    <a:pos x="15" y="184"/>
                  </a:cxn>
                  <a:cxn ang="0">
                    <a:pos x="28" y="201"/>
                  </a:cxn>
                  <a:cxn ang="0">
                    <a:pos x="42" y="216"/>
                  </a:cxn>
                  <a:cxn ang="0">
                    <a:pos x="44" y="214"/>
                  </a:cxn>
                  <a:cxn ang="0">
                    <a:pos x="47" y="214"/>
                  </a:cxn>
                  <a:cxn ang="0">
                    <a:pos x="32" y="199"/>
                  </a:cxn>
                  <a:cxn ang="0">
                    <a:pos x="19" y="184"/>
                  </a:cxn>
                  <a:cxn ang="0">
                    <a:pos x="10" y="165"/>
                  </a:cxn>
                  <a:cxn ang="0">
                    <a:pos x="2" y="146"/>
                  </a:cxn>
                  <a:cxn ang="0">
                    <a:pos x="2" y="146"/>
                  </a:cxn>
                  <a:cxn ang="0">
                    <a:pos x="0" y="146"/>
                  </a:cxn>
                </a:cxnLst>
                <a:rect l="0" t="0" r="r" b="b"/>
                <a:pathLst>
                  <a:path w="247" h="216">
                    <a:moveTo>
                      <a:pt x="247" y="117"/>
                    </a:moveTo>
                    <a:lnTo>
                      <a:pt x="247" y="117"/>
                    </a:lnTo>
                    <a:lnTo>
                      <a:pt x="247" y="117"/>
                    </a:lnTo>
                    <a:lnTo>
                      <a:pt x="245" y="117"/>
                    </a:lnTo>
                    <a:lnTo>
                      <a:pt x="243" y="117"/>
                    </a:lnTo>
                    <a:lnTo>
                      <a:pt x="243" y="117"/>
                    </a:lnTo>
                    <a:lnTo>
                      <a:pt x="243" y="117"/>
                    </a:lnTo>
                    <a:lnTo>
                      <a:pt x="241" y="130"/>
                    </a:lnTo>
                    <a:lnTo>
                      <a:pt x="239" y="142"/>
                    </a:lnTo>
                    <a:lnTo>
                      <a:pt x="237" y="155"/>
                    </a:lnTo>
                    <a:lnTo>
                      <a:pt x="233" y="165"/>
                    </a:lnTo>
                    <a:lnTo>
                      <a:pt x="235" y="165"/>
                    </a:lnTo>
                    <a:lnTo>
                      <a:pt x="237" y="165"/>
                    </a:lnTo>
                    <a:lnTo>
                      <a:pt x="241" y="153"/>
                    </a:lnTo>
                    <a:lnTo>
                      <a:pt x="243" y="142"/>
                    </a:lnTo>
                    <a:lnTo>
                      <a:pt x="245" y="130"/>
                    </a:lnTo>
                    <a:lnTo>
                      <a:pt x="247" y="117"/>
                    </a:lnTo>
                    <a:close/>
                    <a:moveTo>
                      <a:pt x="245" y="96"/>
                    </a:moveTo>
                    <a:lnTo>
                      <a:pt x="243" y="89"/>
                    </a:lnTo>
                    <a:lnTo>
                      <a:pt x="241" y="81"/>
                    </a:lnTo>
                    <a:lnTo>
                      <a:pt x="237" y="79"/>
                    </a:lnTo>
                    <a:lnTo>
                      <a:pt x="235" y="77"/>
                    </a:lnTo>
                    <a:lnTo>
                      <a:pt x="237" y="85"/>
                    </a:lnTo>
                    <a:lnTo>
                      <a:pt x="239" y="94"/>
                    </a:lnTo>
                    <a:lnTo>
                      <a:pt x="243" y="94"/>
                    </a:lnTo>
                    <a:lnTo>
                      <a:pt x="245" y="96"/>
                    </a:lnTo>
                    <a:close/>
                    <a:moveTo>
                      <a:pt x="82" y="0"/>
                    </a:moveTo>
                    <a:lnTo>
                      <a:pt x="80" y="0"/>
                    </a:lnTo>
                    <a:lnTo>
                      <a:pt x="76" y="2"/>
                    </a:lnTo>
                    <a:lnTo>
                      <a:pt x="78" y="3"/>
                    </a:lnTo>
                    <a:lnTo>
                      <a:pt x="78" y="3"/>
                    </a:lnTo>
                    <a:lnTo>
                      <a:pt x="84" y="2"/>
                    </a:lnTo>
                    <a:lnTo>
                      <a:pt x="89" y="2"/>
                    </a:lnTo>
                    <a:lnTo>
                      <a:pt x="87" y="0"/>
                    </a:lnTo>
                    <a:lnTo>
                      <a:pt x="87" y="0"/>
                    </a:lnTo>
                    <a:lnTo>
                      <a:pt x="85" y="0"/>
                    </a:lnTo>
                    <a:lnTo>
                      <a:pt x="82" y="0"/>
                    </a:lnTo>
                    <a:close/>
                    <a:moveTo>
                      <a:pt x="0" y="146"/>
                    </a:moveTo>
                    <a:lnTo>
                      <a:pt x="6" y="166"/>
                    </a:lnTo>
                    <a:lnTo>
                      <a:pt x="15" y="184"/>
                    </a:lnTo>
                    <a:lnTo>
                      <a:pt x="28" y="201"/>
                    </a:lnTo>
                    <a:lnTo>
                      <a:pt x="42" y="216"/>
                    </a:lnTo>
                    <a:lnTo>
                      <a:pt x="44" y="214"/>
                    </a:lnTo>
                    <a:lnTo>
                      <a:pt x="47" y="214"/>
                    </a:lnTo>
                    <a:lnTo>
                      <a:pt x="32" y="199"/>
                    </a:lnTo>
                    <a:lnTo>
                      <a:pt x="19" y="184"/>
                    </a:lnTo>
                    <a:lnTo>
                      <a:pt x="10" y="165"/>
                    </a:lnTo>
                    <a:lnTo>
                      <a:pt x="2" y="146"/>
                    </a:lnTo>
                    <a:lnTo>
                      <a:pt x="2" y="146"/>
                    </a:lnTo>
                    <a:lnTo>
                      <a:pt x="0" y="146"/>
                    </a:lnTo>
                    <a:close/>
                  </a:path>
                </a:pathLst>
              </a:custGeom>
              <a:solidFill>
                <a:srgbClr val="E9A932"/>
              </a:solidFill>
              <a:ln w="9525">
                <a:noFill/>
                <a:round/>
                <a:headEnd/>
                <a:tailEnd/>
              </a:ln>
            </p:spPr>
            <p:txBody>
              <a:bodyPr/>
              <a:lstStyle/>
              <a:p>
                <a:endParaRPr lang="en-US"/>
              </a:p>
            </p:txBody>
          </p:sp>
          <p:sp>
            <p:nvSpPr>
              <p:cNvPr id="179501" name="Freeform 301"/>
              <p:cNvSpPr>
                <a:spLocks noEditPoints="1"/>
              </p:cNvSpPr>
              <p:nvPr/>
            </p:nvSpPr>
            <p:spPr bwMode="auto">
              <a:xfrm>
                <a:off x="1745" y="1520"/>
                <a:ext cx="243" cy="214"/>
              </a:xfrm>
              <a:custGeom>
                <a:avLst/>
                <a:gdLst/>
                <a:ahLst/>
                <a:cxnLst>
                  <a:cxn ang="0">
                    <a:pos x="243" y="117"/>
                  </a:cxn>
                  <a:cxn ang="0">
                    <a:pos x="243" y="117"/>
                  </a:cxn>
                  <a:cxn ang="0">
                    <a:pos x="243" y="117"/>
                  </a:cxn>
                  <a:cxn ang="0">
                    <a:pos x="241" y="117"/>
                  </a:cxn>
                  <a:cxn ang="0">
                    <a:pos x="239" y="117"/>
                  </a:cxn>
                  <a:cxn ang="0">
                    <a:pos x="239" y="117"/>
                  </a:cxn>
                  <a:cxn ang="0">
                    <a:pos x="239" y="117"/>
                  </a:cxn>
                  <a:cxn ang="0">
                    <a:pos x="237" y="130"/>
                  </a:cxn>
                  <a:cxn ang="0">
                    <a:pos x="235" y="142"/>
                  </a:cxn>
                  <a:cxn ang="0">
                    <a:pos x="233" y="155"/>
                  </a:cxn>
                  <a:cxn ang="0">
                    <a:pos x="228" y="166"/>
                  </a:cxn>
                  <a:cxn ang="0">
                    <a:pos x="231" y="165"/>
                  </a:cxn>
                  <a:cxn ang="0">
                    <a:pos x="233" y="165"/>
                  </a:cxn>
                  <a:cxn ang="0">
                    <a:pos x="237" y="153"/>
                  </a:cxn>
                  <a:cxn ang="0">
                    <a:pos x="239" y="142"/>
                  </a:cxn>
                  <a:cxn ang="0">
                    <a:pos x="241" y="130"/>
                  </a:cxn>
                  <a:cxn ang="0">
                    <a:pos x="243" y="117"/>
                  </a:cxn>
                  <a:cxn ang="0">
                    <a:pos x="241" y="94"/>
                  </a:cxn>
                  <a:cxn ang="0">
                    <a:pos x="239" y="87"/>
                  </a:cxn>
                  <a:cxn ang="0">
                    <a:pos x="235" y="79"/>
                  </a:cxn>
                  <a:cxn ang="0">
                    <a:pos x="233" y="77"/>
                  </a:cxn>
                  <a:cxn ang="0">
                    <a:pos x="231" y="75"/>
                  </a:cxn>
                  <a:cxn ang="0">
                    <a:pos x="233" y="83"/>
                  </a:cxn>
                  <a:cxn ang="0">
                    <a:pos x="235" y="93"/>
                  </a:cxn>
                  <a:cxn ang="0">
                    <a:pos x="237" y="94"/>
                  </a:cxn>
                  <a:cxn ang="0">
                    <a:pos x="241" y="94"/>
                  </a:cxn>
                  <a:cxn ang="0">
                    <a:pos x="83" y="0"/>
                  </a:cxn>
                  <a:cxn ang="0">
                    <a:pos x="80" y="2"/>
                  </a:cxn>
                  <a:cxn ang="0">
                    <a:pos x="76" y="3"/>
                  </a:cxn>
                  <a:cxn ang="0">
                    <a:pos x="76" y="3"/>
                  </a:cxn>
                  <a:cxn ang="0">
                    <a:pos x="78" y="5"/>
                  </a:cxn>
                  <a:cxn ang="0">
                    <a:pos x="83" y="3"/>
                  </a:cxn>
                  <a:cxn ang="0">
                    <a:pos x="91" y="2"/>
                  </a:cxn>
                  <a:cxn ang="0">
                    <a:pos x="87" y="2"/>
                  </a:cxn>
                  <a:cxn ang="0">
                    <a:pos x="85" y="0"/>
                  </a:cxn>
                  <a:cxn ang="0">
                    <a:pos x="85" y="0"/>
                  </a:cxn>
                  <a:cxn ang="0">
                    <a:pos x="83" y="0"/>
                  </a:cxn>
                  <a:cxn ang="0">
                    <a:pos x="0" y="146"/>
                  </a:cxn>
                  <a:cxn ang="0">
                    <a:pos x="6" y="165"/>
                  </a:cxn>
                  <a:cxn ang="0">
                    <a:pos x="15" y="184"/>
                  </a:cxn>
                  <a:cxn ang="0">
                    <a:pos x="28" y="201"/>
                  </a:cxn>
                  <a:cxn ang="0">
                    <a:pos x="42" y="214"/>
                  </a:cxn>
                  <a:cxn ang="0">
                    <a:pos x="45" y="214"/>
                  </a:cxn>
                  <a:cxn ang="0">
                    <a:pos x="47" y="212"/>
                  </a:cxn>
                  <a:cxn ang="0">
                    <a:pos x="32" y="199"/>
                  </a:cxn>
                  <a:cxn ang="0">
                    <a:pos x="19" y="184"/>
                  </a:cxn>
                  <a:cxn ang="0">
                    <a:pos x="9" y="165"/>
                  </a:cxn>
                  <a:cxn ang="0">
                    <a:pos x="2" y="144"/>
                  </a:cxn>
                  <a:cxn ang="0">
                    <a:pos x="0" y="146"/>
                  </a:cxn>
                  <a:cxn ang="0">
                    <a:pos x="0" y="146"/>
                  </a:cxn>
                </a:cxnLst>
                <a:rect l="0" t="0" r="r" b="b"/>
                <a:pathLst>
                  <a:path w="243" h="214">
                    <a:moveTo>
                      <a:pt x="243" y="117"/>
                    </a:moveTo>
                    <a:lnTo>
                      <a:pt x="243" y="117"/>
                    </a:lnTo>
                    <a:lnTo>
                      <a:pt x="243" y="117"/>
                    </a:lnTo>
                    <a:lnTo>
                      <a:pt x="241" y="117"/>
                    </a:lnTo>
                    <a:lnTo>
                      <a:pt x="239" y="117"/>
                    </a:lnTo>
                    <a:lnTo>
                      <a:pt x="239" y="117"/>
                    </a:lnTo>
                    <a:lnTo>
                      <a:pt x="239" y="117"/>
                    </a:lnTo>
                    <a:lnTo>
                      <a:pt x="237" y="130"/>
                    </a:lnTo>
                    <a:lnTo>
                      <a:pt x="235" y="142"/>
                    </a:lnTo>
                    <a:lnTo>
                      <a:pt x="233" y="155"/>
                    </a:lnTo>
                    <a:lnTo>
                      <a:pt x="228" y="166"/>
                    </a:lnTo>
                    <a:lnTo>
                      <a:pt x="231" y="165"/>
                    </a:lnTo>
                    <a:lnTo>
                      <a:pt x="233" y="165"/>
                    </a:lnTo>
                    <a:lnTo>
                      <a:pt x="237" y="153"/>
                    </a:lnTo>
                    <a:lnTo>
                      <a:pt x="239" y="142"/>
                    </a:lnTo>
                    <a:lnTo>
                      <a:pt x="241" y="130"/>
                    </a:lnTo>
                    <a:lnTo>
                      <a:pt x="243" y="117"/>
                    </a:lnTo>
                    <a:close/>
                    <a:moveTo>
                      <a:pt x="241" y="94"/>
                    </a:moveTo>
                    <a:lnTo>
                      <a:pt x="239" y="87"/>
                    </a:lnTo>
                    <a:lnTo>
                      <a:pt x="235" y="79"/>
                    </a:lnTo>
                    <a:lnTo>
                      <a:pt x="233" y="77"/>
                    </a:lnTo>
                    <a:lnTo>
                      <a:pt x="231" y="75"/>
                    </a:lnTo>
                    <a:lnTo>
                      <a:pt x="233" y="83"/>
                    </a:lnTo>
                    <a:lnTo>
                      <a:pt x="235" y="93"/>
                    </a:lnTo>
                    <a:lnTo>
                      <a:pt x="237" y="94"/>
                    </a:lnTo>
                    <a:lnTo>
                      <a:pt x="241" y="94"/>
                    </a:lnTo>
                    <a:close/>
                    <a:moveTo>
                      <a:pt x="83" y="0"/>
                    </a:moveTo>
                    <a:lnTo>
                      <a:pt x="80" y="2"/>
                    </a:lnTo>
                    <a:lnTo>
                      <a:pt x="76" y="3"/>
                    </a:lnTo>
                    <a:lnTo>
                      <a:pt x="76" y="3"/>
                    </a:lnTo>
                    <a:lnTo>
                      <a:pt x="78" y="5"/>
                    </a:lnTo>
                    <a:lnTo>
                      <a:pt x="83" y="3"/>
                    </a:lnTo>
                    <a:lnTo>
                      <a:pt x="91" y="2"/>
                    </a:lnTo>
                    <a:lnTo>
                      <a:pt x="87" y="2"/>
                    </a:lnTo>
                    <a:lnTo>
                      <a:pt x="85" y="0"/>
                    </a:lnTo>
                    <a:lnTo>
                      <a:pt x="85" y="0"/>
                    </a:lnTo>
                    <a:lnTo>
                      <a:pt x="83" y="0"/>
                    </a:lnTo>
                    <a:close/>
                    <a:moveTo>
                      <a:pt x="0" y="146"/>
                    </a:moveTo>
                    <a:lnTo>
                      <a:pt x="6" y="165"/>
                    </a:lnTo>
                    <a:lnTo>
                      <a:pt x="15" y="184"/>
                    </a:lnTo>
                    <a:lnTo>
                      <a:pt x="28" y="201"/>
                    </a:lnTo>
                    <a:lnTo>
                      <a:pt x="42" y="214"/>
                    </a:lnTo>
                    <a:lnTo>
                      <a:pt x="45" y="214"/>
                    </a:lnTo>
                    <a:lnTo>
                      <a:pt x="47" y="212"/>
                    </a:lnTo>
                    <a:lnTo>
                      <a:pt x="32" y="199"/>
                    </a:lnTo>
                    <a:lnTo>
                      <a:pt x="19" y="184"/>
                    </a:lnTo>
                    <a:lnTo>
                      <a:pt x="9" y="165"/>
                    </a:lnTo>
                    <a:lnTo>
                      <a:pt x="2" y="144"/>
                    </a:lnTo>
                    <a:lnTo>
                      <a:pt x="0" y="146"/>
                    </a:lnTo>
                    <a:lnTo>
                      <a:pt x="0" y="146"/>
                    </a:lnTo>
                    <a:close/>
                  </a:path>
                </a:pathLst>
              </a:custGeom>
              <a:solidFill>
                <a:srgbClr val="E9AA32"/>
              </a:solidFill>
              <a:ln w="9525">
                <a:noFill/>
                <a:round/>
                <a:headEnd/>
                <a:tailEnd/>
              </a:ln>
            </p:spPr>
            <p:txBody>
              <a:bodyPr/>
              <a:lstStyle/>
              <a:p>
                <a:endParaRPr lang="en-US"/>
              </a:p>
            </p:txBody>
          </p:sp>
          <p:sp>
            <p:nvSpPr>
              <p:cNvPr id="179502" name="Freeform 302"/>
              <p:cNvSpPr>
                <a:spLocks noEditPoints="1"/>
              </p:cNvSpPr>
              <p:nvPr/>
            </p:nvSpPr>
            <p:spPr bwMode="auto">
              <a:xfrm>
                <a:off x="1745" y="1522"/>
                <a:ext cx="241" cy="212"/>
              </a:xfrm>
              <a:custGeom>
                <a:avLst/>
                <a:gdLst/>
                <a:ahLst/>
                <a:cxnLst>
                  <a:cxn ang="0">
                    <a:pos x="241" y="115"/>
                  </a:cxn>
                  <a:cxn ang="0">
                    <a:pos x="241" y="115"/>
                  </a:cxn>
                  <a:cxn ang="0">
                    <a:pos x="241" y="115"/>
                  </a:cxn>
                  <a:cxn ang="0">
                    <a:pos x="239" y="115"/>
                  </a:cxn>
                  <a:cxn ang="0">
                    <a:pos x="237" y="113"/>
                  </a:cxn>
                  <a:cxn ang="0">
                    <a:pos x="237" y="115"/>
                  </a:cxn>
                  <a:cxn ang="0">
                    <a:pos x="237" y="115"/>
                  </a:cxn>
                  <a:cxn ang="0">
                    <a:pos x="235" y="128"/>
                  </a:cxn>
                  <a:cxn ang="0">
                    <a:pos x="233" y="140"/>
                  </a:cxn>
                  <a:cxn ang="0">
                    <a:pos x="231" y="153"/>
                  </a:cxn>
                  <a:cxn ang="0">
                    <a:pos x="226" y="164"/>
                  </a:cxn>
                  <a:cxn ang="0">
                    <a:pos x="228" y="164"/>
                  </a:cxn>
                  <a:cxn ang="0">
                    <a:pos x="231" y="163"/>
                  </a:cxn>
                  <a:cxn ang="0">
                    <a:pos x="235" y="153"/>
                  </a:cxn>
                  <a:cxn ang="0">
                    <a:pos x="237" y="140"/>
                  </a:cxn>
                  <a:cxn ang="0">
                    <a:pos x="239" y="128"/>
                  </a:cxn>
                  <a:cxn ang="0">
                    <a:pos x="241" y="115"/>
                  </a:cxn>
                  <a:cxn ang="0">
                    <a:pos x="237" y="92"/>
                  </a:cxn>
                  <a:cxn ang="0">
                    <a:pos x="235" y="83"/>
                  </a:cxn>
                  <a:cxn ang="0">
                    <a:pos x="233" y="75"/>
                  </a:cxn>
                  <a:cxn ang="0">
                    <a:pos x="231" y="73"/>
                  </a:cxn>
                  <a:cxn ang="0">
                    <a:pos x="228" y="72"/>
                  </a:cxn>
                  <a:cxn ang="0">
                    <a:pos x="231" y="79"/>
                  </a:cxn>
                  <a:cxn ang="0">
                    <a:pos x="233" y="89"/>
                  </a:cxn>
                  <a:cxn ang="0">
                    <a:pos x="235" y="91"/>
                  </a:cxn>
                  <a:cxn ang="0">
                    <a:pos x="237" y="92"/>
                  </a:cxn>
                  <a:cxn ang="0">
                    <a:pos x="87" y="0"/>
                  </a:cxn>
                  <a:cxn ang="0">
                    <a:pos x="82" y="0"/>
                  </a:cxn>
                  <a:cxn ang="0">
                    <a:pos x="76" y="1"/>
                  </a:cxn>
                  <a:cxn ang="0">
                    <a:pos x="78" y="3"/>
                  </a:cxn>
                  <a:cxn ang="0">
                    <a:pos x="80" y="5"/>
                  </a:cxn>
                  <a:cxn ang="0">
                    <a:pos x="87" y="3"/>
                  </a:cxn>
                  <a:cxn ang="0">
                    <a:pos x="93" y="1"/>
                  </a:cxn>
                  <a:cxn ang="0">
                    <a:pos x="91" y="0"/>
                  </a:cxn>
                  <a:cxn ang="0">
                    <a:pos x="87" y="0"/>
                  </a:cxn>
                  <a:cxn ang="0">
                    <a:pos x="0" y="144"/>
                  </a:cxn>
                  <a:cxn ang="0">
                    <a:pos x="8" y="163"/>
                  </a:cxn>
                  <a:cxn ang="0">
                    <a:pos x="17" y="182"/>
                  </a:cxn>
                  <a:cxn ang="0">
                    <a:pos x="30" y="197"/>
                  </a:cxn>
                  <a:cxn ang="0">
                    <a:pos x="45" y="212"/>
                  </a:cxn>
                  <a:cxn ang="0">
                    <a:pos x="47" y="210"/>
                  </a:cxn>
                  <a:cxn ang="0">
                    <a:pos x="49" y="210"/>
                  </a:cxn>
                  <a:cxn ang="0">
                    <a:pos x="34" y="197"/>
                  </a:cxn>
                  <a:cxn ang="0">
                    <a:pos x="21" y="180"/>
                  </a:cxn>
                  <a:cxn ang="0">
                    <a:pos x="11" y="163"/>
                  </a:cxn>
                  <a:cxn ang="0">
                    <a:pos x="4" y="142"/>
                  </a:cxn>
                  <a:cxn ang="0">
                    <a:pos x="2" y="142"/>
                  </a:cxn>
                  <a:cxn ang="0">
                    <a:pos x="0" y="144"/>
                  </a:cxn>
                </a:cxnLst>
                <a:rect l="0" t="0" r="r" b="b"/>
                <a:pathLst>
                  <a:path w="241" h="212">
                    <a:moveTo>
                      <a:pt x="241" y="115"/>
                    </a:moveTo>
                    <a:lnTo>
                      <a:pt x="241" y="115"/>
                    </a:lnTo>
                    <a:lnTo>
                      <a:pt x="241" y="115"/>
                    </a:lnTo>
                    <a:lnTo>
                      <a:pt x="239" y="115"/>
                    </a:lnTo>
                    <a:lnTo>
                      <a:pt x="237" y="113"/>
                    </a:lnTo>
                    <a:lnTo>
                      <a:pt x="237" y="115"/>
                    </a:lnTo>
                    <a:lnTo>
                      <a:pt x="237" y="115"/>
                    </a:lnTo>
                    <a:lnTo>
                      <a:pt x="235" y="128"/>
                    </a:lnTo>
                    <a:lnTo>
                      <a:pt x="233" y="140"/>
                    </a:lnTo>
                    <a:lnTo>
                      <a:pt x="231" y="153"/>
                    </a:lnTo>
                    <a:lnTo>
                      <a:pt x="226" y="164"/>
                    </a:lnTo>
                    <a:lnTo>
                      <a:pt x="228" y="164"/>
                    </a:lnTo>
                    <a:lnTo>
                      <a:pt x="231" y="163"/>
                    </a:lnTo>
                    <a:lnTo>
                      <a:pt x="235" y="153"/>
                    </a:lnTo>
                    <a:lnTo>
                      <a:pt x="237" y="140"/>
                    </a:lnTo>
                    <a:lnTo>
                      <a:pt x="239" y="128"/>
                    </a:lnTo>
                    <a:lnTo>
                      <a:pt x="241" y="115"/>
                    </a:lnTo>
                    <a:close/>
                    <a:moveTo>
                      <a:pt x="237" y="92"/>
                    </a:moveTo>
                    <a:lnTo>
                      <a:pt x="235" y="83"/>
                    </a:lnTo>
                    <a:lnTo>
                      <a:pt x="233" y="75"/>
                    </a:lnTo>
                    <a:lnTo>
                      <a:pt x="231" y="73"/>
                    </a:lnTo>
                    <a:lnTo>
                      <a:pt x="228" y="72"/>
                    </a:lnTo>
                    <a:lnTo>
                      <a:pt x="231" y="79"/>
                    </a:lnTo>
                    <a:lnTo>
                      <a:pt x="233" y="89"/>
                    </a:lnTo>
                    <a:lnTo>
                      <a:pt x="235" y="91"/>
                    </a:lnTo>
                    <a:lnTo>
                      <a:pt x="237" y="92"/>
                    </a:lnTo>
                    <a:close/>
                    <a:moveTo>
                      <a:pt x="87" y="0"/>
                    </a:moveTo>
                    <a:lnTo>
                      <a:pt x="82" y="0"/>
                    </a:lnTo>
                    <a:lnTo>
                      <a:pt x="76" y="1"/>
                    </a:lnTo>
                    <a:lnTo>
                      <a:pt x="78" y="3"/>
                    </a:lnTo>
                    <a:lnTo>
                      <a:pt x="80" y="5"/>
                    </a:lnTo>
                    <a:lnTo>
                      <a:pt x="87" y="3"/>
                    </a:lnTo>
                    <a:lnTo>
                      <a:pt x="93" y="1"/>
                    </a:lnTo>
                    <a:lnTo>
                      <a:pt x="91" y="0"/>
                    </a:lnTo>
                    <a:lnTo>
                      <a:pt x="87" y="0"/>
                    </a:lnTo>
                    <a:close/>
                    <a:moveTo>
                      <a:pt x="0" y="144"/>
                    </a:moveTo>
                    <a:lnTo>
                      <a:pt x="8" y="163"/>
                    </a:lnTo>
                    <a:lnTo>
                      <a:pt x="17" y="182"/>
                    </a:lnTo>
                    <a:lnTo>
                      <a:pt x="30" y="197"/>
                    </a:lnTo>
                    <a:lnTo>
                      <a:pt x="45" y="212"/>
                    </a:lnTo>
                    <a:lnTo>
                      <a:pt x="47" y="210"/>
                    </a:lnTo>
                    <a:lnTo>
                      <a:pt x="49" y="210"/>
                    </a:lnTo>
                    <a:lnTo>
                      <a:pt x="34" y="197"/>
                    </a:lnTo>
                    <a:lnTo>
                      <a:pt x="21" y="180"/>
                    </a:lnTo>
                    <a:lnTo>
                      <a:pt x="11" y="163"/>
                    </a:lnTo>
                    <a:lnTo>
                      <a:pt x="4" y="142"/>
                    </a:lnTo>
                    <a:lnTo>
                      <a:pt x="2" y="142"/>
                    </a:lnTo>
                    <a:lnTo>
                      <a:pt x="0" y="144"/>
                    </a:lnTo>
                    <a:close/>
                  </a:path>
                </a:pathLst>
              </a:custGeom>
              <a:solidFill>
                <a:srgbClr val="E9AB32"/>
              </a:solidFill>
              <a:ln w="9525">
                <a:noFill/>
                <a:round/>
                <a:headEnd/>
                <a:tailEnd/>
              </a:ln>
            </p:spPr>
            <p:txBody>
              <a:bodyPr/>
              <a:lstStyle/>
              <a:p>
                <a:endParaRPr lang="en-US"/>
              </a:p>
            </p:txBody>
          </p:sp>
          <p:sp>
            <p:nvSpPr>
              <p:cNvPr id="179503" name="Freeform 303"/>
              <p:cNvSpPr>
                <a:spLocks noEditPoints="1"/>
              </p:cNvSpPr>
              <p:nvPr/>
            </p:nvSpPr>
            <p:spPr bwMode="auto">
              <a:xfrm>
                <a:off x="1747" y="1522"/>
                <a:ext cx="237" cy="210"/>
              </a:xfrm>
              <a:custGeom>
                <a:avLst/>
                <a:gdLst/>
                <a:ahLst/>
                <a:cxnLst>
                  <a:cxn ang="0">
                    <a:pos x="237" y="115"/>
                  </a:cxn>
                  <a:cxn ang="0">
                    <a:pos x="237" y="115"/>
                  </a:cxn>
                  <a:cxn ang="0">
                    <a:pos x="237" y="115"/>
                  </a:cxn>
                  <a:cxn ang="0">
                    <a:pos x="235" y="113"/>
                  </a:cxn>
                  <a:cxn ang="0">
                    <a:pos x="233" y="113"/>
                  </a:cxn>
                  <a:cxn ang="0">
                    <a:pos x="233" y="115"/>
                  </a:cxn>
                  <a:cxn ang="0">
                    <a:pos x="233" y="115"/>
                  </a:cxn>
                  <a:cxn ang="0">
                    <a:pos x="231" y="128"/>
                  </a:cxn>
                  <a:cxn ang="0">
                    <a:pos x="229" y="140"/>
                  </a:cxn>
                  <a:cxn ang="0">
                    <a:pos x="227" y="153"/>
                  </a:cxn>
                  <a:cxn ang="0">
                    <a:pos x="222" y="164"/>
                  </a:cxn>
                  <a:cxn ang="0">
                    <a:pos x="224" y="164"/>
                  </a:cxn>
                  <a:cxn ang="0">
                    <a:pos x="226" y="164"/>
                  </a:cxn>
                  <a:cxn ang="0">
                    <a:pos x="231" y="153"/>
                  </a:cxn>
                  <a:cxn ang="0">
                    <a:pos x="233" y="140"/>
                  </a:cxn>
                  <a:cxn ang="0">
                    <a:pos x="235" y="128"/>
                  </a:cxn>
                  <a:cxn ang="0">
                    <a:pos x="237" y="115"/>
                  </a:cxn>
                  <a:cxn ang="0">
                    <a:pos x="233" y="91"/>
                  </a:cxn>
                  <a:cxn ang="0">
                    <a:pos x="231" y="81"/>
                  </a:cxn>
                  <a:cxn ang="0">
                    <a:pos x="229" y="73"/>
                  </a:cxn>
                  <a:cxn ang="0">
                    <a:pos x="226" y="72"/>
                  </a:cxn>
                  <a:cxn ang="0">
                    <a:pos x="224" y="70"/>
                  </a:cxn>
                  <a:cxn ang="0">
                    <a:pos x="226" y="77"/>
                  </a:cxn>
                  <a:cxn ang="0">
                    <a:pos x="229" y="87"/>
                  </a:cxn>
                  <a:cxn ang="0">
                    <a:pos x="231" y="89"/>
                  </a:cxn>
                  <a:cxn ang="0">
                    <a:pos x="233" y="91"/>
                  </a:cxn>
                  <a:cxn ang="0">
                    <a:pos x="89" y="0"/>
                  </a:cxn>
                  <a:cxn ang="0">
                    <a:pos x="81" y="1"/>
                  </a:cxn>
                  <a:cxn ang="0">
                    <a:pos x="76" y="3"/>
                  </a:cxn>
                  <a:cxn ang="0">
                    <a:pos x="78" y="5"/>
                  </a:cxn>
                  <a:cxn ang="0">
                    <a:pos x="80" y="7"/>
                  </a:cxn>
                  <a:cxn ang="0">
                    <a:pos x="87" y="3"/>
                  </a:cxn>
                  <a:cxn ang="0">
                    <a:pos x="95" y="1"/>
                  </a:cxn>
                  <a:cxn ang="0">
                    <a:pos x="91" y="1"/>
                  </a:cxn>
                  <a:cxn ang="0">
                    <a:pos x="89" y="0"/>
                  </a:cxn>
                  <a:cxn ang="0">
                    <a:pos x="0" y="142"/>
                  </a:cxn>
                  <a:cxn ang="0">
                    <a:pos x="7" y="163"/>
                  </a:cxn>
                  <a:cxn ang="0">
                    <a:pos x="17" y="182"/>
                  </a:cxn>
                  <a:cxn ang="0">
                    <a:pos x="30" y="197"/>
                  </a:cxn>
                  <a:cxn ang="0">
                    <a:pos x="45" y="210"/>
                  </a:cxn>
                  <a:cxn ang="0">
                    <a:pos x="47" y="210"/>
                  </a:cxn>
                  <a:cxn ang="0">
                    <a:pos x="49" y="208"/>
                  </a:cxn>
                  <a:cxn ang="0">
                    <a:pos x="34" y="195"/>
                  </a:cxn>
                  <a:cxn ang="0">
                    <a:pos x="21" y="180"/>
                  </a:cxn>
                  <a:cxn ang="0">
                    <a:pos x="11" y="161"/>
                  </a:cxn>
                  <a:cxn ang="0">
                    <a:pos x="4" y="142"/>
                  </a:cxn>
                  <a:cxn ang="0">
                    <a:pos x="2" y="142"/>
                  </a:cxn>
                  <a:cxn ang="0">
                    <a:pos x="0" y="142"/>
                  </a:cxn>
                </a:cxnLst>
                <a:rect l="0" t="0" r="r" b="b"/>
                <a:pathLst>
                  <a:path w="237" h="210">
                    <a:moveTo>
                      <a:pt x="237" y="115"/>
                    </a:moveTo>
                    <a:lnTo>
                      <a:pt x="237" y="115"/>
                    </a:lnTo>
                    <a:lnTo>
                      <a:pt x="237" y="115"/>
                    </a:lnTo>
                    <a:lnTo>
                      <a:pt x="235" y="113"/>
                    </a:lnTo>
                    <a:lnTo>
                      <a:pt x="233" y="113"/>
                    </a:lnTo>
                    <a:lnTo>
                      <a:pt x="233" y="115"/>
                    </a:lnTo>
                    <a:lnTo>
                      <a:pt x="233" y="115"/>
                    </a:lnTo>
                    <a:lnTo>
                      <a:pt x="231" y="128"/>
                    </a:lnTo>
                    <a:lnTo>
                      <a:pt x="229" y="140"/>
                    </a:lnTo>
                    <a:lnTo>
                      <a:pt x="227" y="153"/>
                    </a:lnTo>
                    <a:lnTo>
                      <a:pt x="222" y="164"/>
                    </a:lnTo>
                    <a:lnTo>
                      <a:pt x="224" y="164"/>
                    </a:lnTo>
                    <a:lnTo>
                      <a:pt x="226" y="164"/>
                    </a:lnTo>
                    <a:lnTo>
                      <a:pt x="231" y="153"/>
                    </a:lnTo>
                    <a:lnTo>
                      <a:pt x="233" y="140"/>
                    </a:lnTo>
                    <a:lnTo>
                      <a:pt x="235" y="128"/>
                    </a:lnTo>
                    <a:lnTo>
                      <a:pt x="237" y="115"/>
                    </a:lnTo>
                    <a:close/>
                    <a:moveTo>
                      <a:pt x="233" y="91"/>
                    </a:moveTo>
                    <a:lnTo>
                      <a:pt x="231" y="81"/>
                    </a:lnTo>
                    <a:lnTo>
                      <a:pt x="229" y="73"/>
                    </a:lnTo>
                    <a:lnTo>
                      <a:pt x="226" y="72"/>
                    </a:lnTo>
                    <a:lnTo>
                      <a:pt x="224" y="70"/>
                    </a:lnTo>
                    <a:lnTo>
                      <a:pt x="226" y="77"/>
                    </a:lnTo>
                    <a:lnTo>
                      <a:pt x="229" y="87"/>
                    </a:lnTo>
                    <a:lnTo>
                      <a:pt x="231" y="89"/>
                    </a:lnTo>
                    <a:lnTo>
                      <a:pt x="233" y="91"/>
                    </a:lnTo>
                    <a:close/>
                    <a:moveTo>
                      <a:pt x="89" y="0"/>
                    </a:moveTo>
                    <a:lnTo>
                      <a:pt x="81" y="1"/>
                    </a:lnTo>
                    <a:lnTo>
                      <a:pt x="76" y="3"/>
                    </a:lnTo>
                    <a:lnTo>
                      <a:pt x="78" y="5"/>
                    </a:lnTo>
                    <a:lnTo>
                      <a:pt x="80" y="7"/>
                    </a:lnTo>
                    <a:lnTo>
                      <a:pt x="87" y="3"/>
                    </a:lnTo>
                    <a:lnTo>
                      <a:pt x="95" y="1"/>
                    </a:lnTo>
                    <a:lnTo>
                      <a:pt x="91" y="1"/>
                    </a:lnTo>
                    <a:lnTo>
                      <a:pt x="89" y="0"/>
                    </a:lnTo>
                    <a:close/>
                    <a:moveTo>
                      <a:pt x="0" y="142"/>
                    </a:moveTo>
                    <a:lnTo>
                      <a:pt x="7" y="163"/>
                    </a:lnTo>
                    <a:lnTo>
                      <a:pt x="17" y="182"/>
                    </a:lnTo>
                    <a:lnTo>
                      <a:pt x="30" y="197"/>
                    </a:lnTo>
                    <a:lnTo>
                      <a:pt x="45" y="210"/>
                    </a:lnTo>
                    <a:lnTo>
                      <a:pt x="47" y="210"/>
                    </a:lnTo>
                    <a:lnTo>
                      <a:pt x="49" y="208"/>
                    </a:lnTo>
                    <a:lnTo>
                      <a:pt x="34" y="195"/>
                    </a:lnTo>
                    <a:lnTo>
                      <a:pt x="21" y="180"/>
                    </a:lnTo>
                    <a:lnTo>
                      <a:pt x="11" y="161"/>
                    </a:lnTo>
                    <a:lnTo>
                      <a:pt x="4" y="142"/>
                    </a:lnTo>
                    <a:lnTo>
                      <a:pt x="2" y="142"/>
                    </a:lnTo>
                    <a:lnTo>
                      <a:pt x="0" y="142"/>
                    </a:lnTo>
                    <a:close/>
                  </a:path>
                </a:pathLst>
              </a:custGeom>
              <a:solidFill>
                <a:srgbClr val="E9AC31"/>
              </a:solidFill>
              <a:ln w="9525">
                <a:noFill/>
                <a:round/>
                <a:headEnd/>
                <a:tailEnd/>
              </a:ln>
            </p:spPr>
            <p:txBody>
              <a:bodyPr/>
              <a:lstStyle/>
              <a:p>
                <a:endParaRPr lang="en-US"/>
              </a:p>
            </p:txBody>
          </p:sp>
          <p:sp>
            <p:nvSpPr>
              <p:cNvPr id="179504" name="Freeform 304"/>
              <p:cNvSpPr>
                <a:spLocks noEditPoints="1"/>
              </p:cNvSpPr>
              <p:nvPr/>
            </p:nvSpPr>
            <p:spPr bwMode="auto">
              <a:xfrm>
                <a:off x="1749" y="1523"/>
                <a:ext cx="233" cy="209"/>
              </a:xfrm>
              <a:custGeom>
                <a:avLst/>
                <a:gdLst/>
                <a:ahLst/>
                <a:cxnLst>
                  <a:cxn ang="0">
                    <a:pos x="233" y="114"/>
                  </a:cxn>
                  <a:cxn ang="0">
                    <a:pos x="233" y="114"/>
                  </a:cxn>
                  <a:cxn ang="0">
                    <a:pos x="233" y="112"/>
                  </a:cxn>
                  <a:cxn ang="0">
                    <a:pos x="231" y="112"/>
                  </a:cxn>
                  <a:cxn ang="0">
                    <a:pos x="229" y="112"/>
                  </a:cxn>
                  <a:cxn ang="0">
                    <a:pos x="229" y="114"/>
                  </a:cxn>
                  <a:cxn ang="0">
                    <a:pos x="229" y="114"/>
                  </a:cxn>
                  <a:cxn ang="0">
                    <a:pos x="227" y="127"/>
                  </a:cxn>
                  <a:cxn ang="0">
                    <a:pos x="225" y="139"/>
                  </a:cxn>
                  <a:cxn ang="0">
                    <a:pos x="222" y="152"/>
                  </a:cxn>
                  <a:cxn ang="0">
                    <a:pos x="218" y="163"/>
                  </a:cxn>
                  <a:cxn ang="0">
                    <a:pos x="220" y="163"/>
                  </a:cxn>
                  <a:cxn ang="0">
                    <a:pos x="222" y="163"/>
                  </a:cxn>
                  <a:cxn ang="0">
                    <a:pos x="227" y="152"/>
                  </a:cxn>
                  <a:cxn ang="0">
                    <a:pos x="229" y="139"/>
                  </a:cxn>
                  <a:cxn ang="0">
                    <a:pos x="231" y="127"/>
                  </a:cxn>
                  <a:cxn ang="0">
                    <a:pos x="233" y="114"/>
                  </a:cxn>
                  <a:cxn ang="0">
                    <a:pos x="229" y="88"/>
                  </a:cxn>
                  <a:cxn ang="0">
                    <a:pos x="227" y="78"/>
                  </a:cxn>
                  <a:cxn ang="0">
                    <a:pos x="224" y="71"/>
                  </a:cxn>
                  <a:cxn ang="0">
                    <a:pos x="220" y="69"/>
                  </a:cxn>
                  <a:cxn ang="0">
                    <a:pos x="218" y="67"/>
                  </a:cxn>
                  <a:cxn ang="0">
                    <a:pos x="222" y="74"/>
                  </a:cxn>
                  <a:cxn ang="0">
                    <a:pos x="225" y="84"/>
                  </a:cxn>
                  <a:cxn ang="0">
                    <a:pos x="227" y="86"/>
                  </a:cxn>
                  <a:cxn ang="0">
                    <a:pos x="229" y="88"/>
                  </a:cxn>
                  <a:cxn ang="0">
                    <a:pos x="89" y="0"/>
                  </a:cxn>
                  <a:cxn ang="0">
                    <a:pos x="83" y="2"/>
                  </a:cxn>
                  <a:cxn ang="0">
                    <a:pos x="76" y="4"/>
                  </a:cxn>
                  <a:cxn ang="0">
                    <a:pos x="78" y="6"/>
                  </a:cxn>
                  <a:cxn ang="0">
                    <a:pos x="79" y="6"/>
                  </a:cxn>
                  <a:cxn ang="0">
                    <a:pos x="89" y="4"/>
                  </a:cxn>
                  <a:cxn ang="0">
                    <a:pos x="96" y="2"/>
                  </a:cxn>
                  <a:cxn ang="0">
                    <a:pos x="93" y="0"/>
                  </a:cxn>
                  <a:cxn ang="0">
                    <a:pos x="89" y="0"/>
                  </a:cxn>
                  <a:cxn ang="0">
                    <a:pos x="0" y="141"/>
                  </a:cxn>
                  <a:cxn ang="0">
                    <a:pos x="7" y="162"/>
                  </a:cxn>
                  <a:cxn ang="0">
                    <a:pos x="17" y="179"/>
                  </a:cxn>
                  <a:cxn ang="0">
                    <a:pos x="30" y="196"/>
                  </a:cxn>
                  <a:cxn ang="0">
                    <a:pos x="45" y="209"/>
                  </a:cxn>
                  <a:cxn ang="0">
                    <a:pos x="47" y="207"/>
                  </a:cxn>
                  <a:cxn ang="0">
                    <a:pos x="49" y="207"/>
                  </a:cxn>
                  <a:cxn ang="0">
                    <a:pos x="34" y="194"/>
                  </a:cxn>
                  <a:cxn ang="0">
                    <a:pos x="21" y="179"/>
                  </a:cxn>
                  <a:cxn ang="0">
                    <a:pos x="11" y="160"/>
                  </a:cxn>
                  <a:cxn ang="0">
                    <a:pos x="4" y="141"/>
                  </a:cxn>
                  <a:cxn ang="0">
                    <a:pos x="2" y="141"/>
                  </a:cxn>
                  <a:cxn ang="0">
                    <a:pos x="0" y="141"/>
                  </a:cxn>
                </a:cxnLst>
                <a:rect l="0" t="0" r="r" b="b"/>
                <a:pathLst>
                  <a:path w="233" h="209">
                    <a:moveTo>
                      <a:pt x="233" y="114"/>
                    </a:moveTo>
                    <a:lnTo>
                      <a:pt x="233" y="114"/>
                    </a:lnTo>
                    <a:lnTo>
                      <a:pt x="233" y="112"/>
                    </a:lnTo>
                    <a:lnTo>
                      <a:pt x="231" y="112"/>
                    </a:lnTo>
                    <a:lnTo>
                      <a:pt x="229" y="112"/>
                    </a:lnTo>
                    <a:lnTo>
                      <a:pt x="229" y="114"/>
                    </a:lnTo>
                    <a:lnTo>
                      <a:pt x="229" y="114"/>
                    </a:lnTo>
                    <a:lnTo>
                      <a:pt x="227" y="127"/>
                    </a:lnTo>
                    <a:lnTo>
                      <a:pt x="225" y="139"/>
                    </a:lnTo>
                    <a:lnTo>
                      <a:pt x="222" y="152"/>
                    </a:lnTo>
                    <a:lnTo>
                      <a:pt x="218" y="163"/>
                    </a:lnTo>
                    <a:lnTo>
                      <a:pt x="220" y="163"/>
                    </a:lnTo>
                    <a:lnTo>
                      <a:pt x="222" y="163"/>
                    </a:lnTo>
                    <a:lnTo>
                      <a:pt x="227" y="152"/>
                    </a:lnTo>
                    <a:lnTo>
                      <a:pt x="229" y="139"/>
                    </a:lnTo>
                    <a:lnTo>
                      <a:pt x="231" y="127"/>
                    </a:lnTo>
                    <a:lnTo>
                      <a:pt x="233" y="114"/>
                    </a:lnTo>
                    <a:close/>
                    <a:moveTo>
                      <a:pt x="229" y="88"/>
                    </a:moveTo>
                    <a:lnTo>
                      <a:pt x="227" y="78"/>
                    </a:lnTo>
                    <a:lnTo>
                      <a:pt x="224" y="71"/>
                    </a:lnTo>
                    <a:lnTo>
                      <a:pt x="220" y="69"/>
                    </a:lnTo>
                    <a:lnTo>
                      <a:pt x="218" y="67"/>
                    </a:lnTo>
                    <a:lnTo>
                      <a:pt x="222" y="74"/>
                    </a:lnTo>
                    <a:lnTo>
                      <a:pt x="225" y="84"/>
                    </a:lnTo>
                    <a:lnTo>
                      <a:pt x="227" y="86"/>
                    </a:lnTo>
                    <a:lnTo>
                      <a:pt x="229" y="88"/>
                    </a:lnTo>
                    <a:close/>
                    <a:moveTo>
                      <a:pt x="89" y="0"/>
                    </a:moveTo>
                    <a:lnTo>
                      <a:pt x="83" y="2"/>
                    </a:lnTo>
                    <a:lnTo>
                      <a:pt x="76" y="4"/>
                    </a:lnTo>
                    <a:lnTo>
                      <a:pt x="78" y="6"/>
                    </a:lnTo>
                    <a:lnTo>
                      <a:pt x="79" y="6"/>
                    </a:lnTo>
                    <a:lnTo>
                      <a:pt x="89" y="4"/>
                    </a:lnTo>
                    <a:lnTo>
                      <a:pt x="96" y="2"/>
                    </a:lnTo>
                    <a:lnTo>
                      <a:pt x="93" y="0"/>
                    </a:lnTo>
                    <a:lnTo>
                      <a:pt x="89" y="0"/>
                    </a:lnTo>
                    <a:close/>
                    <a:moveTo>
                      <a:pt x="0" y="141"/>
                    </a:moveTo>
                    <a:lnTo>
                      <a:pt x="7" y="162"/>
                    </a:lnTo>
                    <a:lnTo>
                      <a:pt x="17" y="179"/>
                    </a:lnTo>
                    <a:lnTo>
                      <a:pt x="30" y="196"/>
                    </a:lnTo>
                    <a:lnTo>
                      <a:pt x="45" y="209"/>
                    </a:lnTo>
                    <a:lnTo>
                      <a:pt x="47" y="207"/>
                    </a:lnTo>
                    <a:lnTo>
                      <a:pt x="49" y="207"/>
                    </a:lnTo>
                    <a:lnTo>
                      <a:pt x="34" y="194"/>
                    </a:lnTo>
                    <a:lnTo>
                      <a:pt x="21" y="179"/>
                    </a:lnTo>
                    <a:lnTo>
                      <a:pt x="11" y="160"/>
                    </a:lnTo>
                    <a:lnTo>
                      <a:pt x="4" y="141"/>
                    </a:lnTo>
                    <a:lnTo>
                      <a:pt x="2" y="141"/>
                    </a:lnTo>
                    <a:lnTo>
                      <a:pt x="0" y="141"/>
                    </a:lnTo>
                    <a:close/>
                  </a:path>
                </a:pathLst>
              </a:custGeom>
              <a:solidFill>
                <a:srgbClr val="E9AD30"/>
              </a:solidFill>
              <a:ln w="9525">
                <a:noFill/>
                <a:round/>
                <a:headEnd/>
                <a:tailEnd/>
              </a:ln>
            </p:spPr>
            <p:txBody>
              <a:bodyPr/>
              <a:lstStyle/>
              <a:p>
                <a:endParaRPr lang="en-US"/>
              </a:p>
            </p:txBody>
          </p:sp>
          <p:sp>
            <p:nvSpPr>
              <p:cNvPr id="179505" name="Freeform 305"/>
              <p:cNvSpPr>
                <a:spLocks noEditPoints="1"/>
              </p:cNvSpPr>
              <p:nvPr/>
            </p:nvSpPr>
            <p:spPr bwMode="auto">
              <a:xfrm>
                <a:off x="1751" y="1523"/>
                <a:ext cx="229" cy="207"/>
              </a:xfrm>
              <a:custGeom>
                <a:avLst/>
                <a:gdLst/>
                <a:ahLst/>
                <a:cxnLst>
                  <a:cxn ang="0">
                    <a:pos x="229" y="114"/>
                  </a:cxn>
                  <a:cxn ang="0">
                    <a:pos x="229" y="114"/>
                  </a:cxn>
                  <a:cxn ang="0">
                    <a:pos x="229" y="112"/>
                  </a:cxn>
                  <a:cxn ang="0">
                    <a:pos x="227" y="112"/>
                  </a:cxn>
                  <a:cxn ang="0">
                    <a:pos x="225" y="112"/>
                  </a:cxn>
                  <a:cxn ang="0">
                    <a:pos x="225" y="114"/>
                  </a:cxn>
                  <a:cxn ang="0">
                    <a:pos x="225" y="114"/>
                  </a:cxn>
                  <a:cxn ang="0">
                    <a:pos x="223" y="127"/>
                  </a:cxn>
                  <a:cxn ang="0">
                    <a:pos x="222" y="141"/>
                  </a:cxn>
                  <a:cxn ang="0">
                    <a:pos x="218" y="152"/>
                  </a:cxn>
                  <a:cxn ang="0">
                    <a:pos x="214" y="163"/>
                  </a:cxn>
                  <a:cxn ang="0">
                    <a:pos x="214" y="163"/>
                  </a:cxn>
                  <a:cxn ang="0">
                    <a:pos x="216" y="163"/>
                  </a:cxn>
                  <a:cxn ang="0">
                    <a:pos x="218" y="163"/>
                  </a:cxn>
                  <a:cxn ang="0">
                    <a:pos x="218" y="163"/>
                  </a:cxn>
                  <a:cxn ang="0">
                    <a:pos x="223" y="152"/>
                  </a:cxn>
                  <a:cxn ang="0">
                    <a:pos x="225" y="139"/>
                  </a:cxn>
                  <a:cxn ang="0">
                    <a:pos x="227" y="127"/>
                  </a:cxn>
                  <a:cxn ang="0">
                    <a:pos x="229" y="114"/>
                  </a:cxn>
                  <a:cxn ang="0">
                    <a:pos x="225" y="86"/>
                  </a:cxn>
                  <a:cxn ang="0">
                    <a:pos x="222" y="76"/>
                  </a:cxn>
                  <a:cxn ang="0">
                    <a:pos x="220" y="69"/>
                  </a:cxn>
                  <a:cxn ang="0">
                    <a:pos x="216" y="65"/>
                  </a:cxn>
                  <a:cxn ang="0">
                    <a:pos x="212" y="63"/>
                  </a:cxn>
                  <a:cxn ang="0">
                    <a:pos x="216" y="72"/>
                  </a:cxn>
                  <a:cxn ang="0">
                    <a:pos x="220" y="84"/>
                  </a:cxn>
                  <a:cxn ang="0">
                    <a:pos x="223" y="84"/>
                  </a:cxn>
                  <a:cxn ang="0">
                    <a:pos x="225" y="86"/>
                  </a:cxn>
                  <a:cxn ang="0">
                    <a:pos x="91" y="0"/>
                  </a:cxn>
                  <a:cxn ang="0">
                    <a:pos x="83" y="2"/>
                  </a:cxn>
                  <a:cxn ang="0">
                    <a:pos x="76" y="6"/>
                  </a:cxn>
                  <a:cxn ang="0">
                    <a:pos x="77" y="6"/>
                  </a:cxn>
                  <a:cxn ang="0">
                    <a:pos x="79" y="8"/>
                  </a:cxn>
                  <a:cxn ang="0">
                    <a:pos x="89" y="6"/>
                  </a:cxn>
                  <a:cxn ang="0">
                    <a:pos x="98" y="4"/>
                  </a:cxn>
                  <a:cxn ang="0">
                    <a:pos x="94" y="2"/>
                  </a:cxn>
                  <a:cxn ang="0">
                    <a:pos x="91" y="0"/>
                  </a:cxn>
                  <a:cxn ang="0">
                    <a:pos x="0" y="141"/>
                  </a:cxn>
                  <a:cxn ang="0">
                    <a:pos x="7" y="160"/>
                  </a:cxn>
                  <a:cxn ang="0">
                    <a:pos x="17" y="179"/>
                  </a:cxn>
                  <a:cxn ang="0">
                    <a:pos x="30" y="194"/>
                  </a:cxn>
                  <a:cxn ang="0">
                    <a:pos x="45" y="207"/>
                  </a:cxn>
                  <a:cxn ang="0">
                    <a:pos x="47" y="207"/>
                  </a:cxn>
                  <a:cxn ang="0">
                    <a:pos x="49" y="207"/>
                  </a:cxn>
                  <a:cxn ang="0">
                    <a:pos x="34" y="194"/>
                  </a:cxn>
                  <a:cxn ang="0">
                    <a:pos x="20" y="177"/>
                  </a:cxn>
                  <a:cxn ang="0">
                    <a:pos x="15" y="169"/>
                  </a:cxn>
                  <a:cxn ang="0">
                    <a:pos x="11" y="160"/>
                  </a:cxn>
                  <a:cxn ang="0">
                    <a:pos x="7" y="150"/>
                  </a:cxn>
                  <a:cxn ang="0">
                    <a:pos x="3" y="139"/>
                  </a:cxn>
                  <a:cxn ang="0">
                    <a:pos x="2" y="141"/>
                  </a:cxn>
                  <a:cxn ang="0">
                    <a:pos x="0" y="141"/>
                  </a:cxn>
                </a:cxnLst>
                <a:rect l="0" t="0" r="r" b="b"/>
                <a:pathLst>
                  <a:path w="229" h="207">
                    <a:moveTo>
                      <a:pt x="229" y="114"/>
                    </a:moveTo>
                    <a:lnTo>
                      <a:pt x="229" y="114"/>
                    </a:lnTo>
                    <a:lnTo>
                      <a:pt x="229" y="112"/>
                    </a:lnTo>
                    <a:lnTo>
                      <a:pt x="227" y="112"/>
                    </a:lnTo>
                    <a:lnTo>
                      <a:pt x="225" y="112"/>
                    </a:lnTo>
                    <a:lnTo>
                      <a:pt x="225" y="114"/>
                    </a:lnTo>
                    <a:lnTo>
                      <a:pt x="225" y="114"/>
                    </a:lnTo>
                    <a:lnTo>
                      <a:pt x="223" y="127"/>
                    </a:lnTo>
                    <a:lnTo>
                      <a:pt x="222" y="141"/>
                    </a:lnTo>
                    <a:lnTo>
                      <a:pt x="218" y="152"/>
                    </a:lnTo>
                    <a:lnTo>
                      <a:pt x="214" y="163"/>
                    </a:lnTo>
                    <a:lnTo>
                      <a:pt x="214" y="163"/>
                    </a:lnTo>
                    <a:lnTo>
                      <a:pt x="216" y="163"/>
                    </a:lnTo>
                    <a:lnTo>
                      <a:pt x="218" y="163"/>
                    </a:lnTo>
                    <a:lnTo>
                      <a:pt x="218" y="163"/>
                    </a:lnTo>
                    <a:lnTo>
                      <a:pt x="223" y="152"/>
                    </a:lnTo>
                    <a:lnTo>
                      <a:pt x="225" y="139"/>
                    </a:lnTo>
                    <a:lnTo>
                      <a:pt x="227" y="127"/>
                    </a:lnTo>
                    <a:lnTo>
                      <a:pt x="229" y="114"/>
                    </a:lnTo>
                    <a:close/>
                    <a:moveTo>
                      <a:pt x="225" y="86"/>
                    </a:moveTo>
                    <a:lnTo>
                      <a:pt x="222" y="76"/>
                    </a:lnTo>
                    <a:lnTo>
                      <a:pt x="220" y="69"/>
                    </a:lnTo>
                    <a:lnTo>
                      <a:pt x="216" y="65"/>
                    </a:lnTo>
                    <a:lnTo>
                      <a:pt x="212" y="63"/>
                    </a:lnTo>
                    <a:lnTo>
                      <a:pt x="216" y="72"/>
                    </a:lnTo>
                    <a:lnTo>
                      <a:pt x="220" y="84"/>
                    </a:lnTo>
                    <a:lnTo>
                      <a:pt x="223" y="84"/>
                    </a:lnTo>
                    <a:lnTo>
                      <a:pt x="225" y="86"/>
                    </a:lnTo>
                    <a:close/>
                    <a:moveTo>
                      <a:pt x="91" y="0"/>
                    </a:moveTo>
                    <a:lnTo>
                      <a:pt x="83" y="2"/>
                    </a:lnTo>
                    <a:lnTo>
                      <a:pt x="76" y="6"/>
                    </a:lnTo>
                    <a:lnTo>
                      <a:pt x="77" y="6"/>
                    </a:lnTo>
                    <a:lnTo>
                      <a:pt x="79" y="8"/>
                    </a:lnTo>
                    <a:lnTo>
                      <a:pt x="89" y="6"/>
                    </a:lnTo>
                    <a:lnTo>
                      <a:pt x="98" y="4"/>
                    </a:lnTo>
                    <a:lnTo>
                      <a:pt x="94" y="2"/>
                    </a:lnTo>
                    <a:lnTo>
                      <a:pt x="91" y="0"/>
                    </a:lnTo>
                    <a:close/>
                    <a:moveTo>
                      <a:pt x="0" y="141"/>
                    </a:moveTo>
                    <a:lnTo>
                      <a:pt x="7" y="160"/>
                    </a:lnTo>
                    <a:lnTo>
                      <a:pt x="17" y="179"/>
                    </a:lnTo>
                    <a:lnTo>
                      <a:pt x="30" y="194"/>
                    </a:lnTo>
                    <a:lnTo>
                      <a:pt x="45" y="207"/>
                    </a:lnTo>
                    <a:lnTo>
                      <a:pt x="47" y="207"/>
                    </a:lnTo>
                    <a:lnTo>
                      <a:pt x="49" y="207"/>
                    </a:lnTo>
                    <a:lnTo>
                      <a:pt x="34" y="194"/>
                    </a:lnTo>
                    <a:lnTo>
                      <a:pt x="20" y="177"/>
                    </a:lnTo>
                    <a:lnTo>
                      <a:pt x="15" y="169"/>
                    </a:lnTo>
                    <a:lnTo>
                      <a:pt x="11" y="160"/>
                    </a:lnTo>
                    <a:lnTo>
                      <a:pt x="7" y="150"/>
                    </a:lnTo>
                    <a:lnTo>
                      <a:pt x="3" y="139"/>
                    </a:lnTo>
                    <a:lnTo>
                      <a:pt x="2" y="141"/>
                    </a:lnTo>
                    <a:lnTo>
                      <a:pt x="0" y="141"/>
                    </a:lnTo>
                    <a:close/>
                  </a:path>
                </a:pathLst>
              </a:custGeom>
              <a:solidFill>
                <a:srgbClr val="E9AD30"/>
              </a:solidFill>
              <a:ln w="9525">
                <a:noFill/>
                <a:round/>
                <a:headEnd/>
                <a:tailEnd/>
              </a:ln>
            </p:spPr>
            <p:txBody>
              <a:bodyPr/>
              <a:lstStyle/>
              <a:p>
                <a:endParaRPr lang="en-US"/>
              </a:p>
            </p:txBody>
          </p:sp>
          <p:sp>
            <p:nvSpPr>
              <p:cNvPr id="179506" name="Freeform 306"/>
              <p:cNvSpPr>
                <a:spLocks noEditPoints="1"/>
              </p:cNvSpPr>
              <p:nvPr/>
            </p:nvSpPr>
            <p:spPr bwMode="auto">
              <a:xfrm>
                <a:off x="1753" y="1525"/>
                <a:ext cx="225" cy="205"/>
              </a:xfrm>
              <a:custGeom>
                <a:avLst/>
                <a:gdLst/>
                <a:ahLst/>
                <a:cxnLst>
                  <a:cxn ang="0">
                    <a:pos x="225" y="112"/>
                  </a:cxn>
                  <a:cxn ang="0">
                    <a:pos x="225" y="112"/>
                  </a:cxn>
                  <a:cxn ang="0">
                    <a:pos x="225" y="110"/>
                  </a:cxn>
                  <a:cxn ang="0">
                    <a:pos x="223" y="110"/>
                  </a:cxn>
                  <a:cxn ang="0">
                    <a:pos x="221" y="110"/>
                  </a:cxn>
                  <a:cxn ang="0">
                    <a:pos x="221" y="112"/>
                  </a:cxn>
                  <a:cxn ang="0">
                    <a:pos x="221" y="112"/>
                  </a:cxn>
                  <a:cxn ang="0">
                    <a:pos x="220" y="125"/>
                  </a:cxn>
                  <a:cxn ang="0">
                    <a:pos x="218" y="139"/>
                  </a:cxn>
                  <a:cxn ang="0">
                    <a:pos x="214" y="150"/>
                  </a:cxn>
                  <a:cxn ang="0">
                    <a:pos x="210" y="161"/>
                  </a:cxn>
                  <a:cxn ang="0">
                    <a:pos x="212" y="161"/>
                  </a:cxn>
                  <a:cxn ang="0">
                    <a:pos x="214" y="161"/>
                  </a:cxn>
                  <a:cxn ang="0">
                    <a:pos x="214" y="161"/>
                  </a:cxn>
                  <a:cxn ang="0">
                    <a:pos x="214" y="161"/>
                  </a:cxn>
                  <a:cxn ang="0">
                    <a:pos x="218" y="150"/>
                  </a:cxn>
                  <a:cxn ang="0">
                    <a:pos x="221" y="137"/>
                  </a:cxn>
                  <a:cxn ang="0">
                    <a:pos x="223" y="125"/>
                  </a:cxn>
                  <a:cxn ang="0">
                    <a:pos x="225" y="112"/>
                  </a:cxn>
                  <a:cxn ang="0">
                    <a:pos x="221" y="82"/>
                  </a:cxn>
                  <a:cxn ang="0">
                    <a:pos x="218" y="72"/>
                  </a:cxn>
                  <a:cxn ang="0">
                    <a:pos x="214" y="65"/>
                  </a:cxn>
                  <a:cxn ang="0">
                    <a:pos x="210" y="61"/>
                  </a:cxn>
                  <a:cxn ang="0">
                    <a:pos x="206" y="59"/>
                  </a:cxn>
                  <a:cxn ang="0">
                    <a:pos x="212" y="69"/>
                  </a:cxn>
                  <a:cxn ang="0">
                    <a:pos x="216" y="80"/>
                  </a:cxn>
                  <a:cxn ang="0">
                    <a:pos x="218" y="82"/>
                  </a:cxn>
                  <a:cxn ang="0">
                    <a:pos x="221" y="82"/>
                  </a:cxn>
                  <a:cxn ang="0">
                    <a:pos x="92" y="0"/>
                  </a:cxn>
                  <a:cxn ang="0">
                    <a:pos x="85" y="2"/>
                  </a:cxn>
                  <a:cxn ang="0">
                    <a:pos x="75" y="4"/>
                  </a:cxn>
                  <a:cxn ang="0">
                    <a:pos x="77" y="6"/>
                  </a:cxn>
                  <a:cxn ang="0">
                    <a:pos x="79" y="8"/>
                  </a:cxn>
                  <a:cxn ang="0">
                    <a:pos x="89" y="4"/>
                  </a:cxn>
                  <a:cxn ang="0">
                    <a:pos x="100" y="4"/>
                  </a:cxn>
                  <a:cxn ang="0">
                    <a:pos x="96" y="2"/>
                  </a:cxn>
                  <a:cxn ang="0">
                    <a:pos x="92" y="0"/>
                  </a:cxn>
                  <a:cxn ang="0">
                    <a:pos x="0" y="139"/>
                  </a:cxn>
                  <a:cxn ang="0">
                    <a:pos x="7" y="158"/>
                  </a:cxn>
                  <a:cxn ang="0">
                    <a:pos x="17" y="177"/>
                  </a:cxn>
                  <a:cxn ang="0">
                    <a:pos x="30" y="192"/>
                  </a:cxn>
                  <a:cxn ang="0">
                    <a:pos x="45" y="205"/>
                  </a:cxn>
                  <a:cxn ang="0">
                    <a:pos x="47" y="205"/>
                  </a:cxn>
                  <a:cxn ang="0">
                    <a:pos x="49" y="203"/>
                  </a:cxn>
                  <a:cxn ang="0">
                    <a:pos x="34" y="190"/>
                  </a:cxn>
                  <a:cxn ang="0">
                    <a:pos x="20" y="175"/>
                  </a:cxn>
                  <a:cxn ang="0">
                    <a:pos x="15" y="165"/>
                  </a:cxn>
                  <a:cxn ang="0">
                    <a:pos x="11" y="158"/>
                  </a:cxn>
                  <a:cxn ang="0">
                    <a:pos x="7" y="148"/>
                  </a:cxn>
                  <a:cxn ang="0">
                    <a:pos x="3" y="137"/>
                  </a:cxn>
                  <a:cxn ang="0">
                    <a:pos x="1" y="137"/>
                  </a:cxn>
                  <a:cxn ang="0">
                    <a:pos x="0" y="139"/>
                  </a:cxn>
                </a:cxnLst>
                <a:rect l="0" t="0" r="r" b="b"/>
                <a:pathLst>
                  <a:path w="225" h="205">
                    <a:moveTo>
                      <a:pt x="225" y="112"/>
                    </a:moveTo>
                    <a:lnTo>
                      <a:pt x="225" y="112"/>
                    </a:lnTo>
                    <a:lnTo>
                      <a:pt x="225" y="110"/>
                    </a:lnTo>
                    <a:lnTo>
                      <a:pt x="223" y="110"/>
                    </a:lnTo>
                    <a:lnTo>
                      <a:pt x="221" y="110"/>
                    </a:lnTo>
                    <a:lnTo>
                      <a:pt x="221" y="112"/>
                    </a:lnTo>
                    <a:lnTo>
                      <a:pt x="221" y="112"/>
                    </a:lnTo>
                    <a:lnTo>
                      <a:pt x="220" y="125"/>
                    </a:lnTo>
                    <a:lnTo>
                      <a:pt x="218" y="139"/>
                    </a:lnTo>
                    <a:lnTo>
                      <a:pt x="214" y="150"/>
                    </a:lnTo>
                    <a:lnTo>
                      <a:pt x="210" y="161"/>
                    </a:lnTo>
                    <a:lnTo>
                      <a:pt x="212" y="161"/>
                    </a:lnTo>
                    <a:lnTo>
                      <a:pt x="214" y="161"/>
                    </a:lnTo>
                    <a:lnTo>
                      <a:pt x="214" y="161"/>
                    </a:lnTo>
                    <a:lnTo>
                      <a:pt x="214" y="161"/>
                    </a:lnTo>
                    <a:lnTo>
                      <a:pt x="218" y="150"/>
                    </a:lnTo>
                    <a:lnTo>
                      <a:pt x="221" y="137"/>
                    </a:lnTo>
                    <a:lnTo>
                      <a:pt x="223" y="125"/>
                    </a:lnTo>
                    <a:lnTo>
                      <a:pt x="225" y="112"/>
                    </a:lnTo>
                    <a:close/>
                    <a:moveTo>
                      <a:pt x="221" y="82"/>
                    </a:moveTo>
                    <a:lnTo>
                      <a:pt x="218" y="72"/>
                    </a:lnTo>
                    <a:lnTo>
                      <a:pt x="214" y="65"/>
                    </a:lnTo>
                    <a:lnTo>
                      <a:pt x="210" y="61"/>
                    </a:lnTo>
                    <a:lnTo>
                      <a:pt x="206" y="59"/>
                    </a:lnTo>
                    <a:lnTo>
                      <a:pt x="212" y="69"/>
                    </a:lnTo>
                    <a:lnTo>
                      <a:pt x="216" y="80"/>
                    </a:lnTo>
                    <a:lnTo>
                      <a:pt x="218" y="82"/>
                    </a:lnTo>
                    <a:lnTo>
                      <a:pt x="221" y="82"/>
                    </a:lnTo>
                    <a:close/>
                    <a:moveTo>
                      <a:pt x="92" y="0"/>
                    </a:moveTo>
                    <a:lnTo>
                      <a:pt x="85" y="2"/>
                    </a:lnTo>
                    <a:lnTo>
                      <a:pt x="75" y="4"/>
                    </a:lnTo>
                    <a:lnTo>
                      <a:pt x="77" y="6"/>
                    </a:lnTo>
                    <a:lnTo>
                      <a:pt x="79" y="8"/>
                    </a:lnTo>
                    <a:lnTo>
                      <a:pt x="89" y="4"/>
                    </a:lnTo>
                    <a:lnTo>
                      <a:pt x="100" y="4"/>
                    </a:lnTo>
                    <a:lnTo>
                      <a:pt x="96" y="2"/>
                    </a:lnTo>
                    <a:lnTo>
                      <a:pt x="92" y="0"/>
                    </a:lnTo>
                    <a:close/>
                    <a:moveTo>
                      <a:pt x="0" y="139"/>
                    </a:moveTo>
                    <a:lnTo>
                      <a:pt x="7" y="158"/>
                    </a:lnTo>
                    <a:lnTo>
                      <a:pt x="17" y="177"/>
                    </a:lnTo>
                    <a:lnTo>
                      <a:pt x="30" y="192"/>
                    </a:lnTo>
                    <a:lnTo>
                      <a:pt x="45" y="205"/>
                    </a:lnTo>
                    <a:lnTo>
                      <a:pt x="47" y="205"/>
                    </a:lnTo>
                    <a:lnTo>
                      <a:pt x="49" y="203"/>
                    </a:lnTo>
                    <a:lnTo>
                      <a:pt x="34" y="190"/>
                    </a:lnTo>
                    <a:lnTo>
                      <a:pt x="20" y="175"/>
                    </a:lnTo>
                    <a:lnTo>
                      <a:pt x="15" y="165"/>
                    </a:lnTo>
                    <a:lnTo>
                      <a:pt x="11" y="158"/>
                    </a:lnTo>
                    <a:lnTo>
                      <a:pt x="7" y="148"/>
                    </a:lnTo>
                    <a:lnTo>
                      <a:pt x="3" y="137"/>
                    </a:lnTo>
                    <a:lnTo>
                      <a:pt x="1" y="137"/>
                    </a:lnTo>
                    <a:lnTo>
                      <a:pt x="0" y="139"/>
                    </a:lnTo>
                    <a:close/>
                  </a:path>
                </a:pathLst>
              </a:custGeom>
              <a:solidFill>
                <a:srgbClr val="E9AE30"/>
              </a:solidFill>
              <a:ln w="9525">
                <a:noFill/>
                <a:round/>
                <a:headEnd/>
                <a:tailEnd/>
              </a:ln>
            </p:spPr>
            <p:txBody>
              <a:bodyPr/>
              <a:lstStyle/>
              <a:p>
                <a:endParaRPr lang="en-US"/>
              </a:p>
            </p:txBody>
          </p:sp>
          <p:sp>
            <p:nvSpPr>
              <p:cNvPr id="179507" name="Freeform 307"/>
              <p:cNvSpPr>
                <a:spLocks noEditPoints="1"/>
              </p:cNvSpPr>
              <p:nvPr/>
            </p:nvSpPr>
            <p:spPr bwMode="auto">
              <a:xfrm>
                <a:off x="1754" y="1527"/>
                <a:ext cx="222" cy="203"/>
              </a:xfrm>
              <a:custGeom>
                <a:avLst/>
                <a:gdLst/>
                <a:ahLst/>
                <a:cxnLst>
                  <a:cxn ang="0">
                    <a:pos x="222" y="110"/>
                  </a:cxn>
                  <a:cxn ang="0">
                    <a:pos x="222" y="110"/>
                  </a:cxn>
                  <a:cxn ang="0">
                    <a:pos x="222" y="108"/>
                  </a:cxn>
                  <a:cxn ang="0">
                    <a:pos x="220" y="108"/>
                  </a:cxn>
                  <a:cxn ang="0">
                    <a:pos x="219" y="108"/>
                  </a:cxn>
                  <a:cxn ang="0">
                    <a:pos x="219" y="110"/>
                  </a:cxn>
                  <a:cxn ang="0">
                    <a:pos x="219" y="110"/>
                  </a:cxn>
                  <a:cxn ang="0">
                    <a:pos x="217" y="123"/>
                  </a:cxn>
                  <a:cxn ang="0">
                    <a:pos x="215" y="137"/>
                  </a:cxn>
                  <a:cxn ang="0">
                    <a:pos x="211" y="148"/>
                  </a:cxn>
                  <a:cxn ang="0">
                    <a:pos x="207" y="159"/>
                  </a:cxn>
                  <a:cxn ang="0">
                    <a:pos x="209" y="159"/>
                  </a:cxn>
                  <a:cxn ang="0">
                    <a:pos x="211" y="159"/>
                  </a:cxn>
                  <a:cxn ang="0">
                    <a:pos x="215" y="148"/>
                  </a:cxn>
                  <a:cxn ang="0">
                    <a:pos x="219" y="137"/>
                  </a:cxn>
                  <a:cxn ang="0">
                    <a:pos x="220" y="123"/>
                  </a:cxn>
                  <a:cxn ang="0">
                    <a:pos x="222" y="110"/>
                  </a:cxn>
                  <a:cxn ang="0">
                    <a:pos x="217" y="80"/>
                  </a:cxn>
                  <a:cxn ang="0">
                    <a:pos x="213" y="68"/>
                  </a:cxn>
                  <a:cxn ang="0">
                    <a:pos x="209" y="59"/>
                  </a:cxn>
                  <a:cxn ang="0">
                    <a:pos x="205" y="57"/>
                  </a:cxn>
                  <a:cxn ang="0">
                    <a:pos x="203" y="55"/>
                  </a:cxn>
                  <a:cxn ang="0">
                    <a:pos x="207" y="65"/>
                  </a:cxn>
                  <a:cxn ang="0">
                    <a:pos x="213" y="76"/>
                  </a:cxn>
                  <a:cxn ang="0">
                    <a:pos x="215" y="78"/>
                  </a:cxn>
                  <a:cxn ang="0">
                    <a:pos x="217" y="80"/>
                  </a:cxn>
                  <a:cxn ang="0">
                    <a:pos x="95" y="0"/>
                  </a:cxn>
                  <a:cxn ang="0">
                    <a:pos x="86" y="2"/>
                  </a:cxn>
                  <a:cxn ang="0">
                    <a:pos x="76" y="4"/>
                  </a:cxn>
                  <a:cxn ang="0">
                    <a:pos x="78" y="6"/>
                  </a:cxn>
                  <a:cxn ang="0">
                    <a:pos x="80" y="8"/>
                  </a:cxn>
                  <a:cxn ang="0">
                    <a:pos x="91" y="4"/>
                  </a:cxn>
                  <a:cxn ang="0">
                    <a:pos x="103" y="2"/>
                  </a:cxn>
                  <a:cxn ang="0">
                    <a:pos x="99" y="2"/>
                  </a:cxn>
                  <a:cxn ang="0">
                    <a:pos x="95" y="0"/>
                  </a:cxn>
                  <a:cxn ang="0">
                    <a:pos x="0" y="135"/>
                  </a:cxn>
                  <a:cxn ang="0">
                    <a:pos x="4" y="146"/>
                  </a:cxn>
                  <a:cxn ang="0">
                    <a:pos x="8" y="156"/>
                  </a:cxn>
                  <a:cxn ang="0">
                    <a:pos x="12" y="165"/>
                  </a:cxn>
                  <a:cxn ang="0">
                    <a:pos x="17" y="173"/>
                  </a:cxn>
                  <a:cxn ang="0">
                    <a:pos x="31" y="190"/>
                  </a:cxn>
                  <a:cxn ang="0">
                    <a:pos x="46" y="203"/>
                  </a:cxn>
                  <a:cxn ang="0">
                    <a:pos x="48" y="201"/>
                  </a:cxn>
                  <a:cxn ang="0">
                    <a:pos x="50" y="201"/>
                  </a:cxn>
                  <a:cxn ang="0">
                    <a:pos x="42" y="196"/>
                  </a:cxn>
                  <a:cxn ang="0">
                    <a:pos x="35" y="188"/>
                  </a:cxn>
                  <a:cxn ang="0">
                    <a:pos x="27" y="180"/>
                  </a:cxn>
                  <a:cxn ang="0">
                    <a:pos x="21" y="173"/>
                  </a:cxn>
                  <a:cxn ang="0">
                    <a:pos x="16" y="163"/>
                  </a:cxn>
                  <a:cxn ang="0">
                    <a:pos x="12" y="154"/>
                  </a:cxn>
                  <a:cxn ang="0">
                    <a:pos x="8" y="144"/>
                  </a:cxn>
                  <a:cxn ang="0">
                    <a:pos x="4" y="135"/>
                  </a:cxn>
                  <a:cxn ang="0">
                    <a:pos x="2" y="135"/>
                  </a:cxn>
                  <a:cxn ang="0">
                    <a:pos x="0" y="135"/>
                  </a:cxn>
                </a:cxnLst>
                <a:rect l="0" t="0" r="r" b="b"/>
                <a:pathLst>
                  <a:path w="222" h="203">
                    <a:moveTo>
                      <a:pt x="222" y="110"/>
                    </a:moveTo>
                    <a:lnTo>
                      <a:pt x="222" y="110"/>
                    </a:lnTo>
                    <a:lnTo>
                      <a:pt x="222" y="108"/>
                    </a:lnTo>
                    <a:lnTo>
                      <a:pt x="220" y="108"/>
                    </a:lnTo>
                    <a:lnTo>
                      <a:pt x="219" y="108"/>
                    </a:lnTo>
                    <a:lnTo>
                      <a:pt x="219" y="110"/>
                    </a:lnTo>
                    <a:lnTo>
                      <a:pt x="219" y="110"/>
                    </a:lnTo>
                    <a:lnTo>
                      <a:pt x="217" y="123"/>
                    </a:lnTo>
                    <a:lnTo>
                      <a:pt x="215" y="137"/>
                    </a:lnTo>
                    <a:lnTo>
                      <a:pt x="211" y="148"/>
                    </a:lnTo>
                    <a:lnTo>
                      <a:pt x="207" y="159"/>
                    </a:lnTo>
                    <a:lnTo>
                      <a:pt x="209" y="159"/>
                    </a:lnTo>
                    <a:lnTo>
                      <a:pt x="211" y="159"/>
                    </a:lnTo>
                    <a:lnTo>
                      <a:pt x="215" y="148"/>
                    </a:lnTo>
                    <a:lnTo>
                      <a:pt x="219" y="137"/>
                    </a:lnTo>
                    <a:lnTo>
                      <a:pt x="220" y="123"/>
                    </a:lnTo>
                    <a:lnTo>
                      <a:pt x="222" y="110"/>
                    </a:lnTo>
                    <a:close/>
                    <a:moveTo>
                      <a:pt x="217" y="80"/>
                    </a:moveTo>
                    <a:lnTo>
                      <a:pt x="213" y="68"/>
                    </a:lnTo>
                    <a:lnTo>
                      <a:pt x="209" y="59"/>
                    </a:lnTo>
                    <a:lnTo>
                      <a:pt x="205" y="57"/>
                    </a:lnTo>
                    <a:lnTo>
                      <a:pt x="203" y="55"/>
                    </a:lnTo>
                    <a:lnTo>
                      <a:pt x="207" y="65"/>
                    </a:lnTo>
                    <a:lnTo>
                      <a:pt x="213" y="76"/>
                    </a:lnTo>
                    <a:lnTo>
                      <a:pt x="215" y="78"/>
                    </a:lnTo>
                    <a:lnTo>
                      <a:pt x="217" y="80"/>
                    </a:lnTo>
                    <a:close/>
                    <a:moveTo>
                      <a:pt x="95" y="0"/>
                    </a:moveTo>
                    <a:lnTo>
                      <a:pt x="86" y="2"/>
                    </a:lnTo>
                    <a:lnTo>
                      <a:pt x="76" y="4"/>
                    </a:lnTo>
                    <a:lnTo>
                      <a:pt x="78" y="6"/>
                    </a:lnTo>
                    <a:lnTo>
                      <a:pt x="80" y="8"/>
                    </a:lnTo>
                    <a:lnTo>
                      <a:pt x="91" y="4"/>
                    </a:lnTo>
                    <a:lnTo>
                      <a:pt x="103" y="2"/>
                    </a:lnTo>
                    <a:lnTo>
                      <a:pt x="99" y="2"/>
                    </a:lnTo>
                    <a:lnTo>
                      <a:pt x="95" y="0"/>
                    </a:lnTo>
                    <a:close/>
                    <a:moveTo>
                      <a:pt x="0" y="135"/>
                    </a:moveTo>
                    <a:lnTo>
                      <a:pt x="4" y="146"/>
                    </a:lnTo>
                    <a:lnTo>
                      <a:pt x="8" y="156"/>
                    </a:lnTo>
                    <a:lnTo>
                      <a:pt x="12" y="165"/>
                    </a:lnTo>
                    <a:lnTo>
                      <a:pt x="17" y="173"/>
                    </a:lnTo>
                    <a:lnTo>
                      <a:pt x="31" y="190"/>
                    </a:lnTo>
                    <a:lnTo>
                      <a:pt x="46" y="203"/>
                    </a:lnTo>
                    <a:lnTo>
                      <a:pt x="48" y="201"/>
                    </a:lnTo>
                    <a:lnTo>
                      <a:pt x="50" y="201"/>
                    </a:lnTo>
                    <a:lnTo>
                      <a:pt x="42" y="196"/>
                    </a:lnTo>
                    <a:lnTo>
                      <a:pt x="35" y="188"/>
                    </a:lnTo>
                    <a:lnTo>
                      <a:pt x="27" y="180"/>
                    </a:lnTo>
                    <a:lnTo>
                      <a:pt x="21" y="173"/>
                    </a:lnTo>
                    <a:lnTo>
                      <a:pt x="16" y="163"/>
                    </a:lnTo>
                    <a:lnTo>
                      <a:pt x="12" y="154"/>
                    </a:lnTo>
                    <a:lnTo>
                      <a:pt x="8" y="144"/>
                    </a:lnTo>
                    <a:lnTo>
                      <a:pt x="4" y="135"/>
                    </a:lnTo>
                    <a:lnTo>
                      <a:pt x="2" y="135"/>
                    </a:lnTo>
                    <a:lnTo>
                      <a:pt x="0" y="135"/>
                    </a:lnTo>
                    <a:close/>
                  </a:path>
                </a:pathLst>
              </a:custGeom>
              <a:solidFill>
                <a:srgbClr val="EAAF2F"/>
              </a:solidFill>
              <a:ln w="9525">
                <a:noFill/>
                <a:round/>
                <a:headEnd/>
                <a:tailEnd/>
              </a:ln>
            </p:spPr>
            <p:txBody>
              <a:bodyPr/>
              <a:lstStyle/>
              <a:p>
                <a:endParaRPr lang="en-US"/>
              </a:p>
            </p:txBody>
          </p:sp>
          <p:sp>
            <p:nvSpPr>
              <p:cNvPr id="179508" name="Freeform 308"/>
              <p:cNvSpPr>
                <a:spLocks noEditPoints="1"/>
              </p:cNvSpPr>
              <p:nvPr/>
            </p:nvSpPr>
            <p:spPr bwMode="auto">
              <a:xfrm>
                <a:off x="1756" y="1529"/>
                <a:ext cx="218" cy="199"/>
              </a:xfrm>
              <a:custGeom>
                <a:avLst/>
                <a:gdLst/>
                <a:ahLst/>
                <a:cxnLst>
                  <a:cxn ang="0">
                    <a:pos x="218" y="108"/>
                  </a:cxn>
                  <a:cxn ang="0">
                    <a:pos x="218" y="108"/>
                  </a:cxn>
                  <a:cxn ang="0">
                    <a:pos x="218" y="106"/>
                  </a:cxn>
                  <a:cxn ang="0">
                    <a:pos x="217" y="106"/>
                  </a:cxn>
                  <a:cxn ang="0">
                    <a:pos x="215" y="106"/>
                  </a:cxn>
                  <a:cxn ang="0">
                    <a:pos x="215" y="106"/>
                  </a:cxn>
                  <a:cxn ang="0">
                    <a:pos x="215" y="106"/>
                  </a:cxn>
                  <a:cxn ang="0">
                    <a:pos x="215" y="106"/>
                  </a:cxn>
                  <a:cxn ang="0">
                    <a:pos x="215" y="108"/>
                  </a:cxn>
                  <a:cxn ang="0">
                    <a:pos x="213" y="121"/>
                  </a:cxn>
                  <a:cxn ang="0">
                    <a:pos x="211" y="135"/>
                  </a:cxn>
                  <a:cxn ang="0">
                    <a:pos x="207" y="146"/>
                  </a:cxn>
                  <a:cxn ang="0">
                    <a:pos x="201" y="157"/>
                  </a:cxn>
                  <a:cxn ang="0">
                    <a:pos x="205" y="157"/>
                  </a:cxn>
                  <a:cxn ang="0">
                    <a:pos x="207" y="157"/>
                  </a:cxn>
                  <a:cxn ang="0">
                    <a:pos x="211" y="146"/>
                  </a:cxn>
                  <a:cxn ang="0">
                    <a:pos x="215" y="135"/>
                  </a:cxn>
                  <a:cxn ang="0">
                    <a:pos x="217" y="121"/>
                  </a:cxn>
                  <a:cxn ang="0">
                    <a:pos x="218" y="108"/>
                  </a:cxn>
                  <a:cxn ang="0">
                    <a:pos x="213" y="76"/>
                  </a:cxn>
                  <a:cxn ang="0">
                    <a:pos x="209" y="65"/>
                  </a:cxn>
                  <a:cxn ang="0">
                    <a:pos x="203" y="55"/>
                  </a:cxn>
                  <a:cxn ang="0">
                    <a:pos x="201" y="53"/>
                  </a:cxn>
                  <a:cxn ang="0">
                    <a:pos x="198" y="51"/>
                  </a:cxn>
                  <a:cxn ang="0">
                    <a:pos x="203" y="61"/>
                  </a:cxn>
                  <a:cxn ang="0">
                    <a:pos x="207" y="72"/>
                  </a:cxn>
                  <a:cxn ang="0">
                    <a:pos x="211" y="74"/>
                  </a:cxn>
                  <a:cxn ang="0">
                    <a:pos x="213" y="76"/>
                  </a:cxn>
                  <a:cxn ang="0">
                    <a:pos x="97" y="0"/>
                  </a:cxn>
                  <a:cxn ang="0">
                    <a:pos x="86" y="0"/>
                  </a:cxn>
                  <a:cxn ang="0">
                    <a:pos x="76" y="4"/>
                  </a:cxn>
                  <a:cxn ang="0">
                    <a:pos x="78" y="6"/>
                  </a:cxn>
                  <a:cxn ang="0">
                    <a:pos x="80" y="6"/>
                  </a:cxn>
                  <a:cxn ang="0">
                    <a:pos x="93" y="4"/>
                  </a:cxn>
                  <a:cxn ang="0">
                    <a:pos x="107" y="2"/>
                  </a:cxn>
                  <a:cxn ang="0">
                    <a:pos x="101" y="0"/>
                  </a:cxn>
                  <a:cxn ang="0">
                    <a:pos x="97" y="0"/>
                  </a:cxn>
                  <a:cxn ang="0">
                    <a:pos x="0" y="133"/>
                  </a:cxn>
                  <a:cxn ang="0">
                    <a:pos x="4" y="144"/>
                  </a:cxn>
                  <a:cxn ang="0">
                    <a:pos x="8" y="154"/>
                  </a:cxn>
                  <a:cxn ang="0">
                    <a:pos x="12" y="161"/>
                  </a:cxn>
                  <a:cxn ang="0">
                    <a:pos x="17" y="171"/>
                  </a:cxn>
                  <a:cxn ang="0">
                    <a:pos x="31" y="186"/>
                  </a:cxn>
                  <a:cxn ang="0">
                    <a:pos x="46" y="199"/>
                  </a:cxn>
                  <a:cxn ang="0">
                    <a:pos x="48" y="199"/>
                  </a:cxn>
                  <a:cxn ang="0">
                    <a:pos x="50" y="197"/>
                  </a:cxn>
                  <a:cxn ang="0">
                    <a:pos x="42" y="192"/>
                  </a:cxn>
                  <a:cxn ang="0">
                    <a:pos x="34" y="186"/>
                  </a:cxn>
                  <a:cxn ang="0">
                    <a:pos x="27" y="178"/>
                  </a:cxn>
                  <a:cxn ang="0">
                    <a:pos x="21" y="169"/>
                  </a:cxn>
                  <a:cxn ang="0">
                    <a:pos x="15" y="161"/>
                  </a:cxn>
                  <a:cxn ang="0">
                    <a:pos x="12" y="152"/>
                  </a:cxn>
                  <a:cxn ang="0">
                    <a:pos x="8" y="142"/>
                  </a:cxn>
                  <a:cxn ang="0">
                    <a:pos x="4" y="133"/>
                  </a:cxn>
                  <a:cxn ang="0">
                    <a:pos x="2" y="133"/>
                  </a:cxn>
                  <a:cxn ang="0">
                    <a:pos x="0" y="133"/>
                  </a:cxn>
                </a:cxnLst>
                <a:rect l="0" t="0" r="r" b="b"/>
                <a:pathLst>
                  <a:path w="218" h="199">
                    <a:moveTo>
                      <a:pt x="218" y="108"/>
                    </a:moveTo>
                    <a:lnTo>
                      <a:pt x="218" y="108"/>
                    </a:lnTo>
                    <a:lnTo>
                      <a:pt x="218" y="106"/>
                    </a:lnTo>
                    <a:lnTo>
                      <a:pt x="217" y="106"/>
                    </a:lnTo>
                    <a:lnTo>
                      <a:pt x="215" y="106"/>
                    </a:lnTo>
                    <a:lnTo>
                      <a:pt x="215" y="106"/>
                    </a:lnTo>
                    <a:lnTo>
                      <a:pt x="215" y="106"/>
                    </a:lnTo>
                    <a:lnTo>
                      <a:pt x="215" y="106"/>
                    </a:lnTo>
                    <a:lnTo>
                      <a:pt x="215" y="108"/>
                    </a:lnTo>
                    <a:lnTo>
                      <a:pt x="213" y="121"/>
                    </a:lnTo>
                    <a:lnTo>
                      <a:pt x="211" y="135"/>
                    </a:lnTo>
                    <a:lnTo>
                      <a:pt x="207" y="146"/>
                    </a:lnTo>
                    <a:lnTo>
                      <a:pt x="201" y="157"/>
                    </a:lnTo>
                    <a:lnTo>
                      <a:pt x="205" y="157"/>
                    </a:lnTo>
                    <a:lnTo>
                      <a:pt x="207" y="157"/>
                    </a:lnTo>
                    <a:lnTo>
                      <a:pt x="211" y="146"/>
                    </a:lnTo>
                    <a:lnTo>
                      <a:pt x="215" y="135"/>
                    </a:lnTo>
                    <a:lnTo>
                      <a:pt x="217" y="121"/>
                    </a:lnTo>
                    <a:lnTo>
                      <a:pt x="218" y="108"/>
                    </a:lnTo>
                    <a:close/>
                    <a:moveTo>
                      <a:pt x="213" y="76"/>
                    </a:moveTo>
                    <a:lnTo>
                      <a:pt x="209" y="65"/>
                    </a:lnTo>
                    <a:lnTo>
                      <a:pt x="203" y="55"/>
                    </a:lnTo>
                    <a:lnTo>
                      <a:pt x="201" y="53"/>
                    </a:lnTo>
                    <a:lnTo>
                      <a:pt x="198" y="51"/>
                    </a:lnTo>
                    <a:lnTo>
                      <a:pt x="203" y="61"/>
                    </a:lnTo>
                    <a:lnTo>
                      <a:pt x="207" y="72"/>
                    </a:lnTo>
                    <a:lnTo>
                      <a:pt x="211" y="74"/>
                    </a:lnTo>
                    <a:lnTo>
                      <a:pt x="213" y="76"/>
                    </a:lnTo>
                    <a:close/>
                    <a:moveTo>
                      <a:pt x="97" y="0"/>
                    </a:moveTo>
                    <a:lnTo>
                      <a:pt x="86" y="0"/>
                    </a:lnTo>
                    <a:lnTo>
                      <a:pt x="76" y="4"/>
                    </a:lnTo>
                    <a:lnTo>
                      <a:pt x="78" y="6"/>
                    </a:lnTo>
                    <a:lnTo>
                      <a:pt x="80" y="6"/>
                    </a:lnTo>
                    <a:lnTo>
                      <a:pt x="93" y="4"/>
                    </a:lnTo>
                    <a:lnTo>
                      <a:pt x="107" y="2"/>
                    </a:lnTo>
                    <a:lnTo>
                      <a:pt x="101" y="0"/>
                    </a:lnTo>
                    <a:lnTo>
                      <a:pt x="97" y="0"/>
                    </a:lnTo>
                    <a:close/>
                    <a:moveTo>
                      <a:pt x="0" y="133"/>
                    </a:moveTo>
                    <a:lnTo>
                      <a:pt x="4" y="144"/>
                    </a:lnTo>
                    <a:lnTo>
                      <a:pt x="8" y="154"/>
                    </a:lnTo>
                    <a:lnTo>
                      <a:pt x="12" y="161"/>
                    </a:lnTo>
                    <a:lnTo>
                      <a:pt x="17" y="171"/>
                    </a:lnTo>
                    <a:lnTo>
                      <a:pt x="31" y="186"/>
                    </a:lnTo>
                    <a:lnTo>
                      <a:pt x="46" y="199"/>
                    </a:lnTo>
                    <a:lnTo>
                      <a:pt x="48" y="199"/>
                    </a:lnTo>
                    <a:lnTo>
                      <a:pt x="50" y="197"/>
                    </a:lnTo>
                    <a:lnTo>
                      <a:pt x="42" y="192"/>
                    </a:lnTo>
                    <a:lnTo>
                      <a:pt x="34" y="186"/>
                    </a:lnTo>
                    <a:lnTo>
                      <a:pt x="27" y="178"/>
                    </a:lnTo>
                    <a:lnTo>
                      <a:pt x="21" y="169"/>
                    </a:lnTo>
                    <a:lnTo>
                      <a:pt x="15" y="161"/>
                    </a:lnTo>
                    <a:lnTo>
                      <a:pt x="12" y="152"/>
                    </a:lnTo>
                    <a:lnTo>
                      <a:pt x="8" y="142"/>
                    </a:lnTo>
                    <a:lnTo>
                      <a:pt x="4" y="133"/>
                    </a:lnTo>
                    <a:lnTo>
                      <a:pt x="2" y="133"/>
                    </a:lnTo>
                    <a:lnTo>
                      <a:pt x="0" y="133"/>
                    </a:lnTo>
                    <a:close/>
                  </a:path>
                </a:pathLst>
              </a:custGeom>
              <a:solidFill>
                <a:srgbClr val="EAAF2F"/>
              </a:solidFill>
              <a:ln w="9525">
                <a:noFill/>
                <a:round/>
                <a:headEnd/>
                <a:tailEnd/>
              </a:ln>
            </p:spPr>
            <p:txBody>
              <a:bodyPr/>
              <a:lstStyle/>
              <a:p>
                <a:endParaRPr lang="en-US"/>
              </a:p>
            </p:txBody>
          </p:sp>
          <p:sp>
            <p:nvSpPr>
              <p:cNvPr id="179509" name="Freeform 309"/>
              <p:cNvSpPr>
                <a:spLocks noEditPoints="1"/>
              </p:cNvSpPr>
              <p:nvPr/>
            </p:nvSpPr>
            <p:spPr bwMode="auto">
              <a:xfrm>
                <a:off x="1758" y="1529"/>
                <a:ext cx="215" cy="199"/>
              </a:xfrm>
              <a:custGeom>
                <a:avLst/>
                <a:gdLst/>
                <a:ahLst/>
                <a:cxnLst>
                  <a:cxn ang="0">
                    <a:pos x="215" y="108"/>
                  </a:cxn>
                  <a:cxn ang="0">
                    <a:pos x="215" y="108"/>
                  </a:cxn>
                  <a:cxn ang="0">
                    <a:pos x="215" y="106"/>
                  </a:cxn>
                  <a:cxn ang="0">
                    <a:pos x="213" y="106"/>
                  </a:cxn>
                  <a:cxn ang="0">
                    <a:pos x="213" y="106"/>
                  </a:cxn>
                  <a:cxn ang="0">
                    <a:pos x="211" y="106"/>
                  </a:cxn>
                  <a:cxn ang="0">
                    <a:pos x="211" y="106"/>
                  </a:cxn>
                  <a:cxn ang="0">
                    <a:pos x="211" y="106"/>
                  </a:cxn>
                  <a:cxn ang="0">
                    <a:pos x="211" y="108"/>
                  </a:cxn>
                  <a:cxn ang="0">
                    <a:pos x="209" y="121"/>
                  </a:cxn>
                  <a:cxn ang="0">
                    <a:pos x="207" y="135"/>
                  </a:cxn>
                  <a:cxn ang="0">
                    <a:pos x="203" y="146"/>
                  </a:cxn>
                  <a:cxn ang="0">
                    <a:pos x="198" y="157"/>
                  </a:cxn>
                  <a:cxn ang="0">
                    <a:pos x="199" y="157"/>
                  </a:cxn>
                  <a:cxn ang="0">
                    <a:pos x="203" y="157"/>
                  </a:cxn>
                  <a:cxn ang="0">
                    <a:pos x="207" y="146"/>
                  </a:cxn>
                  <a:cxn ang="0">
                    <a:pos x="211" y="135"/>
                  </a:cxn>
                  <a:cxn ang="0">
                    <a:pos x="213" y="121"/>
                  </a:cxn>
                  <a:cxn ang="0">
                    <a:pos x="215" y="108"/>
                  </a:cxn>
                  <a:cxn ang="0">
                    <a:pos x="209" y="74"/>
                  </a:cxn>
                  <a:cxn ang="0">
                    <a:pos x="203" y="63"/>
                  </a:cxn>
                  <a:cxn ang="0">
                    <a:pos x="199" y="53"/>
                  </a:cxn>
                  <a:cxn ang="0">
                    <a:pos x="196" y="51"/>
                  </a:cxn>
                  <a:cxn ang="0">
                    <a:pos x="190" y="48"/>
                  </a:cxn>
                  <a:cxn ang="0">
                    <a:pos x="198" y="59"/>
                  </a:cxn>
                  <a:cxn ang="0">
                    <a:pos x="203" y="70"/>
                  </a:cxn>
                  <a:cxn ang="0">
                    <a:pos x="205" y="72"/>
                  </a:cxn>
                  <a:cxn ang="0">
                    <a:pos x="209" y="74"/>
                  </a:cxn>
                  <a:cxn ang="0">
                    <a:pos x="99" y="0"/>
                  </a:cxn>
                  <a:cxn ang="0">
                    <a:pos x="87" y="2"/>
                  </a:cxn>
                  <a:cxn ang="0">
                    <a:pos x="76" y="6"/>
                  </a:cxn>
                  <a:cxn ang="0">
                    <a:pos x="78" y="6"/>
                  </a:cxn>
                  <a:cxn ang="0">
                    <a:pos x="80" y="8"/>
                  </a:cxn>
                  <a:cxn ang="0">
                    <a:pos x="93" y="6"/>
                  </a:cxn>
                  <a:cxn ang="0">
                    <a:pos x="106" y="4"/>
                  </a:cxn>
                  <a:cxn ang="0">
                    <a:pos x="106" y="4"/>
                  </a:cxn>
                  <a:cxn ang="0">
                    <a:pos x="108" y="4"/>
                  </a:cxn>
                  <a:cxn ang="0">
                    <a:pos x="105" y="2"/>
                  </a:cxn>
                  <a:cxn ang="0">
                    <a:pos x="99" y="0"/>
                  </a:cxn>
                  <a:cxn ang="0">
                    <a:pos x="0" y="133"/>
                  </a:cxn>
                  <a:cxn ang="0">
                    <a:pos x="4" y="142"/>
                  </a:cxn>
                  <a:cxn ang="0">
                    <a:pos x="8" y="152"/>
                  </a:cxn>
                  <a:cxn ang="0">
                    <a:pos x="12" y="161"/>
                  </a:cxn>
                  <a:cxn ang="0">
                    <a:pos x="17" y="171"/>
                  </a:cxn>
                  <a:cxn ang="0">
                    <a:pos x="23" y="178"/>
                  </a:cxn>
                  <a:cxn ang="0">
                    <a:pos x="31" y="186"/>
                  </a:cxn>
                  <a:cxn ang="0">
                    <a:pos x="38" y="194"/>
                  </a:cxn>
                  <a:cxn ang="0">
                    <a:pos x="46" y="199"/>
                  </a:cxn>
                  <a:cxn ang="0">
                    <a:pos x="48" y="197"/>
                  </a:cxn>
                  <a:cxn ang="0">
                    <a:pos x="51" y="197"/>
                  </a:cxn>
                  <a:cxn ang="0">
                    <a:pos x="42" y="192"/>
                  </a:cxn>
                  <a:cxn ang="0">
                    <a:pos x="34" y="184"/>
                  </a:cxn>
                  <a:cxn ang="0">
                    <a:pos x="27" y="176"/>
                  </a:cxn>
                  <a:cxn ang="0">
                    <a:pos x="21" y="169"/>
                  </a:cxn>
                  <a:cxn ang="0">
                    <a:pos x="15" y="161"/>
                  </a:cxn>
                  <a:cxn ang="0">
                    <a:pos x="12" y="152"/>
                  </a:cxn>
                  <a:cxn ang="0">
                    <a:pos x="8" y="142"/>
                  </a:cxn>
                  <a:cxn ang="0">
                    <a:pos x="4" y="133"/>
                  </a:cxn>
                  <a:cxn ang="0">
                    <a:pos x="2" y="133"/>
                  </a:cxn>
                  <a:cxn ang="0">
                    <a:pos x="0" y="133"/>
                  </a:cxn>
                </a:cxnLst>
                <a:rect l="0" t="0" r="r" b="b"/>
                <a:pathLst>
                  <a:path w="215" h="199">
                    <a:moveTo>
                      <a:pt x="215" y="108"/>
                    </a:moveTo>
                    <a:lnTo>
                      <a:pt x="215" y="108"/>
                    </a:lnTo>
                    <a:lnTo>
                      <a:pt x="215" y="106"/>
                    </a:lnTo>
                    <a:lnTo>
                      <a:pt x="213" y="106"/>
                    </a:lnTo>
                    <a:lnTo>
                      <a:pt x="213" y="106"/>
                    </a:lnTo>
                    <a:lnTo>
                      <a:pt x="211" y="106"/>
                    </a:lnTo>
                    <a:lnTo>
                      <a:pt x="211" y="106"/>
                    </a:lnTo>
                    <a:lnTo>
                      <a:pt x="211" y="106"/>
                    </a:lnTo>
                    <a:lnTo>
                      <a:pt x="211" y="108"/>
                    </a:lnTo>
                    <a:lnTo>
                      <a:pt x="209" y="121"/>
                    </a:lnTo>
                    <a:lnTo>
                      <a:pt x="207" y="135"/>
                    </a:lnTo>
                    <a:lnTo>
                      <a:pt x="203" y="146"/>
                    </a:lnTo>
                    <a:lnTo>
                      <a:pt x="198" y="157"/>
                    </a:lnTo>
                    <a:lnTo>
                      <a:pt x="199" y="157"/>
                    </a:lnTo>
                    <a:lnTo>
                      <a:pt x="203" y="157"/>
                    </a:lnTo>
                    <a:lnTo>
                      <a:pt x="207" y="146"/>
                    </a:lnTo>
                    <a:lnTo>
                      <a:pt x="211" y="135"/>
                    </a:lnTo>
                    <a:lnTo>
                      <a:pt x="213" y="121"/>
                    </a:lnTo>
                    <a:lnTo>
                      <a:pt x="215" y="108"/>
                    </a:lnTo>
                    <a:close/>
                    <a:moveTo>
                      <a:pt x="209" y="74"/>
                    </a:moveTo>
                    <a:lnTo>
                      <a:pt x="203" y="63"/>
                    </a:lnTo>
                    <a:lnTo>
                      <a:pt x="199" y="53"/>
                    </a:lnTo>
                    <a:lnTo>
                      <a:pt x="196" y="51"/>
                    </a:lnTo>
                    <a:lnTo>
                      <a:pt x="190" y="48"/>
                    </a:lnTo>
                    <a:lnTo>
                      <a:pt x="198" y="59"/>
                    </a:lnTo>
                    <a:lnTo>
                      <a:pt x="203" y="70"/>
                    </a:lnTo>
                    <a:lnTo>
                      <a:pt x="205" y="72"/>
                    </a:lnTo>
                    <a:lnTo>
                      <a:pt x="209" y="74"/>
                    </a:lnTo>
                    <a:close/>
                    <a:moveTo>
                      <a:pt x="99" y="0"/>
                    </a:moveTo>
                    <a:lnTo>
                      <a:pt x="87" y="2"/>
                    </a:lnTo>
                    <a:lnTo>
                      <a:pt x="76" y="6"/>
                    </a:lnTo>
                    <a:lnTo>
                      <a:pt x="78" y="6"/>
                    </a:lnTo>
                    <a:lnTo>
                      <a:pt x="80" y="8"/>
                    </a:lnTo>
                    <a:lnTo>
                      <a:pt x="93" y="6"/>
                    </a:lnTo>
                    <a:lnTo>
                      <a:pt x="106" y="4"/>
                    </a:lnTo>
                    <a:lnTo>
                      <a:pt x="106" y="4"/>
                    </a:lnTo>
                    <a:lnTo>
                      <a:pt x="108" y="4"/>
                    </a:lnTo>
                    <a:lnTo>
                      <a:pt x="105" y="2"/>
                    </a:lnTo>
                    <a:lnTo>
                      <a:pt x="99" y="0"/>
                    </a:lnTo>
                    <a:close/>
                    <a:moveTo>
                      <a:pt x="0" y="133"/>
                    </a:moveTo>
                    <a:lnTo>
                      <a:pt x="4" y="142"/>
                    </a:lnTo>
                    <a:lnTo>
                      <a:pt x="8" y="152"/>
                    </a:lnTo>
                    <a:lnTo>
                      <a:pt x="12" y="161"/>
                    </a:lnTo>
                    <a:lnTo>
                      <a:pt x="17" y="171"/>
                    </a:lnTo>
                    <a:lnTo>
                      <a:pt x="23" y="178"/>
                    </a:lnTo>
                    <a:lnTo>
                      <a:pt x="31" y="186"/>
                    </a:lnTo>
                    <a:lnTo>
                      <a:pt x="38" y="194"/>
                    </a:lnTo>
                    <a:lnTo>
                      <a:pt x="46" y="199"/>
                    </a:lnTo>
                    <a:lnTo>
                      <a:pt x="48" y="197"/>
                    </a:lnTo>
                    <a:lnTo>
                      <a:pt x="51" y="197"/>
                    </a:lnTo>
                    <a:lnTo>
                      <a:pt x="42" y="192"/>
                    </a:lnTo>
                    <a:lnTo>
                      <a:pt x="34" y="184"/>
                    </a:lnTo>
                    <a:lnTo>
                      <a:pt x="27" y="176"/>
                    </a:lnTo>
                    <a:lnTo>
                      <a:pt x="21" y="169"/>
                    </a:lnTo>
                    <a:lnTo>
                      <a:pt x="15" y="161"/>
                    </a:lnTo>
                    <a:lnTo>
                      <a:pt x="12" y="152"/>
                    </a:lnTo>
                    <a:lnTo>
                      <a:pt x="8" y="142"/>
                    </a:lnTo>
                    <a:lnTo>
                      <a:pt x="4" y="133"/>
                    </a:lnTo>
                    <a:lnTo>
                      <a:pt x="2" y="133"/>
                    </a:lnTo>
                    <a:lnTo>
                      <a:pt x="0" y="133"/>
                    </a:lnTo>
                    <a:close/>
                  </a:path>
                </a:pathLst>
              </a:custGeom>
              <a:solidFill>
                <a:srgbClr val="EAB02E"/>
              </a:solidFill>
              <a:ln w="9525">
                <a:noFill/>
                <a:round/>
                <a:headEnd/>
                <a:tailEnd/>
              </a:ln>
            </p:spPr>
            <p:txBody>
              <a:bodyPr/>
              <a:lstStyle/>
              <a:p>
                <a:endParaRPr lang="en-US"/>
              </a:p>
            </p:txBody>
          </p:sp>
          <p:sp>
            <p:nvSpPr>
              <p:cNvPr id="179510" name="Freeform 310"/>
              <p:cNvSpPr>
                <a:spLocks noEditPoints="1"/>
              </p:cNvSpPr>
              <p:nvPr/>
            </p:nvSpPr>
            <p:spPr bwMode="auto">
              <a:xfrm>
                <a:off x="1760" y="1531"/>
                <a:ext cx="211" cy="195"/>
              </a:xfrm>
              <a:custGeom>
                <a:avLst/>
                <a:gdLst/>
                <a:ahLst/>
                <a:cxnLst>
                  <a:cxn ang="0">
                    <a:pos x="211" y="106"/>
                  </a:cxn>
                  <a:cxn ang="0">
                    <a:pos x="211" y="104"/>
                  </a:cxn>
                  <a:cxn ang="0">
                    <a:pos x="211" y="104"/>
                  </a:cxn>
                  <a:cxn ang="0">
                    <a:pos x="209" y="104"/>
                  </a:cxn>
                  <a:cxn ang="0">
                    <a:pos x="207" y="104"/>
                  </a:cxn>
                  <a:cxn ang="0">
                    <a:pos x="207" y="104"/>
                  </a:cxn>
                  <a:cxn ang="0">
                    <a:pos x="207" y="106"/>
                  </a:cxn>
                  <a:cxn ang="0">
                    <a:pos x="205" y="119"/>
                  </a:cxn>
                  <a:cxn ang="0">
                    <a:pos x="203" y="133"/>
                  </a:cxn>
                  <a:cxn ang="0">
                    <a:pos x="199" y="144"/>
                  </a:cxn>
                  <a:cxn ang="0">
                    <a:pos x="194" y="155"/>
                  </a:cxn>
                  <a:cxn ang="0">
                    <a:pos x="196" y="155"/>
                  </a:cxn>
                  <a:cxn ang="0">
                    <a:pos x="197" y="155"/>
                  </a:cxn>
                  <a:cxn ang="0">
                    <a:pos x="203" y="144"/>
                  </a:cxn>
                  <a:cxn ang="0">
                    <a:pos x="207" y="133"/>
                  </a:cxn>
                  <a:cxn ang="0">
                    <a:pos x="209" y="119"/>
                  </a:cxn>
                  <a:cxn ang="0">
                    <a:pos x="211" y="106"/>
                  </a:cxn>
                  <a:cxn ang="0">
                    <a:pos x="203" y="70"/>
                  </a:cxn>
                  <a:cxn ang="0">
                    <a:pos x="199" y="59"/>
                  </a:cxn>
                  <a:cxn ang="0">
                    <a:pos x="194" y="49"/>
                  </a:cxn>
                  <a:cxn ang="0">
                    <a:pos x="188" y="46"/>
                  </a:cxn>
                  <a:cxn ang="0">
                    <a:pos x="184" y="44"/>
                  </a:cxn>
                  <a:cxn ang="0">
                    <a:pos x="192" y="55"/>
                  </a:cxn>
                  <a:cxn ang="0">
                    <a:pos x="199" y="68"/>
                  </a:cxn>
                  <a:cxn ang="0">
                    <a:pos x="201" y="68"/>
                  </a:cxn>
                  <a:cxn ang="0">
                    <a:pos x="203" y="70"/>
                  </a:cxn>
                  <a:cxn ang="0">
                    <a:pos x="103" y="0"/>
                  </a:cxn>
                  <a:cxn ang="0">
                    <a:pos x="89" y="2"/>
                  </a:cxn>
                  <a:cxn ang="0">
                    <a:pos x="76" y="4"/>
                  </a:cxn>
                  <a:cxn ang="0">
                    <a:pos x="78" y="6"/>
                  </a:cxn>
                  <a:cxn ang="0">
                    <a:pos x="80" y="8"/>
                  </a:cxn>
                  <a:cxn ang="0">
                    <a:pos x="91" y="6"/>
                  </a:cxn>
                  <a:cxn ang="0">
                    <a:pos x="104" y="4"/>
                  </a:cxn>
                  <a:cxn ang="0">
                    <a:pos x="108" y="4"/>
                  </a:cxn>
                  <a:cxn ang="0">
                    <a:pos x="112" y="4"/>
                  </a:cxn>
                  <a:cxn ang="0">
                    <a:pos x="106" y="2"/>
                  </a:cxn>
                  <a:cxn ang="0">
                    <a:pos x="103" y="0"/>
                  </a:cxn>
                  <a:cxn ang="0">
                    <a:pos x="0" y="131"/>
                  </a:cxn>
                  <a:cxn ang="0">
                    <a:pos x="4" y="140"/>
                  </a:cxn>
                  <a:cxn ang="0">
                    <a:pos x="8" y="150"/>
                  </a:cxn>
                  <a:cxn ang="0">
                    <a:pos x="11" y="159"/>
                  </a:cxn>
                  <a:cxn ang="0">
                    <a:pos x="17" y="167"/>
                  </a:cxn>
                  <a:cxn ang="0">
                    <a:pos x="23" y="176"/>
                  </a:cxn>
                  <a:cxn ang="0">
                    <a:pos x="30" y="184"/>
                  </a:cxn>
                  <a:cxn ang="0">
                    <a:pos x="38" y="190"/>
                  </a:cxn>
                  <a:cxn ang="0">
                    <a:pos x="46" y="195"/>
                  </a:cxn>
                  <a:cxn ang="0">
                    <a:pos x="49" y="195"/>
                  </a:cxn>
                  <a:cxn ang="0">
                    <a:pos x="51" y="193"/>
                  </a:cxn>
                  <a:cxn ang="0">
                    <a:pos x="42" y="188"/>
                  </a:cxn>
                  <a:cxn ang="0">
                    <a:pos x="34" y="182"/>
                  </a:cxn>
                  <a:cxn ang="0">
                    <a:pos x="27" y="174"/>
                  </a:cxn>
                  <a:cxn ang="0">
                    <a:pos x="21" y="167"/>
                  </a:cxn>
                  <a:cxn ang="0">
                    <a:pos x="15" y="157"/>
                  </a:cxn>
                  <a:cxn ang="0">
                    <a:pos x="11" y="150"/>
                  </a:cxn>
                  <a:cxn ang="0">
                    <a:pos x="8" y="140"/>
                  </a:cxn>
                  <a:cxn ang="0">
                    <a:pos x="4" y="129"/>
                  </a:cxn>
                  <a:cxn ang="0">
                    <a:pos x="2" y="131"/>
                  </a:cxn>
                  <a:cxn ang="0">
                    <a:pos x="0" y="131"/>
                  </a:cxn>
                </a:cxnLst>
                <a:rect l="0" t="0" r="r" b="b"/>
                <a:pathLst>
                  <a:path w="211" h="195">
                    <a:moveTo>
                      <a:pt x="211" y="106"/>
                    </a:moveTo>
                    <a:lnTo>
                      <a:pt x="211" y="104"/>
                    </a:lnTo>
                    <a:lnTo>
                      <a:pt x="211" y="104"/>
                    </a:lnTo>
                    <a:lnTo>
                      <a:pt x="209" y="104"/>
                    </a:lnTo>
                    <a:lnTo>
                      <a:pt x="207" y="104"/>
                    </a:lnTo>
                    <a:lnTo>
                      <a:pt x="207" y="104"/>
                    </a:lnTo>
                    <a:lnTo>
                      <a:pt x="207" y="106"/>
                    </a:lnTo>
                    <a:lnTo>
                      <a:pt x="205" y="119"/>
                    </a:lnTo>
                    <a:lnTo>
                      <a:pt x="203" y="133"/>
                    </a:lnTo>
                    <a:lnTo>
                      <a:pt x="199" y="144"/>
                    </a:lnTo>
                    <a:lnTo>
                      <a:pt x="194" y="155"/>
                    </a:lnTo>
                    <a:lnTo>
                      <a:pt x="196" y="155"/>
                    </a:lnTo>
                    <a:lnTo>
                      <a:pt x="197" y="155"/>
                    </a:lnTo>
                    <a:lnTo>
                      <a:pt x="203" y="144"/>
                    </a:lnTo>
                    <a:lnTo>
                      <a:pt x="207" y="133"/>
                    </a:lnTo>
                    <a:lnTo>
                      <a:pt x="209" y="119"/>
                    </a:lnTo>
                    <a:lnTo>
                      <a:pt x="211" y="106"/>
                    </a:lnTo>
                    <a:close/>
                    <a:moveTo>
                      <a:pt x="203" y="70"/>
                    </a:moveTo>
                    <a:lnTo>
                      <a:pt x="199" y="59"/>
                    </a:lnTo>
                    <a:lnTo>
                      <a:pt x="194" y="49"/>
                    </a:lnTo>
                    <a:lnTo>
                      <a:pt x="188" y="46"/>
                    </a:lnTo>
                    <a:lnTo>
                      <a:pt x="184" y="44"/>
                    </a:lnTo>
                    <a:lnTo>
                      <a:pt x="192" y="55"/>
                    </a:lnTo>
                    <a:lnTo>
                      <a:pt x="199" y="68"/>
                    </a:lnTo>
                    <a:lnTo>
                      <a:pt x="201" y="68"/>
                    </a:lnTo>
                    <a:lnTo>
                      <a:pt x="203" y="70"/>
                    </a:lnTo>
                    <a:close/>
                    <a:moveTo>
                      <a:pt x="103" y="0"/>
                    </a:moveTo>
                    <a:lnTo>
                      <a:pt x="89" y="2"/>
                    </a:lnTo>
                    <a:lnTo>
                      <a:pt x="76" y="4"/>
                    </a:lnTo>
                    <a:lnTo>
                      <a:pt x="78" y="6"/>
                    </a:lnTo>
                    <a:lnTo>
                      <a:pt x="80" y="8"/>
                    </a:lnTo>
                    <a:lnTo>
                      <a:pt x="91" y="6"/>
                    </a:lnTo>
                    <a:lnTo>
                      <a:pt x="104" y="4"/>
                    </a:lnTo>
                    <a:lnTo>
                      <a:pt x="108" y="4"/>
                    </a:lnTo>
                    <a:lnTo>
                      <a:pt x="112" y="4"/>
                    </a:lnTo>
                    <a:lnTo>
                      <a:pt x="106" y="2"/>
                    </a:lnTo>
                    <a:lnTo>
                      <a:pt x="103" y="0"/>
                    </a:lnTo>
                    <a:close/>
                    <a:moveTo>
                      <a:pt x="0" y="131"/>
                    </a:moveTo>
                    <a:lnTo>
                      <a:pt x="4" y="140"/>
                    </a:lnTo>
                    <a:lnTo>
                      <a:pt x="8" y="150"/>
                    </a:lnTo>
                    <a:lnTo>
                      <a:pt x="11" y="159"/>
                    </a:lnTo>
                    <a:lnTo>
                      <a:pt x="17" y="167"/>
                    </a:lnTo>
                    <a:lnTo>
                      <a:pt x="23" y="176"/>
                    </a:lnTo>
                    <a:lnTo>
                      <a:pt x="30" y="184"/>
                    </a:lnTo>
                    <a:lnTo>
                      <a:pt x="38" y="190"/>
                    </a:lnTo>
                    <a:lnTo>
                      <a:pt x="46" y="195"/>
                    </a:lnTo>
                    <a:lnTo>
                      <a:pt x="49" y="195"/>
                    </a:lnTo>
                    <a:lnTo>
                      <a:pt x="51" y="193"/>
                    </a:lnTo>
                    <a:lnTo>
                      <a:pt x="42" y="188"/>
                    </a:lnTo>
                    <a:lnTo>
                      <a:pt x="34" y="182"/>
                    </a:lnTo>
                    <a:lnTo>
                      <a:pt x="27" y="174"/>
                    </a:lnTo>
                    <a:lnTo>
                      <a:pt x="21" y="167"/>
                    </a:lnTo>
                    <a:lnTo>
                      <a:pt x="15" y="157"/>
                    </a:lnTo>
                    <a:lnTo>
                      <a:pt x="11" y="150"/>
                    </a:lnTo>
                    <a:lnTo>
                      <a:pt x="8" y="140"/>
                    </a:lnTo>
                    <a:lnTo>
                      <a:pt x="4" y="129"/>
                    </a:lnTo>
                    <a:lnTo>
                      <a:pt x="2" y="131"/>
                    </a:lnTo>
                    <a:lnTo>
                      <a:pt x="0" y="131"/>
                    </a:lnTo>
                    <a:close/>
                  </a:path>
                </a:pathLst>
              </a:custGeom>
              <a:solidFill>
                <a:srgbClr val="EAB12B"/>
              </a:solidFill>
              <a:ln w="9525">
                <a:noFill/>
                <a:round/>
                <a:headEnd/>
                <a:tailEnd/>
              </a:ln>
            </p:spPr>
            <p:txBody>
              <a:bodyPr/>
              <a:lstStyle/>
              <a:p>
                <a:endParaRPr lang="en-US"/>
              </a:p>
            </p:txBody>
          </p:sp>
          <p:sp>
            <p:nvSpPr>
              <p:cNvPr id="179511" name="Freeform 311"/>
              <p:cNvSpPr>
                <a:spLocks noEditPoints="1"/>
              </p:cNvSpPr>
              <p:nvPr/>
            </p:nvSpPr>
            <p:spPr bwMode="auto">
              <a:xfrm>
                <a:off x="1762" y="1533"/>
                <a:ext cx="207" cy="193"/>
              </a:xfrm>
              <a:custGeom>
                <a:avLst/>
                <a:gdLst/>
                <a:ahLst/>
                <a:cxnLst>
                  <a:cxn ang="0">
                    <a:pos x="207" y="104"/>
                  </a:cxn>
                  <a:cxn ang="0">
                    <a:pos x="207" y="102"/>
                  </a:cxn>
                  <a:cxn ang="0">
                    <a:pos x="207" y="102"/>
                  </a:cxn>
                  <a:cxn ang="0">
                    <a:pos x="205" y="102"/>
                  </a:cxn>
                  <a:cxn ang="0">
                    <a:pos x="203" y="102"/>
                  </a:cxn>
                  <a:cxn ang="0">
                    <a:pos x="203" y="102"/>
                  </a:cxn>
                  <a:cxn ang="0">
                    <a:pos x="203" y="104"/>
                  </a:cxn>
                  <a:cxn ang="0">
                    <a:pos x="201" y="117"/>
                  </a:cxn>
                  <a:cxn ang="0">
                    <a:pos x="199" y="131"/>
                  </a:cxn>
                  <a:cxn ang="0">
                    <a:pos x="195" y="144"/>
                  </a:cxn>
                  <a:cxn ang="0">
                    <a:pos x="190" y="155"/>
                  </a:cxn>
                  <a:cxn ang="0">
                    <a:pos x="192" y="153"/>
                  </a:cxn>
                  <a:cxn ang="0">
                    <a:pos x="194" y="153"/>
                  </a:cxn>
                  <a:cxn ang="0">
                    <a:pos x="199" y="142"/>
                  </a:cxn>
                  <a:cxn ang="0">
                    <a:pos x="203" y="131"/>
                  </a:cxn>
                  <a:cxn ang="0">
                    <a:pos x="205" y="117"/>
                  </a:cxn>
                  <a:cxn ang="0">
                    <a:pos x="207" y="104"/>
                  </a:cxn>
                  <a:cxn ang="0">
                    <a:pos x="199" y="66"/>
                  </a:cxn>
                  <a:cxn ang="0">
                    <a:pos x="194" y="55"/>
                  </a:cxn>
                  <a:cxn ang="0">
                    <a:pos x="186" y="44"/>
                  </a:cxn>
                  <a:cxn ang="0">
                    <a:pos x="182" y="42"/>
                  </a:cxn>
                  <a:cxn ang="0">
                    <a:pos x="176" y="38"/>
                  </a:cxn>
                  <a:cxn ang="0">
                    <a:pos x="186" y="51"/>
                  </a:cxn>
                  <a:cxn ang="0">
                    <a:pos x="194" y="64"/>
                  </a:cxn>
                  <a:cxn ang="0">
                    <a:pos x="194" y="64"/>
                  </a:cxn>
                  <a:cxn ang="0">
                    <a:pos x="195" y="64"/>
                  </a:cxn>
                  <a:cxn ang="0">
                    <a:pos x="197" y="66"/>
                  </a:cxn>
                  <a:cxn ang="0">
                    <a:pos x="199" y="66"/>
                  </a:cxn>
                  <a:cxn ang="0">
                    <a:pos x="104" y="0"/>
                  </a:cxn>
                  <a:cxn ang="0">
                    <a:pos x="102" y="0"/>
                  </a:cxn>
                  <a:cxn ang="0">
                    <a:pos x="102" y="0"/>
                  </a:cxn>
                  <a:cxn ang="0">
                    <a:pos x="89" y="2"/>
                  </a:cxn>
                  <a:cxn ang="0">
                    <a:pos x="76" y="4"/>
                  </a:cxn>
                  <a:cxn ang="0">
                    <a:pos x="78" y="6"/>
                  </a:cxn>
                  <a:cxn ang="0">
                    <a:pos x="80" y="7"/>
                  </a:cxn>
                  <a:cxn ang="0">
                    <a:pos x="91" y="6"/>
                  </a:cxn>
                  <a:cxn ang="0">
                    <a:pos x="102" y="4"/>
                  </a:cxn>
                  <a:cxn ang="0">
                    <a:pos x="108" y="4"/>
                  </a:cxn>
                  <a:cxn ang="0">
                    <a:pos x="116" y="6"/>
                  </a:cxn>
                  <a:cxn ang="0">
                    <a:pos x="110" y="2"/>
                  </a:cxn>
                  <a:cxn ang="0">
                    <a:pos x="104" y="0"/>
                  </a:cxn>
                  <a:cxn ang="0">
                    <a:pos x="0" y="129"/>
                  </a:cxn>
                  <a:cxn ang="0">
                    <a:pos x="4" y="138"/>
                  </a:cxn>
                  <a:cxn ang="0">
                    <a:pos x="8" y="148"/>
                  </a:cxn>
                  <a:cxn ang="0">
                    <a:pos x="11" y="157"/>
                  </a:cxn>
                  <a:cxn ang="0">
                    <a:pos x="17" y="165"/>
                  </a:cxn>
                  <a:cxn ang="0">
                    <a:pos x="23" y="172"/>
                  </a:cxn>
                  <a:cxn ang="0">
                    <a:pos x="30" y="180"/>
                  </a:cxn>
                  <a:cxn ang="0">
                    <a:pos x="38" y="188"/>
                  </a:cxn>
                  <a:cxn ang="0">
                    <a:pos x="47" y="193"/>
                  </a:cxn>
                  <a:cxn ang="0">
                    <a:pos x="49" y="191"/>
                  </a:cxn>
                  <a:cxn ang="0">
                    <a:pos x="51" y="191"/>
                  </a:cxn>
                  <a:cxn ang="0">
                    <a:pos x="42" y="186"/>
                  </a:cxn>
                  <a:cxn ang="0">
                    <a:pos x="34" y="180"/>
                  </a:cxn>
                  <a:cxn ang="0">
                    <a:pos x="28" y="172"/>
                  </a:cxn>
                  <a:cxn ang="0">
                    <a:pos x="21" y="165"/>
                  </a:cxn>
                  <a:cxn ang="0">
                    <a:pos x="15" y="155"/>
                  </a:cxn>
                  <a:cxn ang="0">
                    <a:pos x="11" y="146"/>
                  </a:cxn>
                  <a:cxn ang="0">
                    <a:pos x="8" y="136"/>
                  </a:cxn>
                  <a:cxn ang="0">
                    <a:pos x="4" y="127"/>
                  </a:cxn>
                  <a:cxn ang="0">
                    <a:pos x="2" y="127"/>
                  </a:cxn>
                  <a:cxn ang="0">
                    <a:pos x="0" y="129"/>
                  </a:cxn>
                </a:cxnLst>
                <a:rect l="0" t="0" r="r" b="b"/>
                <a:pathLst>
                  <a:path w="207" h="193">
                    <a:moveTo>
                      <a:pt x="207" y="104"/>
                    </a:moveTo>
                    <a:lnTo>
                      <a:pt x="207" y="102"/>
                    </a:lnTo>
                    <a:lnTo>
                      <a:pt x="207" y="102"/>
                    </a:lnTo>
                    <a:lnTo>
                      <a:pt x="205" y="102"/>
                    </a:lnTo>
                    <a:lnTo>
                      <a:pt x="203" y="102"/>
                    </a:lnTo>
                    <a:lnTo>
                      <a:pt x="203" y="102"/>
                    </a:lnTo>
                    <a:lnTo>
                      <a:pt x="203" y="104"/>
                    </a:lnTo>
                    <a:lnTo>
                      <a:pt x="201" y="117"/>
                    </a:lnTo>
                    <a:lnTo>
                      <a:pt x="199" y="131"/>
                    </a:lnTo>
                    <a:lnTo>
                      <a:pt x="195" y="144"/>
                    </a:lnTo>
                    <a:lnTo>
                      <a:pt x="190" y="155"/>
                    </a:lnTo>
                    <a:lnTo>
                      <a:pt x="192" y="153"/>
                    </a:lnTo>
                    <a:lnTo>
                      <a:pt x="194" y="153"/>
                    </a:lnTo>
                    <a:lnTo>
                      <a:pt x="199" y="142"/>
                    </a:lnTo>
                    <a:lnTo>
                      <a:pt x="203" y="131"/>
                    </a:lnTo>
                    <a:lnTo>
                      <a:pt x="205" y="117"/>
                    </a:lnTo>
                    <a:lnTo>
                      <a:pt x="207" y="104"/>
                    </a:lnTo>
                    <a:close/>
                    <a:moveTo>
                      <a:pt x="199" y="66"/>
                    </a:moveTo>
                    <a:lnTo>
                      <a:pt x="194" y="55"/>
                    </a:lnTo>
                    <a:lnTo>
                      <a:pt x="186" y="44"/>
                    </a:lnTo>
                    <a:lnTo>
                      <a:pt x="182" y="42"/>
                    </a:lnTo>
                    <a:lnTo>
                      <a:pt x="176" y="38"/>
                    </a:lnTo>
                    <a:lnTo>
                      <a:pt x="186" y="51"/>
                    </a:lnTo>
                    <a:lnTo>
                      <a:pt x="194" y="64"/>
                    </a:lnTo>
                    <a:lnTo>
                      <a:pt x="194" y="64"/>
                    </a:lnTo>
                    <a:lnTo>
                      <a:pt x="195" y="64"/>
                    </a:lnTo>
                    <a:lnTo>
                      <a:pt x="197" y="66"/>
                    </a:lnTo>
                    <a:lnTo>
                      <a:pt x="199" y="66"/>
                    </a:lnTo>
                    <a:close/>
                    <a:moveTo>
                      <a:pt x="104" y="0"/>
                    </a:moveTo>
                    <a:lnTo>
                      <a:pt x="102" y="0"/>
                    </a:lnTo>
                    <a:lnTo>
                      <a:pt x="102" y="0"/>
                    </a:lnTo>
                    <a:lnTo>
                      <a:pt x="89" y="2"/>
                    </a:lnTo>
                    <a:lnTo>
                      <a:pt x="76" y="4"/>
                    </a:lnTo>
                    <a:lnTo>
                      <a:pt x="78" y="6"/>
                    </a:lnTo>
                    <a:lnTo>
                      <a:pt x="80" y="7"/>
                    </a:lnTo>
                    <a:lnTo>
                      <a:pt x="91" y="6"/>
                    </a:lnTo>
                    <a:lnTo>
                      <a:pt x="102" y="4"/>
                    </a:lnTo>
                    <a:lnTo>
                      <a:pt x="108" y="4"/>
                    </a:lnTo>
                    <a:lnTo>
                      <a:pt x="116" y="6"/>
                    </a:lnTo>
                    <a:lnTo>
                      <a:pt x="110" y="2"/>
                    </a:lnTo>
                    <a:lnTo>
                      <a:pt x="104" y="0"/>
                    </a:lnTo>
                    <a:close/>
                    <a:moveTo>
                      <a:pt x="0" y="129"/>
                    </a:moveTo>
                    <a:lnTo>
                      <a:pt x="4" y="138"/>
                    </a:lnTo>
                    <a:lnTo>
                      <a:pt x="8" y="148"/>
                    </a:lnTo>
                    <a:lnTo>
                      <a:pt x="11" y="157"/>
                    </a:lnTo>
                    <a:lnTo>
                      <a:pt x="17" y="165"/>
                    </a:lnTo>
                    <a:lnTo>
                      <a:pt x="23" y="172"/>
                    </a:lnTo>
                    <a:lnTo>
                      <a:pt x="30" y="180"/>
                    </a:lnTo>
                    <a:lnTo>
                      <a:pt x="38" y="188"/>
                    </a:lnTo>
                    <a:lnTo>
                      <a:pt x="47" y="193"/>
                    </a:lnTo>
                    <a:lnTo>
                      <a:pt x="49" y="191"/>
                    </a:lnTo>
                    <a:lnTo>
                      <a:pt x="51" y="191"/>
                    </a:lnTo>
                    <a:lnTo>
                      <a:pt x="42" y="186"/>
                    </a:lnTo>
                    <a:lnTo>
                      <a:pt x="34" y="180"/>
                    </a:lnTo>
                    <a:lnTo>
                      <a:pt x="28" y="172"/>
                    </a:lnTo>
                    <a:lnTo>
                      <a:pt x="21" y="165"/>
                    </a:lnTo>
                    <a:lnTo>
                      <a:pt x="15" y="155"/>
                    </a:lnTo>
                    <a:lnTo>
                      <a:pt x="11" y="146"/>
                    </a:lnTo>
                    <a:lnTo>
                      <a:pt x="8" y="136"/>
                    </a:lnTo>
                    <a:lnTo>
                      <a:pt x="4" y="127"/>
                    </a:lnTo>
                    <a:lnTo>
                      <a:pt x="2" y="127"/>
                    </a:lnTo>
                    <a:lnTo>
                      <a:pt x="0" y="129"/>
                    </a:lnTo>
                    <a:close/>
                  </a:path>
                </a:pathLst>
              </a:custGeom>
              <a:solidFill>
                <a:srgbClr val="EAB12B"/>
              </a:solidFill>
              <a:ln w="9525">
                <a:noFill/>
                <a:round/>
                <a:headEnd/>
                <a:tailEnd/>
              </a:ln>
            </p:spPr>
            <p:txBody>
              <a:bodyPr/>
              <a:lstStyle/>
              <a:p>
                <a:endParaRPr lang="en-US"/>
              </a:p>
            </p:txBody>
          </p:sp>
          <p:sp>
            <p:nvSpPr>
              <p:cNvPr id="179512" name="Freeform 312"/>
              <p:cNvSpPr>
                <a:spLocks noEditPoints="1"/>
              </p:cNvSpPr>
              <p:nvPr/>
            </p:nvSpPr>
            <p:spPr bwMode="auto">
              <a:xfrm>
                <a:off x="1764" y="1535"/>
                <a:ext cx="203" cy="189"/>
              </a:xfrm>
              <a:custGeom>
                <a:avLst/>
                <a:gdLst/>
                <a:ahLst/>
                <a:cxnLst>
                  <a:cxn ang="0">
                    <a:pos x="203" y="102"/>
                  </a:cxn>
                  <a:cxn ang="0">
                    <a:pos x="203" y="100"/>
                  </a:cxn>
                  <a:cxn ang="0">
                    <a:pos x="203" y="100"/>
                  </a:cxn>
                  <a:cxn ang="0">
                    <a:pos x="201" y="100"/>
                  </a:cxn>
                  <a:cxn ang="0">
                    <a:pos x="199" y="98"/>
                  </a:cxn>
                  <a:cxn ang="0">
                    <a:pos x="199" y="100"/>
                  </a:cxn>
                  <a:cxn ang="0">
                    <a:pos x="199" y="102"/>
                  </a:cxn>
                  <a:cxn ang="0">
                    <a:pos x="197" y="115"/>
                  </a:cxn>
                  <a:cxn ang="0">
                    <a:pos x="195" y="129"/>
                  </a:cxn>
                  <a:cxn ang="0">
                    <a:pos x="192" y="142"/>
                  </a:cxn>
                  <a:cxn ang="0">
                    <a:pos x="184" y="153"/>
                  </a:cxn>
                  <a:cxn ang="0">
                    <a:pos x="188" y="153"/>
                  </a:cxn>
                  <a:cxn ang="0">
                    <a:pos x="190" y="151"/>
                  </a:cxn>
                  <a:cxn ang="0">
                    <a:pos x="195" y="140"/>
                  </a:cxn>
                  <a:cxn ang="0">
                    <a:pos x="199" y="129"/>
                  </a:cxn>
                  <a:cxn ang="0">
                    <a:pos x="201" y="115"/>
                  </a:cxn>
                  <a:cxn ang="0">
                    <a:pos x="203" y="102"/>
                  </a:cxn>
                  <a:cxn ang="0">
                    <a:pos x="195" y="64"/>
                  </a:cxn>
                  <a:cxn ang="0">
                    <a:pos x="188" y="51"/>
                  </a:cxn>
                  <a:cxn ang="0">
                    <a:pos x="180" y="40"/>
                  </a:cxn>
                  <a:cxn ang="0">
                    <a:pos x="174" y="36"/>
                  </a:cxn>
                  <a:cxn ang="0">
                    <a:pos x="169" y="32"/>
                  </a:cxn>
                  <a:cxn ang="0">
                    <a:pos x="180" y="45"/>
                  </a:cxn>
                  <a:cxn ang="0">
                    <a:pos x="190" y="60"/>
                  </a:cxn>
                  <a:cxn ang="0">
                    <a:pos x="192" y="62"/>
                  </a:cxn>
                  <a:cxn ang="0">
                    <a:pos x="193" y="62"/>
                  </a:cxn>
                  <a:cxn ang="0">
                    <a:pos x="193" y="62"/>
                  </a:cxn>
                  <a:cxn ang="0">
                    <a:pos x="195" y="64"/>
                  </a:cxn>
                  <a:cxn ang="0">
                    <a:pos x="108" y="0"/>
                  </a:cxn>
                  <a:cxn ang="0">
                    <a:pos x="104" y="0"/>
                  </a:cxn>
                  <a:cxn ang="0">
                    <a:pos x="100" y="0"/>
                  </a:cxn>
                  <a:cxn ang="0">
                    <a:pos x="87" y="2"/>
                  </a:cxn>
                  <a:cxn ang="0">
                    <a:pos x="76" y="4"/>
                  </a:cxn>
                  <a:cxn ang="0">
                    <a:pos x="78" y="5"/>
                  </a:cxn>
                  <a:cxn ang="0">
                    <a:pos x="80" y="5"/>
                  </a:cxn>
                  <a:cxn ang="0">
                    <a:pos x="89" y="5"/>
                  </a:cxn>
                  <a:cxn ang="0">
                    <a:pos x="100" y="4"/>
                  </a:cxn>
                  <a:cxn ang="0">
                    <a:pos x="110" y="5"/>
                  </a:cxn>
                  <a:cxn ang="0">
                    <a:pos x="119" y="5"/>
                  </a:cxn>
                  <a:cxn ang="0">
                    <a:pos x="114" y="4"/>
                  </a:cxn>
                  <a:cxn ang="0">
                    <a:pos x="108" y="0"/>
                  </a:cxn>
                  <a:cxn ang="0">
                    <a:pos x="0" y="125"/>
                  </a:cxn>
                  <a:cxn ang="0">
                    <a:pos x="4" y="136"/>
                  </a:cxn>
                  <a:cxn ang="0">
                    <a:pos x="7" y="146"/>
                  </a:cxn>
                  <a:cxn ang="0">
                    <a:pos x="11" y="153"/>
                  </a:cxn>
                  <a:cxn ang="0">
                    <a:pos x="17" y="163"/>
                  </a:cxn>
                  <a:cxn ang="0">
                    <a:pos x="23" y="170"/>
                  </a:cxn>
                  <a:cxn ang="0">
                    <a:pos x="30" y="178"/>
                  </a:cxn>
                  <a:cxn ang="0">
                    <a:pos x="38" y="184"/>
                  </a:cxn>
                  <a:cxn ang="0">
                    <a:pos x="47" y="189"/>
                  </a:cxn>
                  <a:cxn ang="0">
                    <a:pos x="49" y="189"/>
                  </a:cxn>
                  <a:cxn ang="0">
                    <a:pos x="51" y="188"/>
                  </a:cxn>
                  <a:cxn ang="0">
                    <a:pos x="44" y="184"/>
                  </a:cxn>
                  <a:cxn ang="0">
                    <a:pos x="34" y="176"/>
                  </a:cxn>
                  <a:cxn ang="0">
                    <a:pos x="28" y="169"/>
                  </a:cxn>
                  <a:cxn ang="0">
                    <a:pos x="21" y="161"/>
                  </a:cxn>
                  <a:cxn ang="0">
                    <a:pos x="15" y="153"/>
                  </a:cxn>
                  <a:cxn ang="0">
                    <a:pos x="11" y="144"/>
                  </a:cxn>
                  <a:cxn ang="0">
                    <a:pos x="7" y="134"/>
                  </a:cxn>
                  <a:cxn ang="0">
                    <a:pos x="4" y="125"/>
                  </a:cxn>
                  <a:cxn ang="0">
                    <a:pos x="2" y="125"/>
                  </a:cxn>
                  <a:cxn ang="0">
                    <a:pos x="0" y="125"/>
                  </a:cxn>
                </a:cxnLst>
                <a:rect l="0" t="0" r="r" b="b"/>
                <a:pathLst>
                  <a:path w="203" h="189">
                    <a:moveTo>
                      <a:pt x="203" y="102"/>
                    </a:moveTo>
                    <a:lnTo>
                      <a:pt x="203" y="100"/>
                    </a:lnTo>
                    <a:lnTo>
                      <a:pt x="203" y="100"/>
                    </a:lnTo>
                    <a:lnTo>
                      <a:pt x="201" y="100"/>
                    </a:lnTo>
                    <a:lnTo>
                      <a:pt x="199" y="98"/>
                    </a:lnTo>
                    <a:lnTo>
                      <a:pt x="199" y="100"/>
                    </a:lnTo>
                    <a:lnTo>
                      <a:pt x="199" y="102"/>
                    </a:lnTo>
                    <a:lnTo>
                      <a:pt x="197" y="115"/>
                    </a:lnTo>
                    <a:lnTo>
                      <a:pt x="195" y="129"/>
                    </a:lnTo>
                    <a:lnTo>
                      <a:pt x="192" y="142"/>
                    </a:lnTo>
                    <a:lnTo>
                      <a:pt x="184" y="153"/>
                    </a:lnTo>
                    <a:lnTo>
                      <a:pt x="188" y="153"/>
                    </a:lnTo>
                    <a:lnTo>
                      <a:pt x="190" y="151"/>
                    </a:lnTo>
                    <a:lnTo>
                      <a:pt x="195" y="140"/>
                    </a:lnTo>
                    <a:lnTo>
                      <a:pt x="199" y="129"/>
                    </a:lnTo>
                    <a:lnTo>
                      <a:pt x="201" y="115"/>
                    </a:lnTo>
                    <a:lnTo>
                      <a:pt x="203" y="102"/>
                    </a:lnTo>
                    <a:close/>
                    <a:moveTo>
                      <a:pt x="195" y="64"/>
                    </a:moveTo>
                    <a:lnTo>
                      <a:pt x="188" y="51"/>
                    </a:lnTo>
                    <a:lnTo>
                      <a:pt x="180" y="40"/>
                    </a:lnTo>
                    <a:lnTo>
                      <a:pt x="174" y="36"/>
                    </a:lnTo>
                    <a:lnTo>
                      <a:pt x="169" y="32"/>
                    </a:lnTo>
                    <a:lnTo>
                      <a:pt x="180" y="45"/>
                    </a:lnTo>
                    <a:lnTo>
                      <a:pt x="190" y="60"/>
                    </a:lnTo>
                    <a:lnTo>
                      <a:pt x="192" y="62"/>
                    </a:lnTo>
                    <a:lnTo>
                      <a:pt x="193" y="62"/>
                    </a:lnTo>
                    <a:lnTo>
                      <a:pt x="193" y="62"/>
                    </a:lnTo>
                    <a:lnTo>
                      <a:pt x="195" y="64"/>
                    </a:lnTo>
                    <a:close/>
                    <a:moveTo>
                      <a:pt x="108" y="0"/>
                    </a:moveTo>
                    <a:lnTo>
                      <a:pt x="104" y="0"/>
                    </a:lnTo>
                    <a:lnTo>
                      <a:pt x="100" y="0"/>
                    </a:lnTo>
                    <a:lnTo>
                      <a:pt x="87" y="2"/>
                    </a:lnTo>
                    <a:lnTo>
                      <a:pt x="76" y="4"/>
                    </a:lnTo>
                    <a:lnTo>
                      <a:pt x="78" y="5"/>
                    </a:lnTo>
                    <a:lnTo>
                      <a:pt x="80" y="5"/>
                    </a:lnTo>
                    <a:lnTo>
                      <a:pt x="89" y="5"/>
                    </a:lnTo>
                    <a:lnTo>
                      <a:pt x="100" y="4"/>
                    </a:lnTo>
                    <a:lnTo>
                      <a:pt x="110" y="5"/>
                    </a:lnTo>
                    <a:lnTo>
                      <a:pt x="119" y="5"/>
                    </a:lnTo>
                    <a:lnTo>
                      <a:pt x="114" y="4"/>
                    </a:lnTo>
                    <a:lnTo>
                      <a:pt x="108" y="0"/>
                    </a:lnTo>
                    <a:close/>
                    <a:moveTo>
                      <a:pt x="0" y="125"/>
                    </a:moveTo>
                    <a:lnTo>
                      <a:pt x="4" y="136"/>
                    </a:lnTo>
                    <a:lnTo>
                      <a:pt x="7" y="146"/>
                    </a:lnTo>
                    <a:lnTo>
                      <a:pt x="11" y="153"/>
                    </a:lnTo>
                    <a:lnTo>
                      <a:pt x="17" y="163"/>
                    </a:lnTo>
                    <a:lnTo>
                      <a:pt x="23" y="170"/>
                    </a:lnTo>
                    <a:lnTo>
                      <a:pt x="30" y="178"/>
                    </a:lnTo>
                    <a:lnTo>
                      <a:pt x="38" y="184"/>
                    </a:lnTo>
                    <a:lnTo>
                      <a:pt x="47" y="189"/>
                    </a:lnTo>
                    <a:lnTo>
                      <a:pt x="49" y="189"/>
                    </a:lnTo>
                    <a:lnTo>
                      <a:pt x="51" y="188"/>
                    </a:lnTo>
                    <a:lnTo>
                      <a:pt x="44" y="184"/>
                    </a:lnTo>
                    <a:lnTo>
                      <a:pt x="34" y="176"/>
                    </a:lnTo>
                    <a:lnTo>
                      <a:pt x="28" y="169"/>
                    </a:lnTo>
                    <a:lnTo>
                      <a:pt x="21" y="161"/>
                    </a:lnTo>
                    <a:lnTo>
                      <a:pt x="15" y="153"/>
                    </a:lnTo>
                    <a:lnTo>
                      <a:pt x="11" y="144"/>
                    </a:lnTo>
                    <a:lnTo>
                      <a:pt x="7" y="134"/>
                    </a:lnTo>
                    <a:lnTo>
                      <a:pt x="4" y="125"/>
                    </a:lnTo>
                    <a:lnTo>
                      <a:pt x="2" y="125"/>
                    </a:lnTo>
                    <a:lnTo>
                      <a:pt x="0" y="125"/>
                    </a:lnTo>
                    <a:close/>
                  </a:path>
                </a:pathLst>
              </a:custGeom>
              <a:solidFill>
                <a:srgbClr val="EAB22A"/>
              </a:solidFill>
              <a:ln w="9525">
                <a:noFill/>
                <a:round/>
                <a:headEnd/>
                <a:tailEnd/>
              </a:ln>
            </p:spPr>
            <p:txBody>
              <a:bodyPr/>
              <a:lstStyle/>
              <a:p>
                <a:endParaRPr lang="en-US"/>
              </a:p>
            </p:txBody>
          </p:sp>
          <p:sp>
            <p:nvSpPr>
              <p:cNvPr id="179513" name="Freeform 313"/>
              <p:cNvSpPr>
                <a:spLocks noEditPoints="1"/>
              </p:cNvSpPr>
              <p:nvPr/>
            </p:nvSpPr>
            <p:spPr bwMode="auto">
              <a:xfrm>
                <a:off x="1766" y="1537"/>
                <a:ext cx="199" cy="187"/>
              </a:xfrm>
              <a:custGeom>
                <a:avLst/>
                <a:gdLst/>
                <a:ahLst/>
                <a:cxnLst>
                  <a:cxn ang="0">
                    <a:pos x="199" y="100"/>
                  </a:cxn>
                  <a:cxn ang="0">
                    <a:pos x="199" y="98"/>
                  </a:cxn>
                  <a:cxn ang="0">
                    <a:pos x="199" y="98"/>
                  </a:cxn>
                  <a:cxn ang="0">
                    <a:pos x="197" y="96"/>
                  </a:cxn>
                  <a:cxn ang="0">
                    <a:pos x="195" y="96"/>
                  </a:cxn>
                  <a:cxn ang="0">
                    <a:pos x="195" y="98"/>
                  </a:cxn>
                  <a:cxn ang="0">
                    <a:pos x="195" y="100"/>
                  </a:cxn>
                  <a:cxn ang="0">
                    <a:pos x="193" y="113"/>
                  </a:cxn>
                  <a:cxn ang="0">
                    <a:pos x="191" y="127"/>
                  </a:cxn>
                  <a:cxn ang="0">
                    <a:pos x="186" y="140"/>
                  </a:cxn>
                  <a:cxn ang="0">
                    <a:pos x="180" y="151"/>
                  </a:cxn>
                  <a:cxn ang="0">
                    <a:pos x="182" y="151"/>
                  </a:cxn>
                  <a:cxn ang="0">
                    <a:pos x="186" y="151"/>
                  </a:cxn>
                  <a:cxn ang="0">
                    <a:pos x="191" y="140"/>
                  </a:cxn>
                  <a:cxn ang="0">
                    <a:pos x="195" y="127"/>
                  </a:cxn>
                  <a:cxn ang="0">
                    <a:pos x="197" y="113"/>
                  </a:cxn>
                  <a:cxn ang="0">
                    <a:pos x="199" y="100"/>
                  </a:cxn>
                  <a:cxn ang="0">
                    <a:pos x="190" y="60"/>
                  </a:cxn>
                  <a:cxn ang="0">
                    <a:pos x="182" y="47"/>
                  </a:cxn>
                  <a:cxn ang="0">
                    <a:pos x="172" y="34"/>
                  </a:cxn>
                  <a:cxn ang="0">
                    <a:pos x="167" y="30"/>
                  </a:cxn>
                  <a:cxn ang="0">
                    <a:pos x="159" y="26"/>
                  </a:cxn>
                  <a:cxn ang="0">
                    <a:pos x="167" y="32"/>
                  </a:cxn>
                  <a:cxn ang="0">
                    <a:pos x="172" y="40"/>
                  </a:cxn>
                  <a:cxn ang="0">
                    <a:pos x="180" y="49"/>
                  </a:cxn>
                  <a:cxn ang="0">
                    <a:pos x="184" y="58"/>
                  </a:cxn>
                  <a:cxn ang="0">
                    <a:pos x="188" y="58"/>
                  </a:cxn>
                  <a:cxn ang="0">
                    <a:pos x="190" y="60"/>
                  </a:cxn>
                  <a:cxn ang="0">
                    <a:pos x="112" y="2"/>
                  </a:cxn>
                  <a:cxn ang="0">
                    <a:pos x="104" y="0"/>
                  </a:cxn>
                  <a:cxn ang="0">
                    <a:pos x="98" y="0"/>
                  </a:cxn>
                  <a:cxn ang="0">
                    <a:pos x="87" y="2"/>
                  </a:cxn>
                  <a:cxn ang="0">
                    <a:pos x="76" y="3"/>
                  </a:cxn>
                  <a:cxn ang="0">
                    <a:pos x="78" y="3"/>
                  </a:cxn>
                  <a:cxn ang="0">
                    <a:pos x="81" y="5"/>
                  </a:cxn>
                  <a:cxn ang="0">
                    <a:pos x="89" y="3"/>
                  </a:cxn>
                  <a:cxn ang="0">
                    <a:pos x="98" y="3"/>
                  </a:cxn>
                  <a:cxn ang="0">
                    <a:pos x="112" y="5"/>
                  </a:cxn>
                  <a:cxn ang="0">
                    <a:pos x="125" y="7"/>
                  </a:cxn>
                  <a:cxn ang="0">
                    <a:pos x="117" y="5"/>
                  </a:cxn>
                  <a:cxn ang="0">
                    <a:pos x="112" y="2"/>
                  </a:cxn>
                  <a:cxn ang="0">
                    <a:pos x="0" y="123"/>
                  </a:cxn>
                  <a:cxn ang="0">
                    <a:pos x="4" y="132"/>
                  </a:cxn>
                  <a:cxn ang="0">
                    <a:pos x="7" y="142"/>
                  </a:cxn>
                  <a:cxn ang="0">
                    <a:pos x="11" y="151"/>
                  </a:cxn>
                  <a:cxn ang="0">
                    <a:pos x="17" y="161"/>
                  </a:cxn>
                  <a:cxn ang="0">
                    <a:pos x="24" y="168"/>
                  </a:cxn>
                  <a:cxn ang="0">
                    <a:pos x="30" y="176"/>
                  </a:cxn>
                  <a:cxn ang="0">
                    <a:pos x="38" y="182"/>
                  </a:cxn>
                  <a:cxn ang="0">
                    <a:pos x="47" y="187"/>
                  </a:cxn>
                  <a:cxn ang="0">
                    <a:pos x="49" y="186"/>
                  </a:cxn>
                  <a:cxn ang="0">
                    <a:pos x="51" y="186"/>
                  </a:cxn>
                  <a:cxn ang="0">
                    <a:pos x="43" y="180"/>
                  </a:cxn>
                  <a:cxn ang="0">
                    <a:pos x="36" y="174"/>
                  </a:cxn>
                  <a:cxn ang="0">
                    <a:pos x="28" y="167"/>
                  </a:cxn>
                  <a:cxn ang="0">
                    <a:pos x="21" y="159"/>
                  </a:cxn>
                  <a:cxn ang="0">
                    <a:pos x="15" y="151"/>
                  </a:cxn>
                  <a:cxn ang="0">
                    <a:pos x="11" y="142"/>
                  </a:cxn>
                  <a:cxn ang="0">
                    <a:pos x="7" y="132"/>
                  </a:cxn>
                  <a:cxn ang="0">
                    <a:pos x="4" y="123"/>
                  </a:cxn>
                  <a:cxn ang="0">
                    <a:pos x="2" y="123"/>
                  </a:cxn>
                  <a:cxn ang="0">
                    <a:pos x="0" y="123"/>
                  </a:cxn>
                </a:cxnLst>
                <a:rect l="0" t="0" r="r" b="b"/>
                <a:pathLst>
                  <a:path w="199" h="187">
                    <a:moveTo>
                      <a:pt x="199" y="100"/>
                    </a:moveTo>
                    <a:lnTo>
                      <a:pt x="199" y="98"/>
                    </a:lnTo>
                    <a:lnTo>
                      <a:pt x="199" y="98"/>
                    </a:lnTo>
                    <a:lnTo>
                      <a:pt x="197" y="96"/>
                    </a:lnTo>
                    <a:lnTo>
                      <a:pt x="195" y="96"/>
                    </a:lnTo>
                    <a:lnTo>
                      <a:pt x="195" y="98"/>
                    </a:lnTo>
                    <a:lnTo>
                      <a:pt x="195" y="100"/>
                    </a:lnTo>
                    <a:lnTo>
                      <a:pt x="193" y="113"/>
                    </a:lnTo>
                    <a:lnTo>
                      <a:pt x="191" y="127"/>
                    </a:lnTo>
                    <a:lnTo>
                      <a:pt x="186" y="140"/>
                    </a:lnTo>
                    <a:lnTo>
                      <a:pt x="180" y="151"/>
                    </a:lnTo>
                    <a:lnTo>
                      <a:pt x="182" y="151"/>
                    </a:lnTo>
                    <a:lnTo>
                      <a:pt x="186" y="151"/>
                    </a:lnTo>
                    <a:lnTo>
                      <a:pt x="191" y="140"/>
                    </a:lnTo>
                    <a:lnTo>
                      <a:pt x="195" y="127"/>
                    </a:lnTo>
                    <a:lnTo>
                      <a:pt x="197" y="113"/>
                    </a:lnTo>
                    <a:lnTo>
                      <a:pt x="199" y="100"/>
                    </a:lnTo>
                    <a:close/>
                    <a:moveTo>
                      <a:pt x="190" y="60"/>
                    </a:moveTo>
                    <a:lnTo>
                      <a:pt x="182" y="47"/>
                    </a:lnTo>
                    <a:lnTo>
                      <a:pt x="172" y="34"/>
                    </a:lnTo>
                    <a:lnTo>
                      <a:pt x="167" y="30"/>
                    </a:lnTo>
                    <a:lnTo>
                      <a:pt x="159" y="26"/>
                    </a:lnTo>
                    <a:lnTo>
                      <a:pt x="167" y="32"/>
                    </a:lnTo>
                    <a:lnTo>
                      <a:pt x="172" y="40"/>
                    </a:lnTo>
                    <a:lnTo>
                      <a:pt x="180" y="49"/>
                    </a:lnTo>
                    <a:lnTo>
                      <a:pt x="184" y="58"/>
                    </a:lnTo>
                    <a:lnTo>
                      <a:pt x="188" y="58"/>
                    </a:lnTo>
                    <a:lnTo>
                      <a:pt x="190" y="60"/>
                    </a:lnTo>
                    <a:close/>
                    <a:moveTo>
                      <a:pt x="112" y="2"/>
                    </a:moveTo>
                    <a:lnTo>
                      <a:pt x="104" y="0"/>
                    </a:lnTo>
                    <a:lnTo>
                      <a:pt x="98" y="0"/>
                    </a:lnTo>
                    <a:lnTo>
                      <a:pt x="87" y="2"/>
                    </a:lnTo>
                    <a:lnTo>
                      <a:pt x="76" y="3"/>
                    </a:lnTo>
                    <a:lnTo>
                      <a:pt x="78" y="3"/>
                    </a:lnTo>
                    <a:lnTo>
                      <a:pt x="81" y="5"/>
                    </a:lnTo>
                    <a:lnTo>
                      <a:pt x="89" y="3"/>
                    </a:lnTo>
                    <a:lnTo>
                      <a:pt x="98" y="3"/>
                    </a:lnTo>
                    <a:lnTo>
                      <a:pt x="112" y="5"/>
                    </a:lnTo>
                    <a:lnTo>
                      <a:pt x="125" y="7"/>
                    </a:lnTo>
                    <a:lnTo>
                      <a:pt x="117" y="5"/>
                    </a:lnTo>
                    <a:lnTo>
                      <a:pt x="112" y="2"/>
                    </a:lnTo>
                    <a:close/>
                    <a:moveTo>
                      <a:pt x="0" y="123"/>
                    </a:moveTo>
                    <a:lnTo>
                      <a:pt x="4" y="132"/>
                    </a:lnTo>
                    <a:lnTo>
                      <a:pt x="7" y="142"/>
                    </a:lnTo>
                    <a:lnTo>
                      <a:pt x="11" y="151"/>
                    </a:lnTo>
                    <a:lnTo>
                      <a:pt x="17" y="161"/>
                    </a:lnTo>
                    <a:lnTo>
                      <a:pt x="24" y="168"/>
                    </a:lnTo>
                    <a:lnTo>
                      <a:pt x="30" y="176"/>
                    </a:lnTo>
                    <a:lnTo>
                      <a:pt x="38" y="182"/>
                    </a:lnTo>
                    <a:lnTo>
                      <a:pt x="47" y="187"/>
                    </a:lnTo>
                    <a:lnTo>
                      <a:pt x="49" y="186"/>
                    </a:lnTo>
                    <a:lnTo>
                      <a:pt x="51" y="186"/>
                    </a:lnTo>
                    <a:lnTo>
                      <a:pt x="43" y="180"/>
                    </a:lnTo>
                    <a:lnTo>
                      <a:pt x="36" y="174"/>
                    </a:lnTo>
                    <a:lnTo>
                      <a:pt x="28" y="167"/>
                    </a:lnTo>
                    <a:lnTo>
                      <a:pt x="21" y="159"/>
                    </a:lnTo>
                    <a:lnTo>
                      <a:pt x="15" y="151"/>
                    </a:lnTo>
                    <a:lnTo>
                      <a:pt x="11" y="142"/>
                    </a:lnTo>
                    <a:lnTo>
                      <a:pt x="7" y="132"/>
                    </a:lnTo>
                    <a:lnTo>
                      <a:pt x="4" y="123"/>
                    </a:lnTo>
                    <a:lnTo>
                      <a:pt x="2" y="123"/>
                    </a:lnTo>
                    <a:lnTo>
                      <a:pt x="0" y="123"/>
                    </a:lnTo>
                    <a:close/>
                  </a:path>
                </a:pathLst>
              </a:custGeom>
              <a:solidFill>
                <a:srgbClr val="EAB32A"/>
              </a:solidFill>
              <a:ln w="9525">
                <a:noFill/>
                <a:round/>
                <a:headEnd/>
                <a:tailEnd/>
              </a:ln>
            </p:spPr>
            <p:txBody>
              <a:bodyPr/>
              <a:lstStyle/>
              <a:p>
                <a:endParaRPr lang="en-US"/>
              </a:p>
            </p:txBody>
          </p:sp>
          <p:sp>
            <p:nvSpPr>
              <p:cNvPr id="179514" name="Freeform 314"/>
              <p:cNvSpPr>
                <a:spLocks noEditPoints="1"/>
              </p:cNvSpPr>
              <p:nvPr/>
            </p:nvSpPr>
            <p:spPr bwMode="auto">
              <a:xfrm>
                <a:off x="1768" y="1539"/>
                <a:ext cx="195" cy="184"/>
              </a:xfrm>
              <a:custGeom>
                <a:avLst/>
                <a:gdLst/>
                <a:ahLst/>
                <a:cxnLst>
                  <a:cxn ang="0">
                    <a:pos x="195" y="98"/>
                  </a:cxn>
                  <a:cxn ang="0">
                    <a:pos x="195" y="96"/>
                  </a:cxn>
                  <a:cxn ang="0">
                    <a:pos x="195" y="94"/>
                  </a:cxn>
                  <a:cxn ang="0">
                    <a:pos x="193" y="94"/>
                  </a:cxn>
                  <a:cxn ang="0">
                    <a:pos x="191" y="94"/>
                  </a:cxn>
                  <a:cxn ang="0">
                    <a:pos x="191" y="96"/>
                  </a:cxn>
                  <a:cxn ang="0">
                    <a:pos x="191" y="98"/>
                  </a:cxn>
                  <a:cxn ang="0">
                    <a:pos x="189" y="113"/>
                  </a:cxn>
                  <a:cxn ang="0">
                    <a:pos x="188" y="127"/>
                  </a:cxn>
                  <a:cxn ang="0">
                    <a:pos x="182" y="138"/>
                  </a:cxn>
                  <a:cxn ang="0">
                    <a:pos x="176" y="149"/>
                  </a:cxn>
                  <a:cxn ang="0">
                    <a:pos x="178" y="149"/>
                  </a:cxn>
                  <a:cxn ang="0">
                    <a:pos x="180" y="149"/>
                  </a:cxn>
                  <a:cxn ang="0">
                    <a:pos x="188" y="138"/>
                  </a:cxn>
                  <a:cxn ang="0">
                    <a:pos x="191" y="125"/>
                  </a:cxn>
                  <a:cxn ang="0">
                    <a:pos x="193" y="111"/>
                  </a:cxn>
                  <a:cxn ang="0">
                    <a:pos x="195" y="98"/>
                  </a:cxn>
                  <a:cxn ang="0">
                    <a:pos x="186" y="56"/>
                  </a:cxn>
                  <a:cxn ang="0">
                    <a:pos x="176" y="41"/>
                  </a:cxn>
                  <a:cxn ang="0">
                    <a:pos x="165" y="28"/>
                  </a:cxn>
                  <a:cxn ang="0">
                    <a:pos x="140" y="15"/>
                  </a:cxn>
                  <a:cxn ang="0">
                    <a:pos x="115" y="1"/>
                  </a:cxn>
                  <a:cxn ang="0">
                    <a:pos x="106" y="1"/>
                  </a:cxn>
                  <a:cxn ang="0">
                    <a:pos x="96" y="0"/>
                  </a:cxn>
                  <a:cxn ang="0">
                    <a:pos x="85" y="1"/>
                  </a:cxn>
                  <a:cxn ang="0">
                    <a:pos x="76" y="1"/>
                  </a:cxn>
                  <a:cxn ang="0">
                    <a:pos x="79" y="3"/>
                  </a:cxn>
                  <a:cxn ang="0">
                    <a:pos x="81" y="5"/>
                  </a:cxn>
                  <a:cxn ang="0">
                    <a:pos x="89" y="3"/>
                  </a:cxn>
                  <a:cxn ang="0">
                    <a:pos x="96" y="3"/>
                  </a:cxn>
                  <a:cxn ang="0">
                    <a:pos x="110" y="5"/>
                  </a:cxn>
                  <a:cxn ang="0">
                    <a:pos x="123" y="7"/>
                  </a:cxn>
                  <a:cxn ang="0">
                    <a:pos x="134" y="11"/>
                  </a:cxn>
                  <a:cxn ang="0">
                    <a:pos x="146" y="19"/>
                  </a:cxn>
                  <a:cxn ang="0">
                    <a:pos x="155" y="24"/>
                  </a:cxn>
                  <a:cxn ang="0">
                    <a:pos x="165" y="34"/>
                  </a:cxn>
                  <a:cxn ang="0">
                    <a:pos x="172" y="43"/>
                  </a:cxn>
                  <a:cxn ang="0">
                    <a:pos x="180" y="55"/>
                  </a:cxn>
                  <a:cxn ang="0">
                    <a:pos x="182" y="56"/>
                  </a:cxn>
                  <a:cxn ang="0">
                    <a:pos x="186" y="56"/>
                  </a:cxn>
                  <a:cxn ang="0">
                    <a:pos x="0" y="121"/>
                  </a:cxn>
                  <a:cxn ang="0">
                    <a:pos x="3" y="130"/>
                  </a:cxn>
                  <a:cxn ang="0">
                    <a:pos x="7" y="140"/>
                  </a:cxn>
                  <a:cxn ang="0">
                    <a:pos x="11" y="149"/>
                  </a:cxn>
                  <a:cxn ang="0">
                    <a:pos x="17" y="157"/>
                  </a:cxn>
                  <a:cxn ang="0">
                    <a:pos x="24" y="165"/>
                  </a:cxn>
                  <a:cxn ang="0">
                    <a:pos x="30" y="172"/>
                  </a:cxn>
                  <a:cxn ang="0">
                    <a:pos x="40" y="180"/>
                  </a:cxn>
                  <a:cxn ang="0">
                    <a:pos x="47" y="184"/>
                  </a:cxn>
                  <a:cxn ang="0">
                    <a:pos x="49" y="184"/>
                  </a:cxn>
                  <a:cxn ang="0">
                    <a:pos x="53" y="184"/>
                  </a:cxn>
                  <a:cxn ang="0">
                    <a:pos x="43" y="178"/>
                  </a:cxn>
                  <a:cxn ang="0">
                    <a:pos x="36" y="172"/>
                  </a:cxn>
                  <a:cxn ang="0">
                    <a:pos x="28" y="165"/>
                  </a:cxn>
                  <a:cxn ang="0">
                    <a:pos x="21" y="157"/>
                  </a:cxn>
                  <a:cxn ang="0">
                    <a:pos x="15" y="147"/>
                  </a:cxn>
                  <a:cxn ang="0">
                    <a:pos x="11" y="140"/>
                  </a:cxn>
                  <a:cxn ang="0">
                    <a:pos x="7" y="130"/>
                  </a:cxn>
                  <a:cxn ang="0">
                    <a:pos x="3" y="119"/>
                  </a:cxn>
                  <a:cxn ang="0">
                    <a:pos x="2" y="121"/>
                  </a:cxn>
                  <a:cxn ang="0">
                    <a:pos x="0" y="121"/>
                  </a:cxn>
                </a:cxnLst>
                <a:rect l="0" t="0" r="r" b="b"/>
                <a:pathLst>
                  <a:path w="195" h="184">
                    <a:moveTo>
                      <a:pt x="195" y="98"/>
                    </a:moveTo>
                    <a:lnTo>
                      <a:pt x="195" y="96"/>
                    </a:lnTo>
                    <a:lnTo>
                      <a:pt x="195" y="94"/>
                    </a:lnTo>
                    <a:lnTo>
                      <a:pt x="193" y="94"/>
                    </a:lnTo>
                    <a:lnTo>
                      <a:pt x="191" y="94"/>
                    </a:lnTo>
                    <a:lnTo>
                      <a:pt x="191" y="96"/>
                    </a:lnTo>
                    <a:lnTo>
                      <a:pt x="191" y="98"/>
                    </a:lnTo>
                    <a:lnTo>
                      <a:pt x="189" y="113"/>
                    </a:lnTo>
                    <a:lnTo>
                      <a:pt x="188" y="127"/>
                    </a:lnTo>
                    <a:lnTo>
                      <a:pt x="182" y="138"/>
                    </a:lnTo>
                    <a:lnTo>
                      <a:pt x="176" y="149"/>
                    </a:lnTo>
                    <a:lnTo>
                      <a:pt x="178" y="149"/>
                    </a:lnTo>
                    <a:lnTo>
                      <a:pt x="180" y="149"/>
                    </a:lnTo>
                    <a:lnTo>
                      <a:pt x="188" y="138"/>
                    </a:lnTo>
                    <a:lnTo>
                      <a:pt x="191" y="125"/>
                    </a:lnTo>
                    <a:lnTo>
                      <a:pt x="193" y="111"/>
                    </a:lnTo>
                    <a:lnTo>
                      <a:pt x="195" y="98"/>
                    </a:lnTo>
                    <a:close/>
                    <a:moveTo>
                      <a:pt x="186" y="56"/>
                    </a:moveTo>
                    <a:lnTo>
                      <a:pt x="176" y="41"/>
                    </a:lnTo>
                    <a:lnTo>
                      <a:pt x="165" y="28"/>
                    </a:lnTo>
                    <a:lnTo>
                      <a:pt x="140" y="15"/>
                    </a:lnTo>
                    <a:lnTo>
                      <a:pt x="115" y="1"/>
                    </a:lnTo>
                    <a:lnTo>
                      <a:pt x="106" y="1"/>
                    </a:lnTo>
                    <a:lnTo>
                      <a:pt x="96" y="0"/>
                    </a:lnTo>
                    <a:lnTo>
                      <a:pt x="85" y="1"/>
                    </a:lnTo>
                    <a:lnTo>
                      <a:pt x="76" y="1"/>
                    </a:lnTo>
                    <a:lnTo>
                      <a:pt x="79" y="3"/>
                    </a:lnTo>
                    <a:lnTo>
                      <a:pt x="81" y="5"/>
                    </a:lnTo>
                    <a:lnTo>
                      <a:pt x="89" y="3"/>
                    </a:lnTo>
                    <a:lnTo>
                      <a:pt x="96" y="3"/>
                    </a:lnTo>
                    <a:lnTo>
                      <a:pt x="110" y="5"/>
                    </a:lnTo>
                    <a:lnTo>
                      <a:pt x="123" y="7"/>
                    </a:lnTo>
                    <a:lnTo>
                      <a:pt x="134" y="11"/>
                    </a:lnTo>
                    <a:lnTo>
                      <a:pt x="146" y="19"/>
                    </a:lnTo>
                    <a:lnTo>
                      <a:pt x="155" y="24"/>
                    </a:lnTo>
                    <a:lnTo>
                      <a:pt x="165" y="34"/>
                    </a:lnTo>
                    <a:lnTo>
                      <a:pt x="172" y="43"/>
                    </a:lnTo>
                    <a:lnTo>
                      <a:pt x="180" y="55"/>
                    </a:lnTo>
                    <a:lnTo>
                      <a:pt x="182" y="56"/>
                    </a:lnTo>
                    <a:lnTo>
                      <a:pt x="186" y="56"/>
                    </a:lnTo>
                    <a:close/>
                    <a:moveTo>
                      <a:pt x="0" y="121"/>
                    </a:moveTo>
                    <a:lnTo>
                      <a:pt x="3" y="130"/>
                    </a:lnTo>
                    <a:lnTo>
                      <a:pt x="7" y="140"/>
                    </a:lnTo>
                    <a:lnTo>
                      <a:pt x="11" y="149"/>
                    </a:lnTo>
                    <a:lnTo>
                      <a:pt x="17" y="157"/>
                    </a:lnTo>
                    <a:lnTo>
                      <a:pt x="24" y="165"/>
                    </a:lnTo>
                    <a:lnTo>
                      <a:pt x="30" y="172"/>
                    </a:lnTo>
                    <a:lnTo>
                      <a:pt x="40" y="180"/>
                    </a:lnTo>
                    <a:lnTo>
                      <a:pt x="47" y="184"/>
                    </a:lnTo>
                    <a:lnTo>
                      <a:pt x="49" y="184"/>
                    </a:lnTo>
                    <a:lnTo>
                      <a:pt x="53" y="184"/>
                    </a:lnTo>
                    <a:lnTo>
                      <a:pt x="43" y="178"/>
                    </a:lnTo>
                    <a:lnTo>
                      <a:pt x="36" y="172"/>
                    </a:lnTo>
                    <a:lnTo>
                      <a:pt x="28" y="165"/>
                    </a:lnTo>
                    <a:lnTo>
                      <a:pt x="21" y="157"/>
                    </a:lnTo>
                    <a:lnTo>
                      <a:pt x="15" y="147"/>
                    </a:lnTo>
                    <a:lnTo>
                      <a:pt x="11" y="140"/>
                    </a:lnTo>
                    <a:lnTo>
                      <a:pt x="7" y="130"/>
                    </a:lnTo>
                    <a:lnTo>
                      <a:pt x="3" y="119"/>
                    </a:lnTo>
                    <a:lnTo>
                      <a:pt x="2" y="121"/>
                    </a:lnTo>
                    <a:lnTo>
                      <a:pt x="0" y="121"/>
                    </a:lnTo>
                    <a:close/>
                  </a:path>
                </a:pathLst>
              </a:custGeom>
              <a:solidFill>
                <a:srgbClr val="EBB429"/>
              </a:solidFill>
              <a:ln w="9525">
                <a:noFill/>
                <a:round/>
                <a:headEnd/>
                <a:tailEnd/>
              </a:ln>
            </p:spPr>
            <p:txBody>
              <a:bodyPr/>
              <a:lstStyle/>
              <a:p>
                <a:endParaRPr lang="en-US"/>
              </a:p>
            </p:txBody>
          </p:sp>
          <p:sp>
            <p:nvSpPr>
              <p:cNvPr id="179515" name="Freeform 315"/>
              <p:cNvSpPr>
                <a:spLocks noEditPoints="1"/>
              </p:cNvSpPr>
              <p:nvPr/>
            </p:nvSpPr>
            <p:spPr bwMode="auto">
              <a:xfrm>
                <a:off x="1770" y="1540"/>
                <a:ext cx="191" cy="183"/>
              </a:xfrm>
              <a:custGeom>
                <a:avLst/>
                <a:gdLst/>
                <a:ahLst/>
                <a:cxnLst>
                  <a:cxn ang="0">
                    <a:pos x="191" y="95"/>
                  </a:cxn>
                  <a:cxn ang="0">
                    <a:pos x="189" y="93"/>
                  </a:cxn>
                  <a:cxn ang="0">
                    <a:pos x="187" y="95"/>
                  </a:cxn>
                  <a:cxn ang="0">
                    <a:pos x="186" y="112"/>
                  </a:cxn>
                  <a:cxn ang="0">
                    <a:pos x="178" y="137"/>
                  </a:cxn>
                  <a:cxn ang="0">
                    <a:pos x="174" y="148"/>
                  </a:cxn>
                  <a:cxn ang="0">
                    <a:pos x="182" y="137"/>
                  </a:cxn>
                  <a:cxn ang="0">
                    <a:pos x="189" y="110"/>
                  </a:cxn>
                  <a:cxn ang="0">
                    <a:pos x="180" y="55"/>
                  </a:cxn>
                  <a:cxn ang="0">
                    <a:pos x="170" y="37"/>
                  </a:cxn>
                  <a:cxn ang="0">
                    <a:pos x="155" y="23"/>
                  </a:cxn>
                  <a:cxn ang="0">
                    <a:pos x="121" y="4"/>
                  </a:cxn>
                  <a:cxn ang="0">
                    <a:pos x="94" y="0"/>
                  </a:cxn>
                  <a:cxn ang="0">
                    <a:pos x="77" y="2"/>
                  </a:cxn>
                  <a:cxn ang="0">
                    <a:pos x="81" y="6"/>
                  </a:cxn>
                  <a:cxn ang="0">
                    <a:pos x="81" y="6"/>
                  </a:cxn>
                  <a:cxn ang="0">
                    <a:pos x="94" y="4"/>
                  </a:cxn>
                  <a:cxn ang="0">
                    <a:pos x="119" y="8"/>
                  </a:cxn>
                  <a:cxn ang="0">
                    <a:pos x="142" y="18"/>
                  </a:cxn>
                  <a:cxn ang="0">
                    <a:pos x="161" y="33"/>
                  </a:cxn>
                  <a:cxn ang="0">
                    <a:pos x="174" y="52"/>
                  </a:cxn>
                  <a:cxn ang="0">
                    <a:pos x="180" y="55"/>
                  </a:cxn>
                  <a:cxn ang="0">
                    <a:pos x="3" y="129"/>
                  </a:cxn>
                  <a:cxn ang="0">
                    <a:pos x="11" y="148"/>
                  </a:cxn>
                  <a:cxn ang="0">
                    <a:pos x="24" y="164"/>
                  </a:cxn>
                  <a:cxn ang="0">
                    <a:pos x="39" y="177"/>
                  </a:cxn>
                  <a:cxn ang="0">
                    <a:pos x="51" y="183"/>
                  </a:cxn>
                  <a:cxn ang="0">
                    <a:pos x="43" y="175"/>
                  </a:cxn>
                  <a:cxn ang="0">
                    <a:pos x="28" y="164"/>
                  </a:cxn>
                  <a:cxn ang="0">
                    <a:pos x="15" y="146"/>
                  </a:cxn>
                  <a:cxn ang="0">
                    <a:pos x="7" y="128"/>
                  </a:cxn>
                  <a:cxn ang="0">
                    <a:pos x="1" y="118"/>
                  </a:cxn>
                </a:cxnLst>
                <a:rect l="0" t="0" r="r" b="b"/>
                <a:pathLst>
                  <a:path w="191" h="183">
                    <a:moveTo>
                      <a:pt x="191" y="97"/>
                    </a:moveTo>
                    <a:lnTo>
                      <a:pt x="191" y="95"/>
                    </a:lnTo>
                    <a:lnTo>
                      <a:pt x="191" y="93"/>
                    </a:lnTo>
                    <a:lnTo>
                      <a:pt x="189" y="93"/>
                    </a:lnTo>
                    <a:lnTo>
                      <a:pt x="187" y="93"/>
                    </a:lnTo>
                    <a:lnTo>
                      <a:pt x="187" y="95"/>
                    </a:lnTo>
                    <a:lnTo>
                      <a:pt x="187" y="97"/>
                    </a:lnTo>
                    <a:lnTo>
                      <a:pt x="186" y="112"/>
                    </a:lnTo>
                    <a:lnTo>
                      <a:pt x="184" y="126"/>
                    </a:lnTo>
                    <a:lnTo>
                      <a:pt x="178" y="137"/>
                    </a:lnTo>
                    <a:lnTo>
                      <a:pt x="170" y="148"/>
                    </a:lnTo>
                    <a:lnTo>
                      <a:pt x="174" y="148"/>
                    </a:lnTo>
                    <a:lnTo>
                      <a:pt x="176" y="148"/>
                    </a:lnTo>
                    <a:lnTo>
                      <a:pt x="182" y="137"/>
                    </a:lnTo>
                    <a:lnTo>
                      <a:pt x="187" y="124"/>
                    </a:lnTo>
                    <a:lnTo>
                      <a:pt x="189" y="110"/>
                    </a:lnTo>
                    <a:lnTo>
                      <a:pt x="191" y="97"/>
                    </a:lnTo>
                    <a:close/>
                    <a:moveTo>
                      <a:pt x="180" y="55"/>
                    </a:moveTo>
                    <a:lnTo>
                      <a:pt x="176" y="46"/>
                    </a:lnTo>
                    <a:lnTo>
                      <a:pt x="170" y="37"/>
                    </a:lnTo>
                    <a:lnTo>
                      <a:pt x="163" y="29"/>
                    </a:lnTo>
                    <a:lnTo>
                      <a:pt x="155" y="23"/>
                    </a:lnTo>
                    <a:lnTo>
                      <a:pt x="138" y="14"/>
                    </a:lnTo>
                    <a:lnTo>
                      <a:pt x="121" y="4"/>
                    </a:lnTo>
                    <a:lnTo>
                      <a:pt x="108" y="2"/>
                    </a:lnTo>
                    <a:lnTo>
                      <a:pt x="94" y="0"/>
                    </a:lnTo>
                    <a:lnTo>
                      <a:pt x="85" y="0"/>
                    </a:lnTo>
                    <a:lnTo>
                      <a:pt x="77" y="2"/>
                    </a:lnTo>
                    <a:lnTo>
                      <a:pt x="79" y="4"/>
                    </a:lnTo>
                    <a:lnTo>
                      <a:pt x="81" y="6"/>
                    </a:lnTo>
                    <a:lnTo>
                      <a:pt x="81" y="6"/>
                    </a:lnTo>
                    <a:lnTo>
                      <a:pt x="81" y="6"/>
                    </a:lnTo>
                    <a:lnTo>
                      <a:pt x="87" y="4"/>
                    </a:lnTo>
                    <a:lnTo>
                      <a:pt x="94" y="4"/>
                    </a:lnTo>
                    <a:lnTo>
                      <a:pt x="106" y="6"/>
                    </a:lnTo>
                    <a:lnTo>
                      <a:pt x="119" y="8"/>
                    </a:lnTo>
                    <a:lnTo>
                      <a:pt x="130" y="12"/>
                    </a:lnTo>
                    <a:lnTo>
                      <a:pt x="142" y="18"/>
                    </a:lnTo>
                    <a:lnTo>
                      <a:pt x="151" y="25"/>
                    </a:lnTo>
                    <a:lnTo>
                      <a:pt x="161" y="33"/>
                    </a:lnTo>
                    <a:lnTo>
                      <a:pt x="168" y="42"/>
                    </a:lnTo>
                    <a:lnTo>
                      <a:pt x="174" y="52"/>
                    </a:lnTo>
                    <a:lnTo>
                      <a:pt x="178" y="54"/>
                    </a:lnTo>
                    <a:lnTo>
                      <a:pt x="180" y="55"/>
                    </a:lnTo>
                    <a:close/>
                    <a:moveTo>
                      <a:pt x="0" y="120"/>
                    </a:moveTo>
                    <a:lnTo>
                      <a:pt x="3" y="129"/>
                    </a:lnTo>
                    <a:lnTo>
                      <a:pt x="7" y="139"/>
                    </a:lnTo>
                    <a:lnTo>
                      <a:pt x="11" y="148"/>
                    </a:lnTo>
                    <a:lnTo>
                      <a:pt x="17" y="156"/>
                    </a:lnTo>
                    <a:lnTo>
                      <a:pt x="24" y="164"/>
                    </a:lnTo>
                    <a:lnTo>
                      <a:pt x="32" y="171"/>
                    </a:lnTo>
                    <a:lnTo>
                      <a:pt x="39" y="177"/>
                    </a:lnTo>
                    <a:lnTo>
                      <a:pt x="47" y="183"/>
                    </a:lnTo>
                    <a:lnTo>
                      <a:pt x="51" y="183"/>
                    </a:lnTo>
                    <a:lnTo>
                      <a:pt x="53" y="181"/>
                    </a:lnTo>
                    <a:lnTo>
                      <a:pt x="43" y="175"/>
                    </a:lnTo>
                    <a:lnTo>
                      <a:pt x="36" y="169"/>
                    </a:lnTo>
                    <a:lnTo>
                      <a:pt x="28" y="164"/>
                    </a:lnTo>
                    <a:lnTo>
                      <a:pt x="20" y="156"/>
                    </a:lnTo>
                    <a:lnTo>
                      <a:pt x="15" y="146"/>
                    </a:lnTo>
                    <a:lnTo>
                      <a:pt x="11" y="137"/>
                    </a:lnTo>
                    <a:lnTo>
                      <a:pt x="7" y="128"/>
                    </a:lnTo>
                    <a:lnTo>
                      <a:pt x="3" y="118"/>
                    </a:lnTo>
                    <a:lnTo>
                      <a:pt x="1" y="118"/>
                    </a:lnTo>
                    <a:lnTo>
                      <a:pt x="0" y="120"/>
                    </a:lnTo>
                    <a:close/>
                  </a:path>
                </a:pathLst>
              </a:custGeom>
              <a:solidFill>
                <a:srgbClr val="EBB529"/>
              </a:solidFill>
              <a:ln w="9525">
                <a:noFill/>
                <a:round/>
                <a:headEnd/>
                <a:tailEnd/>
              </a:ln>
            </p:spPr>
            <p:txBody>
              <a:bodyPr/>
              <a:lstStyle/>
              <a:p>
                <a:endParaRPr lang="en-US"/>
              </a:p>
            </p:txBody>
          </p:sp>
          <p:sp>
            <p:nvSpPr>
              <p:cNvPr id="179516" name="Freeform 316"/>
              <p:cNvSpPr>
                <a:spLocks noEditPoints="1"/>
              </p:cNvSpPr>
              <p:nvPr/>
            </p:nvSpPr>
            <p:spPr bwMode="auto">
              <a:xfrm>
                <a:off x="1771" y="1542"/>
                <a:ext cx="188" cy="181"/>
              </a:xfrm>
              <a:custGeom>
                <a:avLst/>
                <a:gdLst/>
                <a:ahLst/>
                <a:cxnLst>
                  <a:cxn ang="0">
                    <a:pos x="188" y="93"/>
                  </a:cxn>
                  <a:cxn ang="0">
                    <a:pos x="186" y="91"/>
                  </a:cxn>
                  <a:cxn ang="0">
                    <a:pos x="185" y="93"/>
                  </a:cxn>
                  <a:cxn ang="0">
                    <a:pos x="183" y="110"/>
                  </a:cxn>
                  <a:cxn ang="0">
                    <a:pos x="175" y="135"/>
                  </a:cxn>
                  <a:cxn ang="0">
                    <a:pos x="169" y="146"/>
                  </a:cxn>
                  <a:cxn ang="0">
                    <a:pos x="179" y="135"/>
                  </a:cxn>
                  <a:cxn ang="0">
                    <a:pos x="186" y="110"/>
                  </a:cxn>
                  <a:cxn ang="0">
                    <a:pos x="177" y="52"/>
                  </a:cxn>
                  <a:cxn ang="0">
                    <a:pos x="162" y="31"/>
                  </a:cxn>
                  <a:cxn ang="0">
                    <a:pos x="143" y="16"/>
                  </a:cxn>
                  <a:cxn ang="0">
                    <a:pos x="120" y="4"/>
                  </a:cxn>
                  <a:cxn ang="0">
                    <a:pos x="93" y="0"/>
                  </a:cxn>
                  <a:cxn ang="0">
                    <a:pos x="78" y="2"/>
                  </a:cxn>
                  <a:cxn ang="0">
                    <a:pos x="80" y="4"/>
                  </a:cxn>
                  <a:cxn ang="0">
                    <a:pos x="82" y="6"/>
                  </a:cxn>
                  <a:cxn ang="0">
                    <a:pos x="93" y="4"/>
                  </a:cxn>
                  <a:cxn ang="0">
                    <a:pos x="116" y="8"/>
                  </a:cxn>
                  <a:cxn ang="0">
                    <a:pos x="137" y="16"/>
                  </a:cxn>
                  <a:cxn ang="0">
                    <a:pos x="156" y="31"/>
                  </a:cxn>
                  <a:cxn ang="0">
                    <a:pos x="169" y="48"/>
                  </a:cxn>
                  <a:cxn ang="0">
                    <a:pos x="177" y="52"/>
                  </a:cxn>
                  <a:cxn ang="0">
                    <a:pos x="4" y="127"/>
                  </a:cxn>
                  <a:cxn ang="0">
                    <a:pos x="12" y="144"/>
                  </a:cxn>
                  <a:cxn ang="0">
                    <a:pos x="25" y="162"/>
                  </a:cxn>
                  <a:cxn ang="0">
                    <a:pos x="40" y="175"/>
                  </a:cxn>
                  <a:cxn ang="0">
                    <a:pos x="52" y="179"/>
                  </a:cxn>
                  <a:cxn ang="0">
                    <a:pos x="44" y="173"/>
                  </a:cxn>
                  <a:cxn ang="0">
                    <a:pos x="29" y="160"/>
                  </a:cxn>
                  <a:cxn ang="0">
                    <a:pos x="16" y="144"/>
                  </a:cxn>
                  <a:cxn ang="0">
                    <a:pos x="8" y="126"/>
                  </a:cxn>
                  <a:cxn ang="0">
                    <a:pos x="2" y="116"/>
                  </a:cxn>
                </a:cxnLst>
                <a:rect l="0" t="0" r="r" b="b"/>
                <a:pathLst>
                  <a:path w="188" h="181">
                    <a:moveTo>
                      <a:pt x="188" y="95"/>
                    </a:moveTo>
                    <a:lnTo>
                      <a:pt x="188" y="93"/>
                    </a:lnTo>
                    <a:lnTo>
                      <a:pt x="188" y="91"/>
                    </a:lnTo>
                    <a:lnTo>
                      <a:pt x="186" y="91"/>
                    </a:lnTo>
                    <a:lnTo>
                      <a:pt x="185" y="91"/>
                    </a:lnTo>
                    <a:lnTo>
                      <a:pt x="185" y="93"/>
                    </a:lnTo>
                    <a:lnTo>
                      <a:pt x="185" y="95"/>
                    </a:lnTo>
                    <a:lnTo>
                      <a:pt x="183" y="110"/>
                    </a:lnTo>
                    <a:lnTo>
                      <a:pt x="179" y="124"/>
                    </a:lnTo>
                    <a:lnTo>
                      <a:pt x="175" y="135"/>
                    </a:lnTo>
                    <a:lnTo>
                      <a:pt x="167" y="148"/>
                    </a:lnTo>
                    <a:lnTo>
                      <a:pt x="169" y="146"/>
                    </a:lnTo>
                    <a:lnTo>
                      <a:pt x="173" y="146"/>
                    </a:lnTo>
                    <a:lnTo>
                      <a:pt x="179" y="135"/>
                    </a:lnTo>
                    <a:lnTo>
                      <a:pt x="185" y="124"/>
                    </a:lnTo>
                    <a:lnTo>
                      <a:pt x="186" y="110"/>
                    </a:lnTo>
                    <a:lnTo>
                      <a:pt x="188" y="95"/>
                    </a:lnTo>
                    <a:close/>
                    <a:moveTo>
                      <a:pt x="177" y="52"/>
                    </a:moveTo>
                    <a:lnTo>
                      <a:pt x="169" y="40"/>
                    </a:lnTo>
                    <a:lnTo>
                      <a:pt x="162" y="31"/>
                    </a:lnTo>
                    <a:lnTo>
                      <a:pt x="152" y="21"/>
                    </a:lnTo>
                    <a:lnTo>
                      <a:pt x="143" y="16"/>
                    </a:lnTo>
                    <a:lnTo>
                      <a:pt x="131" y="8"/>
                    </a:lnTo>
                    <a:lnTo>
                      <a:pt x="120" y="4"/>
                    </a:lnTo>
                    <a:lnTo>
                      <a:pt x="107" y="2"/>
                    </a:lnTo>
                    <a:lnTo>
                      <a:pt x="93" y="0"/>
                    </a:lnTo>
                    <a:lnTo>
                      <a:pt x="86" y="0"/>
                    </a:lnTo>
                    <a:lnTo>
                      <a:pt x="78" y="2"/>
                    </a:lnTo>
                    <a:lnTo>
                      <a:pt x="78" y="2"/>
                    </a:lnTo>
                    <a:lnTo>
                      <a:pt x="80" y="4"/>
                    </a:lnTo>
                    <a:lnTo>
                      <a:pt x="82" y="4"/>
                    </a:lnTo>
                    <a:lnTo>
                      <a:pt x="82" y="6"/>
                    </a:lnTo>
                    <a:lnTo>
                      <a:pt x="88" y="4"/>
                    </a:lnTo>
                    <a:lnTo>
                      <a:pt x="93" y="4"/>
                    </a:lnTo>
                    <a:lnTo>
                      <a:pt x="105" y="6"/>
                    </a:lnTo>
                    <a:lnTo>
                      <a:pt x="116" y="8"/>
                    </a:lnTo>
                    <a:lnTo>
                      <a:pt x="128" y="12"/>
                    </a:lnTo>
                    <a:lnTo>
                      <a:pt x="137" y="16"/>
                    </a:lnTo>
                    <a:lnTo>
                      <a:pt x="147" y="23"/>
                    </a:lnTo>
                    <a:lnTo>
                      <a:pt x="156" y="31"/>
                    </a:lnTo>
                    <a:lnTo>
                      <a:pt x="164" y="38"/>
                    </a:lnTo>
                    <a:lnTo>
                      <a:pt x="169" y="48"/>
                    </a:lnTo>
                    <a:lnTo>
                      <a:pt x="173" y="50"/>
                    </a:lnTo>
                    <a:lnTo>
                      <a:pt x="177" y="52"/>
                    </a:lnTo>
                    <a:close/>
                    <a:moveTo>
                      <a:pt x="0" y="116"/>
                    </a:moveTo>
                    <a:lnTo>
                      <a:pt x="4" y="127"/>
                    </a:lnTo>
                    <a:lnTo>
                      <a:pt x="8" y="137"/>
                    </a:lnTo>
                    <a:lnTo>
                      <a:pt x="12" y="144"/>
                    </a:lnTo>
                    <a:lnTo>
                      <a:pt x="18" y="154"/>
                    </a:lnTo>
                    <a:lnTo>
                      <a:pt x="25" y="162"/>
                    </a:lnTo>
                    <a:lnTo>
                      <a:pt x="33" y="169"/>
                    </a:lnTo>
                    <a:lnTo>
                      <a:pt x="40" y="175"/>
                    </a:lnTo>
                    <a:lnTo>
                      <a:pt x="50" y="181"/>
                    </a:lnTo>
                    <a:lnTo>
                      <a:pt x="52" y="179"/>
                    </a:lnTo>
                    <a:lnTo>
                      <a:pt x="54" y="179"/>
                    </a:lnTo>
                    <a:lnTo>
                      <a:pt x="44" y="173"/>
                    </a:lnTo>
                    <a:lnTo>
                      <a:pt x="37" y="167"/>
                    </a:lnTo>
                    <a:lnTo>
                      <a:pt x="29" y="160"/>
                    </a:lnTo>
                    <a:lnTo>
                      <a:pt x="21" y="152"/>
                    </a:lnTo>
                    <a:lnTo>
                      <a:pt x="16" y="144"/>
                    </a:lnTo>
                    <a:lnTo>
                      <a:pt x="12" y="135"/>
                    </a:lnTo>
                    <a:lnTo>
                      <a:pt x="8" y="126"/>
                    </a:lnTo>
                    <a:lnTo>
                      <a:pt x="4" y="116"/>
                    </a:lnTo>
                    <a:lnTo>
                      <a:pt x="2" y="116"/>
                    </a:lnTo>
                    <a:lnTo>
                      <a:pt x="0" y="116"/>
                    </a:lnTo>
                    <a:close/>
                  </a:path>
                </a:pathLst>
              </a:custGeom>
              <a:solidFill>
                <a:srgbClr val="EBB628"/>
              </a:solidFill>
              <a:ln w="9525">
                <a:noFill/>
                <a:round/>
                <a:headEnd/>
                <a:tailEnd/>
              </a:ln>
            </p:spPr>
            <p:txBody>
              <a:bodyPr/>
              <a:lstStyle/>
              <a:p>
                <a:endParaRPr lang="en-US"/>
              </a:p>
            </p:txBody>
          </p:sp>
          <p:sp>
            <p:nvSpPr>
              <p:cNvPr id="179517" name="Freeform 317"/>
              <p:cNvSpPr>
                <a:spLocks noEditPoints="1"/>
              </p:cNvSpPr>
              <p:nvPr/>
            </p:nvSpPr>
            <p:spPr bwMode="auto">
              <a:xfrm>
                <a:off x="1773" y="1544"/>
                <a:ext cx="184" cy="177"/>
              </a:xfrm>
              <a:custGeom>
                <a:avLst/>
                <a:gdLst/>
                <a:ahLst/>
                <a:cxnLst>
                  <a:cxn ang="0">
                    <a:pos x="184" y="93"/>
                  </a:cxn>
                  <a:cxn ang="0">
                    <a:pos x="184" y="91"/>
                  </a:cxn>
                  <a:cxn ang="0">
                    <a:pos x="184" y="89"/>
                  </a:cxn>
                  <a:cxn ang="0">
                    <a:pos x="183" y="89"/>
                  </a:cxn>
                  <a:cxn ang="0">
                    <a:pos x="181" y="89"/>
                  </a:cxn>
                  <a:cxn ang="0">
                    <a:pos x="181" y="91"/>
                  </a:cxn>
                  <a:cxn ang="0">
                    <a:pos x="181" y="93"/>
                  </a:cxn>
                  <a:cxn ang="0">
                    <a:pos x="179" y="108"/>
                  </a:cxn>
                  <a:cxn ang="0">
                    <a:pos x="175" y="122"/>
                  </a:cxn>
                  <a:cxn ang="0">
                    <a:pos x="171" y="135"/>
                  </a:cxn>
                  <a:cxn ang="0">
                    <a:pos x="164" y="146"/>
                  </a:cxn>
                  <a:cxn ang="0">
                    <a:pos x="165" y="146"/>
                  </a:cxn>
                  <a:cxn ang="0">
                    <a:pos x="167" y="144"/>
                  </a:cxn>
                  <a:cxn ang="0">
                    <a:pos x="175" y="133"/>
                  </a:cxn>
                  <a:cxn ang="0">
                    <a:pos x="181" y="122"/>
                  </a:cxn>
                  <a:cxn ang="0">
                    <a:pos x="183" y="108"/>
                  </a:cxn>
                  <a:cxn ang="0">
                    <a:pos x="184" y="93"/>
                  </a:cxn>
                  <a:cxn ang="0">
                    <a:pos x="171" y="48"/>
                  </a:cxn>
                  <a:cxn ang="0">
                    <a:pos x="165" y="38"/>
                  </a:cxn>
                  <a:cxn ang="0">
                    <a:pos x="158" y="29"/>
                  </a:cxn>
                  <a:cxn ang="0">
                    <a:pos x="148" y="21"/>
                  </a:cxn>
                  <a:cxn ang="0">
                    <a:pos x="139" y="14"/>
                  </a:cxn>
                  <a:cxn ang="0">
                    <a:pos x="127" y="8"/>
                  </a:cxn>
                  <a:cxn ang="0">
                    <a:pos x="116" y="4"/>
                  </a:cxn>
                  <a:cxn ang="0">
                    <a:pos x="103" y="2"/>
                  </a:cxn>
                  <a:cxn ang="0">
                    <a:pos x="91" y="0"/>
                  </a:cxn>
                  <a:cxn ang="0">
                    <a:pos x="84" y="0"/>
                  </a:cxn>
                  <a:cxn ang="0">
                    <a:pos x="78" y="2"/>
                  </a:cxn>
                  <a:cxn ang="0">
                    <a:pos x="80" y="4"/>
                  </a:cxn>
                  <a:cxn ang="0">
                    <a:pos x="84" y="4"/>
                  </a:cxn>
                  <a:cxn ang="0">
                    <a:pos x="88" y="4"/>
                  </a:cxn>
                  <a:cxn ang="0">
                    <a:pos x="91" y="4"/>
                  </a:cxn>
                  <a:cxn ang="0">
                    <a:pos x="103" y="6"/>
                  </a:cxn>
                  <a:cxn ang="0">
                    <a:pos x="112" y="8"/>
                  </a:cxn>
                  <a:cxn ang="0">
                    <a:pos x="124" y="12"/>
                  </a:cxn>
                  <a:cxn ang="0">
                    <a:pos x="133" y="15"/>
                  </a:cxn>
                  <a:cxn ang="0">
                    <a:pos x="143" y="21"/>
                  </a:cxn>
                  <a:cxn ang="0">
                    <a:pos x="150" y="27"/>
                  </a:cxn>
                  <a:cxn ang="0">
                    <a:pos x="158" y="34"/>
                  </a:cxn>
                  <a:cxn ang="0">
                    <a:pos x="165" y="44"/>
                  </a:cxn>
                  <a:cxn ang="0">
                    <a:pos x="167" y="46"/>
                  </a:cxn>
                  <a:cxn ang="0">
                    <a:pos x="171" y="48"/>
                  </a:cxn>
                  <a:cxn ang="0">
                    <a:pos x="0" y="114"/>
                  </a:cxn>
                  <a:cxn ang="0">
                    <a:pos x="4" y="124"/>
                  </a:cxn>
                  <a:cxn ang="0">
                    <a:pos x="8" y="133"/>
                  </a:cxn>
                  <a:cxn ang="0">
                    <a:pos x="12" y="142"/>
                  </a:cxn>
                  <a:cxn ang="0">
                    <a:pos x="17" y="152"/>
                  </a:cxn>
                  <a:cxn ang="0">
                    <a:pos x="25" y="160"/>
                  </a:cxn>
                  <a:cxn ang="0">
                    <a:pos x="33" y="165"/>
                  </a:cxn>
                  <a:cxn ang="0">
                    <a:pos x="40" y="171"/>
                  </a:cxn>
                  <a:cxn ang="0">
                    <a:pos x="50" y="177"/>
                  </a:cxn>
                  <a:cxn ang="0">
                    <a:pos x="52" y="177"/>
                  </a:cxn>
                  <a:cxn ang="0">
                    <a:pos x="54" y="175"/>
                  </a:cxn>
                  <a:cxn ang="0">
                    <a:pos x="46" y="171"/>
                  </a:cxn>
                  <a:cxn ang="0">
                    <a:pos x="36" y="165"/>
                  </a:cxn>
                  <a:cxn ang="0">
                    <a:pos x="29" y="158"/>
                  </a:cxn>
                  <a:cxn ang="0">
                    <a:pos x="23" y="150"/>
                  </a:cxn>
                  <a:cxn ang="0">
                    <a:pos x="16" y="142"/>
                  </a:cxn>
                  <a:cxn ang="0">
                    <a:pos x="12" y="133"/>
                  </a:cxn>
                  <a:cxn ang="0">
                    <a:pos x="8" y="124"/>
                  </a:cxn>
                  <a:cxn ang="0">
                    <a:pos x="4" y="114"/>
                  </a:cxn>
                  <a:cxn ang="0">
                    <a:pos x="2" y="114"/>
                  </a:cxn>
                  <a:cxn ang="0">
                    <a:pos x="0" y="114"/>
                  </a:cxn>
                </a:cxnLst>
                <a:rect l="0" t="0" r="r" b="b"/>
                <a:pathLst>
                  <a:path w="184" h="177">
                    <a:moveTo>
                      <a:pt x="184" y="93"/>
                    </a:moveTo>
                    <a:lnTo>
                      <a:pt x="184" y="91"/>
                    </a:lnTo>
                    <a:lnTo>
                      <a:pt x="184" y="89"/>
                    </a:lnTo>
                    <a:lnTo>
                      <a:pt x="183" y="89"/>
                    </a:lnTo>
                    <a:lnTo>
                      <a:pt x="181" y="89"/>
                    </a:lnTo>
                    <a:lnTo>
                      <a:pt x="181" y="91"/>
                    </a:lnTo>
                    <a:lnTo>
                      <a:pt x="181" y="93"/>
                    </a:lnTo>
                    <a:lnTo>
                      <a:pt x="179" y="108"/>
                    </a:lnTo>
                    <a:lnTo>
                      <a:pt x="175" y="122"/>
                    </a:lnTo>
                    <a:lnTo>
                      <a:pt x="171" y="135"/>
                    </a:lnTo>
                    <a:lnTo>
                      <a:pt x="164" y="146"/>
                    </a:lnTo>
                    <a:lnTo>
                      <a:pt x="165" y="146"/>
                    </a:lnTo>
                    <a:lnTo>
                      <a:pt x="167" y="144"/>
                    </a:lnTo>
                    <a:lnTo>
                      <a:pt x="175" y="133"/>
                    </a:lnTo>
                    <a:lnTo>
                      <a:pt x="181" y="122"/>
                    </a:lnTo>
                    <a:lnTo>
                      <a:pt x="183" y="108"/>
                    </a:lnTo>
                    <a:lnTo>
                      <a:pt x="184" y="93"/>
                    </a:lnTo>
                    <a:close/>
                    <a:moveTo>
                      <a:pt x="171" y="48"/>
                    </a:moveTo>
                    <a:lnTo>
                      <a:pt x="165" y="38"/>
                    </a:lnTo>
                    <a:lnTo>
                      <a:pt x="158" y="29"/>
                    </a:lnTo>
                    <a:lnTo>
                      <a:pt x="148" y="21"/>
                    </a:lnTo>
                    <a:lnTo>
                      <a:pt x="139" y="14"/>
                    </a:lnTo>
                    <a:lnTo>
                      <a:pt x="127" y="8"/>
                    </a:lnTo>
                    <a:lnTo>
                      <a:pt x="116" y="4"/>
                    </a:lnTo>
                    <a:lnTo>
                      <a:pt x="103" y="2"/>
                    </a:lnTo>
                    <a:lnTo>
                      <a:pt x="91" y="0"/>
                    </a:lnTo>
                    <a:lnTo>
                      <a:pt x="84" y="0"/>
                    </a:lnTo>
                    <a:lnTo>
                      <a:pt x="78" y="2"/>
                    </a:lnTo>
                    <a:lnTo>
                      <a:pt x="80" y="4"/>
                    </a:lnTo>
                    <a:lnTo>
                      <a:pt x="84" y="4"/>
                    </a:lnTo>
                    <a:lnTo>
                      <a:pt x="88" y="4"/>
                    </a:lnTo>
                    <a:lnTo>
                      <a:pt x="91" y="4"/>
                    </a:lnTo>
                    <a:lnTo>
                      <a:pt x="103" y="6"/>
                    </a:lnTo>
                    <a:lnTo>
                      <a:pt x="112" y="8"/>
                    </a:lnTo>
                    <a:lnTo>
                      <a:pt x="124" y="12"/>
                    </a:lnTo>
                    <a:lnTo>
                      <a:pt x="133" y="15"/>
                    </a:lnTo>
                    <a:lnTo>
                      <a:pt x="143" y="21"/>
                    </a:lnTo>
                    <a:lnTo>
                      <a:pt x="150" y="27"/>
                    </a:lnTo>
                    <a:lnTo>
                      <a:pt x="158" y="34"/>
                    </a:lnTo>
                    <a:lnTo>
                      <a:pt x="165" y="44"/>
                    </a:lnTo>
                    <a:lnTo>
                      <a:pt x="167" y="46"/>
                    </a:lnTo>
                    <a:lnTo>
                      <a:pt x="171" y="48"/>
                    </a:lnTo>
                    <a:close/>
                    <a:moveTo>
                      <a:pt x="0" y="114"/>
                    </a:moveTo>
                    <a:lnTo>
                      <a:pt x="4" y="124"/>
                    </a:lnTo>
                    <a:lnTo>
                      <a:pt x="8" y="133"/>
                    </a:lnTo>
                    <a:lnTo>
                      <a:pt x="12" y="142"/>
                    </a:lnTo>
                    <a:lnTo>
                      <a:pt x="17" y="152"/>
                    </a:lnTo>
                    <a:lnTo>
                      <a:pt x="25" y="160"/>
                    </a:lnTo>
                    <a:lnTo>
                      <a:pt x="33" y="165"/>
                    </a:lnTo>
                    <a:lnTo>
                      <a:pt x="40" y="171"/>
                    </a:lnTo>
                    <a:lnTo>
                      <a:pt x="50" y="177"/>
                    </a:lnTo>
                    <a:lnTo>
                      <a:pt x="52" y="177"/>
                    </a:lnTo>
                    <a:lnTo>
                      <a:pt x="54" y="175"/>
                    </a:lnTo>
                    <a:lnTo>
                      <a:pt x="46" y="171"/>
                    </a:lnTo>
                    <a:lnTo>
                      <a:pt x="36" y="165"/>
                    </a:lnTo>
                    <a:lnTo>
                      <a:pt x="29" y="158"/>
                    </a:lnTo>
                    <a:lnTo>
                      <a:pt x="23" y="150"/>
                    </a:lnTo>
                    <a:lnTo>
                      <a:pt x="16" y="142"/>
                    </a:lnTo>
                    <a:lnTo>
                      <a:pt x="12" y="133"/>
                    </a:lnTo>
                    <a:lnTo>
                      <a:pt x="8" y="124"/>
                    </a:lnTo>
                    <a:lnTo>
                      <a:pt x="4" y="114"/>
                    </a:lnTo>
                    <a:lnTo>
                      <a:pt x="2" y="114"/>
                    </a:lnTo>
                    <a:lnTo>
                      <a:pt x="0" y="114"/>
                    </a:lnTo>
                    <a:close/>
                  </a:path>
                </a:pathLst>
              </a:custGeom>
              <a:solidFill>
                <a:srgbClr val="EBB727"/>
              </a:solidFill>
              <a:ln w="9525">
                <a:noFill/>
                <a:round/>
                <a:headEnd/>
                <a:tailEnd/>
              </a:ln>
            </p:spPr>
            <p:txBody>
              <a:bodyPr/>
              <a:lstStyle/>
              <a:p>
                <a:endParaRPr lang="en-US"/>
              </a:p>
            </p:txBody>
          </p:sp>
          <p:sp>
            <p:nvSpPr>
              <p:cNvPr id="179518" name="Freeform 318"/>
              <p:cNvSpPr>
                <a:spLocks noEditPoints="1"/>
              </p:cNvSpPr>
              <p:nvPr/>
            </p:nvSpPr>
            <p:spPr bwMode="auto">
              <a:xfrm>
                <a:off x="1775" y="1546"/>
                <a:ext cx="181" cy="175"/>
              </a:xfrm>
              <a:custGeom>
                <a:avLst/>
                <a:gdLst/>
                <a:ahLst/>
                <a:cxnLst>
                  <a:cxn ang="0">
                    <a:pos x="181" y="91"/>
                  </a:cxn>
                  <a:cxn ang="0">
                    <a:pos x="181" y="89"/>
                  </a:cxn>
                  <a:cxn ang="0">
                    <a:pos x="181" y="87"/>
                  </a:cxn>
                  <a:cxn ang="0">
                    <a:pos x="179" y="87"/>
                  </a:cxn>
                  <a:cxn ang="0">
                    <a:pos x="177" y="87"/>
                  </a:cxn>
                  <a:cxn ang="0">
                    <a:pos x="177" y="89"/>
                  </a:cxn>
                  <a:cxn ang="0">
                    <a:pos x="177" y="91"/>
                  </a:cxn>
                  <a:cxn ang="0">
                    <a:pos x="175" y="106"/>
                  </a:cxn>
                  <a:cxn ang="0">
                    <a:pos x="171" y="120"/>
                  </a:cxn>
                  <a:cxn ang="0">
                    <a:pos x="165" y="133"/>
                  </a:cxn>
                  <a:cxn ang="0">
                    <a:pos x="158" y="144"/>
                  </a:cxn>
                  <a:cxn ang="0">
                    <a:pos x="162" y="144"/>
                  </a:cxn>
                  <a:cxn ang="0">
                    <a:pos x="163" y="144"/>
                  </a:cxn>
                  <a:cxn ang="0">
                    <a:pos x="171" y="131"/>
                  </a:cxn>
                  <a:cxn ang="0">
                    <a:pos x="175" y="120"/>
                  </a:cxn>
                  <a:cxn ang="0">
                    <a:pos x="179" y="106"/>
                  </a:cxn>
                  <a:cxn ang="0">
                    <a:pos x="181" y="91"/>
                  </a:cxn>
                  <a:cxn ang="0">
                    <a:pos x="165" y="44"/>
                  </a:cxn>
                  <a:cxn ang="0">
                    <a:pos x="160" y="34"/>
                  </a:cxn>
                  <a:cxn ang="0">
                    <a:pos x="152" y="27"/>
                  </a:cxn>
                  <a:cxn ang="0">
                    <a:pos x="143" y="19"/>
                  </a:cxn>
                  <a:cxn ang="0">
                    <a:pos x="133" y="12"/>
                  </a:cxn>
                  <a:cxn ang="0">
                    <a:pos x="124" y="8"/>
                  </a:cxn>
                  <a:cxn ang="0">
                    <a:pos x="112" y="4"/>
                  </a:cxn>
                  <a:cxn ang="0">
                    <a:pos x="101" y="2"/>
                  </a:cxn>
                  <a:cxn ang="0">
                    <a:pos x="89" y="0"/>
                  </a:cxn>
                  <a:cxn ang="0">
                    <a:pos x="84" y="0"/>
                  </a:cxn>
                  <a:cxn ang="0">
                    <a:pos x="78" y="2"/>
                  </a:cxn>
                  <a:cxn ang="0">
                    <a:pos x="82" y="2"/>
                  </a:cxn>
                  <a:cxn ang="0">
                    <a:pos x="84" y="4"/>
                  </a:cxn>
                  <a:cxn ang="0">
                    <a:pos x="88" y="4"/>
                  </a:cxn>
                  <a:cxn ang="0">
                    <a:pos x="89" y="4"/>
                  </a:cxn>
                  <a:cxn ang="0">
                    <a:pos x="99" y="6"/>
                  </a:cxn>
                  <a:cxn ang="0">
                    <a:pos x="110" y="8"/>
                  </a:cxn>
                  <a:cxn ang="0">
                    <a:pos x="120" y="10"/>
                  </a:cxn>
                  <a:cxn ang="0">
                    <a:pos x="129" y="13"/>
                  </a:cxn>
                  <a:cxn ang="0">
                    <a:pos x="137" y="19"/>
                  </a:cxn>
                  <a:cxn ang="0">
                    <a:pos x="144" y="25"/>
                  </a:cxn>
                  <a:cxn ang="0">
                    <a:pos x="152" y="32"/>
                  </a:cxn>
                  <a:cxn ang="0">
                    <a:pos x="160" y="40"/>
                  </a:cxn>
                  <a:cxn ang="0">
                    <a:pos x="162" y="42"/>
                  </a:cxn>
                  <a:cxn ang="0">
                    <a:pos x="165" y="44"/>
                  </a:cxn>
                  <a:cxn ang="0">
                    <a:pos x="0" y="112"/>
                  </a:cxn>
                  <a:cxn ang="0">
                    <a:pos x="4" y="122"/>
                  </a:cxn>
                  <a:cxn ang="0">
                    <a:pos x="8" y="131"/>
                  </a:cxn>
                  <a:cxn ang="0">
                    <a:pos x="12" y="140"/>
                  </a:cxn>
                  <a:cxn ang="0">
                    <a:pos x="17" y="148"/>
                  </a:cxn>
                  <a:cxn ang="0">
                    <a:pos x="25" y="156"/>
                  </a:cxn>
                  <a:cxn ang="0">
                    <a:pos x="33" y="163"/>
                  </a:cxn>
                  <a:cxn ang="0">
                    <a:pos x="40" y="169"/>
                  </a:cxn>
                  <a:cxn ang="0">
                    <a:pos x="50" y="175"/>
                  </a:cxn>
                  <a:cxn ang="0">
                    <a:pos x="52" y="173"/>
                  </a:cxn>
                  <a:cxn ang="0">
                    <a:pos x="55" y="173"/>
                  </a:cxn>
                  <a:cxn ang="0">
                    <a:pos x="46" y="167"/>
                  </a:cxn>
                  <a:cxn ang="0">
                    <a:pos x="36" y="161"/>
                  </a:cxn>
                  <a:cxn ang="0">
                    <a:pos x="29" y="156"/>
                  </a:cxn>
                  <a:cxn ang="0">
                    <a:pos x="23" y="148"/>
                  </a:cxn>
                  <a:cxn ang="0">
                    <a:pos x="15" y="140"/>
                  </a:cxn>
                  <a:cxn ang="0">
                    <a:pos x="12" y="131"/>
                  </a:cxn>
                  <a:cxn ang="0">
                    <a:pos x="8" y="122"/>
                  </a:cxn>
                  <a:cxn ang="0">
                    <a:pos x="4" y="112"/>
                  </a:cxn>
                  <a:cxn ang="0">
                    <a:pos x="2" y="112"/>
                  </a:cxn>
                  <a:cxn ang="0">
                    <a:pos x="0" y="112"/>
                  </a:cxn>
                </a:cxnLst>
                <a:rect l="0" t="0" r="r" b="b"/>
                <a:pathLst>
                  <a:path w="181" h="175">
                    <a:moveTo>
                      <a:pt x="181" y="91"/>
                    </a:moveTo>
                    <a:lnTo>
                      <a:pt x="181" y="89"/>
                    </a:lnTo>
                    <a:lnTo>
                      <a:pt x="181" y="87"/>
                    </a:lnTo>
                    <a:lnTo>
                      <a:pt x="179" y="87"/>
                    </a:lnTo>
                    <a:lnTo>
                      <a:pt x="177" y="87"/>
                    </a:lnTo>
                    <a:lnTo>
                      <a:pt x="177" y="89"/>
                    </a:lnTo>
                    <a:lnTo>
                      <a:pt x="177" y="91"/>
                    </a:lnTo>
                    <a:lnTo>
                      <a:pt x="175" y="106"/>
                    </a:lnTo>
                    <a:lnTo>
                      <a:pt x="171" y="120"/>
                    </a:lnTo>
                    <a:lnTo>
                      <a:pt x="165" y="133"/>
                    </a:lnTo>
                    <a:lnTo>
                      <a:pt x="158" y="144"/>
                    </a:lnTo>
                    <a:lnTo>
                      <a:pt x="162" y="144"/>
                    </a:lnTo>
                    <a:lnTo>
                      <a:pt x="163" y="144"/>
                    </a:lnTo>
                    <a:lnTo>
                      <a:pt x="171" y="131"/>
                    </a:lnTo>
                    <a:lnTo>
                      <a:pt x="175" y="120"/>
                    </a:lnTo>
                    <a:lnTo>
                      <a:pt x="179" y="106"/>
                    </a:lnTo>
                    <a:lnTo>
                      <a:pt x="181" y="91"/>
                    </a:lnTo>
                    <a:close/>
                    <a:moveTo>
                      <a:pt x="165" y="44"/>
                    </a:moveTo>
                    <a:lnTo>
                      <a:pt x="160" y="34"/>
                    </a:lnTo>
                    <a:lnTo>
                      <a:pt x="152" y="27"/>
                    </a:lnTo>
                    <a:lnTo>
                      <a:pt x="143" y="19"/>
                    </a:lnTo>
                    <a:lnTo>
                      <a:pt x="133" y="12"/>
                    </a:lnTo>
                    <a:lnTo>
                      <a:pt x="124" y="8"/>
                    </a:lnTo>
                    <a:lnTo>
                      <a:pt x="112" y="4"/>
                    </a:lnTo>
                    <a:lnTo>
                      <a:pt x="101" y="2"/>
                    </a:lnTo>
                    <a:lnTo>
                      <a:pt x="89" y="0"/>
                    </a:lnTo>
                    <a:lnTo>
                      <a:pt x="84" y="0"/>
                    </a:lnTo>
                    <a:lnTo>
                      <a:pt x="78" y="2"/>
                    </a:lnTo>
                    <a:lnTo>
                      <a:pt x="82" y="2"/>
                    </a:lnTo>
                    <a:lnTo>
                      <a:pt x="84" y="4"/>
                    </a:lnTo>
                    <a:lnTo>
                      <a:pt x="88" y="4"/>
                    </a:lnTo>
                    <a:lnTo>
                      <a:pt x="89" y="4"/>
                    </a:lnTo>
                    <a:lnTo>
                      <a:pt x="99" y="6"/>
                    </a:lnTo>
                    <a:lnTo>
                      <a:pt x="110" y="8"/>
                    </a:lnTo>
                    <a:lnTo>
                      <a:pt x="120" y="10"/>
                    </a:lnTo>
                    <a:lnTo>
                      <a:pt x="129" y="13"/>
                    </a:lnTo>
                    <a:lnTo>
                      <a:pt x="137" y="19"/>
                    </a:lnTo>
                    <a:lnTo>
                      <a:pt x="144" y="25"/>
                    </a:lnTo>
                    <a:lnTo>
                      <a:pt x="152" y="32"/>
                    </a:lnTo>
                    <a:lnTo>
                      <a:pt x="160" y="40"/>
                    </a:lnTo>
                    <a:lnTo>
                      <a:pt x="162" y="42"/>
                    </a:lnTo>
                    <a:lnTo>
                      <a:pt x="165" y="44"/>
                    </a:lnTo>
                    <a:close/>
                    <a:moveTo>
                      <a:pt x="0" y="112"/>
                    </a:moveTo>
                    <a:lnTo>
                      <a:pt x="4" y="122"/>
                    </a:lnTo>
                    <a:lnTo>
                      <a:pt x="8" y="131"/>
                    </a:lnTo>
                    <a:lnTo>
                      <a:pt x="12" y="140"/>
                    </a:lnTo>
                    <a:lnTo>
                      <a:pt x="17" y="148"/>
                    </a:lnTo>
                    <a:lnTo>
                      <a:pt x="25" y="156"/>
                    </a:lnTo>
                    <a:lnTo>
                      <a:pt x="33" y="163"/>
                    </a:lnTo>
                    <a:lnTo>
                      <a:pt x="40" y="169"/>
                    </a:lnTo>
                    <a:lnTo>
                      <a:pt x="50" y="175"/>
                    </a:lnTo>
                    <a:lnTo>
                      <a:pt x="52" y="173"/>
                    </a:lnTo>
                    <a:lnTo>
                      <a:pt x="55" y="173"/>
                    </a:lnTo>
                    <a:lnTo>
                      <a:pt x="46" y="167"/>
                    </a:lnTo>
                    <a:lnTo>
                      <a:pt x="36" y="161"/>
                    </a:lnTo>
                    <a:lnTo>
                      <a:pt x="29" y="156"/>
                    </a:lnTo>
                    <a:lnTo>
                      <a:pt x="23" y="148"/>
                    </a:lnTo>
                    <a:lnTo>
                      <a:pt x="15" y="140"/>
                    </a:lnTo>
                    <a:lnTo>
                      <a:pt x="12" y="131"/>
                    </a:lnTo>
                    <a:lnTo>
                      <a:pt x="8" y="122"/>
                    </a:lnTo>
                    <a:lnTo>
                      <a:pt x="4" y="112"/>
                    </a:lnTo>
                    <a:lnTo>
                      <a:pt x="2" y="112"/>
                    </a:lnTo>
                    <a:lnTo>
                      <a:pt x="0" y="112"/>
                    </a:lnTo>
                    <a:close/>
                  </a:path>
                </a:pathLst>
              </a:custGeom>
              <a:solidFill>
                <a:srgbClr val="EBB827"/>
              </a:solidFill>
              <a:ln w="9525">
                <a:noFill/>
                <a:round/>
                <a:headEnd/>
                <a:tailEnd/>
              </a:ln>
            </p:spPr>
            <p:txBody>
              <a:bodyPr/>
              <a:lstStyle/>
              <a:p>
                <a:endParaRPr lang="en-US"/>
              </a:p>
            </p:txBody>
          </p:sp>
          <p:sp>
            <p:nvSpPr>
              <p:cNvPr id="179519" name="Freeform 319"/>
              <p:cNvSpPr>
                <a:spLocks noEditPoints="1"/>
              </p:cNvSpPr>
              <p:nvPr/>
            </p:nvSpPr>
            <p:spPr bwMode="auto">
              <a:xfrm>
                <a:off x="1777" y="1548"/>
                <a:ext cx="177" cy="171"/>
              </a:xfrm>
              <a:custGeom>
                <a:avLst/>
                <a:gdLst/>
                <a:ahLst/>
                <a:cxnLst>
                  <a:cxn ang="0">
                    <a:pos x="177" y="89"/>
                  </a:cxn>
                  <a:cxn ang="0">
                    <a:pos x="177" y="87"/>
                  </a:cxn>
                  <a:cxn ang="0">
                    <a:pos x="177" y="85"/>
                  </a:cxn>
                  <a:cxn ang="0">
                    <a:pos x="175" y="85"/>
                  </a:cxn>
                  <a:cxn ang="0">
                    <a:pos x="173" y="85"/>
                  </a:cxn>
                  <a:cxn ang="0">
                    <a:pos x="173" y="87"/>
                  </a:cxn>
                  <a:cxn ang="0">
                    <a:pos x="173" y="89"/>
                  </a:cxn>
                  <a:cxn ang="0">
                    <a:pos x="171" y="104"/>
                  </a:cxn>
                  <a:cxn ang="0">
                    <a:pos x="167" y="118"/>
                  </a:cxn>
                  <a:cxn ang="0">
                    <a:pos x="161" y="131"/>
                  </a:cxn>
                  <a:cxn ang="0">
                    <a:pos x="154" y="142"/>
                  </a:cxn>
                  <a:cxn ang="0">
                    <a:pos x="156" y="142"/>
                  </a:cxn>
                  <a:cxn ang="0">
                    <a:pos x="160" y="142"/>
                  </a:cxn>
                  <a:cxn ang="0">
                    <a:pos x="167" y="131"/>
                  </a:cxn>
                  <a:cxn ang="0">
                    <a:pos x="171" y="118"/>
                  </a:cxn>
                  <a:cxn ang="0">
                    <a:pos x="175" y="104"/>
                  </a:cxn>
                  <a:cxn ang="0">
                    <a:pos x="177" y="89"/>
                  </a:cxn>
                  <a:cxn ang="0">
                    <a:pos x="161" y="40"/>
                  </a:cxn>
                  <a:cxn ang="0">
                    <a:pos x="154" y="30"/>
                  </a:cxn>
                  <a:cxn ang="0">
                    <a:pos x="146" y="23"/>
                  </a:cxn>
                  <a:cxn ang="0">
                    <a:pos x="139" y="17"/>
                  </a:cxn>
                  <a:cxn ang="0">
                    <a:pos x="129" y="11"/>
                  </a:cxn>
                  <a:cxn ang="0">
                    <a:pos x="120" y="8"/>
                  </a:cxn>
                  <a:cxn ang="0">
                    <a:pos x="108" y="4"/>
                  </a:cxn>
                  <a:cxn ang="0">
                    <a:pos x="99" y="2"/>
                  </a:cxn>
                  <a:cxn ang="0">
                    <a:pos x="87" y="0"/>
                  </a:cxn>
                  <a:cxn ang="0">
                    <a:pos x="84" y="0"/>
                  </a:cxn>
                  <a:cxn ang="0">
                    <a:pos x="80" y="0"/>
                  </a:cxn>
                  <a:cxn ang="0">
                    <a:pos x="82" y="2"/>
                  </a:cxn>
                  <a:cxn ang="0">
                    <a:pos x="86" y="4"/>
                  </a:cxn>
                  <a:cxn ang="0">
                    <a:pos x="86" y="4"/>
                  </a:cxn>
                  <a:cxn ang="0">
                    <a:pos x="87" y="4"/>
                  </a:cxn>
                  <a:cxn ang="0">
                    <a:pos x="97" y="6"/>
                  </a:cxn>
                  <a:cxn ang="0">
                    <a:pos x="106" y="6"/>
                  </a:cxn>
                  <a:cxn ang="0">
                    <a:pos x="116" y="10"/>
                  </a:cxn>
                  <a:cxn ang="0">
                    <a:pos x="123" y="13"/>
                  </a:cxn>
                  <a:cxn ang="0">
                    <a:pos x="131" y="17"/>
                  </a:cxn>
                  <a:cxn ang="0">
                    <a:pos x="139" y="23"/>
                  </a:cxn>
                  <a:cxn ang="0">
                    <a:pos x="146" y="29"/>
                  </a:cxn>
                  <a:cxn ang="0">
                    <a:pos x="152" y="34"/>
                  </a:cxn>
                  <a:cxn ang="0">
                    <a:pos x="156" y="38"/>
                  </a:cxn>
                  <a:cxn ang="0">
                    <a:pos x="161" y="40"/>
                  </a:cxn>
                  <a:cxn ang="0">
                    <a:pos x="0" y="110"/>
                  </a:cxn>
                  <a:cxn ang="0">
                    <a:pos x="4" y="120"/>
                  </a:cxn>
                  <a:cxn ang="0">
                    <a:pos x="8" y="129"/>
                  </a:cxn>
                  <a:cxn ang="0">
                    <a:pos x="12" y="138"/>
                  </a:cxn>
                  <a:cxn ang="0">
                    <a:pos x="19" y="146"/>
                  </a:cxn>
                  <a:cxn ang="0">
                    <a:pos x="25" y="154"/>
                  </a:cxn>
                  <a:cxn ang="0">
                    <a:pos x="32" y="161"/>
                  </a:cxn>
                  <a:cxn ang="0">
                    <a:pos x="42" y="167"/>
                  </a:cxn>
                  <a:cxn ang="0">
                    <a:pos x="50" y="171"/>
                  </a:cxn>
                  <a:cxn ang="0">
                    <a:pos x="53" y="171"/>
                  </a:cxn>
                  <a:cxn ang="0">
                    <a:pos x="55" y="169"/>
                  </a:cxn>
                  <a:cxn ang="0">
                    <a:pos x="46" y="165"/>
                  </a:cxn>
                  <a:cxn ang="0">
                    <a:pos x="38" y="159"/>
                  </a:cxn>
                  <a:cxn ang="0">
                    <a:pos x="29" y="152"/>
                  </a:cxn>
                  <a:cxn ang="0">
                    <a:pos x="23" y="146"/>
                  </a:cxn>
                  <a:cxn ang="0">
                    <a:pos x="15" y="137"/>
                  </a:cxn>
                  <a:cxn ang="0">
                    <a:pos x="12" y="129"/>
                  </a:cxn>
                  <a:cxn ang="0">
                    <a:pos x="8" y="120"/>
                  </a:cxn>
                  <a:cxn ang="0">
                    <a:pos x="4" y="108"/>
                  </a:cxn>
                  <a:cxn ang="0">
                    <a:pos x="2" y="110"/>
                  </a:cxn>
                  <a:cxn ang="0">
                    <a:pos x="0" y="110"/>
                  </a:cxn>
                </a:cxnLst>
                <a:rect l="0" t="0" r="r" b="b"/>
                <a:pathLst>
                  <a:path w="177" h="171">
                    <a:moveTo>
                      <a:pt x="177" y="89"/>
                    </a:moveTo>
                    <a:lnTo>
                      <a:pt x="177" y="87"/>
                    </a:lnTo>
                    <a:lnTo>
                      <a:pt x="177" y="85"/>
                    </a:lnTo>
                    <a:lnTo>
                      <a:pt x="175" y="85"/>
                    </a:lnTo>
                    <a:lnTo>
                      <a:pt x="173" y="85"/>
                    </a:lnTo>
                    <a:lnTo>
                      <a:pt x="173" y="87"/>
                    </a:lnTo>
                    <a:lnTo>
                      <a:pt x="173" y="89"/>
                    </a:lnTo>
                    <a:lnTo>
                      <a:pt x="171" y="104"/>
                    </a:lnTo>
                    <a:lnTo>
                      <a:pt x="167" y="118"/>
                    </a:lnTo>
                    <a:lnTo>
                      <a:pt x="161" y="131"/>
                    </a:lnTo>
                    <a:lnTo>
                      <a:pt x="154" y="142"/>
                    </a:lnTo>
                    <a:lnTo>
                      <a:pt x="156" y="142"/>
                    </a:lnTo>
                    <a:lnTo>
                      <a:pt x="160" y="142"/>
                    </a:lnTo>
                    <a:lnTo>
                      <a:pt x="167" y="131"/>
                    </a:lnTo>
                    <a:lnTo>
                      <a:pt x="171" y="118"/>
                    </a:lnTo>
                    <a:lnTo>
                      <a:pt x="175" y="104"/>
                    </a:lnTo>
                    <a:lnTo>
                      <a:pt x="177" y="89"/>
                    </a:lnTo>
                    <a:close/>
                    <a:moveTo>
                      <a:pt x="161" y="40"/>
                    </a:moveTo>
                    <a:lnTo>
                      <a:pt x="154" y="30"/>
                    </a:lnTo>
                    <a:lnTo>
                      <a:pt x="146" y="23"/>
                    </a:lnTo>
                    <a:lnTo>
                      <a:pt x="139" y="17"/>
                    </a:lnTo>
                    <a:lnTo>
                      <a:pt x="129" y="11"/>
                    </a:lnTo>
                    <a:lnTo>
                      <a:pt x="120" y="8"/>
                    </a:lnTo>
                    <a:lnTo>
                      <a:pt x="108" y="4"/>
                    </a:lnTo>
                    <a:lnTo>
                      <a:pt x="99" y="2"/>
                    </a:lnTo>
                    <a:lnTo>
                      <a:pt x="87" y="0"/>
                    </a:lnTo>
                    <a:lnTo>
                      <a:pt x="84" y="0"/>
                    </a:lnTo>
                    <a:lnTo>
                      <a:pt x="80" y="0"/>
                    </a:lnTo>
                    <a:lnTo>
                      <a:pt x="82" y="2"/>
                    </a:lnTo>
                    <a:lnTo>
                      <a:pt x="86" y="4"/>
                    </a:lnTo>
                    <a:lnTo>
                      <a:pt x="86" y="4"/>
                    </a:lnTo>
                    <a:lnTo>
                      <a:pt x="87" y="4"/>
                    </a:lnTo>
                    <a:lnTo>
                      <a:pt x="97" y="6"/>
                    </a:lnTo>
                    <a:lnTo>
                      <a:pt x="106" y="6"/>
                    </a:lnTo>
                    <a:lnTo>
                      <a:pt x="116" y="10"/>
                    </a:lnTo>
                    <a:lnTo>
                      <a:pt x="123" y="13"/>
                    </a:lnTo>
                    <a:lnTo>
                      <a:pt x="131" y="17"/>
                    </a:lnTo>
                    <a:lnTo>
                      <a:pt x="139" y="23"/>
                    </a:lnTo>
                    <a:lnTo>
                      <a:pt x="146" y="29"/>
                    </a:lnTo>
                    <a:lnTo>
                      <a:pt x="152" y="34"/>
                    </a:lnTo>
                    <a:lnTo>
                      <a:pt x="156" y="38"/>
                    </a:lnTo>
                    <a:lnTo>
                      <a:pt x="161" y="40"/>
                    </a:lnTo>
                    <a:close/>
                    <a:moveTo>
                      <a:pt x="0" y="110"/>
                    </a:moveTo>
                    <a:lnTo>
                      <a:pt x="4" y="120"/>
                    </a:lnTo>
                    <a:lnTo>
                      <a:pt x="8" y="129"/>
                    </a:lnTo>
                    <a:lnTo>
                      <a:pt x="12" y="138"/>
                    </a:lnTo>
                    <a:lnTo>
                      <a:pt x="19" y="146"/>
                    </a:lnTo>
                    <a:lnTo>
                      <a:pt x="25" y="154"/>
                    </a:lnTo>
                    <a:lnTo>
                      <a:pt x="32" y="161"/>
                    </a:lnTo>
                    <a:lnTo>
                      <a:pt x="42" y="167"/>
                    </a:lnTo>
                    <a:lnTo>
                      <a:pt x="50" y="171"/>
                    </a:lnTo>
                    <a:lnTo>
                      <a:pt x="53" y="171"/>
                    </a:lnTo>
                    <a:lnTo>
                      <a:pt x="55" y="169"/>
                    </a:lnTo>
                    <a:lnTo>
                      <a:pt x="46" y="165"/>
                    </a:lnTo>
                    <a:lnTo>
                      <a:pt x="38" y="159"/>
                    </a:lnTo>
                    <a:lnTo>
                      <a:pt x="29" y="152"/>
                    </a:lnTo>
                    <a:lnTo>
                      <a:pt x="23" y="146"/>
                    </a:lnTo>
                    <a:lnTo>
                      <a:pt x="15" y="137"/>
                    </a:lnTo>
                    <a:lnTo>
                      <a:pt x="12" y="129"/>
                    </a:lnTo>
                    <a:lnTo>
                      <a:pt x="8" y="120"/>
                    </a:lnTo>
                    <a:lnTo>
                      <a:pt x="4" y="108"/>
                    </a:lnTo>
                    <a:lnTo>
                      <a:pt x="2" y="110"/>
                    </a:lnTo>
                    <a:lnTo>
                      <a:pt x="0" y="110"/>
                    </a:lnTo>
                    <a:close/>
                  </a:path>
                </a:pathLst>
              </a:custGeom>
              <a:solidFill>
                <a:srgbClr val="ECB926"/>
              </a:solidFill>
              <a:ln w="9525">
                <a:noFill/>
                <a:round/>
                <a:headEnd/>
                <a:tailEnd/>
              </a:ln>
            </p:spPr>
            <p:txBody>
              <a:bodyPr/>
              <a:lstStyle/>
              <a:p>
                <a:endParaRPr lang="en-US"/>
              </a:p>
            </p:txBody>
          </p:sp>
          <p:sp>
            <p:nvSpPr>
              <p:cNvPr id="179520" name="Freeform 320"/>
              <p:cNvSpPr>
                <a:spLocks noEditPoints="1"/>
              </p:cNvSpPr>
              <p:nvPr/>
            </p:nvSpPr>
            <p:spPr bwMode="auto">
              <a:xfrm>
                <a:off x="1779" y="1550"/>
                <a:ext cx="173" cy="169"/>
              </a:xfrm>
              <a:custGeom>
                <a:avLst/>
                <a:gdLst/>
                <a:ahLst/>
                <a:cxnLst>
                  <a:cxn ang="0">
                    <a:pos x="173" y="87"/>
                  </a:cxn>
                  <a:cxn ang="0">
                    <a:pos x="173" y="85"/>
                  </a:cxn>
                  <a:cxn ang="0">
                    <a:pos x="173" y="83"/>
                  </a:cxn>
                  <a:cxn ang="0">
                    <a:pos x="171" y="83"/>
                  </a:cxn>
                  <a:cxn ang="0">
                    <a:pos x="169" y="83"/>
                  </a:cxn>
                  <a:cxn ang="0">
                    <a:pos x="169" y="85"/>
                  </a:cxn>
                  <a:cxn ang="0">
                    <a:pos x="169" y="87"/>
                  </a:cxn>
                  <a:cxn ang="0">
                    <a:pos x="167" y="102"/>
                  </a:cxn>
                  <a:cxn ang="0">
                    <a:pos x="163" y="116"/>
                  </a:cxn>
                  <a:cxn ang="0">
                    <a:pos x="158" y="129"/>
                  </a:cxn>
                  <a:cxn ang="0">
                    <a:pos x="150" y="140"/>
                  </a:cxn>
                  <a:cxn ang="0">
                    <a:pos x="152" y="140"/>
                  </a:cxn>
                  <a:cxn ang="0">
                    <a:pos x="154" y="140"/>
                  </a:cxn>
                  <a:cxn ang="0">
                    <a:pos x="161" y="129"/>
                  </a:cxn>
                  <a:cxn ang="0">
                    <a:pos x="167" y="116"/>
                  </a:cxn>
                  <a:cxn ang="0">
                    <a:pos x="171" y="102"/>
                  </a:cxn>
                  <a:cxn ang="0">
                    <a:pos x="173" y="87"/>
                  </a:cxn>
                  <a:cxn ang="0">
                    <a:pos x="156" y="36"/>
                  </a:cxn>
                  <a:cxn ang="0">
                    <a:pos x="148" y="28"/>
                  </a:cxn>
                  <a:cxn ang="0">
                    <a:pos x="140" y="21"/>
                  </a:cxn>
                  <a:cxn ang="0">
                    <a:pos x="133" y="15"/>
                  </a:cxn>
                  <a:cxn ang="0">
                    <a:pos x="125" y="9"/>
                  </a:cxn>
                  <a:cxn ang="0">
                    <a:pos x="116" y="6"/>
                  </a:cxn>
                  <a:cxn ang="0">
                    <a:pos x="106" y="4"/>
                  </a:cxn>
                  <a:cxn ang="0">
                    <a:pos x="95" y="2"/>
                  </a:cxn>
                  <a:cxn ang="0">
                    <a:pos x="85" y="0"/>
                  </a:cxn>
                  <a:cxn ang="0">
                    <a:pos x="84" y="0"/>
                  </a:cxn>
                  <a:cxn ang="0">
                    <a:pos x="80" y="0"/>
                  </a:cxn>
                  <a:cxn ang="0">
                    <a:pos x="84" y="2"/>
                  </a:cxn>
                  <a:cxn ang="0">
                    <a:pos x="87" y="4"/>
                  </a:cxn>
                  <a:cxn ang="0">
                    <a:pos x="104" y="6"/>
                  </a:cxn>
                  <a:cxn ang="0">
                    <a:pos x="120" y="11"/>
                  </a:cxn>
                  <a:cxn ang="0">
                    <a:pos x="133" y="19"/>
                  </a:cxn>
                  <a:cxn ang="0">
                    <a:pos x="146" y="30"/>
                  </a:cxn>
                  <a:cxn ang="0">
                    <a:pos x="150" y="32"/>
                  </a:cxn>
                  <a:cxn ang="0">
                    <a:pos x="156" y="36"/>
                  </a:cxn>
                  <a:cxn ang="0">
                    <a:pos x="0" y="108"/>
                  </a:cxn>
                  <a:cxn ang="0">
                    <a:pos x="4" y="118"/>
                  </a:cxn>
                  <a:cxn ang="0">
                    <a:pos x="8" y="127"/>
                  </a:cxn>
                  <a:cxn ang="0">
                    <a:pos x="11" y="136"/>
                  </a:cxn>
                  <a:cxn ang="0">
                    <a:pos x="19" y="144"/>
                  </a:cxn>
                  <a:cxn ang="0">
                    <a:pos x="25" y="152"/>
                  </a:cxn>
                  <a:cxn ang="0">
                    <a:pos x="32" y="157"/>
                  </a:cxn>
                  <a:cxn ang="0">
                    <a:pos x="42" y="163"/>
                  </a:cxn>
                  <a:cxn ang="0">
                    <a:pos x="51" y="169"/>
                  </a:cxn>
                  <a:cxn ang="0">
                    <a:pos x="53" y="167"/>
                  </a:cxn>
                  <a:cxn ang="0">
                    <a:pos x="57" y="167"/>
                  </a:cxn>
                  <a:cxn ang="0">
                    <a:pos x="48" y="161"/>
                  </a:cxn>
                  <a:cxn ang="0">
                    <a:pos x="38" y="157"/>
                  </a:cxn>
                  <a:cxn ang="0">
                    <a:pos x="30" y="150"/>
                  </a:cxn>
                  <a:cxn ang="0">
                    <a:pos x="23" y="142"/>
                  </a:cxn>
                  <a:cxn ang="0">
                    <a:pos x="17" y="135"/>
                  </a:cxn>
                  <a:cxn ang="0">
                    <a:pos x="11" y="125"/>
                  </a:cxn>
                  <a:cxn ang="0">
                    <a:pos x="8" y="116"/>
                  </a:cxn>
                  <a:cxn ang="0">
                    <a:pos x="4" y="106"/>
                  </a:cxn>
                  <a:cxn ang="0">
                    <a:pos x="2" y="106"/>
                  </a:cxn>
                  <a:cxn ang="0">
                    <a:pos x="0" y="108"/>
                  </a:cxn>
                </a:cxnLst>
                <a:rect l="0" t="0" r="r" b="b"/>
                <a:pathLst>
                  <a:path w="173" h="169">
                    <a:moveTo>
                      <a:pt x="173" y="87"/>
                    </a:moveTo>
                    <a:lnTo>
                      <a:pt x="173" y="85"/>
                    </a:lnTo>
                    <a:lnTo>
                      <a:pt x="173" y="83"/>
                    </a:lnTo>
                    <a:lnTo>
                      <a:pt x="171" y="83"/>
                    </a:lnTo>
                    <a:lnTo>
                      <a:pt x="169" y="83"/>
                    </a:lnTo>
                    <a:lnTo>
                      <a:pt x="169" y="85"/>
                    </a:lnTo>
                    <a:lnTo>
                      <a:pt x="169" y="87"/>
                    </a:lnTo>
                    <a:lnTo>
                      <a:pt x="167" y="102"/>
                    </a:lnTo>
                    <a:lnTo>
                      <a:pt x="163" y="116"/>
                    </a:lnTo>
                    <a:lnTo>
                      <a:pt x="158" y="129"/>
                    </a:lnTo>
                    <a:lnTo>
                      <a:pt x="150" y="140"/>
                    </a:lnTo>
                    <a:lnTo>
                      <a:pt x="152" y="140"/>
                    </a:lnTo>
                    <a:lnTo>
                      <a:pt x="154" y="140"/>
                    </a:lnTo>
                    <a:lnTo>
                      <a:pt x="161" y="129"/>
                    </a:lnTo>
                    <a:lnTo>
                      <a:pt x="167" y="116"/>
                    </a:lnTo>
                    <a:lnTo>
                      <a:pt x="171" y="102"/>
                    </a:lnTo>
                    <a:lnTo>
                      <a:pt x="173" y="87"/>
                    </a:lnTo>
                    <a:close/>
                    <a:moveTo>
                      <a:pt x="156" y="36"/>
                    </a:moveTo>
                    <a:lnTo>
                      <a:pt x="148" y="28"/>
                    </a:lnTo>
                    <a:lnTo>
                      <a:pt x="140" y="21"/>
                    </a:lnTo>
                    <a:lnTo>
                      <a:pt x="133" y="15"/>
                    </a:lnTo>
                    <a:lnTo>
                      <a:pt x="125" y="9"/>
                    </a:lnTo>
                    <a:lnTo>
                      <a:pt x="116" y="6"/>
                    </a:lnTo>
                    <a:lnTo>
                      <a:pt x="106" y="4"/>
                    </a:lnTo>
                    <a:lnTo>
                      <a:pt x="95" y="2"/>
                    </a:lnTo>
                    <a:lnTo>
                      <a:pt x="85" y="0"/>
                    </a:lnTo>
                    <a:lnTo>
                      <a:pt x="84" y="0"/>
                    </a:lnTo>
                    <a:lnTo>
                      <a:pt x="80" y="0"/>
                    </a:lnTo>
                    <a:lnTo>
                      <a:pt x="84" y="2"/>
                    </a:lnTo>
                    <a:lnTo>
                      <a:pt x="87" y="4"/>
                    </a:lnTo>
                    <a:lnTo>
                      <a:pt x="104" y="6"/>
                    </a:lnTo>
                    <a:lnTo>
                      <a:pt x="120" y="11"/>
                    </a:lnTo>
                    <a:lnTo>
                      <a:pt x="133" y="19"/>
                    </a:lnTo>
                    <a:lnTo>
                      <a:pt x="146" y="30"/>
                    </a:lnTo>
                    <a:lnTo>
                      <a:pt x="150" y="32"/>
                    </a:lnTo>
                    <a:lnTo>
                      <a:pt x="156" y="36"/>
                    </a:lnTo>
                    <a:close/>
                    <a:moveTo>
                      <a:pt x="0" y="108"/>
                    </a:moveTo>
                    <a:lnTo>
                      <a:pt x="4" y="118"/>
                    </a:lnTo>
                    <a:lnTo>
                      <a:pt x="8" y="127"/>
                    </a:lnTo>
                    <a:lnTo>
                      <a:pt x="11" y="136"/>
                    </a:lnTo>
                    <a:lnTo>
                      <a:pt x="19" y="144"/>
                    </a:lnTo>
                    <a:lnTo>
                      <a:pt x="25" y="152"/>
                    </a:lnTo>
                    <a:lnTo>
                      <a:pt x="32" y="157"/>
                    </a:lnTo>
                    <a:lnTo>
                      <a:pt x="42" y="163"/>
                    </a:lnTo>
                    <a:lnTo>
                      <a:pt x="51" y="169"/>
                    </a:lnTo>
                    <a:lnTo>
                      <a:pt x="53" y="167"/>
                    </a:lnTo>
                    <a:lnTo>
                      <a:pt x="57" y="167"/>
                    </a:lnTo>
                    <a:lnTo>
                      <a:pt x="48" y="161"/>
                    </a:lnTo>
                    <a:lnTo>
                      <a:pt x="38" y="157"/>
                    </a:lnTo>
                    <a:lnTo>
                      <a:pt x="30" y="150"/>
                    </a:lnTo>
                    <a:lnTo>
                      <a:pt x="23" y="142"/>
                    </a:lnTo>
                    <a:lnTo>
                      <a:pt x="17" y="135"/>
                    </a:lnTo>
                    <a:lnTo>
                      <a:pt x="11" y="125"/>
                    </a:lnTo>
                    <a:lnTo>
                      <a:pt x="8" y="116"/>
                    </a:lnTo>
                    <a:lnTo>
                      <a:pt x="4" y="106"/>
                    </a:lnTo>
                    <a:lnTo>
                      <a:pt x="2" y="106"/>
                    </a:lnTo>
                    <a:lnTo>
                      <a:pt x="0" y="108"/>
                    </a:lnTo>
                    <a:close/>
                  </a:path>
                </a:pathLst>
              </a:custGeom>
              <a:solidFill>
                <a:srgbClr val="ECB925"/>
              </a:solidFill>
              <a:ln w="9525">
                <a:noFill/>
                <a:round/>
                <a:headEnd/>
                <a:tailEnd/>
              </a:ln>
            </p:spPr>
            <p:txBody>
              <a:bodyPr/>
              <a:lstStyle/>
              <a:p>
                <a:endParaRPr lang="en-US"/>
              </a:p>
            </p:txBody>
          </p:sp>
          <p:sp>
            <p:nvSpPr>
              <p:cNvPr id="179521" name="Freeform 321"/>
              <p:cNvSpPr>
                <a:spLocks noEditPoints="1"/>
              </p:cNvSpPr>
              <p:nvPr/>
            </p:nvSpPr>
            <p:spPr bwMode="auto">
              <a:xfrm>
                <a:off x="1781" y="1552"/>
                <a:ext cx="169" cy="165"/>
              </a:xfrm>
              <a:custGeom>
                <a:avLst/>
                <a:gdLst/>
                <a:ahLst/>
                <a:cxnLst>
                  <a:cxn ang="0">
                    <a:pos x="169" y="85"/>
                  </a:cxn>
                  <a:cxn ang="0">
                    <a:pos x="169" y="83"/>
                  </a:cxn>
                  <a:cxn ang="0">
                    <a:pos x="169" y="81"/>
                  </a:cxn>
                  <a:cxn ang="0">
                    <a:pos x="167" y="81"/>
                  </a:cxn>
                  <a:cxn ang="0">
                    <a:pos x="165" y="81"/>
                  </a:cxn>
                  <a:cxn ang="0">
                    <a:pos x="165" y="83"/>
                  </a:cxn>
                  <a:cxn ang="0">
                    <a:pos x="165" y="85"/>
                  </a:cxn>
                  <a:cxn ang="0">
                    <a:pos x="163" y="100"/>
                  </a:cxn>
                  <a:cxn ang="0">
                    <a:pos x="159" y="116"/>
                  </a:cxn>
                  <a:cxn ang="0">
                    <a:pos x="154" y="127"/>
                  </a:cxn>
                  <a:cxn ang="0">
                    <a:pos x="144" y="140"/>
                  </a:cxn>
                  <a:cxn ang="0">
                    <a:pos x="146" y="138"/>
                  </a:cxn>
                  <a:cxn ang="0">
                    <a:pos x="146" y="138"/>
                  </a:cxn>
                  <a:cxn ang="0">
                    <a:pos x="148" y="138"/>
                  </a:cxn>
                  <a:cxn ang="0">
                    <a:pos x="150" y="138"/>
                  </a:cxn>
                  <a:cxn ang="0">
                    <a:pos x="157" y="127"/>
                  </a:cxn>
                  <a:cxn ang="0">
                    <a:pos x="163" y="114"/>
                  </a:cxn>
                  <a:cxn ang="0">
                    <a:pos x="167" y="100"/>
                  </a:cxn>
                  <a:cxn ang="0">
                    <a:pos x="169" y="85"/>
                  </a:cxn>
                  <a:cxn ang="0">
                    <a:pos x="148" y="30"/>
                  </a:cxn>
                  <a:cxn ang="0">
                    <a:pos x="142" y="25"/>
                  </a:cxn>
                  <a:cxn ang="0">
                    <a:pos x="135" y="19"/>
                  </a:cxn>
                  <a:cxn ang="0">
                    <a:pos x="127" y="13"/>
                  </a:cxn>
                  <a:cxn ang="0">
                    <a:pos x="119" y="9"/>
                  </a:cxn>
                  <a:cxn ang="0">
                    <a:pos x="112" y="6"/>
                  </a:cxn>
                  <a:cxn ang="0">
                    <a:pos x="102" y="2"/>
                  </a:cxn>
                  <a:cxn ang="0">
                    <a:pos x="93" y="2"/>
                  </a:cxn>
                  <a:cxn ang="0">
                    <a:pos x="83" y="0"/>
                  </a:cxn>
                  <a:cxn ang="0">
                    <a:pos x="82" y="0"/>
                  </a:cxn>
                  <a:cxn ang="0">
                    <a:pos x="82" y="0"/>
                  </a:cxn>
                  <a:cxn ang="0">
                    <a:pos x="85" y="2"/>
                  </a:cxn>
                  <a:cxn ang="0">
                    <a:pos x="89" y="4"/>
                  </a:cxn>
                  <a:cxn ang="0">
                    <a:pos x="102" y="7"/>
                  </a:cxn>
                  <a:cxn ang="0">
                    <a:pos x="116" y="11"/>
                  </a:cxn>
                  <a:cxn ang="0">
                    <a:pos x="127" y="17"/>
                  </a:cxn>
                  <a:cxn ang="0">
                    <a:pos x="137" y="25"/>
                  </a:cxn>
                  <a:cxn ang="0">
                    <a:pos x="142" y="28"/>
                  </a:cxn>
                  <a:cxn ang="0">
                    <a:pos x="148" y="30"/>
                  </a:cxn>
                  <a:cxn ang="0">
                    <a:pos x="0" y="104"/>
                  </a:cxn>
                  <a:cxn ang="0">
                    <a:pos x="4" y="116"/>
                  </a:cxn>
                  <a:cxn ang="0">
                    <a:pos x="8" y="125"/>
                  </a:cxn>
                  <a:cxn ang="0">
                    <a:pos x="11" y="133"/>
                  </a:cxn>
                  <a:cxn ang="0">
                    <a:pos x="19" y="142"/>
                  </a:cxn>
                  <a:cxn ang="0">
                    <a:pos x="25" y="148"/>
                  </a:cxn>
                  <a:cxn ang="0">
                    <a:pos x="34" y="155"/>
                  </a:cxn>
                  <a:cxn ang="0">
                    <a:pos x="42" y="161"/>
                  </a:cxn>
                  <a:cxn ang="0">
                    <a:pos x="51" y="165"/>
                  </a:cxn>
                  <a:cxn ang="0">
                    <a:pos x="55" y="165"/>
                  </a:cxn>
                  <a:cxn ang="0">
                    <a:pos x="57" y="163"/>
                  </a:cxn>
                  <a:cxn ang="0">
                    <a:pos x="47" y="159"/>
                  </a:cxn>
                  <a:cxn ang="0">
                    <a:pos x="38" y="153"/>
                  </a:cxn>
                  <a:cxn ang="0">
                    <a:pos x="30" y="148"/>
                  </a:cxn>
                  <a:cxn ang="0">
                    <a:pos x="23" y="140"/>
                  </a:cxn>
                  <a:cxn ang="0">
                    <a:pos x="17" y="133"/>
                  </a:cxn>
                  <a:cxn ang="0">
                    <a:pos x="11" y="123"/>
                  </a:cxn>
                  <a:cxn ang="0">
                    <a:pos x="8" y="114"/>
                  </a:cxn>
                  <a:cxn ang="0">
                    <a:pos x="4" y="104"/>
                  </a:cxn>
                  <a:cxn ang="0">
                    <a:pos x="2" y="104"/>
                  </a:cxn>
                  <a:cxn ang="0">
                    <a:pos x="0" y="104"/>
                  </a:cxn>
                </a:cxnLst>
                <a:rect l="0" t="0" r="r" b="b"/>
                <a:pathLst>
                  <a:path w="169" h="165">
                    <a:moveTo>
                      <a:pt x="169" y="85"/>
                    </a:moveTo>
                    <a:lnTo>
                      <a:pt x="169" y="83"/>
                    </a:lnTo>
                    <a:lnTo>
                      <a:pt x="169" y="81"/>
                    </a:lnTo>
                    <a:lnTo>
                      <a:pt x="167" y="81"/>
                    </a:lnTo>
                    <a:lnTo>
                      <a:pt x="165" y="81"/>
                    </a:lnTo>
                    <a:lnTo>
                      <a:pt x="165" y="83"/>
                    </a:lnTo>
                    <a:lnTo>
                      <a:pt x="165" y="85"/>
                    </a:lnTo>
                    <a:lnTo>
                      <a:pt x="163" y="100"/>
                    </a:lnTo>
                    <a:lnTo>
                      <a:pt x="159" y="116"/>
                    </a:lnTo>
                    <a:lnTo>
                      <a:pt x="154" y="127"/>
                    </a:lnTo>
                    <a:lnTo>
                      <a:pt x="144" y="140"/>
                    </a:lnTo>
                    <a:lnTo>
                      <a:pt x="146" y="138"/>
                    </a:lnTo>
                    <a:lnTo>
                      <a:pt x="146" y="138"/>
                    </a:lnTo>
                    <a:lnTo>
                      <a:pt x="148" y="138"/>
                    </a:lnTo>
                    <a:lnTo>
                      <a:pt x="150" y="138"/>
                    </a:lnTo>
                    <a:lnTo>
                      <a:pt x="157" y="127"/>
                    </a:lnTo>
                    <a:lnTo>
                      <a:pt x="163" y="114"/>
                    </a:lnTo>
                    <a:lnTo>
                      <a:pt x="167" y="100"/>
                    </a:lnTo>
                    <a:lnTo>
                      <a:pt x="169" y="85"/>
                    </a:lnTo>
                    <a:close/>
                    <a:moveTo>
                      <a:pt x="148" y="30"/>
                    </a:moveTo>
                    <a:lnTo>
                      <a:pt x="142" y="25"/>
                    </a:lnTo>
                    <a:lnTo>
                      <a:pt x="135" y="19"/>
                    </a:lnTo>
                    <a:lnTo>
                      <a:pt x="127" y="13"/>
                    </a:lnTo>
                    <a:lnTo>
                      <a:pt x="119" y="9"/>
                    </a:lnTo>
                    <a:lnTo>
                      <a:pt x="112" y="6"/>
                    </a:lnTo>
                    <a:lnTo>
                      <a:pt x="102" y="2"/>
                    </a:lnTo>
                    <a:lnTo>
                      <a:pt x="93" y="2"/>
                    </a:lnTo>
                    <a:lnTo>
                      <a:pt x="83" y="0"/>
                    </a:lnTo>
                    <a:lnTo>
                      <a:pt x="82" y="0"/>
                    </a:lnTo>
                    <a:lnTo>
                      <a:pt x="82" y="0"/>
                    </a:lnTo>
                    <a:lnTo>
                      <a:pt x="85" y="2"/>
                    </a:lnTo>
                    <a:lnTo>
                      <a:pt x="89" y="4"/>
                    </a:lnTo>
                    <a:lnTo>
                      <a:pt x="102" y="7"/>
                    </a:lnTo>
                    <a:lnTo>
                      <a:pt x="116" y="11"/>
                    </a:lnTo>
                    <a:lnTo>
                      <a:pt x="127" y="17"/>
                    </a:lnTo>
                    <a:lnTo>
                      <a:pt x="137" y="25"/>
                    </a:lnTo>
                    <a:lnTo>
                      <a:pt x="142" y="28"/>
                    </a:lnTo>
                    <a:lnTo>
                      <a:pt x="148" y="30"/>
                    </a:lnTo>
                    <a:close/>
                    <a:moveTo>
                      <a:pt x="0" y="104"/>
                    </a:moveTo>
                    <a:lnTo>
                      <a:pt x="4" y="116"/>
                    </a:lnTo>
                    <a:lnTo>
                      <a:pt x="8" y="125"/>
                    </a:lnTo>
                    <a:lnTo>
                      <a:pt x="11" y="133"/>
                    </a:lnTo>
                    <a:lnTo>
                      <a:pt x="19" y="142"/>
                    </a:lnTo>
                    <a:lnTo>
                      <a:pt x="25" y="148"/>
                    </a:lnTo>
                    <a:lnTo>
                      <a:pt x="34" y="155"/>
                    </a:lnTo>
                    <a:lnTo>
                      <a:pt x="42" y="161"/>
                    </a:lnTo>
                    <a:lnTo>
                      <a:pt x="51" y="165"/>
                    </a:lnTo>
                    <a:lnTo>
                      <a:pt x="55" y="165"/>
                    </a:lnTo>
                    <a:lnTo>
                      <a:pt x="57" y="163"/>
                    </a:lnTo>
                    <a:lnTo>
                      <a:pt x="47" y="159"/>
                    </a:lnTo>
                    <a:lnTo>
                      <a:pt x="38" y="153"/>
                    </a:lnTo>
                    <a:lnTo>
                      <a:pt x="30" y="148"/>
                    </a:lnTo>
                    <a:lnTo>
                      <a:pt x="23" y="140"/>
                    </a:lnTo>
                    <a:lnTo>
                      <a:pt x="17" y="133"/>
                    </a:lnTo>
                    <a:lnTo>
                      <a:pt x="11" y="123"/>
                    </a:lnTo>
                    <a:lnTo>
                      <a:pt x="8" y="114"/>
                    </a:lnTo>
                    <a:lnTo>
                      <a:pt x="4" y="104"/>
                    </a:lnTo>
                    <a:lnTo>
                      <a:pt x="2" y="104"/>
                    </a:lnTo>
                    <a:lnTo>
                      <a:pt x="0" y="104"/>
                    </a:lnTo>
                    <a:close/>
                  </a:path>
                </a:pathLst>
              </a:custGeom>
              <a:solidFill>
                <a:srgbClr val="ECBA22"/>
              </a:solidFill>
              <a:ln w="9525">
                <a:noFill/>
                <a:round/>
                <a:headEnd/>
                <a:tailEnd/>
              </a:ln>
            </p:spPr>
            <p:txBody>
              <a:bodyPr/>
              <a:lstStyle/>
              <a:p>
                <a:endParaRPr lang="en-US"/>
              </a:p>
            </p:txBody>
          </p:sp>
          <p:sp>
            <p:nvSpPr>
              <p:cNvPr id="179522" name="Freeform 322"/>
              <p:cNvSpPr>
                <a:spLocks noEditPoints="1"/>
              </p:cNvSpPr>
              <p:nvPr/>
            </p:nvSpPr>
            <p:spPr bwMode="auto">
              <a:xfrm>
                <a:off x="1783" y="1554"/>
                <a:ext cx="165" cy="163"/>
              </a:xfrm>
              <a:custGeom>
                <a:avLst/>
                <a:gdLst/>
                <a:ahLst/>
                <a:cxnLst>
                  <a:cxn ang="0">
                    <a:pos x="165" y="83"/>
                  </a:cxn>
                  <a:cxn ang="0">
                    <a:pos x="165" y="81"/>
                  </a:cxn>
                  <a:cxn ang="0">
                    <a:pos x="165" y="79"/>
                  </a:cxn>
                  <a:cxn ang="0">
                    <a:pos x="163" y="79"/>
                  </a:cxn>
                  <a:cxn ang="0">
                    <a:pos x="161" y="79"/>
                  </a:cxn>
                  <a:cxn ang="0">
                    <a:pos x="161" y="81"/>
                  </a:cxn>
                  <a:cxn ang="0">
                    <a:pos x="161" y="83"/>
                  </a:cxn>
                  <a:cxn ang="0">
                    <a:pos x="159" y="98"/>
                  </a:cxn>
                  <a:cxn ang="0">
                    <a:pos x="155" y="114"/>
                  </a:cxn>
                  <a:cxn ang="0">
                    <a:pos x="148" y="127"/>
                  </a:cxn>
                  <a:cxn ang="0">
                    <a:pos x="140" y="138"/>
                  </a:cxn>
                  <a:cxn ang="0">
                    <a:pos x="142" y="138"/>
                  </a:cxn>
                  <a:cxn ang="0">
                    <a:pos x="144" y="136"/>
                  </a:cxn>
                  <a:cxn ang="0">
                    <a:pos x="144" y="136"/>
                  </a:cxn>
                  <a:cxn ang="0">
                    <a:pos x="146" y="136"/>
                  </a:cxn>
                  <a:cxn ang="0">
                    <a:pos x="154" y="125"/>
                  </a:cxn>
                  <a:cxn ang="0">
                    <a:pos x="159" y="112"/>
                  </a:cxn>
                  <a:cxn ang="0">
                    <a:pos x="163" y="98"/>
                  </a:cxn>
                  <a:cxn ang="0">
                    <a:pos x="165" y="83"/>
                  </a:cxn>
                  <a:cxn ang="0">
                    <a:pos x="142" y="26"/>
                  </a:cxn>
                  <a:cxn ang="0">
                    <a:pos x="129" y="15"/>
                  </a:cxn>
                  <a:cxn ang="0">
                    <a:pos x="116" y="7"/>
                  </a:cxn>
                  <a:cxn ang="0">
                    <a:pos x="100" y="2"/>
                  </a:cxn>
                  <a:cxn ang="0">
                    <a:pos x="83" y="0"/>
                  </a:cxn>
                  <a:cxn ang="0">
                    <a:pos x="87" y="4"/>
                  </a:cxn>
                  <a:cxn ang="0">
                    <a:pos x="93" y="5"/>
                  </a:cxn>
                  <a:cxn ang="0">
                    <a:pos x="100" y="7"/>
                  </a:cxn>
                  <a:cxn ang="0">
                    <a:pos x="110" y="9"/>
                  </a:cxn>
                  <a:cxn ang="0">
                    <a:pos x="117" y="13"/>
                  </a:cxn>
                  <a:cxn ang="0">
                    <a:pos x="125" y="19"/>
                  </a:cxn>
                  <a:cxn ang="0">
                    <a:pos x="129" y="19"/>
                  </a:cxn>
                  <a:cxn ang="0">
                    <a:pos x="131" y="21"/>
                  </a:cxn>
                  <a:cxn ang="0">
                    <a:pos x="136" y="23"/>
                  </a:cxn>
                  <a:cxn ang="0">
                    <a:pos x="142" y="26"/>
                  </a:cxn>
                  <a:cxn ang="0">
                    <a:pos x="0" y="102"/>
                  </a:cxn>
                  <a:cxn ang="0">
                    <a:pos x="4" y="112"/>
                  </a:cxn>
                  <a:cxn ang="0">
                    <a:pos x="7" y="121"/>
                  </a:cxn>
                  <a:cxn ang="0">
                    <a:pos x="13" y="131"/>
                  </a:cxn>
                  <a:cxn ang="0">
                    <a:pos x="19" y="138"/>
                  </a:cxn>
                  <a:cxn ang="0">
                    <a:pos x="26" y="146"/>
                  </a:cxn>
                  <a:cxn ang="0">
                    <a:pos x="34" y="153"/>
                  </a:cxn>
                  <a:cxn ang="0">
                    <a:pos x="44" y="157"/>
                  </a:cxn>
                  <a:cxn ang="0">
                    <a:pos x="53" y="163"/>
                  </a:cxn>
                  <a:cxn ang="0">
                    <a:pos x="55" y="161"/>
                  </a:cxn>
                  <a:cxn ang="0">
                    <a:pos x="59" y="159"/>
                  </a:cxn>
                  <a:cxn ang="0">
                    <a:pos x="47" y="155"/>
                  </a:cxn>
                  <a:cxn ang="0">
                    <a:pos x="40" y="151"/>
                  </a:cxn>
                  <a:cxn ang="0">
                    <a:pos x="30" y="146"/>
                  </a:cxn>
                  <a:cxn ang="0">
                    <a:pos x="23" y="138"/>
                  </a:cxn>
                  <a:cxn ang="0">
                    <a:pos x="17" y="131"/>
                  </a:cxn>
                  <a:cxn ang="0">
                    <a:pos x="11" y="121"/>
                  </a:cxn>
                  <a:cxn ang="0">
                    <a:pos x="7" y="112"/>
                  </a:cxn>
                  <a:cxn ang="0">
                    <a:pos x="4" y="102"/>
                  </a:cxn>
                  <a:cxn ang="0">
                    <a:pos x="2" y="102"/>
                  </a:cxn>
                  <a:cxn ang="0">
                    <a:pos x="0" y="102"/>
                  </a:cxn>
                </a:cxnLst>
                <a:rect l="0" t="0" r="r" b="b"/>
                <a:pathLst>
                  <a:path w="165" h="163">
                    <a:moveTo>
                      <a:pt x="165" y="83"/>
                    </a:moveTo>
                    <a:lnTo>
                      <a:pt x="165" y="81"/>
                    </a:lnTo>
                    <a:lnTo>
                      <a:pt x="165" y="79"/>
                    </a:lnTo>
                    <a:lnTo>
                      <a:pt x="163" y="79"/>
                    </a:lnTo>
                    <a:lnTo>
                      <a:pt x="161" y="79"/>
                    </a:lnTo>
                    <a:lnTo>
                      <a:pt x="161" y="81"/>
                    </a:lnTo>
                    <a:lnTo>
                      <a:pt x="161" y="83"/>
                    </a:lnTo>
                    <a:lnTo>
                      <a:pt x="159" y="98"/>
                    </a:lnTo>
                    <a:lnTo>
                      <a:pt x="155" y="114"/>
                    </a:lnTo>
                    <a:lnTo>
                      <a:pt x="148" y="127"/>
                    </a:lnTo>
                    <a:lnTo>
                      <a:pt x="140" y="138"/>
                    </a:lnTo>
                    <a:lnTo>
                      <a:pt x="142" y="138"/>
                    </a:lnTo>
                    <a:lnTo>
                      <a:pt x="144" y="136"/>
                    </a:lnTo>
                    <a:lnTo>
                      <a:pt x="144" y="136"/>
                    </a:lnTo>
                    <a:lnTo>
                      <a:pt x="146" y="136"/>
                    </a:lnTo>
                    <a:lnTo>
                      <a:pt x="154" y="125"/>
                    </a:lnTo>
                    <a:lnTo>
                      <a:pt x="159" y="112"/>
                    </a:lnTo>
                    <a:lnTo>
                      <a:pt x="163" y="98"/>
                    </a:lnTo>
                    <a:lnTo>
                      <a:pt x="165" y="83"/>
                    </a:lnTo>
                    <a:close/>
                    <a:moveTo>
                      <a:pt x="142" y="26"/>
                    </a:moveTo>
                    <a:lnTo>
                      <a:pt x="129" y="15"/>
                    </a:lnTo>
                    <a:lnTo>
                      <a:pt x="116" y="7"/>
                    </a:lnTo>
                    <a:lnTo>
                      <a:pt x="100" y="2"/>
                    </a:lnTo>
                    <a:lnTo>
                      <a:pt x="83" y="0"/>
                    </a:lnTo>
                    <a:lnTo>
                      <a:pt x="87" y="4"/>
                    </a:lnTo>
                    <a:lnTo>
                      <a:pt x="93" y="5"/>
                    </a:lnTo>
                    <a:lnTo>
                      <a:pt x="100" y="7"/>
                    </a:lnTo>
                    <a:lnTo>
                      <a:pt x="110" y="9"/>
                    </a:lnTo>
                    <a:lnTo>
                      <a:pt x="117" y="13"/>
                    </a:lnTo>
                    <a:lnTo>
                      <a:pt x="125" y="19"/>
                    </a:lnTo>
                    <a:lnTo>
                      <a:pt x="129" y="19"/>
                    </a:lnTo>
                    <a:lnTo>
                      <a:pt x="131" y="21"/>
                    </a:lnTo>
                    <a:lnTo>
                      <a:pt x="136" y="23"/>
                    </a:lnTo>
                    <a:lnTo>
                      <a:pt x="142" y="26"/>
                    </a:lnTo>
                    <a:close/>
                    <a:moveTo>
                      <a:pt x="0" y="102"/>
                    </a:moveTo>
                    <a:lnTo>
                      <a:pt x="4" y="112"/>
                    </a:lnTo>
                    <a:lnTo>
                      <a:pt x="7" y="121"/>
                    </a:lnTo>
                    <a:lnTo>
                      <a:pt x="13" y="131"/>
                    </a:lnTo>
                    <a:lnTo>
                      <a:pt x="19" y="138"/>
                    </a:lnTo>
                    <a:lnTo>
                      <a:pt x="26" y="146"/>
                    </a:lnTo>
                    <a:lnTo>
                      <a:pt x="34" y="153"/>
                    </a:lnTo>
                    <a:lnTo>
                      <a:pt x="44" y="157"/>
                    </a:lnTo>
                    <a:lnTo>
                      <a:pt x="53" y="163"/>
                    </a:lnTo>
                    <a:lnTo>
                      <a:pt x="55" y="161"/>
                    </a:lnTo>
                    <a:lnTo>
                      <a:pt x="59" y="159"/>
                    </a:lnTo>
                    <a:lnTo>
                      <a:pt x="47" y="155"/>
                    </a:lnTo>
                    <a:lnTo>
                      <a:pt x="40" y="151"/>
                    </a:lnTo>
                    <a:lnTo>
                      <a:pt x="30" y="146"/>
                    </a:lnTo>
                    <a:lnTo>
                      <a:pt x="23" y="138"/>
                    </a:lnTo>
                    <a:lnTo>
                      <a:pt x="17" y="131"/>
                    </a:lnTo>
                    <a:lnTo>
                      <a:pt x="11" y="121"/>
                    </a:lnTo>
                    <a:lnTo>
                      <a:pt x="7" y="112"/>
                    </a:lnTo>
                    <a:lnTo>
                      <a:pt x="4" y="102"/>
                    </a:lnTo>
                    <a:lnTo>
                      <a:pt x="2" y="102"/>
                    </a:lnTo>
                    <a:lnTo>
                      <a:pt x="0" y="102"/>
                    </a:lnTo>
                    <a:close/>
                  </a:path>
                </a:pathLst>
              </a:custGeom>
              <a:solidFill>
                <a:srgbClr val="ECBB21"/>
              </a:solidFill>
              <a:ln w="9525">
                <a:noFill/>
                <a:round/>
                <a:headEnd/>
                <a:tailEnd/>
              </a:ln>
            </p:spPr>
            <p:txBody>
              <a:bodyPr/>
              <a:lstStyle/>
              <a:p>
                <a:endParaRPr lang="en-US"/>
              </a:p>
            </p:txBody>
          </p:sp>
          <p:sp>
            <p:nvSpPr>
              <p:cNvPr id="179523" name="Freeform 323"/>
              <p:cNvSpPr>
                <a:spLocks noEditPoints="1"/>
              </p:cNvSpPr>
              <p:nvPr/>
            </p:nvSpPr>
            <p:spPr bwMode="auto">
              <a:xfrm>
                <a:off x="1785" y="1556"/>
                <a:ext cx="161" cy="159"/>
              </a:xfrm>
              <a:custGeom>
                <a:avLst/>
                <a:gdLst/>
                <a:ahLst/>
                <a:cxnLst>
                  <a:cxn ang="0">
                    <a:pos x="161" y="81"/>
                  </a:cxn>
                  <a:cxn ang="0">
                    <a:pos x="161" y="79"/>
                  </a:cxn>
                  <a:cxn ang="0">
                    <a:pos x="161" y="77"/>
                  </a:cxn>
                  <a:cxn ang="0">
                    <a:pos x="159" y="77"/>
                  </a:cxn>
                  <a:cxn ang="0">
                    <a:pos x="157" y="77"/>
                  </a:cxn>
                  <a:cxn ang="0">
                    <a:pos x="157" y="79"/>
                  </a:cxn>
                  <a:cxn ang="0">
                    <a:pos x="157" y="81"/>
                  </a:cxn>
                  <a:cxn ang="0">
                    <a:pos x="155" y="96"/>
                  </a:cxn>
                  <a:cxn ang="0">
                    <a:pos x="152" y="112"/>
                  </a:cxn>
                  <a:cxn ang="0">
                    <a:pos x="144" y="125"/>
                  </a:cxn>
                  <a:cxn ang="0">
                    <a:pos x="134" y="136"/>
                  </a:cxn>
                  <a:cxn ang="0">
                    <a:pos x="138" y="136"/>
                  </a:cxn>
                  <a:cxn ang="0">
                    <a:pos x="140" y="136"/>
                  </a:cxn>
                  <a:cxn ang="0">
                    <a:pos x="150" y="123"/>
                  </a:cxn>
                  <a:cxn ang="0">
                    <a:pos x="155" y="112"/>
                  </a:cxn>
                  <a:cxn ang="0">
                    <a:pos x="159" y="96"/>
                  </a:cxn>
                  <a:cxn ang="0">
                    <a:pos x="161" y="81"/>
                  </a:cxn>
                  <a:cxn ang="0">
                    <a:pos x="133" y="21"/>
                  </a:cxn>
                  <a:cxn ang="0">
                    <a:pos x="123" y="13"/>
                  </a:cxn>
                  <a:cxn ang="0">
                    <a:pos x="112" y="7"/>
                  </a:cxn>
                  <a:cxn ang="0">
                    <a:pos x="98" y="3"/>
                  </a:cxn>
                  <a:cxn ang="0">
                    <a:pos x="85" y="0"/>
                  </a:cxn>
                  <a:cxn ang="0">
                    <a:pos x="97" y="5"/>
                  </a:cxn>
                  <a:cxn ang="0">
                    <a:pos x="104" y="7"/>
                  </a:cxn>
                  <a:cxn ang="0">
                    <a:pos x="115" y="13"/>
                  </a:cxn>
                  <a:cxn ang="0">
                    <a:pos x="129" y="19"/>
                  </a:cxn>
                  <a:cxn ang="0">
                    <a:pos x="131" y="21"/>
                  </a:cxn>
                  <a:cxn ang="0">
                    <a:pos x="133" y="21"/>
                  </a:cxn>
                  <a:cxn ang="0">
                    <a:pos x="0" y="100"/>
                  </a:cxn>
                  <a:cxn ang="0">
                    <a:pos x="4" y="110"/>
                  </a:cxn>
                  <a:cxn ang="0">
                    <a:pos x="7" y="119"/>
                  </a:cxn>
                  <a:cxn ang="0">
                    <a:pos x="13" y="129"/>
                  </a:cxn>
                  <a:cxn ang="0">
                    <a:pos x="19" y="136"/>
                  </a:cxn>
                  <a:cxn ang="0">
                    <a:pos x="26" y="144"/>
                  </a:cxn>
                  <a:cxn ang="0">
                    <a:pos x="34" y="149"/>
                  </a:cxn>
                  <a:cxn ang="0">
                    <a:pos x="43" y="155"/>
                  </a:cxn>
                  <a:cxn ang="0">
                    <a:pos x="53" y="159"/>
                  </a:cxn>
                  <a:cxn ang="0">
                    <a:pos x="57" y="157"/>
                  </a:cxn>
                  <a:cxn ang="0">
                    <a:pos x="59" y="157"/>
                  </a:cxn>
                  <a:cxn ang="0">
                    <a:pos x="49" y="153"/>
                  </a:cxn>
                  <a:cxn ang="0">
                    <a:pos x="40" y="149"/>
                  </a:cxn>
                  <a:cxn ang="0">
                    <a:pos x="30" y="142"/>
                  </a:cxn>
                  <a:cxn ang="0">
                    <a:pos x="23" y="136"/>
                  </a:cxn>
                  <a:cxn ang="0">
                    <a:pos x="17" y="129"/>
                  </a:cxn>
                  <a:cxn ang="0">
                    <a:pos x="11" y="119"/>
                  </a:cxn>
                  <a:cxn ang="0">
                    <a:pos x="7" y="110"/>
                  </a:cxn>
                  <a:cxn ang="0">
                    <a:pos x="4" y="98"/>
                  </a:cxn>
                  <a:cxn ang="0">
                    <a:pos x="2" y="100"/>
                  </a:cxn>
                  <a:cxn ang="0">
                    <a:pos x="0" y="100"/>
                  </a:cxn>
                </a:cxnLst>
                <a:rect l="0" t="0" r="r" b="b"/>
                <a:pathLst>
                  <a:path w="161" h="159">
                    <a:moveTo>
                      <a:pt x="161" y="81"/>
                    </a:moveTo>
                    <a:lnTo>
                      <a:pt x="161" y="79"/>
                    </a:lnTo>
                    <a:lnTo>
                      <a:pt x="161" y="77"/>
                    </a:lnTo>
                    <a:lnTo>
                      <a:pt x="159" y="77"/>
                    </a:lnTo>
                    <a:lnTo>
                      <a:pt x="157" y="77"/>
                    </a:lnTo>
                    <a:lnTo>
                      <a:pt x="157" y="79"/>
                    </a:lnTo>
                    <a:lnTo>
                      <a:pt x="157" y="81"/>
                    </a:lnTo>
                    <a:lnTo>
                      <a:pt x="155" y="96"/>
                    </a:lnTo>
                    <a:lnTo>
                      <a:pt x="152" y="112"/>
                    </a:lnTo>
                    <a:lnTo>
                      <a:pt x="144" y="125"/>
                    </a:lnTo>
                    <a:lnTo>
                      <a:pt x="134" y="136"/>
                    </a:lnTo>
                    <a:lnTo>
                      <a:pt x="138" y="136"/>
                    </a:lnTo>
                    <a:lnTo>
                      <a:pt x="140" y="136"/>
                    </a:lnTo>
                    <a:lnTo>
                      <a:pt x="150" y="123"/>
                    </a:lnTo>
                    <a:lnTo>
                      <a:pt x="155" y="112"/>
                    </a:lnTo>
                    <a:lnTo>
                      <a:pt x="159" y="96"/>
                    </a:lnTo>
                    <a:lnTo>
                      <a:pt x="161" y="81"/>
                    </a:lnTo>
                    <a:close/>
                    <a:moveTo>
                      <a:pt x="133" y="21"/>
                    </a:moveTo>
                    <a:lnTo>
                      <a:pt x="123" y="13"/>
                    </a:lnTo>
                    <a:lnTo>
                      <a:pt x="112" y="7"/>
                    </a:lnTo>
                    <a:lnTo>
                      <a:pt x="98" y="3"/>
                    </a:lnTo>
                    <a:lnTo>
                      <a:pt x="85" y="0"/>
                    </a:lnTo>
                    <a:lnTo>
                      <a:pt x="97" y="5"/>
                    </a:lnTo>
                    <a:lnTo>
                      <a:pt x="104" y="7"/>
                    </a:lnTo>
                    <a:lnTo>
                      <a:pt x="115" y="13"/>
                    </a:lnTo>
                    <a:lnTo>
                      <a:pt x="129" y="19"/>
                    </a:lnTo>
                    <a:lnTo>
                      <a:pt x="131" y="21"/>
                    </a:lnTo>
                    <a:lnTo>
                      <a:pt x="133" y="21"/>
                    </a:lnTo>
                    <a:close/>
                    <a:moveTo>
                      <a:pt x="0" y="100"/>
                    </a:moveTo>
                    <a:lnTo>
                      <a:pt x="4" y="110"/>
                    </a:lnTo>
                    <a:lnTo>
                      <a:pt x="7" y="119"/>
                    </a:lnTo>
                    <a:lnTo>
                      <a:pt x="13" y="129"/>
                    </a:lnTo>
                    <a:lnTo>
                      <a:pt x="19" y="136"/>
                    </a:lnTo>
                    <a:lnTo>
                      <a:pt x="26" y="144"/>
                    </a:lnTo>
                    <a:lnTo>
                      <a:pt x="34" y="149"/>
                    </a:lnTo>
                    <a:lnTo>
                      <a:pt x="43" y="155"/>
                    </a:lnTo>
                    <a:lnTo>
                      <a:pt x="53" y="159"/>
                    </a:lnTo>
                    <a:lnTo>
                      <a:pt x="57" y="157"/>
                    </a:lnTo>
                    <a:lnTo>
                      <a:pt x="59" y="157"/>
                    </a:lnTo>
                    <a:lnTo>
                      <a:pt x="49" y="153"/>
                    </a:lnTo>
                    <a:lnTo>
                      <a:pt x="40" y="149"/>
                    </a:lnTo>
                    <a:lnTo>
                      <a:pt x="30" y="142"/>
                    </a:lnTo>
                    <a:lnTo>
                      <a:pt x="23" y="136"/>
                    </a:lnTo>
                    <a:lnTo>
                      <a:pt x="17" y="129"/>
                    </a:lnTo>
                    <a:lnTo>
                      <a:pt x="11" y="119"/>
                    </a:lnTo>
                    <a:lnTo>
                      <a:pt x="7" y="110"/>
                    </a:lnTo>
                    <a:lnTo>
                      <a:pt x="4" y="98"/>
                    </a:lnTo>
                    <a:lnTo>
                      <a:pt x="2" y="100"/>
                    </a:lnTo>
                    <a:lnTo>
                      <a:pt x="0" y="100"/>
                    </a:lnTo>
                    <a:close/>
                  </a:path>
                </a:pathLst>
              </a:custGeom>
              <a:solidFill>
                <a:srgbClr val="ECBC21"/>
              </a:solidFill>
              <a:ln w="9525">
                <a:noFill/>
                <a:round/>
                <a:headEnd/>
                <a:tailEnd/>
              </a:ln>
            </p:spPr>
            <p:txBody>
              <a:bodyPr/>
              <a:lstStyle/>
              <a:p>
                <a:endParaRPr lang="en-US"/>
              </a:p>
            </p:txBody>
          </p:sp>
          <p:sp>
            <p:nvSpPr>
              <p:cNvPr id="179524" name="Freeform 324"/>
              <p:cNvSpPr>
                <a:spLocks noEditPoints="1"/>
              </p:cNvSpPr>
              <p:nvPr/>
            </p:nvSpPr>
            <p:spPr bwMode="auto">
              <a:xfrm>
                <a:off x="1787" y="1559"/>
                <a:ext cx="157" cy="154"/>
              </a:xfrm>
              <a:custGeom>
                <a:avLst/>
                <a:gdLst/>
                <a:ahLst/>
                <a:cxnLst>
                  <a:cxn ang="0">
                    <a:pos x="157" y="78"/>
                  </a:cxn>
                  <a:cxn ang="0">
                    <a:pos x="157" y="76"/>
                  </a:cxn>
                  <a:cxn ang="0">
                    <a:pos x="157" y="74"/>
                  </a:cxn>
                  <a:cxn ang="0">
                    <a:pos x="155" y="74"/>
                  </a:cxn>
                  <a:cxn ang="0">
                    <a:pos x="153" y="74"/>
                  </a:cxn>
                  <a:cxn ang="0">
                    <a:pos x="153" y="76"/>
                  </a:cxn>
                  <a:cxn ang="0">
                    <a:pos x="153" y="78"/>
                  </a:cxn>
                  <a:cxn ang="0">
                    <a:pos x="151" y="95"/>
                  </a:cxn>
                  <a:cxn ang="0">
                    <a:pos x="146" y="109"/>
                  </a:cxn>
                  <a:cxn ang="0">
                    <a:pos x="138" y="122"/>
                  </a:cxn>
                  <a:cxn ang="0">
                    <a:pos x="129" y="133"/>
                  </a:cxn>
                  <a:cxn ang="0">
                    <a:pos x="132" y="133"/>
                  </a:cxn>
                  <a:cxn ang="0">
                    <a:pos x="136" y="133"/>
                  </a:cxn>
                  <a:cxn ang="0">
                    <a:pos x="144" y="122"/>
                  </a:cxn>
                  <a:cxn ang="0">
                    <a:pos x="151" y="109"/>
                  </a:cxn>
                  <a:cxn ang="0">
                    <a:pos x="155" y="93"/>
                  </a:cxn>
                  <a:cxn ang="0">
                    <a:pos x="157" y="78"/>
                  </a:cxn>
                  <a:cxn ang="0">
                    <a:pos x="121" y="14"/>
                  </a:cxn>
                  <a:cxn ang="0">
                    <a:pos x="113" y="8"/>
                  </a:cxn>
                  <a:cxn ang="0">
                    <a:pos x="106" y="4"/>
                  </a:cxn>
                  <a:cxn ang="0">
                    <a:pos x="96" y="2"/>
                  </a:cxn>
                  <a:cxn ang="0">
                    <a:pos x="89" y="0"/>
                  </a:cxn>
                  <a:cxn ang="0">
                    <a:pos x="96" y="2"/>
                  </a:cxn>
                  <a:cxn ang="0">
                    <a:pos x="102" y="4"/>
                  </a:cxn>
                  <a:cxn ang="0">
                    <a:pos x="112" y="8"/>
                  </a:cxn>
                  <a:cxn ang="0">
                    <a:pos x="121" y="14"/>
                  </a:cxn>
                  <a:cxn ang="0">
                    <a:pos x="0" y="97"/>
                  </a:cxn>
                  <a:cxn ang="0">
                    <a:pos x="3" y="107"/>
                  </a:cxn>
                  <a:cxn ang="0">
                    <a:pos x="7" y="116"/>
                  </a:cxn>
                  <a:cxn ang="0">
                    <a:pos x="13" y="126"/>
                  </a:cxn>
                  <a:cxn ang="0">
                    <a:pos x="19" y="133"/>
                  </a:cxn>
                  <a:cxn ang="0">
                    <a:pos x="26" y="141"/>
                  </a:cxn>
                  <a:cxn ang="0">
                    <a:pos x="36" y="146"/>
                  </a:cxn>
                  <a:cxn ang="0">
                    <a:pos x="43" y="150"/>
                  </a:cxn>
                  <a:cxn ang="0">
                    <a:pos x="55" y="154"/>
                  </a:cxn>
                  <a:cxn ang="0">
                    <a:pos x="57" y="154"/>
                  </a:cxn>
                  <a:cxn ang="0">
                    <a:pos x="60" y="152"/>
                  </a:cxn>
                  <a:cxn ang="0">
                    <a:pos x="51" y="150"/>
                  </a:cxn>
                  <a:cxn ang="0">
                    <a:pos x="40" y="145"/>
                  </a:cxn>
                  <a:cxn ang="0">
                    <a:pos x="32" y="139"/>
                  </a:cxn>
                  <a:cxn ang="0">
                    <a:pos x="24" y="133"/>
                  </a:cxn>
                  <a:cxn ang="0">
                    <a:pos x="17" y="124"/>
                  </a:cxn>
                  <a:cxn ang="0">
                    <a:pos x="11" y="116"/>
                  </a:cxn>
                  <a:cxn ang="0">
                    <a:pos x="7" y="107"/>
                  </a:cxn>
                  <a:cxn ang="0">
                    <a:pos x="3" y="95"/>
                  </a:cxn>
                  <a:cxn ang="0">
                    <a:pos x="3" y="95"/>
                  </a:cxn>
                  <a:cxn ang="0">
                    <a:pos x="3" y="95"/>
                  </a:cxn>
                  <a:cxn ang="0">
                    <a:pos x="2" y="97"/>
                  </a:cxn>
                  <a:cxn ang="0">
                    <a:pos x="0" y="97"/>
                  </a:cxn>
                </a:cxnLst>
                <a:rect l="0" t="0" r="r" b="b"/>
                <a:pathLst>
                  <a:path w="157" h="154">
                    <a:moveTo>
                      <a:pt x="157" y="78"/>
                    </a:moveTo>
                    <a:lnTo>
                      <a:pt x="157" y="76"/>
                    </a:lnTo>
                    <a:lnTo>
                      <a:pt x="157" y="74"/>
                    </a:lnTo>
                    <a:lnTo>
                      <a:pt x="155" y="74"/>
                    </a:lnTo>
                    <a:lnTo>
                      <a:pt x="153" y="74"/>
                    </a:lnTo>
                    <a:lnTo>
                      <a:pt x="153" y="76"/>
                    </a:lnTo>
                    <a:lnTo>
                      <a:pt x="153" y="78"/>
                    </a:lnTo>
                    <a:lnTo>
                      <a:pt x="151" y="95"/>
                    </a:lnTo>
                    <a:lnTo>
                      <a:pt x="146" y="109"/>
                    </a:lnTo>
                    <a:lnTo>
                      <a:pt x="138" y="122"/>
                    </a:lnTo>
                    <a:lnTo>
                      <a:pt x="129" y="133"/>
                    </a:lnTo>
                    <a:lnTo>
                      <a:pt x="132" y="133"/>
                    </a:lnTo>
                    <a:lnTo>
                      <a:pt x="136" y="133"/>
                    </a:lnTo>
                    <a:lnTo>
                      <a:pt x="144" y="122"/>
                    </a:lnTo>
                    <a:lnTo>
                      <a:pt x="151" y="109"/>
                    </a:lnTo>
                    <a:lnTo>
                      <a:pt x="155" y="93"/>
                    </a:lnTo>
                    <a:lnTo>
                      <a:pt x="157" y="78"/>
                    </a:lnTo>
                    <a:close/>
                    <a:moveTo>
                      <a:pt x="121" y="14"/>
                    </a:moveTo>
                    <a:lnTo>
                      <a:pt x="113" y="8"/>
                    </a:lnTo>
                    <a:lnTo>
                      <a:pt x="106" y="4"/>
                    </a:lnTo>
                    <a:lnTo>
                      <a:pt x="96" y="2"/>
                    </a:lnTo>
                    <a:lnTo>
                      <a:pt x="89" y="0"/>
                    </a:lnTo>
                    <a:lnTo>
                      <a:pt x="96" y="2"/>
                    </a:lnTo>
                    <a:lnTo>
                      <a:pt x="102" y="4"/>
                    </a:lnTo>
                    <a:lnTo>
                      <a:pt x="112" y="8"/>
                    </a:lnTo>
                    <a:lnTo>
                      <a:pt x="121" y="14"/>
                    </a:lnTo>
                    <a:close/>
                    <a:moveTo>
                      <a:pt x="0" y="97"/>
                    </a:moveTo>
                    <a:lnTo>
                      <a:pt x="3" y="107"/>
                    </a:lnTo>
                    <a:lnTo>
                      <a:pt x="7" y="116"/>
                    </a:lnTo>
                    <a:lnTo>
                      <a:pt x="13" y="126"/>
                    </a:lnTo>
                    <a:lnTo>
                      <a:pt x="19" y="133"/>
                    </a:lnTo>
                    <a:lnTo>
                      <a:pt x="26" y="141"/>
                    </a:lnTo>
                    <a:lnTo>
                      <a:pt x="36" y="146"/>
                    </a:lnTo>
                    <a:lnTo>
                      <a:pt x="43" y="150"/>
                    </a:lnTo>
                    <a:lnTo>
                      <a:pt x="55" y="154"/>
                    </a:lnTo>
                    <a:lnTo>
                      <a:pt x="57" y="154"/>
                    </a:lnTo>
                    <a:lnTo>
                      <a:pt x="60" y="152"/>
                    </a:lnTo>
                    <a:lnTo>
                      <a:pt x="51" y="150"/>
                    </a:lnTo>
                    <a:lnTo>
                      <a:pt x="40" y="145"/>
                    </a:lnTo>
                    <a:lnTo>
                      <a:pt x="32" y="139"/>
                    </a:lnTo>
                    <a:lnTo>
                      <a:pt x="24" y="133"/>
                    </a:lnTo>
                    <a:lnTo>
                      <a:pt x="17" y="124"/>
                    </a:lnTo>
                    <a:lnTo>
                      <a:pt x="11" y="116"/>
                    </a:lnTo>
                    <a:lnTo>
                      <a:pt x="7" y="107"/>
                    </a:lnTo>
                    <a:lnTo>
                      <a:pt x="3" y="95"/>
                    </a:lnTo>
                    <a:lnTo>
                      <a:pt x="3" y="95"/>
                    </a:lnTo>
                    <a:lnTo>
                      <a:pt x="3" y="95"/>
                    </a:lnTo>
                    <a:lnTo>
                      <a:pt x="2" y="97"/>
                    </a:lnTo>
                    <a:lnTo>
                      <a:pt x="0" y="97"/>
                    </a:lnTo>
                    <a:close/>
                  </a:path>
                </a:pathLst>
              </a:custGeom>
              <a:solidFill>
                <a:srgbClr val="ECBD20"/>
              </a:solidFill>
              <a:ln w="9525">
                <a:noFill/>
                <a:round/>
                <a:headEnd/>
                <a:tailEnd/>
              </a:ln>
            </p:spPr>
            <p:txBody>
              <a:bodyPr/>
              <a:lstStyle/>
              <a:p>
                <a:endParaRPr lang="en-US"/>
              </a:p>
            </p:txBody>
          </p:sp>
          <p:sp>
            <p:nvSpPr>
              <p:cNvPr id="179525" name="Freeform 325"/>
              <p:cNvSpPr>
                <a:spLocks noEditPoints="1"/>
              </p:cNvSpPr>
              <p:nvPr/>
            </p:nvSpPr>
            <p:spPr bwMode="auto">
              <a:xfrm>
                <a:off x="1789" y="1633"/>
                <a:ext cx="153" cy="80"/>
              </a:xfrm>
              <a:custGeom>
                <a:avLst/>
                <a:gdLst/>
                <a:ahLst/>
                <a:cxnLst>
                  <a:cxn ang="0">
                    <a:pos x="153" y="4"/>
                  </a:cxn>
                  <a:cxn ang="0">
                    <a:pos x="153" y="2"/>
                  </a:cxn>
                  <a:cxn ang="0">
                    <a:pos x="153" y="0"/>
                  </a:cxn>
                  <a:cxn ang="0">
                    <a:pos x="151" y="0"/>
                  </a:cxn>
                  <a:cxn ang="0">
                    <a:pos x="149" y="0"/>
                  </a:cxn>
                  <a:cxn ang="0">
                    <a:pos x="149" y="2"/>
                  </a:cxn>
                  <a:cxn ang="0">
                    <a:pos x="149" y="4"/>
                  </a:cxn>
                  <a:cxn ang="0">
                    <a:pos x="148" y="21"/>
                  </a:cxn>
                  <a:cxn ang="0">
                    <a:pos x="142" y="36"/>
                  </a:cxn>
                  <a:cxn ang="0">
                    <a:pos x="134" y="50"/>
                  </a:cxn>
                  <a:cxn ang="0">
                    <a:pos x="123" y="61"/>
                  </a:cxn>
                  <a:cxn ang="0">
                    <a:pos x="127" y="59"/>
                  </a:cxn>
                  <a:cxn ang="0">
                    <a:pos x="130" y="59"/>
                  </a:cxn>
                  <a:cxn ang="0">
                    <a:pos x="140" y="48"/>
                  </a:cxn>
                  <a:cxn ang="0">
                    <a:pos x="148" y="35"/>
                  </a:cxn>
                  <a:cxn ang="0">
                    <a:pos x="151" y="19"/>
                  </a:cxn>
                  <a:cxn ang="0">
                    <a:pos x="153" y="4"/>
                  </a:cxn>
                  <a:cxn ang="0">
                    <a:pos x="0" y="21"/>
                  </a:cxn>
                  <a:cxn ang="0">
                    <a:pos x="3" y="33"/>
                  </a:cxn>
                  <a:cxn ang="0">
                    <a:pos x="7" y="42"/>
                  </a:cxn>
                  <a:cxn ang="0">
                    <a:pos x="13" y="52"/>
                  </a:cxn>
                  <a:cxn ang="0">
                    <a:pos x="19" y="59"/>
                  </a:cxn>
                  <a:cxn ang="0">
                    <a:pos x="26" y="65"/>
                  </a:cxn>
                  <a:cxn ang="0">
                    <a:pos x="36" y="72"/>
                  </a:cxn>
                  <a:cxn ang="0">
                    <a:pos x="45" y="76"/>
                  </a:cxn>
                  <a:cxn ang="0">
                    <a:pos x="55" y="80"/>
                  </a:cxn>
                  <a:cxn ang="0">
                    <a:pos x="58" y="78"/>
                  </a:cxn>
                  <a:cxn ang="0">
                    <a:pos x="62" y="78"/>
                  </a:cxn>
                  <a:cxn ang="0">
                    <a:pos x="51" y="74"/>
                  </a:cxn>
                  <a:cxn ang="0">
                    <a:pos x="41" y="71"/>
                  </a:cxn>
                  <a:cxn ang="0">
                    <a:pos x="32" y="65"/>
                  </a:cxn>
                  <a:cxn ang="0">
                    <a:pos x="24" y="57"/>
                  </a:cxn>
                  <a:cxn ang="0">
                    <a:pos x="17" y="50"/>
                  </a:cxn>
                  <a:cxn ang="0">
                    <a:pos x="11" y="42"/>
                  </a:cxn>
                  <a:cxn ang="0">
                    <a:pos x="7" y="33"/>
                  </a:cxn>
                  <a:cxn ang="0">
                    <a:pos x="3" y="21"/>
                  </a:cxn>
                  <a:cxn ang="0">
                    <a:pos x="1" y="21"/>
                  </a:cxn>
                  <a:cxn ang="0">
                    <a:pos x="1" y="21"/>
                  </a:cxn>
                  <a:cxn ang="0">
                    <a:pos x="0" y="21"/>
                  </a:cxn>
                  <a:cxn ang="0">
                    <a:pos x="0" y="21"/>
                  </a:cxn>
                </a:cxnLst>
                <a:rect l="0" t="0" r="r" b="b"/>
                <a:pathLst>
                  <a:path w="153" h="80">
                    <a:moveTo>
                      <a:pt x="153" y="4"/>
                    </a:moveTo>
                    <a:lnTo>
                      <a:pt x="153" y="2"/>
                    </a:lnTo>
                    <a:lnTo>
                      <a:pt x="153" y="0"/>
                    </a:lnTo>
                    <a:lnTo>
                      <a:pt x="151" y="0"/>
                    </a:lnTo>
                    <a:lnTo>
                      <a:pt x="149" y="0"/>
                    </a:lnTo>
                    <a:lnTo>
                      <a:pt x="149" y="2"/>
                    </a:lnTo>
                    <a:lnTo>
                      <a:pt x="149" y="4"/>
                    </a:lnTo>
                    <a:lnTo>
                      <a:pt x="148" y="21"/>
                    </a:lnTo>
                    <a:lnTo>
                      <a:pt x="142" y="36"/>
                    </a:lnTo>
                    <a:lnTo>
                      <a:pt x="134" y="50"/>
                    </a:lnTo>
                    <a:lnTo>
                      <a:pt x="123" y="61"/>
                    </a:lnTo>
                    <a:lnTo>
                      <a:pt x="127" y="59"/>
                    </a:lnTo>
                    <a:lnTo>
                      <a:pt x="130" y="59"/>
                    </a:lnTo>
                    <a:lnTo>
                      <a:pt x="140" y="48"/>
                    </a:lnTo>
                    <a:lnTo>
                      <a:pt x="148" y="35"/>
                    </a:lnTo>
                    <a:lnTo>
                      <a:pt x="151" y="19"/>
                    </a:lnTo>
                    <a:lnTo>
                      <a:pt x="153" y="4"/>
                    </a:lnTo>
                    <a:close/>
                    <a:moveTo>
                      <a:pt x="0" y="21"/>
                    </a:moveTo>
                    <a:lnTo>
                      <a:pt x="3" y="33"/>
                    </a:lnTo>
                    <a:lnTo>
                      <a:pt x="7" y="42"/>
                    </a:lnTo>
                    <a:lnTo>
                      <a:pt x="13" y="52"/>
                    </a:lnTo>
                    <a:lnTo>
                      <a:pt x="19" y="59"/>
                    </a:lnTo>
                    <a:lnTo>
                      <a:pt x="26" y="65"/>
                    </a:lnTo>
                    <a:lnTo>
                      <a:pt x="36" y="72"/>
                    </a:lnTo>
                    <a:lnTo>
                      <a:pt x="45" y="76"/>
                    </a:lnTo>
                    <a:lnTo>
                      <a:pt x="55" y="80"/>
                    </a:lnTo>
                    <a:lnTo>
                      <a:pt x="58" y="78"/>
                    </a:lnTo>
                    <a:lnTo>
                      <a:pt x="62" y="78"/>
                    </a:lnTo>
                    <a:lnTo>
                      <a:pt x="51" y="74"/>
                    </a:lnTo>
                    <a:lnTo>
                      <a:pt x="41" y="71"/>
                    </a:lnTo>
                    <a:lnTo>
                      <a:pt x="32" y="65"/>
                    </a:lnTo>
                    <a:lnTo>
                      <a:pt x="24" y="57"/>
                    </a:lnTo>
                    <a:lnTo>
                      <a:pt x="17" y="50"/>
                    </a:lnTo>
                    <a:lnTo>
                      <a:pt x="11" y="42"/>
                    </a:lnTo>
                    <a:lnTo>
                      <a:pt x="7" y="33"/>
                    </a:lnTo>
                    <a:lnTo>
                      <a:pt x="3" y="21"/>
                    </a:lnTo>
                    <a:lnTo>
                      <a:pt x="1" y="21"/>
                    </a:lnTo>
                    <a:lnTo>
                      <a:pt x="1" y="21"/>
                    </a:lnTo>
                    <a:lnTo>
                      <a:pt x="0" y="21"/>
                    </a:lnTo>
                    <a:lnTo>
                      <a:pt x="0" y="21"/>
                    </a:lnTo>
                    <a:close/>
                  </a:path>
                </a:pathLst>
              </a:custGeom>
              <a:solidFill>
                <a:srgbClr val="EDBE20"/>
              </a:solidFill>
              <a:ln w="9525">
                <a:noFill/>
                <a:round/>
                <a:headEnd/>
                <a:tailEnd/>
              </a:ln>
            </p:spPr>
            <p:txBody>
              <a:bodyPr/>
              <a:lstStyle/>
              <a:p>
                <a:endParaRPr lang="en-US"/>
              </a:p>
            </p:txBody>
          </p:sp>
          <p:sp>
            <p:nvSpPr>
              <p:cNvPr id="179526" name="Freeform 326"/>
              <p:cNvSpPr>
                <a:spLocks noEditPoints="1"/>
              </p:cNvSpPr>
              <p:nvPr/>
            </p:nvSpPr>
            <p:spPr bwMode="auto">
              <a:xfrm>
                <a:off x="1790" y="1633"/>
                <a:ext cx="150" cy="78"/>
              </a:xfrm>
              <a:custGeom>
                <a:avLst/>
                <a:gdLst/>
                <a:ahLst/>
                <a:cxnLst>
                  <a:cxn ang="0">
                    <a:pos x="150" y="4"/>
                  </a:cxn>
                  <a:cxn ang="0">
                    <a:pos x="150" y="2"/>
                  </a:cxn>
                  <a:cxn ang="0">
                    <a:pos x="150" y="0"/>
                  </a:cxn>
                  <a:cxn ang="0">
                    <a:pos x="148" y="0"/>
                  </a:cxn>
                  <a:cxn ang="0">
                    <a:pos x="147" y="0"/>
                  </a:cxn>
                  <a:cxn ang="0">
                    <a:pos x="147" y="2"/>
                  </a:cxn>
                  <a:cxn ang="0">
                    <a:pos x="147" y="4"/>
                  </a:cxn>
                  <a:cxn ang="0">
                    <a:pos x="145" y="21"/>
                  </a:cxn>
                  <a:cxn ang="0">
                    <a:pos x="139" y="36"/>
                  </a:cxn>
                  <a:cxn ang="0">
                    <a:pos x="129" y="50"/>
                  </a:cxn>
                  <a:cxn ang="0">
                    <a:pos x="118" y="61"/>
                  </a:cxn>
                  <a:cxn ang="0">
                    <a:pos x="122" y="61"/>
                  </a:cxn>
                  <a:cxn ang="0">
                    <a:pos x="126" y="59"/>
                  </a:cxn>
                  <a:cxn ang="0">
                    <a:pos x="135" y="48"/>
                  </a:cxn>
                  <a:cxn ang="0">
                    <a:pos x="143" y="35"/>
                  </a:cxn>
                  <a:cxn ang="0">
                    <a:pos x="148" y="21"/>
                  </a:cxn>
                  <a:cxn ang="0">
                    <a:pos x="150" y="4"/>
                  </a:cxn>
                  <a:cxn ang="0">
                    <a:pos x="0" y="21"/>
                  </a:cxn>
                  <a:cxn ang="0">
                    <a:pos x="4" y="33"/>
                  </a:cxn>
                  <a:cxn ang="0">
                    <a:pos x="8" y="42"/>
                  </a:cxn>
                  <a:cxn ang="0">
                    <a:pos x="14" y="50"/>
                  </a:cxn>
                  <a:cxn ang="0">
                    <a:pos x="21" y="59"/>
                  </a:cxn>
                  <a:cxn ang="0">
                    <a:pos x="29" y="65"/>
                  </a:cxn>
                  <a:cxn ang="0">
                    <a:pos x="37" y="71"/>
                  </a:cxn>
                  <a:cxn ang="0">
                    <a:pos x="48" y="76"/>
                  </a:cxn>
                  <a:cxn ang="0">
                    <a:pos x="57" y="78"/>
                  </a:cxn>
                  <a:cxn ang="0">
                    <a:pos x="61" y="78"/>
                  </a:cxn>
                  <a:cxn ang="0">
                    <a:pos x="65" y="76"/>
                  </a:cxn>
                  <a:cxn ang="0">
                    <a:pos x="54" y="74"/>
                  </a:cxn>
                  <a:cxn ang="0">
                    <a:pos x="44" y="71"/>
                  </a:cxn>
                  <a:cxn ang="0">
                    <a:pos x="35" y="65"/>
                  </a:cxn>
                  <a:cxn ang="0">
                    <a:pos x="25" y="57"/>
                  </a:cxn>
                  <a:cxn ang="0">
                    <a:pos x="18" y="50"/>
                  </a:cxn>
                  <a:cxn ang="0">
                    <a:pos x="12" y="42"/>
                  </a:cxn>
                  <a:cxn ang="0">
                    <a:pos x="8" y="31"/>
                  </a:cxn>
                  <a:cxn ang="0">
                    <a:pos x="4" y="21"/>
                  </a:cxn>
                  <a:cxn ang="0">
                    <a:pos x="2" y="21"/>
                  </a:cxn>
                  <a:cxn ang="0">
                    <a:pos x="0" y="21"/>
                  </a:cxn>
                </a:cxnLst>
                <a:rect l="0" t="0" r="r" b="b"/>
                <a:pathLst>
                  <a:path w="150" h="78">
                    <a:moveTo>
                      <a:pt x="150" y="4"/>
                    </a:moveTo>
                    <a:lnTo>
                      <a:pt x="150" y="2"/>
                    </a:lnTo>
                    <a:lnTo>
                      <a:pt x="150" y="0"/>
                    </a:lnTo>
                    <a:lnTo>
                      <a:pt x="148" y="0"/>
                    </a:lnTo>
                    <a:lnTo>
                      <a:pt x="147" y="0"/>
                    </a:lnTo>
                    <a:lnTo>
                      <a:pt x="147" y="2"/>
                    </a:lnTo>
                    <a:lnTo>
                      <a:pt x="147" y="4"/>
                    </a:lnTo>
                    <a:lnTo>
                      <a:pt x="145" y="21"/>
                    </a:lnTo>
                    <a:lnTo>
                      <a:pt x="139" y="36"/>
                    </a:lnTo>
                    <a:lnTo>
                      <a:pt x="129" y="50"/>
                    </a:lnTo>
                    <a:lnTo>
                      <a:pt x="118" y="61"/>
                    </a:lnTo>
                    <a:lnTo>
                      <a:pt x="122" y="61"/>
                    </a:lnTo>
                    <a:lnTo>
                      <a:pt x="126" y="59"/>
                    </a:lnTo>
                    <a:lnTo>
                      <a:pt x="135" y="48"/>
                    </a:lnTo>
                    <a:lnTo>
                      <a:pt x="143" y="35"/>
                    </a:lnTo>
                    <a:lnTo>
                      <a:pt x="148" y="21"/>
                    </a:lnTo>
                    <a:lnTo>
                      <a:pt x="150" y="4"/>
                    </a:lnTo>
                    <a:close/>
                    <a:moveTo>
                      <a:pt x="0" y="21"/>
                    </a:moveTo>
                    <a:lnTo>
                      <a:pt x="4" y="33"/>
                    </a:lnTo>
                    <a:lnTo>
                      <a:pt x="8" y="42"/>
                    </a:lnTo>
                    <a:lnTo>
                      <a:pt x="14" y="50"/>
                    </a:lnTo>
                    <a:lnTo>
                      <a:pt x="21" y="59"/>
                    </a:lnTo>
                    <a:lnTo>
                      <a:pt x="29" y="65"/>
                    </a:lnTo>
                    <a:lnTo>
                      <a:pt x="37" y="71"/>
                    </a:lnTo>
                    <a:lnTo>
                      <a:pt x="48" y="76"/>
                    </a:lnTo>
                    <a:lnTo>
                      <a:pt x="57" y="78"/>
                    </a:lnTo>
                    <a:lnTo>
                      <a:pt x="61" y="78"/>
                    </a:lnTo>
                    <a:lnTo>
                      <a:pt x="65" y="76"/>
                    </a:lnTo>
                    <a:lnTo>
                      <a:pt x="54" y="74"/>
                    </a:lnTo>
                    <a:lnTo>
                      <a:pt x="44" y="71"/>
                    </a:lnTo>
                    <a:lnTo>
                      <a:pt x="35" y="65"/>
                    </a:lnTo>
                    <a:lnTo>
                      <a:pt x="25" y="57"/>
                    </a:lnTo>
                    <a:lnTo>
                      <a:pt x="18" y="50"/>
                    </a:lnTo>
                    <a:lnTo>
                      <a:pt x="12" y="42"/>
                    </a:lnTo>
                    <a:lnTo>
                      <a:pt x="8" y="31"/>
                    </a:lnTo>
                    <a:lnTo>
                      <a:pt x="4" y="21"/>
                    </a:lnTo>
                    <a:lnTo>
                      <a:pt x="2" y="21"/>
                    </a:lnTo>
                    <a:lnTo>
                      <a:pt x="0" y="21"/>
                    </a:lnTo>
                    <a:close/>
                  </a:path>
                </a:pathLst>
              </a:custGeom>
              <a:solidFill>
                <a:srgbClr val="EDBE1F"/>
              </a:solidFill>
              <a:ln w="9525">
                <a:noFill/>
                <a:round/>
                <a:headEnd/>
                <a:tailEnd/>
              </a:ln>
            </p:spPr>
            <p:txBody>
              <a:bodyPr/>
              <a:lstStyle/>
              <a:p>
                <a:endParaRPr lang="en-US"/>
              </a:p>
            </p:txBody>
          </p:sp>
          <p:sp>
            <p:nvSpPr>
              <p:cNvPr id="179527" name="Freeform 327"/>
              <p:cNvSpPr>
                <a:spLocks noEditPoints="1"/>
              </p:cNvSpPr>
              <p:nvPr/>
            </p:nvSpPr>
            <p:spPr bwMode="auto">
              <a:xfrm>
                <a:off x="1792" y="1633"/>
                <a:ext cx="146" cy="78"/>
              </a:xfrm>
              <a:custGeom>
                <a:avLst/>
                <a:gdLst/>
                <a:ahLst/>
                <a:cxnLst>
                  <a:cxn ang="0">
                    <a:pos x="146" y="4"/>
                  </a:cxn>
                  <a:cxn ang="0">
                    <a:pos x="146" y="2"/>
                  </a:cxn>
                  <a:cxn ang="0">
                    <a:pos x="146" y="0"/>
                  </a:cxn>
                  <a:cxn ang="0">
                    <a:pos x="145" y="0"/>
                  </a:cxn>
                  <a:cxn ang="0">
                    <a:pos x="143" y="0"/>
                  </a:cxn>
                  <a:cxn ang="0">
                    <a:pos x="143" y="2"/>
                  </a:cxn>
                  <a:cxn ang="0">
                    <a:pos x="143" y="4"/>
                  </a:cxn>
                  <a:cxn ang="0">
                    <a:pos x="141" y="14"/>
                  </a:cxn>
                  <a:cxn ang="0">
                    <a:pos x="141" y="21"/>
                  </a:cxn>
                  <a:cxn ang="0">
                    <a:pos x="137" y="31"/>
                  </a:cxn>
                  <a:cxn ang="0">
                    <a:pos x="133" y="38"/>
                  </a:cxn>
                  <a:cxn ang="0">
                    <a:pos x="129" y="44"/>
                  </a:cxn>
                  <a:cxn ang="0">
                    <a:pos x="126" y="52"/>
                  </a:cxn>
                  <a:cxn ang="0">
                    <a:pos x="118" y="57"/>
                  </a:cxn>
                  <a:cxn ang="0">
                    <a:pos x="112" y="61"/>
                  </a:cxn>
                  <a:cxn ang="0">
                    <a:pos x="116" y="61"/>
                  </a:cxn>
                  <a:cxn ang="0">
                    <a:pos x="120" y="61"/>
                  </a:cxn>
                  <a:cxn ang="0">
                    <a:pos x="131" y="50"/>
                  </a:cxn>
                  <a:cxn ang="0">
                    <a:pos x="139" y="36"/>
                  </a:cxn>
                  <a:cxn ang="0">
                    <a:pos x="145" y="21"/>
                  </a:cxn>
                  <a:cxn ang="0">
                    <a:pos x="146" y="4"/>
                  </a:cxn>
                  <a:cxn ang="0">
                    <a:pos x="0" y="21"/>
                  </a:cxn>
                  <a:cxn ang="0">
                    <a:pos x="4" y="33"/>
                  </a:cxn>
                  <a:cxn ang="0">
                    <a:pos x="8" y="42"/>
                  </a:cxn>
                  <a:cxn ang="0">
                    <a:pos x="14" y="50"/>
                  </a:cxn>
                  <a:cxn ang="0">
                    <a:pos x="21" y="57"/>
                  </a:cxn>
                  <a:cxn ang="0">
                    <a:pos x="29" y="65"/>
                  </a:cxn>
                  <a:cxn ang="0">
                    <a:pos x="38" y="71"/>
                  </a:cxn>
                  <a:cxn ang="0">
                    <a:pos x="48" y="74"/>
                  </a:cxn>
                  <a:cxn ang="0">
                    <a:pos x="59" y="78"/>
                  </a:cxn>
                  <a:cxn ang="0">
                    <a:pos x="63" y="76"/>
                  </a:cxn>
                  <a:cxn ang="0">
                    <a:pos x="67" y="74"/>
                  </a:cxn>
                  <a:cxn ang="0">
                    <a:pos x="55" y="72"/>
                  </a:cxn>
                  <a:cxn ang="0">
                    <a:pos x="46" y="69"/>
                  </a:cxn>
                  <a:cxn ang="0">
                    <a:pos x="35" y="65"/>
                  </a:cxn>
                  <a:cxn ang="0">
                    <a:pos x="27" y="57"/>
                  </a:cxn>
                  <a:cxn ang="0">
                    <a:pos x="19" y="50"/>
                  </a:cxn>
                  <a:cxn ang="0">
                    <a:pos x="12" y="42"/>
                  </a:cxn>
                  <a:cxn ang="0">
                    <a:pos x="8" y="31"/>
                  </a:cxn>
                  <a:cxn ang="0">
                    <a:pos x="4" y="21"/>
                  </a:cxn>
                  <a:cxn ang="0">
                    <a:pos x="2" y="21"/>
                  </a:cxn>
                  <a:cxn ang="0">
                    <a:pos x="0" y="21"/>
                  </a:cxn>
                </a:cxnLst>
                <a:rect l="0" t="0" r="r" b="b"/>
                <a:pathLst>
                  <a:path w="146" h="78">
                    <a:moveTo>
                      <a:pt x="146" y="4"/>
                    </a:moveTo>
                    <a:lnTo>
                      <a:pt x="146" y="2"/>
                    </a:lnTo>
                    <a:lnTo>
                      <a:pt x="146" y="0"/>
                    </a:lnTo>
                    <a:lnTo>
                      <a:pt x="145" y="0"/>
                    </a:lnTo>
                    <a:lnTo>
                      <a:pt x="143" y="0"/>
                    </a:lnTo>
                    <a:lnTo>
                      <a:pt x="143" y="2"/>
                    </a:lnTo>
                    <a:lnTo>
                      <a:pt x="143" y="4"/>
                    </a:lnTo>
                    <a:lnTo>
                      <a:pt x="141" y="14"/>
                    </a:lnTo>
                    <a:lnTo>
                      <a:pt x="141" y="21"/>
                    </a:lnTo>
                    <a:lnTo>
                      <a:pt x="137" y="31"/>
                    </a:lnTo>
                    <a:lnTo>
                      <a:pt x="133" y="38"/>
                    </a:lnTo>
                    <a:lnTo>
                      <a:pt x="129" y="44"/>
                    </a:lnTo>
                    <a:lnTo>
                      <a:pt x="126" y="52"/>
                    </a:lnTo>
                    <a:lnTo>
                      <a:pt x="118" y="57"/>
                    </a:lnTo>
                    <a:lnTo>
                      <a:pt x="112" y="61"/>
                    </a:lnTo>
                    <a:lnTo>
                      <a:pt x="116" y="61"/>
                    </a:lnTo>
                    <a:lnTo>
                      <a:pt x="120" y="61"/>
                    </a:lnTo>
                    <a:lnTo>
                      <a:pt x="131" y="50"/>
                    </a:lnTo>
                    <a:lnTo>
                      <a:pt x="139" y="36"/>
                    </a:lnTo>
                    <a:lnTo>
                      <a:pt x="145" y="21"/>
                    </a:lnTo>
                    <a:lnTo>
                      <a:pt x="146" y="4"/>
                    </a:lnTo>
                    <a:close/>
                    <a:moveTo>
                      <a:pt x="0" y="21"/>
                    </a:moveTo>
                    <a:lnTo>
                      <a:pt x="4" y="33"/>
                    </a:lnTo>
                    <a:lnTo>
                      <a:pt x="8" y="42"/>
                    </a:lnTo>
                    <a:lnTo>
                      <a:pt x="14" y="50"/>
                    </a:lnTo>
                    <a:lnTo>
                      <a:pt x="21" y="57"/>
                    </a:lnTo>
                    <a:lnTo>
                      <a:pt x="29" y="65"/>
                    </a:lnTo>
                    <a:lnTo>
                      <a:pt x="38" y="71"/>
                    </a:lnTo>
                    <a:lnTo>
                      <a:pt x="48" y="74"/>
                    </a:lnTo>
                    <a:lnTo>
                      <a:pt x="59" y="78"/>
                    </a:lnTo>
                    <a:lnTo>
                      <a:pt x="63" y="76"/>
                    </a:lnTo>
                    <a:lnTo>
                      <a:pt x="67" y="74"/>
                    </a:lnTo>
                    <a:lnTo>
                      <a:pt x="55" y="72"/>
                    </a:lnTo>
                    <a:lnTo>
                      <a:pt x="46" y="69"/>
                    </a:lnTo>
                    <a:lnTo>
                      <a:pt x="35" y="65"/>
                    </a:lnTo>
                    <a:lnTo>
                      <a:pt x="27" y="57"/>
                    </a:lnTo>
                    <a:lnTo>
                      <a:pt x="19" y="50"/>
                    </a:lnTo>
                    <a:lnTo>
                      <a:pt x="12" y="42"/>
                    </a:lnTo>
                    <a:lnTo>
                      <a:pt x="8" y="31"/>
                    </a:lnTo>
                    <a:lnTo>
                      <a:pt x="4" y="21"/>
                    </a:lnTo>
                    <a:lnTo>
                      <a:pt x="2" y="21"/>
                    </a:lnTo>
                    <a:lnTo>
                      <a:pt x="0" y="21"/>
                    </a:lnTo>
                    <a:close/>
                  </a:path>
                </a:pathLst>
              </a:custGeom>
              <a:solidFill>
                <a:srgbClr val="EDBF1E"/>
              </a:solidFill>
              <a:ln w="9525">
                <a:noFill/>
                <a:round/>
                <a:headEnd/>
                <a:tailEnd/>
              </a:ln>
            </p:spPr>
            <p:txBody>
              <a:bodyPr/>
              <a:lstStyle/>
              <a:p>
                <a:endParaRPr lang="en-US"/>
              </a:p>
            </p:txBody>
          </p:sp>
          <p:sp>
            <p:nvSpPr>
              <p:cNvPr id="179528" name="Freeform 328"/>
              <p:cNvSpPr>
                <a:spLocks noEditPoints="1"/>
              </p:cNvSpPr>
              <p:nvPr/>
            </p:nvSpPr>
            <p:spPr bwMode="auto">
              <a:xfrm>
                <a:off x="1794" y="1633"/>
                <a:ext cx="143" cy="76"/>
              </a:xfrm>
              <a:custGeom>
                <a:avLst/>
                <a:gdLst/>
                <a:ahLst/>
                <a:cxnLst>
                  <a:cxn ang="0">
                    <a:pos x="143" y="4"/>
                  </a:cxn>
                  <a:cxn ang="0">
                    <a:pos x="143" y="2"/>
                  </a:cxn>
                  <a:cxn ang="0">
                    <a:pos x="143" y="0"/>
                  </a:cxn>
                  <a:cxn ang="0">
                    <a:pos x="141" y="0"/>
                  </a:cxn>
                  <a:cxn ang="0">
                    <a:pos x="139" y="0"/>
                  </a:cxn>
                  <a:cxn ang="0">
                    <a:pos x="139" y="2"/>
                  </a:cxn>
                  <a:cxn ang="0">
                    <a:pos x="139" y="4"/>
                  </a:cxn>
                  <a:cxn ang="0">
                    <a:pos x="137" y="14"/>
                  </a:cxn>
                  <a:cxn ang="0">
                    <a:pos x="135" y="23"/>
                  </a:cxn>
                  <a:cxn ang="0">
                    <a:pos x="133" y="31"/>
                  </a:cxn>
                  <a:cxn ang="0">
                    <a:pos x="129" y="38"/>
                  </a:cxn>
                  <a:cxn ang="0">
                    <a:pos x="124" y="46"/>
                  </a:cxn>
                  <a:cxn ang="0">
                    <a:pos x="118" y="52"/>
                  </a:cxn>
                  <a:cxn ang="0">
                    <a:pos x="112" y="57"/>
                  </a:cxn>
                  <a:cxn ang="0">
                    <a:pos x="105" y="63"/>
                  </a:cxn>
                  <a:cxn ang="0">
                    <a:pos x="110" y="61"/>
                  </a:cxn>
                  <a:cxn ang="0">
                    <a:pos x="114" y="61"/>
                  </a:cxn>
                  <a:cxn ang="0">
                    <a:pos x="125" y="50"/>
                  </a:cxn>
                  <a:cxn ang="0">
                    <a:pos x="135" y="36"/>
                  </a:cxn>
                  <a:cxn ang="0">
                    <a:pos x="141" y="21"/>
                  </a:cxn>
                  <a:cxn ang="0">
                    <a:pos x="143" y="4"/>
                  </a:cxn>
                  <a:cxn ang="0">
                    <a:pos x="0" y="21"/>
                  </a:cxn>
                  <a:cxn ang="0">
                    <a:pos x="4" y="31"/>
                  </a:cxn>
                  <a:cxn ang="0">
                    <a:pos x="8" y="42"/>
                  </a:cxn>
                  <a:cxn ang="0">
                    <a:pos x="14" y="50"/>
                  </a:cxn>
                  <a:cxn ang="0">
                    <a:pos x="21" y="57"/>
                  </a:cxn>
                  <a:cxn ang="0">
                    <a:pos x="31" y="65"/>
                  </a:cxn>
                  <a:cxn ang="0">
                    <a:pos x="40" y="71"/>
                  </a:cxn>
                  <a:cxn ang="0">
                    <a:pos x="50" y="74"/>
                  </a:cxn>
                  <a:cxn ang="0">
                    <a:pos x="61" y="76"/>
                  </a:cxn>
                  <a:cxn ang="0">
                    <a:pos x="65" y="74"/>
                  </a:cxn>
                  <a:cxn ang="0">
                    <a:pos x="70" y="72"/>
                  </a:cxn>
                  <a:cxn ang="0">
                    <a:pos x="70" y="72"/>
                  </a:cxn>
                  <a:cxn ang="0">
                    <a:pos x="70" y="72"/>
                  </a:cxn>
                  <a:cxn ang="0">
                    <a:pos x="59" y="72"/>
                  </a:cxn>
                  <a:cxn ang="0">
                    <a:pos x="48" y="69"/>
                  </a:cxn>
                  <a:cxn ang="0">
                    <a:pos x="36" y="65"/>
                  </a:cxn>
                  <a:cxn ang="0">
                    <a:pos x="27" y="57"/>
                  </a:cxn>
                  <a:cxn ang="0">
                    <a:pos x="19" y="50"/>
                  </a:cxn>
                  <a:cxn ang="0">
                    <a:pos x="12" y="42"/>
                  </a:cxn>
                  <a:cxn ang="0">
                    <a:pos x="8" y="31"/>
                  </a:cxn>
                  <a:cxn ang="0">
                    <a:pos x="4" y="19"/>
                  </a:cxn>
                  <a:cxn ang="0">
                    <a:pos x="2" y="21"/>
                  </a:cxn>
                  <a:cxn ang="0">
                    <a:pos x="0" y="21"/>
                  </a:cxn>
                </a:cxnLst>
                <a:rect l="0" t="0" r="r" b="b"/>
                <a:pathLst>
                  <a:path w="143" h="76">
                    <a:moveTo>
                      <a:pt x="143" y="4"/>
                    </a:moveTo>
                    <a:lnTo>
                      <a:pt x="143" y="2"/>
                    </a:lnTo>
                    <a:lnTo>
                      <a:pt x="143" y="0"/>
                    </a:lnTo>
                    <a:lnTo>
                      <a:pt x="141" y="0"/>
                    </a:lnTo>
                    <a:lnTo>
                      <a:pt x="139" y="0"/>
                    </a:lnTo>
                    <a:lnTo>
                      <a:pt x="139" y="2"/>
                    </a:lnTo>
                    <a:lnTo>
                      <a:pt x="139" y="4"/>
                    </a:lnTo>
                    <a:lnTo>
                      <a:pt x="137" y="14"/>
                    </a:lnTo>
                    <a:lnTo>
                      <a:pt x="135" y="23"/>
                    </a:lnTo>
                    <a:lnTo>
                      <a:pt x="133" y="31"/>
                    </a:lnTo>
                    <a:lnTo>
                      <a:pt x="129" y="38"/>
                    </a:lnTo>
                    <a:lnTo>
                      <a:pt x="124" y="46"/>
                    </a:lnTo>
                    <a:lnTo>
                      <a:pt x="118" y="52"/>
                    </a:lnTo>
                    <a:lnTo>
                      <a:pt x="112" y="57"/>
                    </a:lnTo>
                    <a:lnTo>
                      <a:pt x="105" y="63"/>
                    </a:lnTo>
                    <a:lnTo>
                      <a:pt x="110" y="61"/>
                    </a:lnTo>
                    <a:lnTo>
                      <a:pt x="114" y="61"/>
                    </a:lnTo>
                    <a:lnTo>
                      <a:pt x="125" y="50"/>
                    </a:lnTo>
                    <a:lnTo>
                      <a:pt x="135" y="36"/>
                    </a:lnTo>
                    <a:lnTo>
                      <a:pt x="141" y="21"/>
                    </a:lnTo>
                    <a:lnTo>
                      <a:pt x="143" y="4"/>
                    </a:lnTo>
                    <a:close/>
                    <a:moveTo>
                      <a:pt x="0" y="21"/>
                    </a:moveTo>
                    <a:lnTo>
                      <a:pt x="4" y="31"/>
                    </a:lnTo>
                    <a:lnTo>
                      <a:pt x="8" y="42"/>
                    </a:lnTo>
                    <a:lnTo>
                      <a:pt x="14" y="50"/>
                    </a:lnTo>
                    <a:lnTo>
                      <a:pt x="21" y="57"/>
                    </a:lnTo>
                    <a:lnTo>
                      <a:pt x="31" y="65"/>
                    </a:lnTo>
                    <a:lnTo>
                      <a:pt x="40" y="71"/>
                    </a:lnTo>
                    <a:lnTo>
                      <a:pt x="50" y="74"/>
                    </a:lnTo>
                    <a:lnTo>
                      <a:pt x="61" y="76"/>
                    </a:lnTo>
                    <a:lnTo>
                      <a:pt x="65" y="74"/>
                    </a:lnTo>
                    <a:lnTo>
                      <a:pt x="70" y="72"/>
                    </a:lnTo>
                    <a:lnTo>
                      <a:pt x="70" y="72"/>
                    </a:lnTo>
                    <a:lnTo>
                      <a:pt x="70" y="72"/>
                    </a:lnTo>
                    <a:lnTo>
                      <a:pt x="59" y="72"/>
                    </a:lnTo>
                    <a:lnTo>
                      <a:pt x="48" y="69"/>
                    </a:lnTo>
                    <a:lnTo>
                      <a:pt x="36" y="65"/>
                    </a:lnTo>
                    <a:lnTo>
                      <a:pt x="27" y="57"/>
                    </a:lnTo>
                    <a:lnTo>
                      <a:pt x="19" y="50"/>
                    </a:lnTo>
                    <a:lnTo>
                      <a:pt x="12" y="42"/>
                    </a:lnTo>
                    <a:lnTo>
                      <a:pt x="8" y="31"/>
                    </a:lnTo>
                    <a:lnTo>
                      <a:pt x="4" y="19"/>
                    </a:lnTo>
                    <a:lnTo>
                      <a:pt x="2" y="21"/>
                    </a:lnTo>
                    <a:lnTo>
                      <a:pt x="0" y="21"/>
                    </a:lnTo>
                    <a:close/>
                  </a:path>
                </a:pathLst>
              </a:custGeom>
              <a:solidFill>
                <a:srgbClr val="EDC01E"/>
              </a:solidFill>
              <a:ln w="9525">
                <a:noFill/>
                <a:round/>
                <a:headEnd/>
                <a:tailEnd/>
              </a:ln>
            </p:spPr>
            <p:txBody>
              <a:bodyPr/>
              <a:lstStyle/>
              <a:p>
                <a:endParaRPr lang="en-US"/>
              </a:p>
            </p:txBody>
          </p:sp>
          <p:sp>
            <p:nvSpPr>
              <p:cNvPr id="179529" name="Freeform 329"/>
              <p:cNvSpPr>
                <a:spLocks noEditPoints="1"/>
              </p:cNvSpPr>
              <p:nvPr/>
            </p:nvSpPr>
            <p:spPr bwMode="auto">
              <a:xfrm>
                <a:off x="1796" y="1633"/>
                <a:ext cx="139" cy="74"/>
              </a:xfrm>
              <a:custGeom>
                <a:avLst/>
                <a:gdLst/>
                <a:ahLst/>
                <a:cxnLst>
                  <a:cxn ang="0">
                    <a:pos x="139" y="4"/>
                  </a:cxn>
                  <a:cxn ang="0">
                    <a:pos x="139" y="2"/>
                  </a:cxn>
                  <a:cxn ang="0">
                    <a:pos x="139" y="0"/>
                  </a:cxn>
                  <a:cxn ang="0">
                    <a:pos x="137" y="0"/>
                  </a:cxn>
                  <a:cxn ang="0">
                    <a:pos x="135" y="2"/>
                  </a:cxn>
                  <a:cxn ang="0">
                    <a:pos x="135" y="2"/>
                  </a:cxn>
                  <a:cxn ang="0">
                    <a:pos x="135" y="4"/>
                  </a:cxn>
                  <a:cxn ang="0">
                    <a:pos x="133" y="14"/>
                  </a:cxn>
                  <a:cxn ang="0">
                    <a:pos x="131" y="23"/>
                  </a:cxn>
                  <a:cxn ang="0">
                    <a:pos x="127" y="33"/>
                  </a:cxn>
                  <a:cxn ang="0">
                    <a:pos x="123" y="40"/>
                  </a:cxn>
                  <a:cxn ang="0">
                    <a:pos x="118" y="48"/>
                  </a:cxn>
                  <a:cxn ang="0">
                    <a:pos x="112" y="55"/>
                  </a:cxn>
                  <a:cxn ang="0">
                    <a:pos x="104" y="61"/>
                  </a:cxn>
                  <a:cxn ang="0">
                    <a:pos x="95" y="65"/>
                  </a:cxn>
                  <a:cxn ang="0">
                    <a:pos x="103" y="63"/>
                  </a:cxn>
                  <a:cxn ang="0">
                    <a:pos x="108" y="61"/>
                  </a:cxn>
                  <a:cxn ang="0">
                    <a:pos x="114" y="57"/>
                  </a:cxn>
                  <a:cxn ang="0">
                    <a:pos x="122" y="52"/>
                  </a:cxn>
                  <a:cxn ang="0">
                    <a:pos x="125" y="44"/>
                  </a:cxn>
                  <a:cxn ang="0">
                    <a:pos x="129" y="38"/>
                  </a:cxn>
                  <a:cxn ang="0">
                    <a:pos x="133" y="31"/>
                  </a:cxn>
                  <a:cxn ang="0">
                    <a:pos x="137" y="21"/>
                  </a:cxn>
                  <a:cxn ang="0">
                    <a:pos x="137" y="14"/>
                  </a:cxn>
                  <a:cxn ang="0">
                    <a:pos x="139" y="4"/>
                  </a:cxn>
                  <a:cxn ang="0">
                    <a:pos x="0" y="21"/>
                  </a:cxn>
                  <a:cxn ang="0">
                    <a:pos x="4" y="31"/>
                  </a:cxn>
                  <a:cxn ang="0">
                    <a:pos x="8" y="42"/>
                  </a:cxn>
                  <a:cxn ang="0">
                    <a:pos x="15" y="50"/>
                  </a:cxn>
                  <a:cxn ang="0">
                    <a:pos x="23" y="57"/>
                  </a:cxn>
                  <a:cxn ang="0">
                    <a:pos x="31" y="65"/>
                  </a:cxn>
                  <a:cxn ang="0">
                    <a:pos x="42" y="69"/>
                  </a:cxn>
                  <a:cxn ang="0">
                    <a:pos x="51" y="72"/>
                  </a:cxn>
                  <a:cxn ang="0">
                    <a:pos x="63" y="74"/>
                  </a:cxn>
                  <a:cxn ang="0">
                    <a:pos x="70" y="72"/>
                  </a:cxn>
                  <a:cxn ang="0">
                    <a:pos x="76" y="71"/>
                  </a:cxn>
                  <a:cxn ang="0">
                    <a:pos x="72" y="71"/>
                  </a:cxn>
                  <a:cxn ang="0">
                    <a:pos x="68" y="71"/>
                  </a:cxn>
                  <a:cxn ang="0">
                    <a:pos x="57" y="71"/>
                  </a:cxn>
                  <a:cxn ang="0">
                    <a:pos x="46" y="67"/>
                  </a:cxn>
                  <a:cxn ang="0">
                    <a:pos x="36" y="63"/>
                  </a:cxn>
                  <a:cxn ang="0">
                    <a:pos x="27" y="57"/>
                  </a:cxn>
                  <a:cxn ang="0">
                    <a:pos x="19" y="50"/>
                  </a:cxn>
                  <a:cxn ang="0">
                    <a:pos x="12" y="40"/>
                  </a:cxn>
                  <a:cxn ang="0">
                    <a:pos x="8" y="31"/>
                  </a:cxn>
                  <a:cxn ang="0">
                    <a:pos x="4" y="19"/>
                  </a:cxn>
                  <a:cxn ang="0">
                    <a:pos x="2" y="19"/>
                  </a:cxn>
                  <a:cxn ang="0">
                    <a:pos x="0" y="21"/>
                  </a:cxn>
                </a:cxnLst>
                <a:rect l="0" t="0" r="r" b="b"/>
                <a:pathLst>
                  <a:path w="139" h="74">
                    <a:moveTo>
                      <a:pt x="139" y="4"/>
                    </a:moveTo>
                    <a:lnTo>
                      <a:pt x="139" y="2"/>
                    </a:lnTo>
                    <a:lnTo>
                      <a:pt x="139" y="0"/>
                    </a:lnTo>
                    <a:lnTo>
                      <a:pt x="137" y="0"/>
                    </a:lnTo>
                    <a:lnTo>
                      <a:pt x="135" y="2"/>
                    </a:lnTo>
                    <a:lnTo>
                      <a:pt x="135" y="2"/>
                    </a:lnTo>
                    <a:lnTo>
                      <a:pt x="135" y="4"/>
                    </a:lnTo>
                    <a:lnTo>
                      <a:pt x="133" y="14"/>
                    </a:lnTo>
                    <a:lnTo>
                      <a:pt x="131" y="23"/>
                    </a:lnTo>
                    <a:lnTo>
                      <a:pt x="127" y="33"/>
                    </a:lnTo>
                    <a:lnTo>
                      <a:pt x="123" y="40"/>
                    </a:lnTo>
                    <a:lnTo>
                      <a:pt x="118" y="48"/>
                    </a:lnTo>
                    <a:lnTo>
                      <a:pt x="112" y="55"/>
                    </a:lnTo>
                    <a:lnTo>
                      <a:pt x="104" y="61"/>
                    </a:lnTo>
                    <a:lnTo>
                      <a:pt x="95" y="65"/>
                    </a:lnTo>
                    <a:lnTo>
                      <a:pt x="103" y="63"/>
                    </a:lnTo>
                    <a:lnTo>
                      <a:pt x="108" y="61"/>
                    </a:lnTo>
                    <a:lnTo>
                      <a:pt x="114" y="57"/>
                    </a:lnTo>
                    <a:lnTo>
                      <a:pt x="122" y="52"/>
                    </a:lnTo>
                    <a:lnTo>
                      <a:pt x="125" y="44"/>
                    </a:lnTo>
                    <a:lnTo>
                      <a:pt x="129" y="38"/>
                    </a:lnTo>
                    <a:lnTo>
                      <a:pt x="133" y="31"/>
                    </a:lnTo>
                    <a:lnTo>
                      <a:pt x="137" y="21"/>
                    </a:lnTo>
                    <a:lnTo>
                      <a:pt x="137" y="14"/>
                    </a:lnTo>
                    <a:lnTo>
                      <a:pt x="139" y="4"/>
                    </a:lnTo>
                    <a:close/>
                    <a:moveTo>
                      <a:pt x="0" y="21"/>
                    </a:moveTo>
                    <a:lnTo>
                      <a:pt x="4" y="31"/>
                    </a:lnTo>
                    <a:lnTo>
                      <a:pt x="8" y="42"/>
                    </a:lnTo>
                    <a:lnTo>
                      <a:pt x="15" y="50"/>
                    </a:lnTo>
                    <a:lnTo>
                      <a:pt x="23" y="57"/>
                    </a:lnTo>
                    <a:lnTo>
                      <a:pt x="31" y="65"/>
                    </a:lnTo>
                    <a:lnTo>
                      <a:pt x="42" y="69"/>
                    </a:lnTo>
                    <a:lnTo>
                      <a:pt x="51" y="72"/>
                    </a:lnTo>
                    <a:lnTo>
                      <a:pt x="63" y="74"/>
                    </a:lnTo>
                    <a:lnTo>
                      <a:pt x="70" y="72"/>
                    </a:lnTo>
                    <a:lnTo>
                      <a:pt x="76" y="71"/>
                    </a:lnTo>
                    <a:lnTo>
                      <a:pt x="72" y="71"/>
                    </a:lnTo>
                    <a:lnTo>
                      <a:pt x="68" y="71"/>
                    </a:lnTo>
                    <a:lnTo>
                      <a:pt x="57" y="71"/>
                    </a:lnTo>
                    <a:lnTo>
                      <a:pt x="46" y="67"/>
                    </a:lnTo>
                    <a:lnTo>
                      <a:pt x="36" y="63"/>
                    </a:lnTo>
                    <a:lnTo>
                      <a:pt x="27" y="57"/>
                    </a:lnTo>
                    <a:lnTo>
                      <a:pt x="19" y="50"/>
                    </a:lnTo>
                    <a:lnTo>
                      <a:pt x="12" y="40"/>
                    </a:lnTo>
                    <a:lnTo>
                      <a:pt x="8" y="31"/>
                    </a:lnTo>
                    <a:lnTo>
                      <a:pt x="4" y="19"/>
                    </a:lnTo>
                    <a:lnTo>
                      <a:pt x="2" y="19"/>
                    </a:lnTo>
                    <a:lnTo>
                      <a:pt x="0" y="21"/>
                    </a:lnTo>
                    <a:close/>
                  </a:path>
                </a:pathLst>
              </a:custGeom>
              <a:solidFill>
                <a:srgbClr val="EDC11D"/>
              </a:solidFill>
              <a:ln w="9525">
                <a:noFill/>
                <a:round/>
                <a:headEnd/>
                <a:tailEnd/>
              </a:ln>
            </p:spPr>
            <p:txBody>
              <a:bodyPr/>
              <a:lstStyle/>
              <a:p>
                <a:endParaRPr lang="en-US"/>
              </a:p>
            </p:txBody>
          </p:sp>
          <p:sp>
            <p:nvSpPr>
              <p:cNvPr id="179530" name="Freeform 330"/>
              <p:cNvSpPr>
                <a:spLocks/>
              </p:cNvSpPr>
              <p:nvPr/>
            </p:nvSpPr>
            <p:spPr bwMode="auto">
              <a:xfrm>
                <a:off x="1798" y="1633"/>
                <a:ext cx="135" cy="72"/>
              </a:xfrm>
              <a:custGeom>
                <a:avLst/>
                <a:gdLst/>
                <a:ahLst/>
                <a:cxnLst>
                  <a:cxn ang="0">
                    <a:pos x="135" y="4"/>
                  </a:cxn>
                  <a:cxn ang="0">
                    <a:pos x="135" y="2"/>
                  </a:cxn>
                  <a:cxn ang="0">
                    <a:pos x="135" y="0"/>
                  </a:cxn>
                  <a:cxn ang="0">
                    <a:pos x="133" y="2"/>
                  </a:cxn>
                  <a:cxn ang="0">
                    <a:pos x="131" y="2"/>
                  </a:cxn>
                  <a:cxn ang="0">
                    <a:pos x="131" y="2"/>
                  </a:cxn>
                  <a:cxn ang="0">
                    <a:pos x="131" y="4"/>
                  </a:cxn>
                  <a:cxn ang="0">
                    <a:pos x="129" y="17"/>
                  </a:cxn>
                  <a:cxn ang="0">
                    <a:pos x="125" y="29"/>
                  </a:cxn>
                  <a:cxn ang="0">
                    <a:pos x="120" y="40"/>
                  </a:cxn>
                  <a:cxn ang="0">
                    <a:pos x="112" y="50"/>
                  </a:cxn>
                  <a:cxn ang="0">
                    <a:pos x="102" y="57"/>
                  </a:cxn>
                  <a:cxn ang="0">
                    <a:pos x="91" y="65"/>
                  </a:cxn>
                  <a:cxn ang="0">
                    <a:pos x="80" y="69"/>
                  </a:cxn>
                  <a:cxn ang="0">
                    <a:pos x="66" y="69"/>
                  </a:cxn>
                  <a:cxn ang="0">
                    <a:pos x="55" y="69"/>
                  </a:cxn>
                  <a:cxn ang="0">
                    <a:pos x="44" y="65"/>
                  </a:cxn>
                  <a:cxn ang="0">
                    <a:pos x="34" y="61"/>
                  </a:cxn>
                  <a:cxn ang="0">
                    <a:pos x="27" y="55"/>
                  </a:cxn>
                  <a:cxn ang="0">
                    <a:pos x="19" y="48"/>
                  </a:cxn>
                  <a:cxn ang="0">
                    <a:pos x="11" y="40"/>
                  </a:cxn>
                  <a:cxn ang="0">
                    <a:pos x="8" y="31"/>
                  </a:cxn>
                  <a:cxn ang="0">
                    <a:pos x="4" y="19"/>
                  </a:cxn>
                  <a:cxn ang="0">
                    <a:pos x="2" y="19"/>
                  </a:cxn>
                  <a:cxn ang="0">
                    <a:pos x="0" y="19"/>
                  </a:cxn>
                  <a:cxn ang="0">
                    <a:pos x="4" y="31"/>
                  </a:cxn>
                  <a:cxn ang="0">
                    <a:pos x="8" y="42"/>
                  </a:cxn>
                  <a:cxn ang="0">
                    <a:pos x="15" y="50"/>
                  </a:cxn>
                  <a:cxn ang="0">
                    <a:pos x="23" y="57"/>
                  </a:cxn>
                  <a:cxn ang="0">
                    <a:pos x="32" y="65"/>
                  </a:cxn>
                  <a:cxn ang="0">
                    <a:pos x="44" y="69"/>
                  </a:cxn>
                  <a:cxn ang="0">
                    <a:pos x="55" y="72"/>
                  </a:cxn>
                  <a:cxn ang="0">
                    <a:pos x="66" y="72"/>
                  </a:cxn>
                  <a:cxn ang="0">
                    <a:pos x="66" y="72"/>
                  </a:cxn>
                  <a:cxn ang="0">
                    <a:pos x="66" y="72"/>
                  </a:cxn>
                  <a:cxn ang="0">
                    <a:pos x="84" y="67"/>
                  </a:cxn>
                  <a:cxn ang="0">
                    <a:pos x="101" y="63"/>
                  </a:cxn>
                  <a:cxn ang="0">
                    <a:pos x="108" y="57"/>
                  </a:cxn>
                  <a:cxn ang="0">
                    <a:pos x="114" y="52"/>
                  </a:cxn>
                  <a:cxn ang="0">
                    <a:pos x="120" y="46"/>
                  </a:cxn>
                  <a:cxn ang="0">
                    <a:pos x="125" y="38"/>
                  </a:cxn>
                  <a:cxn ang="0">
                    <a:pos x="129" y="31"/>
                  </a:cxn>
                  <a:cxn ang="0">
                    <a:pos x="131" y="23"/>
                  </a:cxn>
                  <a:cxn ang="0">
                    <a:pos x="133" y="14"/>
                  </a:cxn>
                  <a:cxn ang="0">
                    <a:pos x="135" y="4"/>
                  </a:cxn>
                </a:cxnLst>
                <a:rect l="0" t="0" r="r" b="b"/>
                <a:pathLst>
                  <a:path w="135" h="72">
                    <a:moveTo>
                      <a:pt x="135" y="4"/>
                    </a:moveTo>
                    <a:lnTo>
                      <a:pt x="135" y="2"/>
                    </a:lnTo>
                    <a:lnTo>
                      <a:pt x="135" y="0"/>
                    </a:lnTo>
                    <a:lnTo>
                      <a:pt x="133" y="2"/>
                    </a:lnTo>
                    <a:lnTo>
                      <a:pt x="131" y="2"/>
                    </a:lnTo>
                    <a:lnTo>
                      <a:pt x="131" y="2"/>
                    </a:lnTo>
                    <a:lnTo>
                      <a:pt x="131" y="4"/>
                    </a:lnTo>
                    <a:lnTo>
                      <a:pt x="129" y="17"/>
                    </a:lnTo>
                    <a:lnTo>
                      <a:pt x="125" y="29"/>
                    </a:lnTo>
                    <a:lnTo>
                      <a:pt x="120" y="40"/>
                    </a:lnTo>
                    <a:lnTo>
                      <a:pt x="112" y="50"/>
                    </a:lnTo>
                    <a:lnTo>
                      <a:pt x="102" y="57"/>
                    </a:lnTo>
                    <a:lnTo>
                      <a:pt x="91" y="65"/>
                    </a:lnTo>
                    <a:lnTo>
                      <a:pt x="80" y="69"/>
                    </a:lnTo>
                    <a:lnTo>
                      <a:pt x="66" y="69"/>
                    </a:lnTo>
                    <a:lnTo>
                      <a:pt x="55" y="69"/>
                    </a:lnTo>
                    <a:lnTo>
                      <a:pt x="44" y="65"/>
                    </a:lnTo>
                    <a:lnTo>
                      <a:pt x="34" y="61"/>
                    </a:lnTo>
                    <a:lnTo>
                      <a:pt x="27" y="55"/>
                    </a:lnTo>
                    <a:lnTo>
                      <a:pt x="19" y="48"/>
                    </a:lnTo>
                    <a:lnTo>
                      <a:pt x="11" y="40"/>
                    </a:lnTo>
                    <a:lnTo>
                      <a:pt x="8" y="31"/>
                    </a:lnTo>
                    <a:lnTo>
                      <a:pt x="4" y="19"/>
                    </a:lnTo>
                    <a:lnTo>
                      <a:pt x="2" y="19"/>
                    </a:lnTo>
                    <a:lnTo>
                      <a:pt x="0" y="19"/>
                    </a:lnTo>
                    <a:lnTo>
                      <a:pt x="4" y="31"/>
                    </a:lnTo>
                    <a:lnTo>
                      <a:pt x="8" y="42"/>
                    </a:lnTo>
                    <a:lnTo>
                      <a:pt x="15" y="50"/>
                    </a:lnTo>
                    <a:lnTo>
                      <a:pt x="23" y="57"/>
                    </a:lnTo>
                    <a:lnTo>
                      <a:pt x="32" y="65"/>
                    </a:lnTo>
                    <a:lnTo>
                      <a:pt x="44" y="69"/>
                    </a:lnTo>
                    <a:lnTo>
                      <a:pt x="55" y="72"/>
                    </a:lnTo>
                    <a:lnTo>
                      <a:pt x="66" y="72"/>
                    </a:lnTo>
                    <a:lnTo>
                      <a:pt x="66" y="72"/>
                    </a:lnTo>
                    <a:lnTo>
                      <a:pt x="66" y="72"/>
                    </a:lnTo>
                    <a:lnTo>
                      <a:pt x="84" y="67"/>
                    </a:lnTo>
                    <a:lnTo>
                      <a:pt x="101" y="63"/>
                    </a:lnTo>
                    <a:lnTo>
                      <a:pt x="108" y="57"/>
                    </a:lnTo>
                    <a:lnTo>
                      <a:pt x="114" y="52"/>
                    </a:lnTo>
                    <a:lnTo>
                      <a:pt x="120" y="46"/>
                    </a:lnTo>
                    <a:lnTo>
                      <a:pt x="125" y="38"/>
                    </a:lnTo>
                    <a:lnTo>
                      <a:pt x="129" y="31"/>
                    </a:lnTo>
                    <a:lnTo>
                      <a:pt x="131" y="23"/>
                    </a:lnTo>
                    <a:lnTo>
                      <a:pt x="133" y="14"/>
                    </a:lnTo>
                    <a:lnTo>
                      <a:pt x="135" y="4"/>
                    </a:lnTo>
                    <a:close/>
                  </a:path>
                </a:pathLst>
              </a:custGeom>
              <a:solidFill>
                <a:srgbClr val="EDC21C"/>
              </a:solidFill>
              <a:ln w="9525">
                <a:noFill/>
                <a:round/>
                <a:headEnd/>
                <a:tailEnd/>
              </a:ln>
            </p:spPr>
            <p:txBody>
              <a:bodyPr/>
              <a:lstStyle/>
              <a:p>
                <a:endParaRPr lang="en-US"/>
              </a:p>
            </p:txBody>
          </p:sp>
          <p:sp>
            <p:nvSpPr>
              <p:cNvPr id="179531" name="Freeform 331"/>
              <p:cNvSpPr>
                <a:spLocks/>
              </p:cNvSpPr>
              <p:nvPr/>
            </p:nvSpPr>
            <p:spPr bwMode="auto">
              <a:xfrm>
                <a:off x="1800" y="1635"/>
                <a:ext cx="131" cy="69"/>
              </a:xfrm>
              <a:custGeom>
                <a:avLst/>
                <a:gdLst/>
                <a:ahLst/>
                <a:cxnLst>
                  <a:cxn ang="0">
                    <a:pos x="131" y="2"/>
                  </a:cxn>
                  <a:cxn ang="0">
                    <a:pos x="131" y="0"/>
                  </a:cxn>
                  <a:cxn ang="0">
                    <a:pos x="131" y="0"/>
                  </a:cxn>
                  <a:cxn ang="0">
                    <a:pos x="129" y="0"/>
                  </a:cxn>
                  <a:cxn ang="0">
                    <a:pos x="127" y="0"/>
                  </a:cxn>
                  <a:cxn ang="0">
                    <a:pos x="127" y="0"/>
                  </a:cxn>
                  <a:cxn ang="0">
                    <a:pos x="127" y="2"/>
                  </a:cxn>
                  <a:cxn ang="0">
                    <a:pos x="125" y="15"/>
                  </a:cxn>
                  <a:cxn ang="0">
                    <a:pos x="121" y="27"/>
                  </a:cxn>
                  <a:cxn ang="0">
                    <a:pos x="116" y="38"/>
                  </a:cxn>
                  <a:cxn ang="0">
                    <a:pos x="108" y="48"/>
                  </a:cxn>
                  <a:cxn ang="0">
                    <a:pos x="99" y="55"/>
                  </a:cxn>
                  <a:cxn ang="0">
                    <a:pos x="89" y="61"/>
                  </a:cxn>
                  <a:cxn ang="0">
                    <a:pos x="76" y="65"/>
                  </a:cxn>
                  <a:cxn ang="0">
                    <a:pos x="64" y="65"/>
                  </a:cxn>
                  <a:cxn ang="0">
                    <a:pos x="53" y="65"/>
                  </a:cxn>
                  <a:cxn ang="0">
                    <a:pos x="44" y="61"/>
                  </a:cxn>
                  <a:cxn ang="0">
                    <a:pos x="34" y="57"/>
                  </a:cxn>
                  <a:cxn ang="0">
                    <a:pos x="25" y="51"/>
                  </a:cxn>
                  <a:cxn ang="0">
                    <a:pos x="17" y="44"/>
                  </a:cxn>
                  <a:cxn ang="0">
                    <a:pos x="11" y="36"/>
                  </a:cxn>
                  <a:cxn ang="0">
                    <a:pos x="6" y="27"/>
                  </a:cxn>
                  <a:cxn ang="0">
                    <a:pos x="4" y="17"/>
                  </a:cxn>
                  <a:cxn ang="0">
                    <a:pos x="2" y="17"/>
                  </a:cxn>
                  <a:cxn ang="0">
                    <a:pos x="0" y="17"/>
                  </a:cxn>
                  <a:cxn ang="0">
                    <a:pos x="4" y="29"/>
                  </a:cxn>
                  <a:cxn ang="0">
                    <a:pos x="8" y="38"/>
                  </a:cxn>
                  <a:cxn ang="0">
                    <a:pos x="15" y="48"/>
                  </a:cxn>
                  <a:cxn ang="0">
                    <a:pos x="23" y="55"/>
                  </a:cxn>
                  <a:cxn ang="0">
                    <a:pos x="32" y="61"/>
                  </a:cxn>
                  <a:cxn ang="0">
                    <a:pos x="42" y="65"/>
                  </a:cxn>
                  <a:cxn ang="0">
                    <a:pos x="53" y="69"/>
                  </a:cxn>
                  <a:cxn ang="0">
                    <a:pos x="64" y="69"/>
                  </a:cxn>
                  <a:cxn ang="0">
                    <a:pos x="68" y="69"/>
                  </a:cxn>
                  <a:cxn ang="0">
                    <a:pos x="72" y="69"/>
                  </a:cxn>
                  <a:cxn ang="0">
                    <a:pos x="82" y="65"/>
                  </a:cxn>
                  <a:cxn ang="0">
                    <a:pos x="91" y="63"/>
                  </a:cxn>
                  <a:cxn ang="0">
                    <a:pos x="100" y="59"/>
                  </a:cxn>
                  <a:cxn ang="0">
                    <a:pos x="108" y="53"/>
                  </a:cxn>
                  <a:cxn ang="0">
                    <a:pos x="114" y="46"/>
                  </a:cxn>
                  <a:cxn ang="0">
                    <a:pos x="119" y="38"/>
                  </a:cxn>
                  <a:cxn ang="0">
                    <a:pos x="123" y="31"/>
                  </a:cxn>
                  <a:cxn ang="0">
                    <a:pos x="127" y="21"/>
                  </a:cxn>
                  <a:cxn ang="0">
                    <a:pos x="129" y="12"/>
                  </a:cxn>
                  <a:cxn ang="0">
                    <a:pos x="131" y="2"/>
                  </a:cxn>
                </a:cxnLst>
                <a:rect l="0" t="0" r="r" b="b"/>
                <a:pathLst>
                  <a:path w="131" h="69">
                    <a:moveTo>
                      <a:pt x="131" y="2"/>
                    </a:moveTo>
                    <a:lnTo>
                      <a:pt x="131" y="0"/>
                    </a:lnTo>
                    <a:lnTo>
                      <a:pt x="131" y="0"/>
                    </a:lnTo>
                    <a:lnTo>
                      <a:pt x="129" y="0"/>
                    </a:lnTo>
                    <a:lnTo>
                      <a:pt x="127" y="0"/>
                    </a:lnTo>
                    <a:lnTo>
                      <a:pt x="127" y="0"/>
                    </a:lnTo>
                    <a:lnTo>
                      <a:pt x="127" y="2"/>
                    </a:lnTo>
                    <a:lnTo>
                      <a:pt x="125" y="15"/>
                    </a:lnTo>
                    <a:lnTo>
                      <a:pt x="121" y="27"/>
                    </a:lnTo>
                    <a:lnTo>
                      <a:pt x="116" y="38"/>
                    </a:lnTo>
                    <a:lnTo>
                      <a:pt x="108" y="48"/>
                    </a:lnTo>
                    <a:lnTo>
                      <a:pt x="99" y="55"/>
                    </a:lnTo>
                    <a:lnTo>
                      <a:pt x="89" y="61"/>
                    </a:lnTo>
                    <a:lnTo>
                      <a:pt x="76" y="65"/>
                    </a:lnTo>
                    <a:lnTo>
                      <a:pt x="64" y="65"/>
                    </a:lnTo>
                    <a:lnTo>
                      <a:pt x="53" y="65"/>
                    </a:lnTo>
                    <a:lnTo>
                      <a:pt x="44" y="61"/>
                    </a:lnTo>
                    <a:lnTo>
                      <a:pt x="34" y="57"/>
                    </a:lnTo>
                    <a:lnTo>
                      <a:pt x="25" y="51"/>
                    </a:lnTo>
                    <a:lnTo>
                      <a:pt x="17" y="44"/>
                    </a:lnTo>
                    <a:lnTo>
                      <a:pt x="11" y="36"/>
                    </a:lnTo>
                    <a:lnTo>
                      <a:pt x="6" y="27"/>
                    </a:lnTo>
                    <a:lnTo>
                      <a:pt x="4" y="17"/>
                    </a:lnTo>
                    <a:lnTo>
                      <a:pt x="2" y="17"/>
                    </a:lnTo>
                    <a:lnTo>
                      <a:pt x="0" y="17"/>
                    </a:lnTo>
                    <a:lnTo>
                      <a:pt x="4" y="29"/>
                    </a:lnTo>
                    <a:lnTo>
                      <a:pt x="8" y="38"/>
                    </a:lnTo>
                    <a:lnTo>
                      <a:pt x="15" y="48"/>
                    </a:lnTo>
                    <a:lnTo>
                      <a:pt x="23" y="55"/>
                    </a:lnTo>
                    <a:lnTo>
                      <a:pt x="32" y="61"/>
                    </a:lnTo>
                    <a:lnTo>
                      <a:pt x="42" y="65"/>
                    </a:lnTo>
                    <a:lnTo>
                      <a:pt x="53" y="69"/>
                    </a:lnTo>
                    <a:lnTo>
                      <a:pt x="64" y="69"/>
                    </a:lnTo>
                    <a:lnTo>
                      <a:pt x="68" y="69"/>
                    </a:lnTo>
                    <a:lnTo>
                      <a:pt x="72" y="69"/>
                    </a:lnTo>
                    <a:lnTo>
                      <a:pt x="82" y="65"/>
                    </a:lnTo>
                    <a:lnTo>
                      <a:pt x="91" y="63"/>
                    </a:lnTo>
                    <a:lnTo>
                      <a:pt x="100" y="59"/>
                    </a:lnTo>
                    <a:lnTo>
                      <a:pt x="108" y="53"/>
                    </a:lnTo>
                    <a:lnTo>
                      <a:pt x="114" y="46"/>
                    </a:lnTo>
                    <a:lnTo>
                      <a:pt x="119" y="38"/>
                    </a:lnTo>
                    <a:lnTo>
                      <a:pt x="123" y="31"/>
                    </a:lnTo>
                    <a:lnTo>
                      <a:pt x="127" y="21"/>
                    </a:lnTo>
                    <a:lnTo>
                      <a:pt x="129" y="12"/>
                    </a:lnTo>
                    <a:lnTo>
                      <a:pt x="131" y="2"/>
                    </a:lnTo>
                    <a:close/>
                  </a:path>
                </a:pathLst>
              </a:custGeom>
              <a:solidFill>
                <a:srgbClr val="EEC31B"/>
              </a:solidFill>
              <a:ln w="9525">
                <a:noFill/>
                <a:round/>
                <a:headEnd/>
                <a:tailEnd/>
              </a:ln>
            </p:spPr>
            <p:txBody>
              <a:bodyPr/>
              <a:lstStyle/>
              <a:p>
                <a:endParaRPr lang="en-US"/>
              </a:p>
            </p:txBody>
          </p:sp>
          <p:sp>
            <p:nvSpPr>
              <p:cNvPr id="179532" name="Freeform 332"/>
              <p:cNvSpPr>
                <a:spLocks/>
              </p:cNvSpPr>
              <p:nvPr/>
            </p:nvSpPr>
            <p:spPr bwMode="auto">
              <a:xfrm>
                <a:off x="1802" y="1635"/>
                <a:ext cx="127" cy="67"/>
              </a:xfrm>
              <a:custGeom>
                <a:avLst/>
                <a:gdLst/>
                <a:ahLst/>
                <a:cxnLst>
                  <a:cxn ang="0">
                    <a:pos x="127" y="2"/>
                  </a:cxn>
                  <a:cxn ang="0">
                    <a:pos x="127" y="0"/>
                  </a:cxn>
                  <a:cxn ang="0">
                    <a:pos x="127" y="0"/>
                  </a:cxn>
                  <a:cxn ang="0">
                    <a:pos x="125" y="0"/>
                  </a:cxn>
                  <a:cxn ang="0">
                    <a:pos x="123" y="0"/>
                  </a:cxn>
                  <a:cxn ang="0">
                    <a:pos x="123" y="0"/>
                  </a:cxn>
                  <a:cxn ang="0">
                    <a:pos x="123" y="2"/>
                  </a:cxn>
                  <a:cxn ang="0">
                    <a:pos x="121" y="15"/>
                  </a:cxn>
                  <a:cxn ang="0">
                    <a:pos x="117" y="27"/>
                  </a:cxn>
                  <a:cxn ang="0">
                    <a:pos x="112" y="36"/>
                  </a:cxn>
                  <a:cxn ang="0">
                    <a:pos x="104" y="46"/>
                  </a:cxn>
                  <a:cxn ang="0">
                    <a:pos x="97" y="53"/>
                  </a:cxn>
                  <a:cxn ang="0">
                    <a:pos x="85" y="59"/>
                  </a:cxn>
                  <a:cxn ang="0">
                    <a:pos x="74" y="63"/>
                  </a:cxn>
                  <a:cxn ang="0">
                    <a:pos x="62" y="63"/>
                  </a:cxn>
                  <a:cxn ang="0">
                    <a:pos x="51" y="63"/>
                  </a:cxn>
                  <a:cxn ang="0">
                    <a:pos x="42" y="59"/>
                  </a:cxn>
                  <a:cxn ang="0">
                    <a:pos x="32" y="55"/>
                  </a:cxn>
                  <a:cxn ang="0">
                    <a:pos x="25" y="50"/>
                  </a:cxn>
                  <a:cxn ang="0">
                    <a:pos x="17" y="44"/>
                  </a:cxn>
                  <a:cxn ang="0">
                    <a:pos x="11" y="36"/>
                  </a:cxn>
                  <a:cxn ang="0">
                    <a:pos x="6" y="27"/>
                  </a:cxn>
                  <a:cxn ang="0">
                    <a:pos x="4" y="17"/>
                  </a:cxn>
                  <a:cxn ang="0">
                    <a:pos x="2" y="17"/>
                  </a:cxn>
                  <a:cxn ang="0">
                    <a:pos x="0" y="17"/>
                  </a:cxn>
                  <a:cxn ang="0">
                    <a:pos x="4" y="29"/>
                  </a:cxn>
                  <a:cxn ang="0">
                    <a:pos x="7" y="38"/>
                  </a:cxn>
                  <a:cxn ang="0">
                    <a:pos x="15" y="46"/>
                  </a:cxn>
                  <a:cxn ang="0">
                    <a:pos x="23" y="53"/>
                  </a:cxn>
                  <a:cxn ang="0">
                    <a:pos x="30" y="59"/>
                  </a:cxn>
                  <a:cxn ang="0">
                    <a:pos x="40" y="63"/>
                  </a:cxn>
                  <a:cxn ang="0">
                    <a:pos x="51" y="67"/>
                  </a:cxn>
                  <a:cxn ang="0">
                    <a:pos x="62" y="67"/>
                  </a:cxn>
                  <a:cxn ang="0">
                    <a:pos x="76" y="67"/>
                  </a:cxn>
                  <a:cxn ang="0">
                    <a:pos x="87" y="63"/>
                  </a:cxn>
                  <a:cxn ang="0">
                    <a:pos x="98" y="55"/>
                  </a:cxn>
                  <a:cxn ang="0">
                    <a:pos x="108" y="48"/>
                  </a:cxn>
                  <a:cxn ang="0">
                    <a:pos x="116" y="38"/>
                  </a:cxn>
                  <a:cxn ang="0">
                    <a:pos x="121" y="27"/>
                  </a:cxn>
                  <a:cxn ang="0">
                    <a:pos x="125" y="15"/>
                  </a:cxn>
                  <a:cxn ang="0">
                    <a:pos x="127" y="2"/>
                  </a:cxn>
                </a:cxnLst>
                <a:rect l="0" t="0" r="r" b="b"/>
                <a:pathLst>
                  <a:path w="127" h="67">
                    <a:moveTo>
                      <a:pt x="127" y="2"/>
                    </a:moveTo>
                    <a:lnTo>
                      <a:pt x="127" y="0"/>
                    </a:lnTo>
                    <a:lnTo>
                      <a:pt x="127" y="0"/>
                    </a:lnTo>
                    <a:lnTo>
                      <a:pt x="125" y="0"/>
                    </a:lnTo>
                    <a:lnTo>
                      <a:pt x="123" y="0"/>
                    </a:lnTo>
                    <a:lnTo>
                      <a:pt x="123" y="0"/>
                    </a:lnTo>
                    <a:lnTo>
                      <a:pt x="123" y="2"/>
                    </a:lnTo>
                    <a:lnTo>
                      <a:pt x="121" y="15"/>
                    </a:lnTo>
                    <a:lnTo>
                      <a:pt x="117" y="27"/>
                    </a:lnTo>
                    <a:lnTo>
                      <a:pt x="112" y="36"/>
                    </a:lnTo>
                    <a:lnTo>
                      <a:pt x="104" y="46"/>
                    </a:lnTo>
                    <a:lnTo>
                      <a:pt x="97" y="53"/>
                    </a:lnTo>
                    <a:lnTo>
                      <a:pt x="85" y="59"/>
                    </a:lnTo>
                    <a:lnTo>
                      <a:pt x="74" y="63"/>
                    </a:lnTo>
                    <a:lnTo>
                      <a:pt x="62" y="63"/>
                    </a:lnTo>
                    <a:lnTo>
                      <a:pt x="51" y="63"/>
                    </a:lnTo>
                    <a:lnTo>
                      <a:pt x="42" y="59"/>
                    </a:lnTo>
                    <a:lnTo>
                      <a:pt x="32" y="55"/>
                    </a:lnTo>
                    <a:lnTo>
                      <a:pt x="25" y="50"/>
                    </a:lnTo>
                    <a:lnTo>
                      <a:pt x="17" y="44"/>
                    </a:lnTo>
                    <a:lnTo>
                      <a:pt x="11" y="36"/>
                    </a:lnTo>
                    <a:lnTo>
                      <a:pt x="6" y="27"/>
                    </a:lnTo>
                    <a:lnTo>
                      <a:pt x="4" y="17"/>
                    </a:lnTo>
                    <a:lnTo>
                      <a:pt x="2" y="17"/>
                    </a:lnTo>
                    <a:lnTo>
                      <a:pt x="0" y="17"/>
                    </a:lnTo>
                    <a:lnTo>
                      <a:pt x="4" y="29"/>
                    </a:lnTo>
                    <a:lnTo>
                      <a:pt x="7" y="38"/>
                    </a:lnTo>
                    <a:lnTo>
                      <a:pt x="15" y="46"/>
                    </a:lnTo>
                    <a:lnTo>
                      <a:pt x="23" y="53"/>
                    </a:lnTo>
                    <a:lnTo>
                      <a:pt x="30" y="59"/>
                    </a:lnTo>
                    <a:lnTo>
                      <a:pt x="40" y="63"/>
                    </a:lnTo>
                    <a:lnTo>
                      <a:pt x="51" y="67"/>
                    </a:lnTo>
                    <a:lnTo>
                      <a:pt x="62" y="67"/>
                    </a:lnTo>
                    <a:lnTo>
                      <a:pt x="76" y="67"/>
                    </a:lnTo>
                    <a:lnTo>
                      <a:pt x="87" y="63"/>
                    </a:lnTo>
                    <a:lnTo>
                      <a:pt x="98" y="55"/>
                    </a:lnTo>
                    <a:lnTo>
                      <a:pt x="108" y="48"/>
                    </a:lnTo>
                    <a:lnTo>
                      <a:pt x="116" y="38"/>
                    </a:lnTo>
                    <a:lnTo>
                      <a:pt x="121" y="27"/>
                    </a:lnTo>
                    <a:lnTo>
                      <a:pt x="125" y="15"/>
                    </a:lnTo>
                    <a:lnTo>
                      <a:pt x="127" y="2"/>
                    </a:lnTo>
                    <a:close/>
                  </a:path>
                </a:pathLst>
              </a:custGeom>
              <a:solidFill>
                <a:srgbClr val="EEC417"/>
              </a:solidFill>
              <a:ln w="9525">
                <a:noFill/>
                <a:round/>
                <a:headEnd/>
                <a:tailEnd/>
              </a:ln>
            </p:spPr>
            <p:txBody>
              <a:bodyPr/>
              <a:lstStyle/>
              <a:p>
                <a:endParaRPr lang="en-US"/>
              </a:p>
            </p:txBody>
          </p:sp>
          <p:sp>
            <p:nvSpPr>
              <p:cNvPr id="179533" name="Freeform 333"/>
              <p:cNvSpPr>
                <a:spLocks/>
              </p:cNvSpPr>
              <p:nvPr/>
            </p:nvSpPr>
            <p:spPr bwMode="auto">
              <a:xfrm>
                <a:off x="1804" y="1635"/>
                <a:ext cx="123" cy="65"/>
              </a:xfrm>
              <a:custGeom>
                <a:avLst/>
                <a:gdLst/>
                <a:ahLst/>
                <a:cxnLst>
                  <a:cxn ang="0">
                    <a:pos x="123" y="2"/>
                  </a:cxn>
                  <a:cxn ang="0">
                    <a:pos x="123" y="0"/>
                  </a:cxn>
                  <a:cxn ang="0">
                    <a:pos x="123" y="0"/>
                  </a:cxn>
                  <a:cxn ang="0">
                    <a:pos x="121" y="0"/>
                  </a:cxn>
                  <a:cxn ang="0">
                    <a:pos x="119" y="0"/>
                  </a:cxn>
                  <a:cxn ang="0">
                    <a:pos x="119" y="2"/>
                  </a:cxn>
                  <a:cxn ang="0">
                    <a:pos x="119" y="2"/>
                  </a:cxn>
                  <a:cxn ang="0">
                    <a:pos x="117" y="14"/>
                  </a:cxn>
                  <a:cxn ang="0">
                    <a:pos x="114" y="25"/>
                  </a:cxn>
                  <a:cxn ang="0">
                    <a:pos x="108" y="36"/>
                  </a:cxn>
                  <a:cxn ang="0">
                    <a:pos x="102" y="44"/>
                  </a:cxn>
                  <a:cxn ang="0">
                    <a:pos x="93" y="51"/>
                  </a:cxn>
                  <a:cxn ang="0">
                    <a:pos x="83" y="57"/>
                  </a:cxn>
                  <a:cxn ang="0">
                    <a:pos x="72" y="61"/>
                  </a:cxn>
                  <a:cxn ang="0">
                    <a:pos x="60" y="61"/>
                  </a:cxn>
                  <a:cxn ang="0">
                    <a:pos x="49" y="61"/>
                  </a:cxn>
                  <a:cxn ang="0">
                    <a:pos x="40" y="57"/>
                  </a:cxn>
                  <a:cxn ang="0">
                    <a:pos x="32" y="53"/>
                  </a:cxn>
                  <a:cxn ang="0">
                    <a:pos x="24" y="48"/>
                  </a:cxn>
                  <a:cxn ang="0">
                    <a:pos x="17" y="42"/>
                  </a:cxn>
                  <a:cxn ang="0">
                    <a:pos x="11" y="34"/>
                  </a:cxn>
                  <a:cxn ang="0">
                    <a:pos x="5" y="27"/>
                  </a:cxn>
                  <a:cxn ang="0">
                    <a:pos x="4" y="17"/>
                  </a:cxn>
                  <a:cxn ang="0">
                    <a:pos x="2" y="17"/>
                  </a:cxn>
                  <a:cxn ang="0">
                    <a:pos x="0" y="17"/>
                  </a:cxn>
                  <a:cxn ang="0">
                    <a:pos x="2" y="27"/>
                  </a:cxn>
                  <a:cxn ang="0">
                    <a:pos x="7" y="36"/>
                  </a:cxn>
                  <a:cxn ang="0">
                    <a:pos x="13" y="44"/>
                  </a:cxn>
                  <a:cxn ang="0">
                    <a:pos x="21" y="51"/>
                  </a:cxn>
                  <a:cxn ang="0">
                    <a:pos x="30" y="57"/>
                  </a:cxn>
                  <a:cxn ang="0">
                    <a:pos x="40" y="61"/>
                  </a:cxn>
                  <a:cxn ang="0">
                    <a:pos x="49" y="65"/>
                  </a:cxn>
                  <a:cxn ang="0">
                    <a:pos x="60" y="65"/>
                  </a:cxn>
                  <a:cxn ang="0">
                    <a:pos x="72" y="65"/>
                  </a:cxn>
                  <a:cxn ang="0">
                    <a:pos x="85" y="61"/>
                  </a:cxn>
                  <a:cxn ang="0">
                    <a:pos x="95" y="55"/>
                  </a:cxn>
                  <a:cxn ang="0">
                    <a:pos x="104" y="48"/>
                  </a:cxn>
                  <a:cxn ang="0">
                    <a:pos x="112" y="38"/>
                  </a:cxn>
                  <a:cxn ang="0">
                    <a:pos x="117" y="27"/>
                  </a:cxn>
                  <a:cxn ang="0">
                    <a:pos x="121" y="15"/>
                  </a:cxn>
                  <a:cxn ang="0">
                    <a:pos x="123" y="2"/>
                  </a:cxn>
                </a:cxnLst>
                <a:rect l="0" t="0" r="r" b="b"/>
                <a:pathLst>
                  <a:path w="123" h="65">
                    <a:moveTo>
                      <a:pt x="123" y="2"/>
                    </a:moveTo>
                    <a:lnTo>
                      <a:pt x="123" y="0"/>
                    </a:lnTo>
                    <a:lnTo>
                      <a:pt x="123" y="0"/>
                    </a:lnTo>
                    <a:lnTo>
                      <a:pt x="121" y="0"/>
                    </a:lnTo>
                    <a:lnTo>
                      <a:pt x="119" y="0"/>
                    </a:lnTo>
                    <a:lnTo>
                      <a:pt x="119" y="2"/>
                    </a:lnTo>
                    <a:lnTo>
                      <a:pt x="119" y="2"/>
                    </a:lnTo>
                    <a:lnTo>
                      <a:pt x="117" y="14"/>
                    </a:lnTo>
                    <a:lnTo>
                      <a:pt x="114" y="25"/>
                    </a:lnTo>
                    <a:lnTo>
                      <a:pt x="108" y="36"/>
                    </a:lnTo>
                    <a:lnTo>
                      <a:pt x="102" y="44"/>
                    </a:lnTo>
                    <a:lnTo>
                      <a:pt x="93" y="51"/>
                    </a:lnTo>
                    <a:lnTo>
                      <a:pt x="83" y="57"/>
                    </a:lnTo>
                    <a:lnTo>
                      <a:pt x="72" y="61"/>
                    </a:lnTo>
                    <a:lnTo>
                      <a:pt x="60" y="61"/>
                    </a:lnTo>
                    <a:lnTo>
                      <a:pt x="49" y="61"/>
                    </a:lnTo>
                    <a:lnTo>
                      <a:pt x="40" y="57"/>
                    </a:lnTo>
                    <a:lnTo>
                      <a:pt x="32" y="53"/>
                    </a:lnTo>
                    <a:lnTo>
                      <a:pt x="24" y="48"/>
                    </a:lnTo>
                    <a:lnTo>
                      <a:pt x="17" y="42"/>
                    </a:lnTo>
                    <a:lnTo>
                      <a:pt x="11" y="34"/>
                    </a:lnTo>
                    <a:lnTo>
                      <a:pt x="5" y="27"/>
                    </a:lnTo>
                    <a:lnTo>
                      <a:pt x="4" y="17"/>
                    </a:lnTo>
                    <a:lnTo>
                      <a:pt x="2" y="17"/>
                    </a:lnTo>
                    <a:lnTo>
                      <a:pt x="0" y="17"/>
                    </a:lnTo>
                    <a:lnTo>
                      <a:pt x="2" y="27"/>
                    </a:lnTo>
                    <a:lnTo>
                      <a:pt x="7" y="36"/>
                    </a:lnTo>
                    <a:lnTo>
                      <a:pt x="13" y="44"/>
                    </a:lnTo>
                    <a:lnTo>
                      <a:pt x="21" y="51"/>
                    </a:lnTo>
                    <a:lnTo>
                      <a:pt x="30" y="57"/>
                    </a:lnTo>
                    <a:lnTo>
                      <a:pt x="40" y="61"/>
                    </a:lnTo>
                    <a:lnTo>
                      <a:pt x="49" y="65"/>
                    </a:lnTo>
                    <a:lnTo>
                      <a:pt x="60" y="65"/>
                    </a:lnTo>
                    <a:lnTo>
                      <a:pt x="72" y="65"/>
                    </a:lnTo>
                    <a:lnTo>
                      <a:pt x="85" y="61"/>
                    </a:lnTo>
                    <a:lnTo>
                      <a:pt x="95" y="55"/>
                    </a:lnTo>
                    <a:lnTo>
                      <a:pt x="104" y="48"/>
                    </a:lnTo>
                    <a:lnTo>
                      <a:pt x="112" y="38"/>
                    </a:lnTo>
                    <a:lnTo>
                      <a:pt x="117" y="27"/>
                    </a:lnTo>
                    <a:lnTo>
                      <a:pt x="121" y="15"/>
                    </a:lnTo>
                    <a:lnTo>
                      <a:pt x="123" y="2"/>
                    </a:lnTo>
                    <a:close/>
                  </a:path>
                </a:pathLst>
              </a:custGeom>
              <a:solidFill>
                <a:srgbClr val="EEC416"/>
              </a:solidFill>
              <a:ln w="9525">
                <a:noFill/>
                <a:round/>
                <a:headEnd/>
                <a:tailEnd/>
              </a:ln>
            </p:spPr>
            <p:txBody>
              <a:bodyPr/>
              <a:lstStyle/>
              <a:p>
                <a:endParaRPr lang="en-US"/>
              </a:p>
            </p:txBody>
          </p:sp>
          <p:sp>
            <p:nvSpPr>
              <p:cNvPr id="179534" name="Freeform 334"/>
              <p:cNvSpPr>
                <a:spLocks/>
              </p:cNvSpPr>
              <p:nvPr/>
            </p:nvSpPr>
            <p:spPr bwMode="auto">
              <a:xfrm>
                <a:off x="1806" y="1635"/>
                <a:ext cx="119" cy="63"/>
              </a:xfrm>
              <a:custGeom>
                <a:avLst/>
                <a:gdLst/>
                <a:ahLst/>
                <a:cxnLst>
                  <a:cxn ang="0">
                    <a:pos x="119" y="2"/>
                  </a:cxn>
                  <a:cxn ang="0">
                    <a:pos x="119" y="0"/>
                  </a:cxn>
                  <a:cxn ang="0">
                    <a:pos x="119" y="0"/>
                  </a:cxn>
                  <a:cxn ang="0">
                    <a:pos x="117" y="0"/>
                  </a:cxn>
                  <a:cxn ang="0">
                    <a:pos x="115" y="0"/>
                  </a:cxn>
                  <a:cxn ang="0">
                    <a:pos x="115" y="2"/>
                  </a:cxn>
                  <a:cxn ang="0">
                    <a:pos x="115" y="2"/>
                  </a:cxn>
                  <a:cxn ang="0">
                    <a:pos x="113" y="14"/>
                  </a:cxn>
                  <a:cxn ang="0">
                    <a:pos x="110" y="25"/>
                  </a:cxn>
                  <a:cxn ang="0">
                    <a:pos x="106" y="34"/>
                  </a:cxn>
                  <a:cxn ang="0">
                    <a:pos x="98" y="42"/>
                  </a:cxn>
                  <a:cxn ang="0">
                    <a:pos x="91" y="50"/>
                  </a:cxn>
                  <a:cxn ang="0">
                    <a:pos x="79" y="55"/>
                  </a:cxn>
                  <a:cxn ang="0">
                    <a:pos x="70" y="59"/>
                  </a:cxn>
                  <a:cxn ang="0">
                    <a:pos x="58" y="59"/>
                  </a:cxn>
                  <a:cxn ang="0">
                    <a:pos x="49" y="59"/>
                  </a:cxn>
                  <a:cxn ang="0">
                    <a:pos x="39" y="55"/>
                  </a:cxn>
                  <a:cxn ang="0">
                    <a:pos x="30" y="51"/>
                  </a:cxn>
                  <a:cxn ang="0">
                    <a:pos x="22" y="48"/>
                  </a:cxn>
                  <a:cxn ang="0">
                    <a:pos x="17" y="40"/>
                  </a:cxn>
                  <a:cxn ang="0">
                    <a:pos x="11" y="34"/>
                  </a:cxn>
                  <a:cxn ang="0">
                    <a:pos x="5" y="25"/>
                  </a:cxn>
                  <a:cxn ang="0">
                    <a:pos x="3" y="15"/>
                  </a:cxn>
                  <a:cxn ang="0">
                    <a:pos x="2" y="17"/>
                  </a:cxn>
                  <a:cxn ang="0">
                    <a:pos x="0" y="17"/>
                  </a:cxn>
                  <a:cxn ang="0">
                    <a:pos x="2" y="27"/>
                  </a:cxn>
                  <a:cxn ang="0">
                    <a:pos x="7" y="36"/>
                  </a:cxn>
                  <a:cxn ang="0">
                    <a:pos x="13" y="44"/>
                  </a:cxn>
                  <a:cxn ang="0">
                    <a:pos x="21" y="50"/>
                  </a:cxn>
                  <a:cxn ang="0">
                    <a:pos x="28" y="55"/>
                  </a:cxn>
                  <a:cxn ang="0">
                    <a:pos x="38" y="59"/>
                  </a:cxn>
                  <a:cxn ang="0">
                    <a:pos x="47" y="63"/>
                  </a:cxn>
                  <a:cxn ang="0">
                    <a:pos x="58" y="63"/>
                  </a:cxn>
                  <a:cxn ang="0">
                    <a:pos x="70" y="63"/>
                  </a:cxn>
                  <a:cxn ang="0">
                    <a:pos x="81" y="59"/>
                  </a:cxn>
                  <a:cxn ang="0">
                    <a:pos x="93" y="53"/>
                  </a:cxn>
                  <a:cxn ang="0">
                    <a:pos x="100" y="46"/>
                  </a:cxn>
                  <a:cxn ang="0">
                    <a:pos x="108" y="36"/>
                  </a:cxn>
                  <a:cxn ang="0">
                    <a:pos x="113" y="27"/>
                  </a:cxn>
                  <a:cxn ang="0">
                    <a:pos x="117" y="15"/>
                  </a:cxn>
                  <a:cxn ang="0">
                    <a:pos x="119" y="2"/>
                  </a:cxn>
                </a:cxnLst>
                <a:rect l="0" t="0" r="r" b="b"/>
                <a:pathLst>
                  <a:path w="119" h="63">
                    <a:moveTo>
                      <a:pt x="119" y="2"/>
                    </a:moveTo>
                    <a:lnTo>
                      <a:pt x="119" y="0"/>
                    </a:lnTo>
                    <a:lnTo>
                      <a:pt x="119" y="0"/>
                    </a:lnTo>
                    <a:lnTo>
                      <a:pt x="117" y="0"/>
                    </a:lnTo>
                    <a:lnTo>
                      <a:pt x="115" y="0"/>
                    </a:lnTo>
                    <a:lnTo>
                      <a:pt x="115" y="2"/>
                    </a:lnTo>
                    <a:lnTo>
                      <a:pt x="115" y="2"/>
                    </a:lnTo>
                    <a:lnTo>
                      <a:pt x="113" y="14"/>
                    </a:lnTo>
                    <a:lnTo>
                      <a:pt x="110" y="25"/>
                    </a:lnTo>
                    <a:lnTo>
                      <a:pt x="106" y="34"/>
                    </a:lnTo>
                    <a:lnTo>
                      <a:pt x="98" y="42"/>
                    </a:lnTo>
                    <a:lnTo>
                      <a:pt x="91" y="50"/>
                    </a:lnTo>
                    <a:lnTo>
                      <a:pt x="79" y="55"/>
                    </a:lnTo>
                    <a:lnTo>
                      <a:pt x="70" y="59"/>
                    </a:lnTo>
                    <a:lnTo>
                      <a:pt x="58" y="59"/>
                    </a:lnTo>
                    <a:lnTo>
                      <a:pt x="49" y="59"/>
                    </a:lnTo>
                    <a:lnTo>
                      <a:pt x="39" y="55"/>
                    </a:lnTo>
                    <a:lnTo>
                      <a:pt x="30" y="51"/>
                    </a:lnTo>
                    <a:lnTo>
                      <a:pt x="22" y="48"/>
                    </a:lnTo>
                    <a:lnTo>
                      <a:pt x="17" y="40"/>
                    </a:lnTo>
                    <a:lnTo>
                      <a:pt x="11" y="34"/>
                    </a:lnTo>
                    <a:lnTo>
                      <a:pt x="5" y="25"/>
                    </a:lnTo>
                    <a:lnTo>
                      <a:pt x="3" y="15"/>
                    </a:lnTo>
                    <a:lnTo>
                      <a:pt x="2" y="17"/>
                    </a:lnTo>
                    <a:lnTo>
                      <a:pt x="0" y="17"/>
                    </a:lnTo>
                    <a:lnTo>
                      <a:pt x="2" y="27"/>
                    </a:lnTo>
                    <a:lnTo>
                      <a:pt x="7" y="36"/>
                    </a:lnTo>
                    <a:lnTo>
                      <a:pt x="13" y="44"/>
                    </a:lnTo>
                    <a:lnTo>
                      <a:pt x="21" y="50"/>
                    </a:lnTo>
                    <a:lnTo>
                      <a:pt x="28" y="55"/>
                    </a:lnTo>
                    <a:lnTo>
                      <a:pt x="38" y="59"/>
                    </a:lnTo>
                    <a:lnTo>
                      <a:pt x="47" y="63"/>
                    </a:lnTo>
                    <a:lnTo>
                      <a:pt x="58" y="63"/>
                    </a:lnTo>
                    <a:lnTo>
                      <a:pt x="70" y="63"/>
                    </a:lnTo>
                    <a:lnTo>
                      <a:pt x="81" y="59"/>
                    </a:lnTo>
                    <a:lnTo>
                      <a:pt x="93" y="53"/>
                    </a:lnTo>
                    <a:lnTo>
                      <a:pt x="100" y="46"/>
                    </a:lnTo>
                    <a:lnTo>
                      <a:pt x="108" y="36"/>
                    </a:lnTo>
                    <a:lnTo>
                      <a:pt x="113" y="27"/>
                    </a:lnTo>
                    <a:lnTo>
                      <a:pt x="117" y="15"/>
                    </a:lnTo>
                    <a:lnTo>
                      <a:pt x="119" y="2"/>
                    </a:lnTo>
                    <a:close/>
                  </a:path>
                </a:pathLst>
              </a:custGeom>
              <a:solidFill>
                <a:srgbClr val="EEC514"/>
              </a:solidFill>
              <a:ln w="9525">
                <a:noFill/>
                <a:round/>
                <a:headEnd/>
                <a:tailEnd/>
              </a:ln>
            </p:spPr>
            <p:txBody>
              <a:bodyPr/>
              <a:lstStyle/>
              <a:p>
                <a:endParaRPr lang="en-US"/>
              </a:p>
            </p:txBody>
          </p:sp>
          <p:sp>
            <p:nvSpPr>
              <p:cNvPr id="179535" name="Freeform 335"/>
              <p:cNvSpPr>
                <a:spLocks/>
              </p:cNvSpPr>
              <p:nvPr/>
            </p:nvSpPr>
            <p:spPr bwMode="auto">
              <a:xfrm>
                <a:off x="1808" y="1635"/>
                <a:ext cx="115" cy="61"/>
              </a:xfrm>
              <a:custGeom>
                <a:avLst/>
                <a:gdLst/>
                <a:ahLst/>
                <a:cxnLst>
                  <a:cxn ang="0">
                    <a:pos x="115" y="2"/>
                  </a:cxn>
                  <a:cxn ang="0">
                    <a:pos x="115" y="2"/>
                  </a:cxn>
                  <a:cxn ang="0">
                    <a:pos x="115" y="0"/>
                  </a:cxn>
                  <a:cxn ang="0">
                    <a:pos x="113" y="0"/>
                  </a:cxn>
                  <a:cxn ang="0">
                    <a:pos x="111" y="0"/>
                  </a:cxn>
                  <a:cxn ang="0">
                    <a:pos x="111" y="0"/>
                  </a:cxn>
                  <a:cxn ang="0">
                    <a:pos x="111" y="0"/>
                  </a:cxn>
                  <a:cxn ang="0">
                    <a:pos x="111" y="2"/>
                  </a:cxn>
                  <a:cxn ang="0">
                    <a:pos x="111" y="2"/>
                  </a:cxn>
                  <a:cxn ang="0">
                    <a:pos x="110" y="14"/>
                  </a:cxn>
                  <a:cxn ang="0">
                    <a:pos x="106" y="25"/>
                  </a:cxn>
                  <a:cxn ang="0">
                    <a:pos x="102" y="33"/>
                  </a:cxn>
                  <a:cxn ang="0">
                    <a:pos x="94" y="42"/>
                  </a:cxn>
                  <a:cxn ang="0">
                    <a:pos x="87" y="48"/>
                  </a:cxn>
                  <a:cxn ang="0">
                    <a:pos x="77" y="53"/>
                  </a:cxn>
                  <a:cxn ang="0">
                    <a:pos x="68" y="57"/>
                  </a:cxn>
                  <a:cxn ang="0">
                    <a:pos x="56" y="57"/>
                  </a:cxn>
                  <a:cxn ang="0">
                    <a:pos x="47" y="57"/>
                  </a:cxn>
                  <a:cxn ang="0">
                    <a:pos x="37" y="55"/>
                  </a:cxn>
                  <a:cxn ang="0">
                    <a:pos x="30" y="51"/>
                  </a:cxn>
                  <a:cxn ang="0">
                    <a:pos x="22" y="46"/>
                  </a:cxn>
                  <a:cxn ang="0">
                    <a:pos x="15" y="40"/>
                  </a:cxn>
                  <a:cxn ang="0">
                    <a:pos x="9" y="33"/>
                  </a:cxn>
                  <a:cxn ang="0">
                    <a:pos x="5" y="25"/>
                  </a:cxn>
                  <a:cxn ang="0">
                    <a:pos x="3" y="15"/>
                  </a:cxn>
                  <a:cxn ang="0">
                    <a:pos x="1" y="15"/>
                  </a:cxn>
                  <a:cxn ang="0">
                    <a:pos x="0" y="17"/>
                  </a:cxn>
                  <a:cxn ang="0">
                    <a:pos x="1" y="27"/>
                  </a:cxn>
                  <a:cxn ang="0">
                    <a:pos x="7" y="34"/>
                  </a:cxn>
                  <a:cxn ang="0">
                    <a:pos x="13" y="42"/>
                  </a:cxn>
                  <a:cxn ang="0">
                    <a:pos x="20" y="48"/>
                  </a:cxn>
                  <a:cxn ang="0">
                    <a:pos x="28" y="53"/>
                  </a:cxn>
                  <a:cxn ang="0">
                    <a:pos x="36" y="57"/>
                  </a:cxn>
                  <a:cxn ang="0">
                    <a:pos x="45" y="61"/>
                  </a:cxn>
                  <a:cxn ang="0">
                    <a:pos x="56" y="61"/>
                  </a:cxn>
                  <a:cxn ang="0">
                    <a:pos x="68" y="61"/>
                  </a:cxn>
                  <a:cxn ang="0">
                    <a:pos x="79" y="57"/>
                  </a:cxn>
                  <a:cxn ang="0">
                    <a:pos x="89" y="51"/>
                  </a:cxn>
                  <a:cxn ang="0">
                    <a:pos x="98" y="44"/>
                  </a:cxn>
                  <a:cxn ang="0">
                    <a:pos x="104" y="36"/>
                  </a:cxn>
                  <a:cxn ang="0">
                    <a:pos x="110" y="25"/>
                  </a:cxn>
                  <a:cxn ang="0">
                    <a:pos x="113" y="14"/>
                  </a:cxn>
                  <a:cxn ang="0">
                    <a:pos x="115" y="2"/>
                  </a:cxn>
                </a:cxnLst>
                <a:rect l="0" t="0" r="r" b="b"/>
                <a:pathLst>
                  <a:path w="115" h="61">
                    <a:moveTo>
                      <a:pt x="115" y="2"/>
                    </a:moveTo>
                    <a:lnTo>
                      <a:pt x="115" y="2"/>
                    </a:lnTo>
                    <a:lnTo>
                      <a:pt x="115" y="0"/>
                    </a:lnTo>
                    <a:lnTo>
                      <a:pt x="113" y="0"/>
                    </a:lnTo>
                    <a:lnTo>
                      <a:pt x="111" y="0"/>
                    </a:lnTo>
                    <a:lnTo>
                      <a:pt x="111" y="0"/>
                    </a:lnTo>
                    <a:lnTo>
                      <a:pt x="111" y="0"/>
                    </a:lnTo>
                    <a:lnTo>
                      <a:pt x="111" y="2"/>
                    </a:lnTo>
                    <a:lnTo>
                      <a:pt x="111" y="2"/>
                    </a:lnTo>
                    <a:lnTo>
                      <a:pt x="110" y="14"/>
                    </a:lnTo>
                    <a:lnTo>
                      <a:pt x="106" y="25"/>
                    </a:lnTo>
                    <a:lnTo>
                      <a:pt x="102" y="33"/>
                    </a:lnTo>
                    <a:lnTo>
                      <a:pt x="94" y="42"/>
                    </a:lnTo>
                    <a:lnTo>
                      <a:pt x="87" y="48"/>
                    </a:lnTo>
                    <a:lnTo>
                      <a:pt x="77" y="53"/>
                    </a:lnTo>
                    <a:lnTo>
                      <a:pt x="68" y="57"/>
                    </a:lnTo>
                    <a:lnTo>
                      <a:pt x="56" y="57"/>
                    </a:lnTo>
                    <a:lnTo>
                      <a:pt x="47" y="57"/>
                    </a:lnTo>
                    <a:lnTo>
                      <a:pt x="37" y="55"/>
                    </a:lnTo>
                    <a:lnTo>
                      <a:pt x="30" y="51"/>
                    </a:lnTo>
                    <a:lnTo>
                      <a:pt x="22" y="46"/>
                    </a:lnTo>
                    <a:lnTo>
                      <a:pt x="15" y="40"/>
                    </a:lnTo>
                    <a:lnTo>
                      <a:pt x="9" y="33"/>
                    </a:lnTo>
                    <a:lnTo>
                      <a:pt x="5" y="25"/>
                    </a:lnTo>
                    <a:lnTo>
                      <a:pt x="3" y="15"/>
                    </a:lnTo>
                    <a:lnTo>
                      <a:pt x="1" y="15"/>
                    </a:lnTo>
                    <a:lnTo>
                      <a:pt x="0" y="17"/>
                    </a:lnTo>
                    <a:lnTo>
                      <a:pt x="1" y="27"/>
                    </a:lnTo>
                    <a:lnTo>
                      <a:pt x="7" y="34"/>
                    </a:lnTo>
                    <a:lnTo>
                      <a:pt x="13" y="42"/>
                    </a:lnTo>
                    <a:lnTo>
                      <a:pt x="20" y="48"/>
                    </a:lnTo>
                    <a:lnTo>
                      <a:pt x="28" y="53"/>
                    </a:lnTo>
                    <a:lnTo>
                      <a:pt x="36" y="57"/>
                    </a:lnTo>
                    <a:lnTo>
                      <a:pt x="45" y="61"/>
                    </a:lnTo>
                    <a:lnTo>
                      <a:pt x="56" y="61"/>
                    </a:lnTo>
                    <a:lnTo>
                      <a:pt x="68" y="61"/>
                    </a:lnTo>
                    <a:lnTo>
                      <a:pt x="79" y="57"/>
                    </a:lnTo>
                    <a:lnTo>
                      <a:pt x="89" y="51"/>
                    </a:lnTo>
                    <a:lnTo>
                      <a:pt x="98" y="44"/>
                    </a:lnTo>
                    <a:lnTo>
                      <a:pt x="104" y="36"/>
                    </a:lnTo>
                    <a:lnTo>
                      <a:pt x="110" y="25"/>
                    </a:lnTo>
                    <a:lnTo>
                      <a:pt x="113" y="14"/>
                    </a:lnTo>
                    <a:lnTo>
                      <a:pt x="115" y="2"/>
                    </a:lnTo>
                    <a:close/>
                  </a:path>
                </a:pathLst>
              </a:custGeom>
              <a:solidFill>
                <a:srgbClr val="EEC613"/>
              </a:solidFill>
              <a:ln w="9525">
                <a:noFill/>
                <a:round/>
                <a:headEnd/>
                <a:tailEnd/>
              </a:ln>
            </p:spPr>
            <p:txBody>
              <a:bodyPr/>
              <a:lstStyle/>
              <a:p>
                <a:endParaRPr lang="en-US"/>
              </a:p>
            </p:txBody>
          </p:sp>
          <p:sp>
            <p:nvSpPr>
              <p:cNvPr id="179536" name="Freeform 336"/>
              <p:cNvSpPr>
                <a:spLocks/>
              </p:cNvSpPr>
              <p:nvPr/>
            </p:nvSpPr>
            <p:spPr bwMode="auto">
              <a:xfrm>
                <a:off x="1809" y="1635"/>
                <a:ext cx="112" cy="59"/>
              </a:xfrm>
              <a:custGeom>
                <a:avLst/>
                <a:gdLst/>
                <a:ahLst/>
                <a:cxnLst>
                  <a:cxn ang="0">
                    <a:pos x="112" y="2"/>
                  </a:cxn>
                  <a:cxn ang="0">
                    <a:pos x="112" y="2"/>
                  </a:cxn>
                  <a:cxn ang="0">
                    <a:pos x="112" y="0"/>
                  </a:cxn>
                  <a:cxn ang="0">
                    <a:pos x="110" y="0"/>
                  </a:cxn>
                  <a:cxn ang="0">
                    <a:pos x="110" y="0"/>
                  </a:cxn>
                  <a:cxn ang="0">
                    <a:pos x="109" y="0"/>
                  </a:cxn>
                  <a:cxn ang="0">
                    <a:pos x="109" y="0"/>
                  </a:cxn>
                  <a:cxn ang="0">
                    <a:pos x="109" y="2"/>
                  </a:cxn>
                  <a:cxn ang="0">
                    <a:pos x="109" y="2"/>
                  </a:cxn>
                  <a:cxn ang="0">
                    <a:pos x="107" y="14"/>
                  </a:cxn>
                  <a:cxn ang="0">
                    <a:pos x="105" y="23"/>
                  </a:cxn>
                  <a:cxn ang="0">
                    <a:pos x="99" y="33"/>
                  </a:cxn>
                  <a:cxn ang="0">
                    <a:pos x="93" y="40"/>
                  </a:cxn>
                  <a:cxn ang="0">
                    <a:pos x="84" y="46"/>
                  </a:cxn>
                  <a:cxn ang="0">
                    <a:pos x="76" y="51"/>
                  </a:cxn>
                  <a:cxn ang="0">
                    <a:pos x="65" y="55"/>
                  </a:cxn>
                  <a:cxn ang="0">
                    <a:pos x="55" y="55"/>
                  </a:cxn>
                  <a:cxn ang="0">
                    <a:pos x="46" y="55"/>
                  </a:cxn>
                  <a:cxn ang="0">
                    <a:pos x="36" y="53"/>
                  </a:cxn>
                  <a:cxn ang="0">
                    <a:pos x="29" y="50"/>
                  </a:cxn>
                  <a:cxn ang="0">
                    <a:pos x="21" y="44"/>
                  </a:cxn>
                  <a:cxn ang="0">
                    <a:pos x="16" y="38"/>
                  </a:cxn>
                  <a:cxn ang="0">
                    <a:pos x="10" y="33"/>
                  </a:cxn>
                  <a:cxn ang="0">
                    <a:pos x="6" y="23"/>
                  </a:cxn>
                  <a:cxn ang="0">
                    <a:pos x="4" y="15"/>
                  </a:cxn>
                  <a:cxn ang="0">
                    <a:pos x="2" y="15"/>
                  </a:cxn>
                  <a:cxn ang="0">
                    <a:pos x="0" y="15"/>
                  </a:cxn>
                  <a:cxn ang="0">
                    <a:pos x="2" y="25"/>
                  </a:cxn>
                  <a:cxn ang="0">
                    <a:pos x="8" y="34"/>
                  </a:cxn>
                  <a:cxn ang="0">
                    <a:pos x="14" y="40"/>
                  </a:cxn>
                  <a:cxn ang="0">
                    <a:pos x="19" y="48"/>
                  </a:cxn>
                  <a:cxn ang="0">
                    <a:pos x="27" y="51"/>
                  </a:cxn>
                  <a:cxn ang="0">
                    <a:pos x="36" y="55"/>
                  </a:cxn>
                  <a:cxn ang="0">
                    <a:pos x="46" y="59"/>
                  </a:cxn>
                  <a:cxn ang="0">
                    <a:pos x="55" y="59"/>
                  </a:cxn>
                  <a:cxn ang="0">
                    <a:pos x="67" y="59"/>
                  </a:cxn>
                  <a:cxn ang="0">
                    <a:pos x="76" y="55"/>
                  </a:cxn>
                  <a:cxn ang="0">
                    <a:pos x="88" y="50"/>
                  </a:cxn>
                  <a:cxn ang="0">
                    <a:pos x="95" y="42"/>
                  </a:cxn>
                  <a:cxn ang="0">
                    <a:pos x="103" y="34"/>
                  </a:cxn>
                  <a:cxn ang="0">
                    <a:pos x="107" y="25"/>
                  </a:cxn>
                  <a:cxn ang="0">
                    <a:pos x="110" y="14"/>
                  </a:cxn>
                  <a:cxn ang="0">
                    <a:pos x="112" y="2"/>
                  </a:cxn>
                </a:cxnLst>
                <a:rect l="0" t="0" r="r" b="b"/>
                <a:pathLst>
                  <a:path w="112" h="59">
                    <a:moveTo>
                      <a:pt x="112" y="2"/>
                    </a:moveTo>
                    <a:lnTo>
                      <a:pt x="112" y="2"/>
                    </a:lnTo>
                    <a:lnTo>
                      <a:pt x="112" y="0"/>
                    </a:lnTo>
                    <a:lnTo>
                      <a:pt x="110" y="0"/>
                    </a:lnTo>
                    <a:lnTo>
                      <a:pt x="110" y="0"/>
                    </a:lnTo>
                    <a:lnTo>
                      <a:pt x="109" y="0"/>
                    </a:lnTo>
                    <a:lnTo>
                      <a:pt x="109" y="0"/>
                    </a:lnTo>
                    <a:lnTo>
                      <a:pt x="109" y="2"/>
                    </a:lnTo>
                    <a:lnTo>
                      <a:pt x="109" y="2"/>
                    </a:lnTo>
                    <a:lnTo>
                      <a:pt x="107" y="14"/>
                    </a:lnTo>
                    <a:lnTo>
                      <a:pt x="105" y="23"/>
                    </a:lnTo>
                    <a:lnTo>
                      <a:pt x="99" y="33"/>
                    </a:lnTo>
                    <a:lnTo>
                      <a:pt x="93" y="40"/>
                    </a:lnTo>
                    <a:lnTo>
                      <a:pt x="84" y="46"/>
                    </a:lnTo>
                    <a:lnTo>
                      <a:pt x="76" y="51"/>
                    </a:lnTo>
                    <a:lnTo>
                      <a:pt x="65" y="55"/>
                    </a:lnTo>
                    <a:lnTo>
                      <a:pt x="55" y="55"/>
                    </a:lnTo>
                    <a:lnTo>
                      <a:pt x="46" y="55"/>
                    </a:lnTo>
                    <a:lnTo>
                      <a:pt x="36" y="53"/>
                    </a:lnTo>
                    <a:lnTo>
                      <a:pt x="29" y="50"/>
                    </a:lnTo>
                    <a:lnTo>
                      <a:pt x="21" y="44"/>
                    </a:lnTo>
                    <a:lnTo>
                      <a:pt x="16" y="38"/>
                    </a:lnTo>
                    <a:lnTo>
                      <a:pt x="10" y="33"/>
                    </a:lnTo>
                    <a:lnTo>
                      <a:pt x="6" y="23"/>
                    </a:lnTo>
                    <a:lnTo>
                      <a:pt x="4" y="15"/>
                    </a:lnTo>
                    <a:lnTo>
                      <a:pt x="2" y="15"/>
                    </a:lnTo>
                    <a:lnTo>
                      <a:pt x="0" y="15"/>
                    </a:lnTo>
                    <a:lnTo>
                      <a:pt x="2" y="25"/>
                    </a:lnTo>
                    <a:lnTo>
                      <a:pt x="8" y="34"/>
                    </a:lnTo>
                    <a:lnTo>
                      <a:pt x="14" y="40"/>
                    </a:lnTo>
                    <a:lnTo>
                      <a:pt x="19" y="48"/>
                    </a:lnTo>
                    <a:lnTo>
                      <a:pt x="27" y="51"/>
                    </a:lnTo>
                    <a:lnTo>
                      <a:pt x="36" y="55"/>
                    </a:lnTo>
                    <a:lnTo>
                      <a:pt x="46" y="59"/>
                    </a:lnTo>
                    <a:lnTo>
                      <a:pt x="55" y="59"/>
                    </a:lnTo>
                    <a:lnTo>
                      <a:pt x="67" y="59"/>
                    </a:lnTo>
                    <a:lnTo>
                      <a:pt x="76" y="55"/>
                    </a:lnTo>
                    <a:lnTo>
                      <a:pt x="88" y="50"/>
                    </a:lnTo>
                    <a:lnTo>
                      <a:pt x="95" y="42"/>
                    </a:lnTo>
                    <a:lnTo>
                      <a:pt x="103" y="34"/>
                    </a:lnTo>
                    <a:lnTo>
                      <a:pt x="107" y="25"/>
                    </a:lnTo>
                    <a:lnTo>
                      <a:pt x="110" y="14"/>
                    </a:lnTo>
                    <a:lnTo>
                      <a:pt x="112" y="2"/>
                    </a:lnTo>
                    <a:close/>
                  </a:path>
                </a:pathLst>
              </a:custGeom>
              <a:solidFill>
                <a:srgbClr val="EFC712"/>
              </a:solidFill>
              <a:ln w="9525">
                <a:noFill/>
                <a:round/>
                <a:headEnd/>
                <a:tailEnd/>
              </a:ln>
            </p:spPr>
            <p:txBody>
              <a:bodyPr/>
              <a:lstStyle/>
              <a:p>
                <a:endParaRPr lang="en-US"/>
              </a:p>
            </p:txBody>
          </p:sp>
          <p:sp>
            <p:nvSpPr>
              <p:cNvPr id="179537" name="Freeform 337"/>
              <p:cNvSpPr>
                <a:spLocks/>
              </p:cNvSpPr>
              <p:nvPr/>
            </p:nvSpPr>
            <p:spPr bwMode="auto">
              <a:xfrm>
                <a:off x="1811" y="1635"/>
                <a:ext cx="108" cy="57"/>
              </a:xfrm>
              <a:custGeom>
                <a:avLst/>
                <a:gdLst/>
                <a:ahLst/>
                <a:cxnLst>
                  <a:cxn ang="0">
                    <a:pos x="108" y="2"/>
                  </a:cxn>
                  <a:cxn ang="0">
                    <a:pos x="108" y="2"/>
                  </a:cxn>
                  <a:cxn ang="0">
                    <a:pos x="108" y="0"/>
                  </a:cxn>
                  <a:cxn ang="0">
                    <a:pos x="107" y="0"/>
                  </a:cxn>
                  <a:cxn ang="0">
                    <a:pos x="105" y="0"/>
                  </a:cxn>
                  <a:cxn ang="0">
                    <a:pos x="105" y="2"/>
                  </a:cxn>
                  <a:cxn ang="0">
                    <a:pos x="105" y="2"/>
                  </a:cxn>
                  <a:cxn ang="0">
                    <a:pos x="103" y="14"/>
                  </a:cxn>
                  <a:cxn ang="0">
                    <a:pos x="101" y="23"/>
                  </a:cxn>
                  <a:cxn ang="0">
                    <a:pos x="95" y="31"/>
                  </a:cxn>
                  <a:cxn ang="0">
                    <a:pos x="89" y="38"/>
                  </a:cxn>
                  <a:cxn ang="0">
                    <a:pos x="82" y="46"/>
                  </a:cxn>
                  <a:cxn ang="0">
                    <a:pos x="72" y="50"/>
                  </a:cxn>
                  <a:cxn ang="0">
                    <a:pos x="63" y="53"/>
                  </a:cxn>
                  <a:cxn ang="0">
                    <a:pos x="53" y="53"/>
                  </a:cxn>
                  <a:cxn ang="0">
                    <a:pos x="44" y="53"/>
                  </a:cxn>
                  <a:cxn ang="0">
                    <a:pos x="36" y="51"/>
                  </a:cxn>
                  <a:cxn ang="0">
                    <a:pos x="29" y="48"/>
                  </a:cxn>
                  <a:cxn ang="0">
                    <a:pos x="21" y="42"/>
                  </a:cxn>
                  <a:cxn ang="0">
                    <a:pos x="16" y="36"/>
                  </a:cxn>
                  <a:cxn ang="0">
                    <a:pos x="10" y="31"/>
                  </a:cxn>
                  <a:cxn ang="0">
                    <a:pos x="6" y="23"/>
                  </a:cxn>
                  <a:cxn ang="0">
                    <a:pos x="4" y="15"/>
                  </a:cxn>
                  <a:cxn ang="0">
                    <a:pos x="2" y="15"/>
                  </a:cxn>
                  <a:cxn ang="0">
                    <a:pos x="0" y="15"/>
                  </a:cxn>
                  <a:cxn ang="0">
                    <a:pos x="2" y="25"/>
                  </a:cxn>
                  <a:cxn ang="0">
                    <a:pos x="6" y="33"/>
                  </a:cxn>
                  <a:cxn ang="0">
                    <a:pos x="12" y="40"/>
                  </a:cxn>
                  <a:cxn ang="0">
                    <a:pos x="19" y="46"/>
                  </a:cxn>
                  <a:cxn ang="0">
                    <a:pos x="27" y="51"/>
                  </a:cxn>
                  <a:cxn ang="0">
                    <a:pos x="34" y="55"/>
                  </a:cxn>
                  <a:cxn ang="0">
                    <a:pos x="44" y="57"/>
                  </a:cxn>
                  <a:cxn ang="0">
                    <a:pos x="53" y="57"/>
                  </a:cxn>
                  <a:cxn ang="0">
                    <a:pos x="65" y="57"/>
                  </a:cxn>
                  <a:cxn ang="0">
                    <a:pos x="74" y="53"/>
                  </a:cxn>
                  <a:cxn ang="0">
                    <a:pos x="84" y="48"/>
                  </a:cxn>
                  <a:cxn ang="0">
                    <a:pos x="91" y="42"/>
                  </a:cxn>
                  <a:cxn ang="0">
                    <a:pos x="99" y="33"/>
                  </a:cxn>
                  <a:cxn ang="0">
                    <a:pos x="103" y="25"/>
                  </a:cxn>
                  <a:cxn ang="0">
                    <a:pos x="107" y="14"/>
                  </a:cxn>
                  <a:cxn ang="0">
                    <a:pos x="108" y="2"/>
                  </a:cxn>
                </a:cxnLst>
                <a:rect l="0" t="0" r="r" b="b"/>
                <a:pathLst>
                  <a:path w="108" h="57">
                    <a:moveTo>
                      <a:pt x="108" y="2"/>
                    </a:moveTo>
                    <a:lnTo>
                      <a:pt x="108" y="2"/>
                    </a:lnTo>
                    <a:lnTo>
                      <a:pt x="108" y="0"/>
                    </a:lnTo>
                    <a:lnTo>
                      <a:pt x="107" y="0"/>
                    </a:lnTo>
                    <a:lnTo>
                      <a:pt x="105" y="0"/>
                    </a:lnTo>
                    <a:lnTo>
                      <a:pt x="105" y="2"/>
                    </a:lnTo>
                    <a:lnTo>
                      <a:pt x="105" y="2"/>
                    </a:lnTo>
                    <a:lnTo>
                      <a:pt x="103" y="14"/>
                    </a:lnTo>
                    <a:lnTo>
                      <a:pt x="101" y="23"/>
                    </a:lnTo>
                    <a:lnTo>
                      <a:pt x="95" y="31"/>
                    </a:lnTo>
                    <a:lnTo>
                      <a:pt x="89" y="38"/>
                    </a:lnTo>
                    <a:lnTo>
                      <a:pt x="82" y="46"/>
                    </a:lnTo>
                    <a:lnTo>
                      <a:pt x="72" y="50"/>
                    </a:lnTo>
                    <a:lnTo>
                      <a:pt x="63" y="53"/>
                    </a:lnTo>
                    <a:lnTo>
                      <a:pt x="53" y="53"/>
                    </a:lnTo>
                    <a:lnTo>
                      <a:pt x="44" y="53"/>
                    </a:lnTo>
                    <a:lnTo>
                      <a:pt x="36" y="51"/>
                    </a:lnTo>
                    <a:lnTo>
                      <a:pt x="29" y="48"/>
                    </a:lnTo>
                    <a:lnTo>
                      <a:pt x="21" y="42"/>
                    </a:lnTo>
                    <a:lnTo>
                      <a:pt x="16" y="36"/>
                    </a:lnTo>
                    <a:lnTo>
                      <a:pt x="10" y="31"/>
                    </a:lnTo>
                    <a:lnTo>
                      <a:pt x="6" y="23"/>
                    </a:lnTo>
                    <a:lnTo>
                      <a:pt x="4" y="15"/>
                    </a:lnTo>
                    <a:lnTo>
                      <a:pt x="2" y="15"/>
                    </a:lnTo>
                    <a:lnTo>
                      <a:pt x="0" y="15"/>
                    </a:lnTo>
                    <a:lnTo>
                      <a:pt x="2" y="25"/>
                    </a:lnTo>
                    <a:lnTo>
                      <a:pt x="6" y="33"/>
                    </a:lnTo>
                    <a:lnTo>
                      <a:pt x="12" y="40"/>
                    </a:lnTo>
                    <a:lnTo>
                      <a:pt x="19" y="46"/>
                    </a:lnTo>
                    <a:lnTo>
                      <a:pt x="27" y="51"/>
                    </a:lnTo>
                    <a:lnTo>
                      <a:pt x="34" y="55"/>
                    </a:lnTo>
                    <a:lnTo>
                      <a:pt x="44" y="57"/>
                    </a:lnTo>
                    <a:lnTo>
                      <a:pt x="53" y="57"/>
                    </a:lnTo>
                    <a:lnTo>
                      <a:pt x="65" y="57"/>
                    </a:lnTo>
                    <a:lnTo>
                      <a:pt x="74" y="53"/>
                    </a:lnTo>
                    <a:lnTo>
                      <a:pt x="84" y="48"/>
                    </a:lnTo>
                    <a:lnTo>
                      <a:pt x="91" y="42"/>
                    </a:lnTo>
                    <a:lnTo>
                      <a:pt x="99" y="33"/>
                    </a:lnTo>
                    <a:lnTo>
                      <a:pt x="103" y="25"/>
                    </a:lnTo>
                    <a:lnTo>
                      <a:pt x="107" y="14"/>
                    </a:lnTo>
                    <a:lnTo>
                      <a:pt x="108" y="2"/>
                    </a:lnTo>
                    <a:close/>
                  </a:path>
                </a:pathLst>
              </a:custGeom>
              <a:solidFill>
                <a:srgbClr val="EFC810"/>
              </a:solidFill>
              <a:ln w="9525">
                <a:noFill/>
                <a:round/>
                <a:headEnd/>
                <a:tailEnd/>
              </a:ln>
            </p:spPr>
            <p:txBody>
              <a:bodyPr/>
              <a:lstStyle/>
              <a:p>
                <a:endParaRPr lang="en-US"/>
              </a:p>
            </p:txBody>
          </p:sp>
          <p:sp>
            <p:nvSpPr>
              <p:cNvPr id="179538" name="Freeform 338"/>
              <p:cNvSpPr>
                <a:spLocks/>
              </p:cNvSpPr>
              <p:nvPr/>
            </p:nvSpPr>
            <p:spPr bwMode="auto">
              <a:xfrm>
                <a:off x="1813" y="1635"/>
                <a:ext cx="105" cy="55"/>
              </a:xfrm>
              <a:custGeom>
                <a:avLst/>
                <a:gdLst/>
                <a:ahLst/>
                <a:cxnLst>
                  <a:cxn ang="0">
                    <a:pos x="105" y="2"/>
                  </a:cxn>
                  <a:cxn ang="0">
                    <a:pos x="105" y="2"/>
                  </a:cxn>
                  <a:cxn ang="0">
                    <a:pos x="105" y="0"/>
                  </a:cxn>
                  <a:cxn ang="0">
                    <a:pos x="103" y="0"/>
                  </a:cxn>
                  <a:cxn ang="0">
                    <a:pos x="101" y="0"/>
                  </a:cxn>
                  <a:cxn ang="0">
                    <a:pos x="101" y="2"/>
                  </a:cxn>
                  <a:cxn ang="0">
                    <a:pos x="101" y="2"/>
                  </a:cxn>
                  <a:cxn ang="0">
                    <a:pos x="99" y="12"/>
                  </a:cxn>
                  <a:cxn ang="0">
                    <a:pos x="97" y="21"/>
                  </a:cxn>
                  <a:cxn ang="0">
                    <a:pos x="91" y="31"/>
                  </a:cxn>
                  <a:cxn ang="0">
                    <a:pos x="86" y="38"/>
                  </a:cxn>
                  <a:cxn ang="0">
                    <a:pos x="78" y="44"/>
                  </a:cxn>
                  <a:cxn ang="0">
                    <a:pos x="70" y="48"/>
                  </a:cxn>
                  <a:cxn ang="0">
                    <a:pos x="61" y="51"/>
                  </a:cxn>
                  <a:cxn ang="0">
                    <a:pos x="51" y="51"/>
                  </a:cxn>
                  <a:cxn ang="0">
                    <a:pos x="42" y="51"/>
                  </a:cxn>
                  <a:cxn ang="0">
                    <a:pos x="34" y="50"/>
                  </a:cxn>
                  <a:cxn ang="0">
                    <a:pos x="27" y="46"/>
                  </a:cxn>
                  <a:cxn ang="0">
                    <a:pos x="21" y="42"/>
                  </a:cxn>
                  <a:cxn ang="0">
                    <a:pos x="15" y="36"/>
                  </a:cxn>
                  <a:cxn ang="0">
                    <a:pos x="10" y="31"/>
                  </a:cxn>
                  <a:cxn ang="0">
                    <a:pos x="6" y="23"/>
                  </a:cxn>
                  <a:cxn ang="0">
                    <a:pos x="4" y="15"/>
                  </a:cxn>
                  <a:cxn ang="0">
                    <a:pos x="2" y="15"/>
                  </a:cxn>
                  <a:cxn ang="0">
                    <a:pos x="0" y="15"/>
                  </a:cxn>
                  <a:cxn ang="0">
                    <a:pos x="2" y="23"/>
                  </a:cxn>
                  <a:cxn ang="0">
                    <a:pos x="6" y="33"/>
                  </a:cxn>
                  <a:cxn ang="0">
                    <a:pos x="12" y="38"/>
                  </a:cxn>
                  <a:cxn ang="0">
                    <a:pos x="17" y="44"/>
                  </a:cxn>
                  <a:cxn ang="0">
                    <a:pos x="25" y="50"/>
                  </a:cxn>
                  <a:cxn ang="0">
                    <a:pos x="32" y="53"/>
                  </a:cxn>
                  <a:cxn ang="0">
                    <a:pos x="42" y="55"/>
                  </a:cxn>
                  <a:cxn ang="0">
                    <a:pos x="51" y="55"/>
                  </a:cxn>
                  <a:cxn ang="0">
                    <a:pos x="61" y="55"/>
                  </a:cxn>
                  <a:cxn ang="0">
                    <a:pos x="72" y="51"/>
                  </a:cxn>
                  <a:cxn ang="0">
                    <a:pos x="80" y="46"/>
                  </a:cxn>
                  <a:cxn ang="0">
                    <a:pos x="89" y="40"/>
                  </a:cxn>
                  <a:cxn ang="0">
                    <a:pos x="95" y="33"/>
                  </a:cxn>
                  <a:cxn ang="0">
                    <a:pos x="101" y="23"/>
                  </a:cxn>
                  <a:cxn ang="0">
                    <a:pos x="103" y="14"/>
                  </a:cxn>
                  <a:cxn ang="0">
                    <a:pos x="105" y="2"/>
                  </a:cxn>
                </a:cxnLst>
                <a:rect l="0" t="0" r="r" b="b"/>
                <a:pathLst>
                  <a:path w="105" h="55">
                    <a:moveTo>
                      <a:pt x="105" y="2"/>
                    </a:moveTo>
                    <a:lnTo>
                      <a:pt x="105" y="2"/>
                    </a:lnTo>
                    <a:lnTo>
                      <a:pt x="105" y="0"/>
                    </a:lnTo>
                    <a:lnTo>
                      <a:pt x="103" y="0"/>
                    </a:lnTo>
                    <a:lnTo>
                      <a:pt x="101" y="0"/>
                    </a:lnTo>
                    <a:lnTo>
                      <a:pt x="101" y="2"/>
                    </a:lnTo>
                    <a:lnTo>
                      <a:pt x="101" y="2"/>
                    </a:lnTo>
                    <a:lnTo>
                      <a:pt x="99" y="12"/>
                    </a:lnTo>
                    <a:lnTo>
                      <a:pt x="97" y="21"/>
                    </a:lnTo>
                    <a:lnTo>
                      <a:pt x="91" y="31"/>
                    </a:lnTo>
                    <a:lnTo>
                      <a:pt x="86" y="38"/>
                    </a:lnTo>
                    <a:lnTo>
                      <a:pt x="78" y="44"/>
                    </a:lnTo>
                    <a:lnTo>
                      <a:pt x="70" y="48"/>
                    </a:lnTo>
                    <a:lnTo>
                      <a:pt x="61" y="51"/>
                    </a:lnTo>
                    <a:lnTo>
                      <a:pt x="51" y="51"/>
                    </a:lnTo>
                    <a:lnTo>
                      <a:pt x="42" y="51"/>
                    </a:lnTo>
                    <a:lnTo>
                      <a:pt x="34" y="50"/>
                    </a:lnTo>
                    <a:lnTo>
                      <a:pt x="27" y="46"/>
                    </a:lnTo>
                    <a:lnTo>
                      <a:pt x="21" y="42"/>
                    </a:lnTo>
                    <a:lnTo>
                      <a:pt x="15" y="36"/>
                    </a:lnTo>
                    <a:lnTo>
                      <a:pt x="10" y="31"/>
                    </a:lnTo>
                    <a:lnTo>
                      <a:pt x="6" y="23"/>
                    </a:lnTo>
                    <a:lnTo>
                      <a:pt x="4" y="15"/>
                    </a:lnTo>
                    <a:lnTo>
                      <a:pt x="2" y="15"/>
                    </a:lnTo>
                    <a:lnTo>
                      <a:pt x="0" y="15"/>
                    </a:lnTo>
                    <a:lnTo>
                      <a:pt x="2" y="23"/>
                    </a:lnTo>
                    <a:lnTo>
                      <a:pt x="6" y="33"/>
                    </a:lnTo>
                    <a:lnTo>
                      <a:pt x="12" y="38"/>
                    </a:lnTo>
                    <a:lnTo>
                      <a:pt x="17" y="44"/>
                    </a:lnTo>
                    <a:lnTo>
                      <a:pt x="25" y="50"/>
                    </a:lnTo>
                    <a:lnTo>
                      <a:pt x="32" y="53"/>
                    </a:lnTo>
                    <a:lnTo>
                      <a:pt x="42" y="55"/>
                    </a:lnTo>
                    <a:lnTo>
                      <a:pt x="51" y="55"/>
                    </a:lnTo>
                    <a:lnTo>
                      <a:pt x="61" y="55"/>
                    </a:lnTo>
                    <a:lnTo>
                      <a:pt x="72" y="51"/>
                    </a:lnTo>
                    <a:lnTo>
                      <a:pt x="80" y="46"/>
                    </a:lnTo>
                    <a:lnTo>
                      <a:pt x="89" y="40"/>
                    </a:lnTo>
                    <a:lnTo>
                      <a:pt x="95" y="33"/>
                    </a:lnTo>
                    <a:lnTo>
                      <a:pt x="101" y="23"/>
                    </a:lnTo>
                    <a:lnTo>
                      <a:pt x="103" y="14"/>
                    </a:lnTo>
                    <a:lnTo>
                      <a:pt x="105" y="2"/>
                    </a:lnTo>
                    <a:close/>
                  </a:path>
                </a:pathLst>
              </a:custGeom>
              <a:solidFill>
                <a:srgbClr val="EFC90F"/>
              </a:solidFill>
              <a:ln w="9525">
                <a:noFill/>
                <a:round/>
                <a:headEnd/>
                <a:tailEnd/>
              </a:ln>
            </p:spPr>
            <p:txBody>
              <a:bodyPr/>
              <a:lstStyle/>
              <a:p>
                <a:endParaRPr lang="en-US"/>
              </a:p>
            </p:txBody>
          </p:sp>
          <p:sp>
            <p:nvSpPr>
              <p:cNvPr id="179539" name="Freeform 339"/>
              <p:cNvSpPr>
                <a:spLocks/>
              </p:cNvSpPr>
              <p:nvPr/>
            </p:nvSpPr>
            <p:spPr bwMode="auto">
              <a:xfrm>
                <a:off x="1815" y="1635"/>
                <a:ext cx="101" cy="53"/>
              </a:xfrm>
              <a:custGeom>
                <a:avLst/>
                <a:gdLst/>
                <a:ahLst/>
                <a:cxnLst>
                  <a:cxn ang="0">
                    <a:pos x="101" y="2"/>
                  </a:cxn>
                  <a:cxn ang="0">
                    <a:pos x="101" y="2"/>
                  </a:cxn>
                  <a:cxn ang="0">
                    <a:pos x="101" y="0"/>
                  </a:cxn>
                  <a:cxn ang="0">
                    <a:pos x="99" y="0"/>
                  </a:cxn>
                  <a:cxn ang="0">
                    <a:pos x="97" y="0"/>
                  </a:cxn>
                  <a:cxn ang="0">
                    <a:pos x="97" y="2"/>
                  </a:cxn>
                  <a:cxn ang="0">
                    <a:pos x="97" y="2"/>
                  </a:cxn>
                  <a:cxn ang="0">
                    <a:pos x="95" y="12"/>
                  </a:cxn>
                  <a:cxn ang="0">
                    <a:pos x="93" y="21"/>
                  </a:cxn>
                  <a:cxn ang="0">
                    <a:pos x="87" y="29"/>
                  </a:cxn>
                  <a:cxn ang="0">
                    <a:pos x="82" y="36"/>
                  </a:cxn>
                  <a:cxn ang="0">
                    <a:pos x="76" y="42"/>
                  </a:cxn>
                  <a:cxn ang="0">
                    <a:pos x="67" y="46"/>
                  </a:cxn>
                  <a:cxn ang="0">
                    <a:pos x="59" y="50"/>
                  </a:cxn>
                  <a:cxn ang="0">
                    <a:pos x="49" y="50"/>
                  </a:cxn>
                  <a:cxn ang="0">
                    <a:pos x="42" y="50"/>
                  </a:cxn>
                  <a:cxn ang="0">
                    <a:pos x="34" y="48"/>
                  </a:cxn>
                  <a:cxn ang="0">
                    <a:pos x="27" y="44"/>
                  </a:cxn>
                  <a:cxn ang="0">
                    <a:pos x="19" y="40"/>
                  </a:cxn>
                  <a:cxn ang="0">
                    <a:pos x="13" y="34"/>
                  </a:cxn>
                  <a:cxn ang="0">
                    <a:pos x="10" y="29"/>
                  </a:cxn>
                  <a:cxn ang="0">
                    <a:pos x="6" y="21"/>
                  </a:cxn>
                  <a:cxn ang="0">
                    <a:pos x="4" y="15"/>
                  </a:cxn>
                  <a:cxn ang="0">
                    <a:pos x="2" y="15"/>
                  </a:cxn>
                  <a:cxn ang="0">
                    <a:pos x="0" y="15"/>
                  </a:cxn>
                  <a:cxn ang="0">
                    <a:pos x="2" y="23"/>
                  </a:cxn>
                  <a:cxn ang="0">
                    <a:pos x="6" y="31"/>
                  </a:cxn>
                  <a:cxn ang="0">
                    <a:pos x="12" y="36"/>
                  </a:cxn>
                  <a:cxn ang="0">
                    <a:pos x="17" y="42"/>
                  </a:cxn>
                  <a:cxn ang="0">
                    <a:pos x="25" y="48"/>
                  </a:cxn>
                  <a:cxn ang="0">
                    <a:pos x="32" y="51"/>
                  </a:cxn>
                  <a:cxn ang="0">
                    <a:pos x="40" y="53"/>
                  </a:cxn>
                  <a:cxn ang="0">
                    <a:pos x="49" y="53"/>
                  </a:cxn>
                  <a:cxn ang="0">
                    <a:pos x="59" y="53"/>
                  </a:cxn>
                  <a:cxn ang="0">
                    <a:pos x="68" y="50"/>
                  </a:cxn>
                  <a:cxn ang="0">
                    <a:pos x="78" y="46"/>
                  </a:cxn>
                  <a:cxn ang="0">
                    <a:pos x="85" y="38"/>
                  </a:cxn>
                  <a:cxn ang="0">
                    <a:pos x="91" y="31"/>
                  </a:cxn>
                  <a:cxn ang="0">
                    <a:pos x="97" y="23"/>
                  </a:cxn>
                  <a:cxn ang="0">
                    <a:pos x="99" y="14"/>
                  </a:cxn>
                  <a:cxn ang="0">
                    <a:pos x="101" y="2"/>
                  </a:cxn>
                </a:cxnLst>
                <a:rect l="0" t="0" r="r" b="b"/>
                <a:pathLst>
                  <a:path w="101" h="53">
                    <a:moveTo>
                      <a:pt x="101" y="2"/>
                    </a:moveTo>
                    <a:lnTo>
                      <a:pt x="101" y="2"/>
                    </a:lnTo>
                    <a:lnTo>
                      <a:pt x="101" y="0"/>
                    </a:lnTo>
                    <a:lnTo>
                      <a:pt x="99" y="0"/>
                    </a:lnTo>
                    <a:lnTo>
                      <a:pt x="97" y="0"/>
                    </a:lnTo>
                    <a:lnTo>
                      <a:pt x="97" y="2"/>
                    </a:lnTo>
                    <a:lnTo>
                      <a:pt x="97" y="2"/>
                    </a:lnTo>
                    <a:lnTo>
                      <a:pt x="95" y="12"/>
                    </a:lnTo>
                    <a:lnTo>
                      <a:pt x="93" y="21"/>
                    </a:lnTo>
                    <a:lnTo>
                      <a:pt x="87" y="29"/>
                    </a:lnTo>
                    <a:lnTo>
                      <a:pt x="82" y="36"/>
                    </a:lnTo>
                    <a:lnTo>
                      <a:pt x="76" y="42"/>
                    </a:lnTo>
                    <a:lnTo>
                      <a:pt x="67" y="46"/>
                    </a:lnTo>
                    <a:lnTo>
                      <a:pt x="59" y="50"/>
                    </a:lnTo>
                    <a:lnTo>
                      <a:pt x="49" y="50"/>
                    </a:lnTo>
                    <a:lnTo>
                      <a:pt x="42" y="50"/>
                    </a:lnTo>
                    <a:lnTo>
                      <a:pt x="34" y="48"/>
                    </a:lnTo>
                    <a:lnTo>
                      <a:pt x="27" y="44"/>
                    </a:lnTo>
                    <a:lnTo>
                      <a:pt x="19" y="40"/>
                    </a:lnTo>
                    <a:lnTo>
                      <a:pt x="13" y="34"/>
                    </a:lnTo>
                    <a:lnTo>
                      <a:pt x="10" y="29"/>
                    </a:lnTo>
                    <a:lnTo>
                      <a:pt x="6" y="21"/>
                    </a:lnTo>
                    <a:lnTo>
                      <a:pt x="4" y="15"/>
                    </a:lnTo>
                    <a:lnTo>
                      <a:pt x="2" y="15"/>
                    </a:lnTo>
                    <a:lnTo>
                      <a:pt x="0" y="15"/>
                    </a:lnTo>
                    <a:lnTo>
                      <a:pt x="2" y="23"/>
                    </a:lnTo>
                    <a:lnTo>
                      <a:pt x="6" y="31"/>
                    </a:lnTo>
                    <a:lnTo>
                      <a:pt x="12" y="36"/>
                    </a:lnTo>
                    <a:lnTo>
                      <a:pt x="17" y="42"/>
                    </a:lnTo>
                    <a:lnTo>
                      <a:pt x="25" y="48"/>
                    </a:lnTo>
                    <a:lnTo>
                      <a:pt x="32" y="51"/>
                    </a:lnTo>
                    <a:lnTo>
                      <a:pt x="40" y="53"/>
                    </a:lnTo>
                    <a:lnTo>
                      <a:pt x="49" y="53"/>
                    </a:lnTo>
                    <a:lnTo>
                      <a:pt x="59" y="53"/>
                    </a:lnTo>
                    <a:lnTo>
                      <a:pt x="68" y="50"/>
                    </a:lnTo>
                    <a:lnTo>
                      <a:pt x="78" y="46"/>
                    </a:lnTo>
                    <a:lnTo>
                      <a:pt x="85" y="38"/>
                    </a:lnTo>
                    <a:lnTo>
                      <a:pt x="91" y="31"/>
                    </a:lnTo>
                    <a:lnTo>
                      <a:pt x="97" y="23"/>
                    </a:lnTo>
                    <a:lnTo>
                      <a:pt x="99" y="14"/>
                    </a:lnTo>
                    <a:lnTo>
                      <a:pt x="101" y="2"/>
                    </a:lnTo>
                    <a:close/>
                  </a:path>
                </a:pathLst>
              </a:custGeom>
              <a:solidFill>
                <a:srgbClr val="EFCA0F"/>
              </a:solidFill>
              <a:ln w="9525">
                <a:noFill/>
                <a:round/>
                <a:headEnd/>
                <a:tailEnd/>
              </a:ln>
            </p:spPr>
            <p:txBody>
              <a:bodyPr/>
              <a:lstStyle/>
              <a:p>
                <a:endParaRPr lang="en-US"/>
              </a:p>
            </p:txBody>
          </p:sp>
          <p:sp>
            <p:nvSpPr>
              <p:cNvPr id="179540" name="Freeform 340"/>
              <p:cNvSpPr>
                <a:spLocks/>
              </p:cNvSpPr>
              <p:nvPr/>
            </p:nvSpPr>
            <p:spPr bwMode="auto">
              <a:xfrm>
                <a:off x="1817" y="1635"/>
                <a:ext cx="97" cy="51"/>
              </a:xfrm>
              <a:custGeom>
                <a:avLst/>
                <a:gdLst/>
                <a:ahLst/>
                <a:cxnLst>
                  <a:cxn ang="0">
                    <a:pos x="97" y="2"/>
                  </a:cxn>
                  <a:cxn ang="0">
                    <a:pos x="97" y="2"/>
                  </a:cxn>
                  <a:cxn ang="0">
                    <a:pos x="97" y="0"/>
                  </a:cxn>
                  <a:cxn ang="0">
                    <a:pos x="95" y="0"/>
                  </a:cxn>
                  <a:cxn ang="0">
                    <a:pos x="93" y="0"/>
                  </a:cxn>
                  <a:cxn ang="0">
                    <a:pos x="93" y="2"/>
                  </a:cxn>
                  <a:cxn ang="0">
                    <a:pos x="93" y="2"/>
                  </a:cxn>
                  <a:cxn ang="0">
                    <a:pos x="91" y="12"/>
                  </a:cxn>
                  <a:cxn ang="0">
                    <a:pos x="89" y="21"/>
                  </a:cxn>
                  <a:cxn ang="0">
                    <a:pos x="85" y="29"/>
                  </a:cxn>
                  <a:cxn ang="0">
                    <a:pos x="80" y="34"/>
                  </a:cxn>
                  <a:cxn ang="0">
                    <a:pos x="72" y="40"/>
                  </a:cxn>
                  <a:cxn ang="0">
                    <a:pos x="65" y="44"/>
                  </a:cxn>
                  <a:cxn ang="0">
                    <a:pos x="57" y="48"/>
                  </a:cxn>
                  <a:cxn ang="0">
                    <a:pos x="47" y="48"/>
                  </a:cxn>
                  <a:cxn ang="0">
                    <a:pos x="40" y="48"/>
                  </a:cxn>
                  <a:cxn ang="0">
                    <a:pos x="32" y="46"/>
                  </a:cxn>
                  <a:cxn ang="0">
                    <a:pos x="25" y="42"/>
                  </a:cxn>
                  <a:cxn ang="0">
                    <a:pos x="19" y="38"/>
                  </a:cxn>
                  <a:cxn ang="0">
                    <a:pos x="13" y="34"/>
                  </a:cxn>
                  <a:cxn ang="0">
                    <a:pos x="10" y="29"/>
                  </a:cxn>
                  <a:cxn ang="0">
                    <a:pos x="6" y="21"/>
                  </a:cxn>
                  <a:cxn ang="0">
                    <a:pos x="4" y="14"/>
                  </a:cxn>
                  <a:cxn ang="0">
                    <a:pos x="2" y="15"/>
                  </a:cxn>
                  <a:cxn ang="0">
                    <a:pos x="0" y="15"/>
                  </a:cxn>
                  <a:cxn ang="0">
                    <a:pos x="2" y="23"/>
                  </a:cxn>
                  <a:cxn ang="0">
                    <a:pos x="6" y="31"/>
                  </a:cxn>
                  <a:cxn ang="0">
                    <a:pos x="11" y="36"/>
                  </a:cxn>
                  <a:cxn ang="0">
                    <a:pos x="17" y="42"/>
                  </a:cxn>
                  <a:cxn ang="0">
                    <a:pos x="23" y="46"/>
                  </a:cxn>
                  <a:cxn ang="0">
                    <a:pos x="30" y="50"/>
                  </a:cxn>
                  <a:cxn ang="0">
                    <a:pos x="38" y="51"/>
                  </a:cxn>
                  <a:cxn ang="0">
                    <a:pos x="47" y="51"/>
                  </a:cxn>
                  <a:cxn ang="0">
                    <a:pos x="57" y="51"/>
                  </a:cxn>
                  <a:cxn ang="0">
                    <a:pos x="66" y="48"/>
                  </a:cxn>
                  <a:cxn ang="0">
                    <a:pos x="74" y="44"/>
                  </a:cxn>
                  <a:cxn ang="0">
                    <a:pos x="82" y="38"/>
                  </a:cxn>
                  <a:cxn ang="0">
                    <a:pos x="87" y="31"/>
                  </a:cxn>
                  <a:cxn ang="0">
                    <a:pos x="93" y="21"/>
                  </a:cxn>
                  <a:cxn ang="0">
                    <a:pos x="95" y="12"/>
                  </a:cxn>
                  <a:cxn ang="0">
                    <a:pos x="97" y="2"/>
                  </a:cxn>
                </a:cxnLst>
                <a:rect l="0" t="0" r="r" b="b"/>
                <a:pathLst>
                  <a:path w="97" h="51">
                    <a:moveTo>
                      <a:pt x="97" y="2"/>
                    </a:moveTo>
                    <a:lnTo>
                      <a:pt x="97" y="2"/>
                    </a:lnTo>
                    <a:lnTo>
                      <a:pt x="97" y="0"/>
                    </a:lnTo>
                    <a:lnTo>
                      <a:pt x="95" y="0"/>
                    </a:lnTo>
                    <a:lnTo>
                      <a:pt x="93" y="0"/>
                    </a:lnTo>
                    <a:lnTo>
                      <a:pt x="93" y="2"/>
                    </a:lnTo>
                    <a:lnTo>
                      <a:pt x="93" y="2"/>
                    </a:lnTo>
                    <a:lnTo>
                      <a:pt x="91" y="12"/>
                    </a:lnTo>
                    <a:lnTo>
                      <a:pt x="89" y="21"/>
                    </a:lnTo>
                    <a:lnTo>
                      <a:pt x="85" y="29"/>
                    </a:lnTo>
                    <a:lnTo>
                      <a:pt x="80" y="34"/>
                    </a:lnTo>
                    <a:lnTo>
                      <a:pt x="72" y="40"/>
                    </a:lnTo>
                    <a:lnTo>
                      <a:pt x="65" y="44"/>
                    </a:lnTo>
                    <a:lnTo>
                      <a:pt x="57" y="48"/>
                    </a:lnTo>
                    <a:lnTo>
                      <a:pt x="47" y="48"/>
                    </a:lnTo>
                    <a:lnTo>
                      <a:pt x="40" y="48"/>
                    </a:lnTo>
                    <a:lnTo>
                      <a:pt x="32" y="46"/>
                    </a:lnTo>
                    <a:lnTo>
                      <a:pt x="25" y="42"/>
                    </a:lnTo>
                    <a:lnTo>
                      <a:pt x="19" y="38"/>
                    </a:lnTo>
                    <a:lnTo>
                      <a:pt x="13" y="34"/>
                    </a:lnTo>
                    <a:lnTo>
                      <a:pt x="10" y="29"/>
                    </a:lnTo>
                    <a:lnTo>
                      <a:pt x="6" y="21"/>
                    </a:lnTo>
                    <a:lnTo>
                      <a:pt x="4" y="14"/>
                    </a:lnTo>
                    <a:lnTo>
                      <a:pt x="2" y="15"/>
                    </a:lnTo>
                    <a:lnTo>
                      <a:pt x="0" y="15"/>
                    </a:lnTo>
                    <a:lnTo>
                      <a:pt x="2" y="23"/>
                    </a:lnTo>
                    <a:lnTo>
                      <a:pt x="6" y="31"/>
                    </a:lnTo>
                    <a:lnTo>
                      <a:pt x="11" y="36"/>
                    </a:lnTo>
                    <a:lnTo>
                      <a:pt x="17" y="42"/>
                    </a:lnTo>
                    <a:lnTo>
                      <a:pt x="23" y="46"/>
                    </a:lnTo>
                    <a:lnTo>
                      <a:pt x="30" y="50"/>
                    </a:lnTo>
                    <a:lnTo>
                      <a:pt x="38" y="51"/>
                    </a:lnTo>
                    <a:lnTo>
                      <a:pt x="47" y="51"/>
                    </a:lnTo>
                    <a:lnTo>
                      <a:pt x="57" y="51"/>
                    </a:lnTo>
                    <a:lnTo>
                      <a:pt x="66" y="48"/>
                    </a:lnTo>
                    <a:lnTo>
                      <a:pt x="74" y="44"/>
                    </a:lnTo>
                    <a:lnTo>
                      <a:pt x="82" y="38"/>
                    </a:lnTo>
                    <a:lnTo>
                      <a:pt x="87" y="31"/>
                    </a:lnTo>
                    <a:lnTo>
                      <a:pt x="93" y="21"/>
                    </a:lnTo>
                    <a:lnTo>
                      <a:pt x="95" y="12"/>
                    </a:lnTo>
                    <a:lnTo>
                      <a:pt x="97" y="2"/>
                    </a:lnTo>
                    <a:close/>
                  </a:path>
                </a:pathLst>
              </a:custGeom>
              <a:solidFill>
                <a:srgbClr val="EFCA0E"/>
              </a:solidFill>
              <a:ln w="9525">
                <a:noFill/>
                <a:round/>
                <a:headEnd/>
                <a:tailEnd/>
              </a:ln>
            </p:spPr>
            <p:txBody>
              <a:bodyPr/>
              <a:lstStyle/>
              <a:p>
                <a:endParaRPr lang="en-US"/>
              </a:p>
            </p:txBody>
          </p:sp>
          <p:sp>
            <p:nvSpPr>
              <p:cNvPr id="179541" name="Freeform 341"/>
              <p:cNvSpPr>
                <a:spLocks/>
              </p:cNvSpPr>
              <p:nvPr/>
            </p:nvSpPr>
            <p:spPr bwMode="auto">
              <a:xfrm>
                <a:off x="1819" y="1635"/>
                <a:ext cx="93" cy="50"/>
              </a:xfrm>
              <a:custGeom>
                <a:avLst/>
                <a:gdLst/>
                <a:ahLst/>
                <a:cxnLst>
                  <a:cxn ang="0">
                    <a:pos x="93" y="2"/>
                  </a:cxn>
                  <a:cxn ang="0">
                    <a:pos x="93" y="2"/>
                  </a:cxn>
                  <a:cxn ang="0">
                    <a:pos x="93" y="0"/>
                  </a:cxn>
                  <a:cxn ang="0">
                    <a:pos x="91" y="0"/>
                  </a:cxn>
                  <a:cxn ang="0">
                    <a:pos x="89" y="0"/>
                  </a:cxn>
                  <a:cxn ang="0">
                    <a:pos x="89" y="2"/>
                  </a:cxn>
                  <a:cxn ang="0">
                    <a:pos x="89" y="2"/>
                  </a:cxn>
                  <a:cxn ang="0">
                    <a:pos x="87" y="12"/>
                  </a:cxn>
                  <a:cxn ang="0">
                    <a:pos x="85" y="19"/>
                  </a:cxn>
                  <a:cxn ang="0">
                    <a:pos x="81" y="27"/>
                  </a:cxn>
                  <a:cxn ang="0">
                    <a:pos x="76" y="33"/>
                  </a:cxn>
                  <a:cxn ang="0">
                    <a:pos x="70" y="38"/>
                  </a:cxn>
                  <a:cxn ang="0">
                    <a:pos x="63" y="42"/>
                  </a:cxn>
                  <a:cxn ang="0">
                    <a:pos x="53" y="46"/>
                  </a:cxn>
                  <a:cxn ang="0">
                    <a:pos x="45" y="46"/>
                  </a:cxn>
                  <a:cxn ang="0">
                    <a:pos x="38" y="46"/>
                  </a:cxn>
                  <a:cxn ang="0">
                    <a:pos x="30" y="44"/>
                  </a:cxn>
                  <a:cxn ang="0">
                    <a:pos x="25" y="40"/>
                  </a:cxn>
                  <a:cxn ang="0">
                    <a:pos x="19" y="36"/>
                  </a:cxn>
                  <a:cxn ang="0">
                    <a:pos x="13" y="33"/>
                  </a:cxn>
                  <a:cxn ang="0">
                    <a:pos x="9" y="27"/>
                  </a:cxn>
                  <a:cxn ang="0">
                    <a:pos x="6" y="21"/>
                  </a:cxn>
                  <a:cxn ang="0">
                    <a:pos x="4" y="14"/>
                  </a:cxn>
                  <a:cxn ang="0">
                    <a:pos x="2" y="14"/>
                  </a:cxn>
                  <a:cxn ang="0">
                    <a:pos x="0" y="15"/>
                  </a:cxn>
                  <a:cxn ang="0">
                    <a:pos x="2" y="21"/>
                  </a:cxn>
                  <a:cxn ang="0">
                    <a:pos x="6" y="29"/>
                  </a:cxn>
                  <a:cxn ang="0">
                    <a:pos x="9" y="34"/>
                  </a:cxn>
                  <a:cxn ang="0">
                    <a:pos x="15" y="40"/>
                  </a:cxn>
                  <a:cxn ang="0">
                    <a:pos x="23" y="44"/>
                  </a:cxn>
                  <a:cxn ang="0">
                    <a:pos x="30" y="48"/>
                  </a:cxn>
                  <a:cxn ang="0">
                    <a:pos x="38" y="50"/>
                  </a:cxn>
                  <a:cxn ang="0">
                    <a:pos x="45" y="50"/>
                  </a:cxn>
                  <a:cxn ang="0">
                    <a:pos x="55" y="50"/>
                  </a:cxn>
                  <a:cxn ang="0">
                    <a:pos x="63" y="46"/>
                  </a:cxn>
                  <a:cxn ang="0">
                    <a:pos x="72" y="42"/>
                  </a:cxn>
                  <a:cxn ang="0">
                    <a:pos x="78" y="36"/>
                  </a:cxn>
                  <a:cxn ang="0">
                    <a:pos x="83" y="29"/>
                  </a:cxn>
                  <a:cxn ang="0">
                    <a:pos x="89" y="21"/>
                  </a:cxn>
                  <a:cxn ang="0">
                    <a:pos x="91" y="12"/>
                  </a:cxn>
                  <a:cxn ang="0">
                    <a:pos x="93" y="2"/>
                  </a:cxn>
                </a:cxnLst>
                <a:rect l="0" t="0" r="r" b="b"/>
                <a:pathLst>
                  <a:path w="93" h="50">
                    <a:moveTo>
                      <a:pt x="93" y="2"/>
                    </a:moveTo>
                    <a:lnTo>
                      <a:pt x="93" y="2"/>
                    </a:lnTo>
                    <a:lnTo>
                      <a:pt x="93" y="0"/>
                    </a:lnTo>
                    <a:lnTo>
                      <a:pt x="91" y="0"/>
                    </a:lnTo>
                    <a:lnTo>
                      <a:pt x="89" y="0"/>
                    </a:lnTo>
                    <a:lnTo>
                      <a:pt x="89" y="2"/>
                    </a:lnTo>
                    <a:lnTo>
                      <a:pt x="89" y="2"/>
                    </a:lnTo>
                    <a:lnTo>
                      <a:pt x="87" y="12"/>
                    </a:lnTo>
                    <a:lnTo>
                      <a:pt x="85" y="19"/>
                    </a:lnTo>
                    <a:lnTo>
                      <a:pt x="81" y="27"/>
                    </a:lnTo>
                    <a:lnTo>
                      <a:pt x="76" y="33"/>
                    </a:lnTo>
                    <a:lnTo>
                      <a:pt x="70" y="38"/>
                    </a:lnTo>
                    <a:lnTo>
                      <a:pt x="63" y="42"/>
                    </a:lnTo>
                    <a:lnTo>
                      <a:pt x="53" y="46"/>
                    </a:lnTo>
                    <a:lnTo>
                      <a:pt x="45" y="46"/>
                    </a:lnTo>
                    <a:lnTo>
                      <a:pt x="38" y="46"/>
                    </a:lnTo>
                    <a:lnTo>
                      <a:pt x="30" y="44"/>
                    </a:lnTo>
                    <a:lnTo>
                      <a:pt x="25" y="40"/>
                    </a:lnTo>
                    <a:lnTo>
                      <a:pt x="19" y="36"/>
                    </a:lnTo>
                    <a:lnTo>
                      <a:pt x="13" y="33"/>
                    </a:lnTo>
                    <a:lnTo>
                      <a:pt x="9" y="27"/>
                    </a:lnTo>
                    <a:lnTo>
                      <a:pt x="6" y="21"/>
                    </a:lnTo>
                    <a:lnTo>
                      <a:pt x="4" y="14"/>
                    </a:lnTo>
                    <a:lnTo>
                      <a:pt x="2" y="14"/>
                    </a:lnTo>
                    <a:lnTo>
                      <a:pt x="0" y="15"/>
                    </a:lnTo>
                    <a:lnTo>
                      <a:pt x="2" y="21"/>
                    </a:lnTo>
                    <a:lnTo>
                      <a:pt x="6" y="29"/>
                    </a:lnTo>
                    <a:lnTo>
                      <a:pt x="9" y="34"/>
                    </a:lnTo>
                    <a:lnTo>
                      <a:pt x="15" y="40"/>
                    </a:lnTo>
                    <a:lnTo>
                      <a:pt x="23" y="44"/>
                    </a:lnTo>
                    <a:lnTo>
                      <a:pt x="30" y="48"/>
                    </a:lnTo>
                    <a:lnTo>
                      <a:pt x="38" y="50"/>
                    </a:lnTo>
                    <a:lnTo>
                      <a:pt x="45" y="50"/>
                    </a:lnTo>
                    <a:lnTo>
                      <a:pt x="55" y="50"/>
                    </a:lnTo>
                    <a:lnTo>
                      <a:pt x="63" y="46"/>
                    </a:lnTo>
                    <a:lnTo>
                      <a:pt x="72" y="42"/>
                    </a:lnTo>
                    <a:lnTo>
                      <a:pt x="78" y="36"/>
                    </a:lnTo>
                    <a:lnTo>
                      <a:pt x="83" y="29"/>
                    </a:lnTo>
                    <a:lnTo>
                      <a:pt x="89" y="21"/>
                    </a:lnTo>
                    <a:lnTo>
                      <a:pt x="91" y="12"/>
                    </a:lnTo>
                    <a:lnTo>
                      <a:pt x="93" y="2"/>
                    </a:lnTo>
                    <a:close/>
                  </a:path>
                </a:pathLst>
              </a:custGeom>
              <a:solidFill>
                <a:srgbClr val="EFCB0D"/>
              </a:solidFill>
              <a:ln w="9525">
                <a:noFill/>
                <a:round/>
                <a:headEnd/>
                <a:tailEnd/>
              </a:ln>
            </p:spPr>
            <p:txBody>
              <a:bodyPr/>
              <a:lstStyle/>
              <a:p>
                <a:endParaRPr lang="en-US"/>
              </a:p>
            </p:txBody>
          </p:sp>
          <p:sp>
            <p:nvSpPr>
              <p:cNvPr id="179542" name="Freeform 342"/>
              <p:cNvSpPr>
                <a:spLocks/>
              </p:cNvSpPr>
              <p:nvPr/>
            </p:nvSpPr>
            <p:spPr bwMode="auto">
              <a:xfrm>
                <a:off x="1821" y="1635"/>
                <a:ext cx="89" cy="48"/>
              </a:xfrm>
              <a:custGeom>
                <a:avLst/>
                <a:gdLst/>
                <a:ahLst/>
                <a:cxnLst>
                  <a:cxn ang="0">
                    <a:pos x="89" y="2"/>
                  </a:cxn>
                  <a:cxn ang="0">
                    <a:pos x="89" y="2"/>
                  </a:cxn>
                  <a:cxn ang="0">
                    <a:pos x="89" y="0"/>
                  </a:cxn>
                  <a:cxn ang="0">
                    <a:pos x="87" y="0"/>
                  </a:cxn>
                  <a:cxn ang="0">
                    <a:pos x="85" y="2"/>
                  </a:cxn>
                  <a:cxn ang="0">
                    <a:pos x="85" y="2"/>
                  </a:cxn>
                  <a:cxn ang="0">
                    <a:pos x="85" y="2"/>
                  </a:cxn>
                  <a:cxn ang="0">
                    <a:pos x="83" y="12"/>
                  </a:cxn>
                  <a:cxn ang="0">
                    <a:pos x="81" y="19"/>
                  </a:cxn>
                  <a:cxn ang="0">
                    <a:pos x="78" y="27"/>
                  </a:cxn>
                  <a:cxn ang="0">
                    <a:pos x="72" y="33"/>
                  </a:cxn>
                  <a:cxn ang="0">
                    <a:pos x="66" y="36"/>
                  </a:cxn>
                  <a:cxn ang="0">
                    <a:pos x="59" y="40"/>
                  </a:cxn>
                  <a:cxn ang="0">
                    <a:pos x="51" y="44"/>
                  </a:cxn>
                  <a:cxn ang="0">
                    <a:pos x="43" y="44"/>
                  </a:cxn>
                  <a:cxn ang="0">
                    <a:pos x="36" y="44"/>
                  </a:cxn>
                  <a:cxn ang="0">
                    <a:pos x="30" y="42"/>
                  </a:cxn>
                  <a:cxn ang="0">
                    <a:pos x="23" y="40"/>
                  </a:cxn>
                  <a:cxn ang="0">
                    <a:pos x="17" y="36"/>
                  </a:cxn>
                  <a:cxn ang="0">
                    <a:pos x="13" y="31"/>
                  </a:cxn>
                  <a:cxn ang="0">
                    <a:pos x="9" y="27"/>
                  </a:cxn>
                  <a:cxn ang="0">
                    <a:pos x="6" y="19"/>
                  </a:cxn>
                  <a:cxn ang="0">
                    <a:pos x="4" y="14"/>
                  </a:cxn>
                  <a:cxn ang="0">
                    <a:pos x="2" y="14"/>
                  </a:cxn>
                  <a:cxn ang="0">
                    <a:pos x="0" y="14"/>
                  </a:cxn>
                  <a:cxn ang="0">
                    <a:pos x="2" y="21"/>
                  </a:cxn>
                  <a:cxn ang="0">
                    <a:pos x="6" y="29"/>
                  </a:cxn>
                  <a:cxn ang="0">
                    <a:pos x="9" y="34"/>
                  </a:cxn>
                  <a:cxn ang="0">
                    <a:pos x="15" y="38"/>
                  </a:cxn>
                  <a:cxn ang="0">
                    <a:pos x="21" y="42"/>
                  </a:cxn>
                  <a:cxn ang="0">
                    <a:pos x="28" y="46"/>
                  </a:cxn>
                  <a:cxn ang="0">
                    <a:pos x="36" y="48"/>
                  </a:cxn>
                  <a:cxn ang="0">
                    <a:pos x="43" y="48"/>
                  </a:cxn>
                  <a:cxn ang="0">
                    <a:pos x="53" y="48"/>
                  </a:cxn>
                  <a:cxn ang="0">
                    <a:pos x="61" y="44"/>
                  </a:cxn>
                  <a:cxn ang="0">
                    <a:pos x="68" y="40"/>
                  </a:cxn>
                  <a:cxn ang="0">
                    <a:pos x="76" y="34"/>
                  </a:cxn>
                  <a:cxn ang="0">
                    <a:pos x="81" y="29"/>
                  </a:cxn>
                  <a:cxn ang="0">
                    <a:pos x="85" y="21"/>
                  </a:cxn>
                  <a:cxn ang="0">
                    <a:pos x="87" y="12"/>
                  </a:cxn>
                  <a:cxn ang="0">
                    <a:pos x="89" y="2"/>
                  </a:cxn>
                </a:cxnLst>
                <a:rect l="0" t="0" r="r" b="b"/>
                <a:pathLst>
                  <a:path w="89" h="48">
                    <a:moveTo>
                      <a:pt x="89" y="2"/>
                    </a:moveTo>
                    <a:lnTo>
                      <a:pt x="89" y="2"/>
                    </a:lnTo>
                    <a:lnTo>
                      <a:pt x="89" y="0"/>
                    </a:lnTo>
                    <a:lnTo>
                      <a:pt x="87" y="0"/>
                    </a:lnTo>
                    <a:lnTo>
                      <a:pt x="85" y="2"/>
                    </a:lnTo>
                    <a:lnTo>
                      <a:pt x="85" y="2"/>
                    </a:lnTo>
                    <a:lnTo>
                      <a:pt x="85" y="2"/>
                    </a:lnTo>
                    <a:lnTo>
                      <a:pt x="83" y="12"/>
                    </a:lnTo>
                    <a:lnTo>
                      <a:pt x="81" y="19"/>
                    </a:lnTo>
                    <a:lnTo>
                      <a:pt x="78" y="27"/>
                    </a:lnTo>
                    <a:lnTo>
                      <a:pt x="72" y="33"/>
                    </a:lnTo>
                    <a:lnTo>
                      <a:pt x="66" y="36"/>
                    </a:lnTo>
                    <a:lnTo>
                      <a:pt x="59" y="40"/>
                    </a:lnTo>
                    <a:lnTo>
                      <a:pt x="51" y="44"/>
                    </a:lnTo>
                    <a:lnTo>
                      <a:pt x="43" y="44"/>
                    </a:lnTo>
                    <a:lnTo>
                      <a:pt x="36" y="44"/>
                    </a:lnTo>
                    <a:lnTo>
                      <a:pt x="30" y="42"/>
                    </a:lnTo>
                    <a:lnTo>
                      <a:pt x="23" y="40"/>
                    </a:lnTo>
                    <a:lnTo>
                      <a:pt x="17" y="36"/>
                    </a:lnTo>
                    <a:lnTo>
                      <a:pt x="13" y="31"/>
                    </a:lnTo>
                    <a:lnTo>
                      <a:pt x="9" y="27"/>
                    </a:lnTo>
                    <a:lnTo>
                      <a:pt x="6" y="19"/>
                    </a:lnTo>
                    <a:lnTo>
                      <a:pt x="4" y="14"/>
                    </a:lnTo>
                    <a:lnTo>
                      <a:pt x="2" y="14"/>
                    </a:lnTo>
                    <a:lnTo>
                      <a:pt x="0" y="14"/>
                    </a:lnTo>
                    <a:lnTo>
                      <a:pt x="2" y="21"/>
                    </a:lnTo>
                    <a:lnTo>
                      <a:pt x="6" y="29"/>
                    </a:lnTo>
                    <a:lnTo>
                      <a:pt x="9" y="34"/>
                    </a:lnTo>
                    <a:lnTo>
                      <a:pt x="15" y="38"/>
                    </a:lnTo>
                    <a:lnTo>
                      <a:pt x="21" y="42"/>
                    </a:lnTo>
                    <a:lnTo>
                      <a:pt x="28" y="46"/>
                    </a:lnTo>
                    <a:lnTo>
                      <a:pt x="36" y="48"/>
                    </a:lnTo>
                    <a:lnTo>
                      <a:pt x="43" y="48"/>
                    </a:lnTo>
                    <a:lnTo>
                      <a:pt x="53" y="48"/>
                    </a:lnTo>
                    <a:lnTo>
                      <a:pt x="61" y="44"/>
                    </a:lnTo>
                    <a:lnTo>
                      <a:pt x="68" y="40"/>
                    </a:lnTo>
                    <a:lnTo>
                      <a:pt x="76" y="34"/>
                    </a:lnTo>
                    <a:lnTo>
                      <a:pt x="81" y="29"/>
                    </a:lnTo>
                    <a:lnTo>
                      <a:pt x="85" y="21"/>
                    </a:lnTo>
                    <a:lnTo>
                      <a:pt x="87" y="12"/>
                    </a:lnTo>
                    <a:lnTo>
                      <a:pt x="89" y="2"/>
                    </a:lnTo>
                    <a:close/>
                  </a:path>
                </a:pathLst>
              </a:custGeom>
              <a:solidFill>
                <a:srgbClr val="EFCC0C"/>
              </a:solidFill>
              <a:ln w="9525">
                <a:noFill/>
                <a:round/>
                <a:headEnd/>
                <a:tailEnd/>
              </a:ln>
            </p:spPr>
            <p:txBody>
              <a:bodyPr/>
              <a:lstStyle/>
              <a:p>
                <a:endParaRPr lang="en-US"/>
              </a:p>
            </p:txBody>
          </p:sp>
          <p:sp>
            <p:nvSpPr>
              <p:cNvPr id="179543" name="Freeform 343"/>
              <p:cNvSpPr>
                <a:spLocks/>
              </p:cNvSpPr>
              <p:nvPr/>
            </p:nvSpPr>
            <p:spPr bwMode="auto">
              <a:xfrm>
                <a:off x="1823" y="1635"/>
                <a:ext cx="85" cy="46"/>
              </a:xfrm>
              <a:custGeom>
                <a:avLst/>
                <a:gdLst/>
                <a:ahLst/>
                <a:cxnLst>
                  <a:cxn ang="0">
                    <a:pos x="85" y="2"/>
                  </a:cxn>
                  <a:cxn ang="0">
                    <a:pos x="85" y="2"/>
                  </a:cxn>
                  <a:cxn ang="0">
                    <a:pos x="85" y="0"/>
                  </a:cxn>
                  <a:cxn ang="0">
                    <a:pos x="83" y="2"/>
                  </a:cxn>
                  <a:cxn ang="0">
                    <a:pos x="81" y="2"/>
                  </a:cxn>
                  <a:cxn ang="0">
                    <a:pos x="81" y="2"/>
                  </a:cxn>
                  <a:cxn ang="0">
                    <a:pos x="81" y="2"/>
                  </a:cxn>
                  <a:cxn ang="0">
                    <a:pos x="79" y="10"/>
                  </a:cxn>
                  <a:cxn ang="0">
                    <a:pos x="77" y="17"/>
                  </a:cxn>
                  <a:cxn ang="0">
                    <a:pos x="74" y="25"/>
                  </a:cxn>
                  <a:cxn ang="0">
                    <a:pos x="70" y="31"/>
                  </a:cxn>
                  <a:cxn ang="0">
                    <a:pos x="64" y="36"/>
                  </a:cxn>
                  <a:cxn ang="0">
                    <a:pos x="57" y="40"/>
                  </a:cxn>
                  <a:cxn ang="0">
                    <a:pos x="49" y="42"/>
                  </a:cxn>
                  <a:cxn ang="0">
                    <a:pos x="41" y="42"/>
                  </a:cxn>
                  <a:cxn ang="0">
                    <a:pos x="34" y="42"/>
                  </a:cxn>
                  <a:cxn ang="0">
                    <a:pos x="28" y="40"/>
                  </a:cxn>
                  <a:cxn ang="0">
                    <a:pos x="22" y="38"/>
                  </a:cxn>
                  <a:cxn ang="0">
                    <a:pos x="17" y="34"/>
                  </a:cxn>
                  <a:cxn ang="0">
                    <a:pos x="13" y="31"/>
                  </a:cxn>
                  <a:cxn ang="0">
                    <a:pos x="7" y="25"/>
                  </a:cxn>
                  <a:cxn ang="0">
                    <a:pos x="5" y="19"/>
                  </a:cxn>
                  <a:cxn ang="0">
                    <a:pos x="4" y="14"/>
                  </a:cxn>
                  <a:cxn ang="0">
                    <a:pos x="2" y="14"/>
                  </a:cxn>
                  <a:cxn ang="0">
                    <a:pos x="0" y="14"/>
                  </a:cxn>
                  <a:cxn ang="0">
                    <a:pos x="2" y="21"/>
                  </a:cxn>
                  <a:cxn ang="0">
                    <a:pos x="5" y="27"/>
                  </a:cxn>
                  <a:cxn ang="0">
                    <a:pos x="9" y="33"/>
                  </a:cxn>
                  <a:cxn ang="0">
                    <a:pos x="15" y="36"/>
                  </a:cxn>
                  <a:cxn ang="0">
                    <a:pos x="21" y="40"/>
                  </a:cxn>
                  <a:cxn ang="0">
                    <a:pos x="26" y="44"/>
                  </a:cxn>
                  <a:cxn ang="0">
                    <a:pos x="34" y="46"/>
                  </a:cxn>
                  <a:cxn ang="0">
                    <a:pos x="41" y="46"/>
                  </a:cxn>
                  <a:cxn ang="0">
                    <a:pos x="49" y="46"/>
                  </a:cxn>
                  <a:cxn ang="0">
                    <a:pos x="59" y="42"/>
                  </a:cxn>
                  <a:cxn ang="0">
                    <a:pos x="66" y="38"/>
                  </a:cxn>
                  <a:cxn ang="0">
                    <a:pos x="72" y="33"/>
                  </a:cxn>
                  <a:cxn ang="0">
                    <a:pos x="77" y="27"/>
                  </a:cxn>
                  <a:cxn ang="0">
                    <a:pos x="81" y="19"/>
                  </a:cxn>
                  <a:cxn ang="0">
                    <a:pos x="83" y="12"/>
                  </a:cxn>
                  <a:cxn ang="0">
                    <a:pos x="85" y="2"/>
                  </a:cxn>
                </a:cxnLst>
                <a:rect l="0" t="0" r="r" b="b"/>
                <a:pathLst>
                  <a:path w="85" h="46">
                    <a:moveTo>
                      <a:pt x="85" y="2"/>
                    </a:moveTo>
                    <a:lnTo>
                      <a:pt x="85" y="2"/>
                    </a:lnTo>
                    <a:lnTo>
                      <a:pt x="85" y="0"/>
                    </a:lnTo>
                    <a:lnTo>
                      <a:pt x="83" y="2"/>
                    </a:lnTo>
                    <a:lnTo>
                      <a:pt x="81" y="2"/>
                    </a:lnTo>
                    <a:lnTo>
                      <a:pt x="81" y="2"/>
                    </a:lnTo>
                    <a:lnTo>
                      <a:pt x="81" y="2"/>
                    </a:lnTo>
                    <a:lnTo>
                      <a:pt x="79" y="10"/>
                    </a:lnTo>
                    <a:lnTo>
                      <a:pt x="77" y="17"/>
                    </a:lnTo>
                    <a:lnTo>
                      <a:pt x="74" y="25"/>
                    </a:lnTo>
                    <a:lnTo>
                      <a:pt x="70" y="31"/>
                    </a:lnTo>
                    <a:lnTo>
                      <a:pt x="64" y="36"/>
                    </a:lnTo>
                    <a:lnTo>
                      <a:pt x="57" y="40"/>
                    </a:lnTo>
                    <a:lnTo>
                      <a:pt x="49" y="42"/>
                    </a:lnTo>
                    <a:lnTo>
                      <a:pt x="41" y="42"/>
                    </a:lnTo>
                    <a:lnTo>
                      <a:pt x="34" y="42"/>
                    </a:lnTo>
                    <a:lnTo>
                      <a:pt x="28" y="40"/>
                    </a:lnTo>
                    <a:lnTo>
                      <a:pt x="22" y="38"/>
                    </a:lnTo>
                    <a:lnTo>
                      <a:pt x="17" y="34"/>
                    </a:lnTo>
                    <a:lnTo>
                      <a:pt x="13" y="31"/>
                    </a:lnTo>
                    <a:lnTo>
                      <a:pt x="7" y="25"/>
                    </a:lnTo>
                    <a:lnTo>
                      <a:pt x="5" y="19"/>
                    </a:lnTo>
                    <a:lnTo>
                      <a:pt x="4" y="14"/>
                    </a:lnTo>
                    <a:lnTo>
                      <a:pt x="2" y="14"/>
                    </a:lnTo>
                    <a:lnTo>
                      <a:pt x="0" y="14"/>
                    </a:lnTo>
                    <a:lnTo>
                      <a:pt x="2" y="21"/>
                    </a:lnTo>
                    <a:lnTo>
                      <a:pt x="5" y="27"/>
                    </a:lnTo>
                    <a:lnTo>
                      <a:pt x="9" y="33"/>
                    </a:lnTo>
                    <a:lnTo>
                      <a:pt x="15" y="36"/>
                    </a:lnTo>
                    <a:lnTo>
                      <a:pt x="21" y="40"/>
                    </a:lnTo>
                    <a:lnTo>
                      <a:pt x="26" y="44"/>
                    </a:lnTo>
                    <a:lnTo>
                      <a:pt x="34" y="46"/>
                    </a:lnTo>
                    <a:lnTo>
                      <a:pt x="41" y="46"/>
                    </a:lnTo>
                    <a:lnTo>
                      <a:pt x="49" y="46"/>
                    </a:lnTo>
                    <a:lnTo>
                      <a:pt x="59" y="42"/>
                    </a:lnTo>
                    <a:lnTo>
                      <a:pt x="66" y="38"/>
                    </a:lnTo>
                    <a:lnTo>
                      <a:pt x="72" y="33"/>
                    </a:lnTo>
                    <a:lnTo>
                      <a:pt x="77" y="27"/>
                    </a:lnTo>
                    <a:lnTo>
                      <a:pt x="81" y="19"/>
                    </a:lnTo>
                    <a:lnTo>
                      <a:pt x="83" y="12"/>
                    </a:lnTo>
                    <a:lnTo>
                      <a:pt x="85" y="2"/>
                    </a:lnTo>
                    <a:close/>
                  </a:path>
                </a:pathLst>
              </a:custGeom>
              <a:solidFill>
                <a:srgbClr val="EFCD04"/>
              </a:solidFill>
              <a:ln w="9525">
                <a:noFill/>
                <a:round/>
                <a:headEnd/>
                <a:tailEnd/>
              </a:ln>
            </p:spPr>
            <p:txBody>
              <a:bodyPr/>
              <a:lstStyle/>
              <a:p>
                <a:endParaRPr lang="en-US"/>
              </a:p>
            </p:txBody>
          </p:sp>
          <p:sp>
            <p:nvSpPr>
              <p:cNvPr id="179544" name="Freeform 344"/>
              <p:cNvSpPr>
                <a:spLocks/>
              </p:cNvSpPr>
              <p:nvPr/>
            </p:nvSpPr>
            <p:spPr bwMode="auto">
              <a:xfrm>
                <a:off x="1825" y="1637"/>
                <a:ext cx="81" cy="42"/>
              </a:xfrm>
              <a:custGeom>
                <a:avLst/>
                <a:gdLst/>
                <a:ahLst/>
                <a:cxnLst>
                  <a:cxn ang="0">
                    <a:pos x="81" y="0"/>
                  </a:cxn>
                  <a:cxn ang="0">
                    <a:pos x="81" y="0"/>
                  </a:cxn>
                  <a:cxn ang="0">
                    <a:pos x="81" y="0"/>
                  </a:cxn>
                  <a:cxn ang="0">
                    <a:pos x="79" y="0"/>
                  </a:cxn>
                  <a:cxn ang="0">
                    <a:pos x="77" y="0"/>
                  </a:cxn>
                  <a:cxn ang="0">
                    <a:pos x="77" y="0"/>
                  </a:cxn>
                  <a:cxn ang="0">
                    <a:pos x="77" y="0"/>
                  </a:cxn>
                  <a:cxn ang="0">
                    <a:pos x="75" y="8"/>
                  </a:cxn>
                  <a:cxn ang="0">
                    <a:pos x="74" y="15"/>
                  </a:cxn>
                  <a:cxn ang="0">
                    <a:pos x="70" y="21"/>
                  </a:cxn>
                  <a:cxn ang="0">
                    <a:pos x="66" y="27"/>
                  </a:cxn>
                  <a:cxn ang="0">
                    <a:pos x="60" y="32"/>
                  </a:cxn>
                  <a:cxn ang="0">
                    <a:pos x="55" y="36"/>
                  </a:cxn>
                  <a:cxn ang="0">
                    <a:pos x="47" y="38"/>
                  </a:cxn>
                  <a:cxn ang="0">
                    <a:pos x="39" y="38"/>
                  </a:cxn>
                  <a:cxn ang="0">
                    <a:pos x="32" y="38"/>
                  </a:cxn>
                  <a:cxn ang="0">
                    <a:pos x="26" y="36"/>
                  </a:cxn>
                  <a:cxn ang="0">
                    <a:pos x="20" y="34"/>
                  </a:cxn>
                  <a:cxn ang="0">
                    <a:pos x="17" y="31"/>
                  </a:cxn>
                  <a:cxn ang="0">
                    <a:pos x="11" y="27"/>
                  </a:cxn>
                  <a:cxn ang="0">
                    <a:pos x="7" y="23"/>
                  </a:cxn>
                  <a:cxn ang="0">
                    <a:pos x="5" y="17"/>
                  </a:cxn>
                  <a:cxn ang="0">
                    <a:pos x="3" y="12"/>
                  </a:cxn>
                  <a:cxn ang="0">
                    <a:pos x="2" y="12"/>
                  </a:cxn>
                  <a:cxn ang="0">
                    <a:pos x="0" y="12"/>
                  </a:cxn>
                  <a:cxn ang="0">
                    <a:pos x="2" y="17"/>
                  </a:cxn>
                  <a:cxn ang="0">
                    <a:pos x="5" y="25"/>
                  </a:cxn>
                  <a:cxn ang="0">
                    <a:pos x="9" y="29"/>
                  </a:cxn>
                  <a:cxn ang="0">
                    <a:pos x="13" y="34"/>
                  </a:cxn>
                  <a:cxn ang="0">
                    <a:pos x="19" y="38"/>
                  </a:cxn>
                  <a:cxn ang="0">
                    <a:pos x="26" y="40"/>
                  </a:cxn>
                  <a:cxn ang="0">
                    <a:pos x="32" y="42"/>
                  </a:cxn>
                  <a:cxn ang="0">
                    <a:pos x="39" y="42"/>
                  </a:cxn>
                  <a:cxn ang="0">
                    <a:pos x="47" y="42"/>
                  </a:cxn>
                  <a:cxn ang="0">
                    <a:pos x="55" y="38"/>
                  </a:cxn>
                  <a:cxn ang="0">
                    <a:pos x="62" y="34"/>
                  </a:cxn>
                  <a:cxn ang="0">
                    <a:pos x="68" y="31"/>
                  </a:cxn>
                  <a:cxn ang="0">
                    <a:pos x="74" y="25"/>
                  </a:cxn>
                  <a:cxn ang="0">
                    <a:pos x="77" y="17"/>
                  </a:cxn>
                  <a:cxn ang="0">
                    <a:pos x="79" y="10"/>
                  </a:cxn>
                  <a:cxn ang="0">
                    <a:pos x="81" y="0"/>
                  </a:cxn>
                </a:cxnLst>
                <a:rect l="0" t="0" r="r" b="b"/>
                <a:pathLst>
                  <a:path w="81" h="42">
                    <a:moveTo>
                      <a:pt x="81" y="0"/>
                    </a:moveTo>
                    <a:lnTo>
                      <a:pt x="81" y="0"/>
                    </a:lnTo>
                    <a:lnTo>
                      <a:pt x="81" y="0"/>
                    </a:lnTo>
                    <a:lnTo>
                      <a:pt x="79" y="0"/>
                    </a:lnTo>
                    <a:lnTo>
                      <a:pt x="77" y="0"/>
                    </a:lnTo>
                    <a:lnTo>
                      <a:pt x="77" y="0"/>
                    </a:lnTo>
                    <a:lnTo>
                      <a:pt x="77" y="0"/>
                    </a:lnTo>
                    <a:lnTo>
                      <a:pt x="75" y="8"/>
                    </a:lnTo>
                    <a:lnTo>
                      <a:pt x="74" y="15"/>
                    </a:lnTo>
                    <a:lnTo>
                      <a:pt x="70" y="21"/>
                    </a:lnTo>
                    <a:lnTo>
                      <a:pt x="66" y="27"/>
                    </a:lnTo>
                    <a:lnTo>
                      <a:pt x="60" y="32"/>
                    </a:lnTo>
                    <a:lnTo>
                      <a:pt x="55" y="36"/>
                    </a:lnTo>
                    <a:lnTo>
                      <a:pt x="47" y="38"/>
                    </a:lnTo>
                    <a:lnTo>
                      <a:pt x="39" y="38"/>
                    </a:lnTo>
                    <a:lnTo>
                      <a:pt x="32" y="38"/>
                    </a:lnTo>
                    <a:lnTo>
                      <a:pt x="26" y="36"/>
                    </a:lnTo>
                    <a:lnTo>
                      <a:pt x="20" y="34"/>
                    </a:lnTo>
                    <a:lnTo>
                      <a:pt x="17" y="31"/>
                    </a:lnTo>
                    <a:lnTo>
                      <a:pt x="11" y="27"/>
                    </a:lnTo>
                    <a:lnTo>
                      <a:pt x="7" y="23"/>
                    </a:lnTo>
                    <a:lnTo>
                      <a:pt x="5" y="17"/>
                    </a:lnTo>
                    <a:lnTo>
                      <a:pt x="3" y="12"/>
                    </a:lnTo>
                    <a:lnTo>
                      <a:pt x="2" y="12"/>
                    </a:lnTo>
                    <a:lnTo>
                      <a:pt x="0" y="12"/>
                    </a:lnTo>
                    <a:lnTo>
                      <a:pt x="2" y="17"/>
                    </a:lnTo>
                    <a:lnTo>
                      <a:pt x="5" y="25"/>
                    </a:lnTo>
                    <a:lnTo>
                      <a:pt x="9" y="29"/>
                    </a:lnTo>
                    <a:lnTo>
                      <a:pt x="13" y="34"/>
                    </a:lnTo>
                    <a:lnTo>
                      <a:pt x="19" y="38"/>
                    </a:lnTo>
                    <a:lnTo>
                      <a:pt x="26" y="40"/>
                    </a:lnTo>
                    <a:lnTo>
                      <a:pt x="32" y="42"/>
                    </a:lnTo>
                    <a:lnTo>
                      <a:pt x="39" y="42"/>
                    </a:lnTo>
                    <a:lnTo>
                      <a:pt x="47" y="42"/>
                    </a:lnTo>
                    <a:lnTo>
                      <a:pt x="55" y="38"/>
                    </a:lnTo>
                    <a:lnTo>
                      <a:pt x="62" y="34"/>
                    </a:lnTo>
                    <a:lnTo>
                      <a:pt x="68" y="31"/>
                    </a:lnTo>
                    <a:lnTo>
                      <a:pt x="74" y="25"/>
                    </a:lnTo>
                    <a:lnTo>
                      <a:pt x="77" y="17"/>
                    </a:lnTo>
                    <a:lnTo>
                      <a:pt x="79" y="10"/>
                    </a:lnTo>
                    <a:lnTo>
                      <a:pt x="81" y="0"/>
                    </a:lnTo>
                    <a:close/>
                  </a:path>
                </a:pathLst>
              </a:custGeom>
              <a:solidFill>
                <a:srgbClr val="F0CD03"/>
              </a:solidFill>
              <a:ln w="9525">
                <a:noFill/>
                <a:round/>
                <a:headEnd/>
                <a:tailEnd/>
              </a:ln>
            </p:spPr>
            <p:txBody>
              <a:bodyPr/>
              <a:lstStyle/>
              <a:p>
                <a:endParaRPr lang="en-US"/>
              </a:p>
            </p:txBody>
          </p:sp>
          <p:sp>
            <p:nvSpPr>
              <p:cNvPr id="179545" name="Freeform 345"/>
              <p:cNvSpPr>
                <a:spLocks/>
              </p:cNvSpPr>
              <p:nvPr/>
            </p:nvSpPr>
            <p:spPr bwMode="auto">
              <a:xfrm>
                <a:off x="1827" y="1637"/>
                <a:ext cx="77" cy="40"/>
              </a:xfrm>
              <a:custGeom>
                <a:avLst/>
                <a:gdLst/>
                <a:ahLst/>
                <a:cxnLst>
                  <a:cxn ang="0">
                    <a:pos x="77" y="0"/>
                  </a:cxn>
                  <a:cxn ang="0">
                    <a:pos x="77" y="0"/>
                  </a:cxn>
                  <a:cxn ang="0">
                    <a:pos x="77" y="0"/>
                  </a:cxn>
                  <a:cxn ang="0">
                    <a:pos x="75" y="0"/>
                  </a:cxn>
                  <a:cxn ang="0">
                    <a:pos x="73" y="0"/>
                  </a:cxn>
                  <a:cxn ang="0">
                    <a:pos x="73" y="0"/>
                  </a:cxn>
                  <a:cxn ang="0">
                    <a:pos x="73" y="0"/>
                  </a:cxn>
                  <a:cxn ang="0">
                    <a:pos x="72" y="8"/>
                  </a:cxn>
                  <a:cxn ang="0">
                    <a:pos x="70" y="15"/>
                  </a:cxn>
                  <a:cxn ang="0">
                    <a:pos x="68" y="21"/>
                  </a:cxn>
                  <a:cxn ang="0">
                    <a:pos x="62" y="27"/>
                  </a:cxn>
                  <a:cxn ang="0">
                    <a:pos x="56" y="31"/>
                  </a:cxn>
                  <a:cxn ang="0">
                    <a:pos x="51" y="34"/>
                  </a:cxn>
                  <a:cxn ang="0">
                    <a:pos x="45" y="36"/>
                  </a:cxn>
                  <a:cxn ang="0">
                    <a:pos x="37" y="36"/>
                  </a:cxn>
                  <a:cxn ang="0">
                    <a:pos x="32" y="36"/>
                  </a:cxn>
                  <a:cxn ang="0">
                    <a:pos x="26" y="34"/>
                  </a:cxn>
                  <a:cxn ang="0">
                    <a:pos x="20" y="32"/>
                  </a:cxn>
                  <a:cxn ang="0">
                    <a:pos x="15" y="29"/>
                  </a:cxn>
                  <a:cxn ang="0">
                    <a:pos x="7" y="21"/>
                  </a:cxn>
                  <a:cxn ang="0">
                    <a:pos x="3" y="12"/>
                  </a:cxn>
                  <a:cxn ang="0">
                    <a:pos x="1" y="12"/>
                  </a:cxn>
                  <a:cxn ang="0">
                    <a:pos x="0" y="12"/>
                  </a:cxn>
                  <a:cxn ang="0">
                    <a:pos x="1" y="17"/>
                  </a:cxn>
                  <a:cxn ang="0">
                    <a:pos x="3" y="23"/>
                  </a:cxn>
                  <a:cxn ang="0">
                    <a:pos x="9" y="29"/>
                  </a:cxn>
                  <a:cxn ang="0">
                    <a:pos x="13" y="32"/>
                  </a:cxn>
                  <a:cxn ang="0">
                    <a:pos x="18" y="36"/>
                  </a:cxn>
                  <a:cxn ang="0">
                    <a:pos x="24" y="38"/>
                  </a:cxn>
                  <a:cxn ang="0">
                    <a:pos x="30" y="40"/>
                  </a:cxn>
                  <a:cxn ang="0">
                    <a:pos x="37" y="40"/>
                  </a:cxn>
                  <a:cxn ang="0">
                    <a:pos x="45" y="40"/>
                  </a:cxn>
                  <a:cxn ang="0">
                    <a:pos x="53" y="38"/>
                  </a:cxn>
                  <a:cxn ang="0">
                    <a:pos x="60" y="34"/>
                  </a:cxn>
                  <a:cxn ang="0">
                    <a:pos x="66" y="29"/>
                  </a:cxn>
                  <a:cxn ang="0">
                    <a:pos x="70" y="23"/>
                  </a:cxn>
                  <a:cxn ang="0">
                    <a:pos x="73" y="15"/>
                  </a:cxn>
                  <a:cxn ang="0">
                    <a:pos x="75" y="8"/>
                  </a:cxn>
                  <a:cxn ang="0">
                    <a:pos x="77" y="0"/>
                  </a:cxn>
                </a:cxnLst>
                <a:rect l="0" t="0" r="r" b="b"/>
                <a:pathLst>
                  <a:path w="77" h="40">
                    <a:moveTo>
                      <a:pt x="77" y="0"/>
                    </a:moveTo>
                    <a:lnTo>
                      <a:pt x="77" y="0"/>
                    </a:lnTo>
                    <a:lnTo>
                      <a:pt x="77" y="0"/>
                    </a:lnTo>
                    <a:lnTo>
                      <a:pt x="75" y="0"/>
                    </a:lnTo>
                    <a:lnTo>
                      <a:pt x="73" y="0"/>
                    </a:lnTo>
                    <a:lnTo>
                      <a:pt x="73" y="0"/>
                    </a:lnTo>
                    <a:lnTo>
                      <a:pt x="73" y="0"/>
                    </a:lnTo>
                    <a:lnTo>
                      <a:pt x="72" y="8"/>
                    </a:lnTo>
                    <a:lnTo>
                      <a:pt x="70" y="15"/>
                    </a:lnTo>
                    <a:lnTo>
                      <a:pt x="68" y="21"/>
                    </a:lnTo>
                    <a:lnTo>
                      <a:pt x="62" y="27"/>
                    </a:lnTo>
                    <a:lnTo>
                      <a:pt x="56" y="31"/>
                    </a:lnTo>
                    <a:lnTo>
                      <a:pt x="51" y="34"/>
                    </a:lnTo>
                    <a:lnTo>
                      <a:pt x="45" y="36"/>
                    </a:lnTo>
                    <a:lnTo>
                      <a:pt x="37" y="36"/>
                    </a:lnTo>
                    <a:lnTo>
                      <a:pt x="32" y="36"/>
                    </a:lnTo>
                    <a:lnTo>
                      <a:pt x="26" y="34"/>
                    </a:lnTo>
                    <a:lnTo>
                      <a:pt x="20" y="32"/>
                    </a:lnTo>
                    <a:lnTo>
                      <a:pt x="15" y="29"/>
                    </a:lnTo>
                    <a:lnTo>
                      <a:pt x="7" y="21"/>
                    </a:lnTo>
                    <a:lnTo>
                      <a:pt x="3" y="12"/>
                    </a:lnTo>
                    <a:lnTo>
                      <a:pt x="1" y="12"/>
                    </a:lnTo>
                    <a:lnTo>
                      <a:pt x="0" y="12"/>
                    </a:lnTo>
                    <a:lnTo>
                      <a:pt x="1" y="17"/>
                    </a:lnTo>
                    <a:lnTo>
                      <a:pt x="3" y="23"/>
                    </a:lnTo>
                    <a:lnTo>
                      <a:pt x="9" y="29"/>
                    </a:lnTo>
                    <a:lnTo>
                      <a:pt x="13" y="32"/>
                    </a:lnTo>
                    <a:lnTo>
                      <a:pt x="18" y="36"/>
                    </a:lnTo>
                    <a:lnTo>
                      <a:pt x="24" y="38"/>
                    </a:lnTo>
                    <a:lnTo>
                      <a:pt x="30" y="40"/>
                    </a:lnTo>
                    <a:lnTo>
                      <a:pt x="37" y="40"/>
                    </a:lnTo>
                    <a:lnTo>
                      <a:pt x="45" y="40"/>
                    </a:lnTo>
                    <a:lnTo>
                      <a:pt x="53" y="38"/>
                    </a:lnTo>
                    <a:lnTo>
                      <a:pt x="60" y="34"/>
                    </a:lnTo>
                    <a:lnTo>
                      <a:pt x="66" y="29"/>
                    </a:lnTo>
                    <a:lnTo>
                      <a:pt x="70" y="23"/>
                    </a:lnTo>
                    <a:lnTo>
                      <a:pt x="73" y="15"/>
                    </a:lnTo>
                    <a:lnTo>
                      <a:pt x="75" y="8"/>
                    </a:lnTo>
                    <a:lnTo>
                      <a:pt x="77" y="0"/>
                    </a:lnTo>
                    <a:close/>
                  </a:path>
                </a:pathLst>
              </a:custGeom>
              <a:solidFill>
                <a:srgbClr val="F0CE02"/>
              </a:solidFill>
              <a:ln w="9525">
                <a:noFill/>
                <a:round/>
                <a:headEnd/>
                <a:tailEnd/>
              </a:ln>
            </p:spPr>
            <p:txBody>
              <a:bodyPr/>
              <a:lstStyle/>
              <a:p>
                <a:endParaRPr lang="en-US"/>
              </a:p>
            </p:txBody>
          </p:sp>
          <p:sp>
            <p:nvSpPr>
              <p:cNvPr id="179546" name="Freeform 346"/>
              <p:cNvSpPr>
                <a:spLocks/>
              </p:cNvSpPr>
              <p:nvPr/>
            </p:nvSpPr>
            <p:spPr bwMode="auto">
              <a:xfrm>
                <a:off x="1828" y="1637"/>
                <a:ext cx="74" cy="38"/>
              </a:xfrm>
              <a:custGeom>
                <a:avLst/>
                <a:gdLst/>
                <a:ahLst/>
                <a:cxnLst>
                  <a:cxn ang="0">
                    <a:pos x="74" y="0"/>
                  </a:cxn>
                  <a:cxn ang="0">
                    <a:pos x="74" y="0"/>
                  </a:cxn>
                  <a:cxn ang="0">
                    <a:pos x="74" y="0"/>
                  </a:cxn>
                  <a:cxn ang="0">
                    <a:pos x="72" y="0"/>
                  </a:cxn>
                  <a:cxn ang="0">
                    <a:pos x="71" y="0"/>
                  </a:cxn>
                  <a:cxn ang="0">
                    <a:pos x="71" y="0"/>
                  </a:cxn>
                  <a:cxn ang="0">
                    <a:pos x="71" y="0"/>
                  </a:cxn>
                  <a:cxn ang="0">
                    <a:pos x="69" y="8"/>
                  </a:cxn>
                  <a:cxn ang="0">
                    <a:pos x="67" y="13"/>
                  </a:cxn>
                  <a:cxn ang="0">
                    <a:pos x="65" y="19"/>
                  </a:cxn>
                  <a:cxn ang="0">
                    <a:pos x="59" y="25"/>
                  </a:cxn>
                  <a:cxn ang="0">
                    <a:pos x="55" y="29"/>
                  </a:cxn>
                  <a:cxn ang="0">
                    <a:pos x="50" y="32"/>
                  </a:cxn>
                  <a:cxn ang="0">
                    <a:pos x="42" y="34"/>
                  </a:cxn>
                  <a:cxn ang="0">
                    <a:pos x="36" y="34"/>
                  </a:cxn>
                  <a:cxn ang="0">
                    <a:pos x="25" y="32"/>
                  </a:cxn>
                  <a:cxn ang="0">
                    <a:pos x="16" y="29"/>
                  </a:cxn>
                  <a:cxn ang="0">
                    <a:pos x="8" y="19"/>
                  </a:cxn>
                  <a:cxn ang="0">
                    <a:pos x="4" y="10"/>
                  </a:cxn>
                  <a:cxn ang="0">
                    <a:pos x="2" y="12"/>
                  </a:cxn>
                  <a:cxn ang="0">
                    <a:pos x="0" y="12"/>
                  </a:cxn>
                  <a:cxn ang="0">
                    <a:pos x="2" y="17"/>
                  </a:cxn>
                  <a:cxn ang="0">
                    <a:pos x="4" y="23"/>
                  </a:cxn>
                  <a:cxn ang="0">
                    <a:pos x="8" y="27"/>
                  </a:cxn>
                  <a:cxn ang="0">
                    <a:pos x="14" y="31"/>
                  </a:cxn>
                  <a:cxn ang="0">
                    <a:pos x="17" y="34"/>
                  </a:cxn>
                  <a:cxn ang="0">
                    <a:pos x="23" y="36"/>
                  </a:cxn>
                  <a:cxn ang="0">
                    <a:pos x="29" y="38"/>
                  </a:cxn>
                  <a:cxn ang="0">
                    <a:pos x="36" y="38"/>
                  </a:cxn>
                  <a:cxn ang="0">
                    <a:pos x="44" y="38"/>
                  </a:cxn>
                  <a:cxn ang="0">
                    <a:pos x="52" y="36"/>
                  </a:cxn>
                  <a:cxn ang="0">
                    <a:pos x="57" y="32"/>
                  </a:cxn>
                  <a:cxn ang="0">
                    <a:pos x="63" y="27"/>
                  </a:cxn>
                  <a:cxn ang="0">
                    <a:pos x="67" y="21"/>
                  </a:cxn>
                  <a:cxn ang="0">
                    <a:pos x="71" y="15"/>
                  </a:cxn>
                  <a:cxn ang="0">
                    <a:pos x="72" y="8"/>
                  </a:cxn>
                  <a:cxn ang="0">
                    <a:pos x="74" y="0"/>
                  </a:cxn>
                </a:cxnLst>
                <a:rect l="0" t="0" r="r" b="b"/>
                <a:pathLst>
                  <a:path w="74" h="38">
                    <a:moveTo>
                      <a:pt x="74" y="0"/>
                    </a:moveTo>
                    <a:lnTo>
                      <a:pt x="74" y="0"/>
                    </a:lnTo>
                    <a:lnTo>
                      <a:pt x="74" y="0"/>
                    </a:lnTo>
                    <a:lnTo>
                      <a:pt x="72" y="0"/>
                    </a:lnTo>
                    <a:lnTo>
                      <a:pt x="71" y="0"/>
                    </a:lnTo>
                    <a:lnTo>
                      <a:pt x="71" y="0"/>
                    </a:lnTo>
                    <a:lnTo>
                      <a:pt x="71" y="0"/>
                    </a:lnTo>
                    <a:lnTo>
                      <a:pt x="69" y="8"/>
                    </a:lnTo>
                    <a:lnTo>
                      <a:pt x="67" y="13"/>
                    </a:lnTo>
                    <a:lnTo>
                      <a:pt x="65" y="19"/>
                    </a:lnTo>
                    <a:lnTo>
                      <a:pt x="59" y="25"/>
                    </a:lnTo>
                    <a:lnTo>
                      <a:pt x="55" y="29"/>
                    </a:lnTo>
                    <a:lnTo>
                      <a:pt x="50" y="32"/>
                    </a:lnTo>
                    <a:lnTo>
                      <a:pt x="42" y="34"/>
                    </a:lnTo>
                    <a:lnTo>
                      <a:pt x="36" y="34"/>
                    </a:lnTo>
                    <a:lnTo>
                      <a:pt x="25" y="32"/>
                    </a:lnTo>
                    <a:lnTo>
                      <a:pt x="16" y="29"/>
                    </a:lnTo>
                    <a:lnTo>
                      <a:pt x="8" y="19"/>
                    </a:lnTo>
                    <a:lnTo>
                      <a:pt x="4" y="10"/>
                    </a:lnTo>
                    <a:lnTo>
                      <a:pt x="2" y="12"/>
                    </a:lnTo>
                    <a:lnTo>
                      <a:pt x="0" y="12"/>
                    </a:lnTo>
                    <a:lnTo>
                      <a:pt x="2" y="17"/>
                    </a:lnTo>
                    <a:lnTo>
                      <a:pt x="4" y="23"/>
                    </a:lnTo>
                    <a:lnTo>
                      <a:pt x="8" y="27"/>
                    </a:lnTo>
                    <a:lnTo>
                      <a:pt x="14" y="31"/>
                    </a:lnTo>
                    <a:lnTo>
                      <a:pt x="17" y="34"/>
                    </a:lnTo>
                    <a:lnTo>
                      <a:pt x="23" y="36"/>
                    </a:lnTo>
                    <a:lnTo>
                      <a:pt x="29" y="38"/>
                    </a:lnTo>
                    <a:lnTo>
                      <a:pt x="36" y="38"/>
                    </a:lnTo>
                    <a:lnTo>
                      <a:pt x="44" y="38"/>
                    </a:lnTo>
                    <a:lnTo>
                      <a:pt x="52" y="36"/>
                    </a:lnTo>
                    <a:lnTo>
                      <a:pt x="57" y="32"/>
                    </a:lnTo>
                    <a:lnTo>
                      <a:pt x="63" y="27"/>
                    </a:lnTo>
                    <a:lnTo>
                      <a:pt x="67" y="21"/>
                    </a:lnTo>
                    <a:lnTo>
                      <a:pt x="71" y="15"/>
                    </a:lnTo>
                    <a:lnTo>
                      <a:pt x="72" y="8"/>
                    </a:lnTo>
                    <a:lnTo>
                      <a:pt x="74" y="0"/>
                    </a:lnTo>
                    <a:close/>
                  </a:path>
                </a:pathLst>
              </a:custGeom>
              <a:solidFill>
                <a:srgbClr val="F0CF01"/>
              </a:solidFill>
              <a:ln w="9525">
                <a:noFill/>
                <a:round/>
                <a:headEnd/>
                <a:tailEnd/>
              </a:ln>
            </p:spPr>
            <p:txBody>
              <a:bodyPr/>
              <a:lstStyle/>
              <a:p>
                <a:endParaRPr lang="en-US"/>
              </a:p>
            </p:txBody>
          </p:sp>
          <p:sp>
            <p:nvSpPr>
              <p:cNvPr id="179547" name="Freeform 347"/>
              <p:cNvSpPr>
                <a:spLocks/>
              </p:cNvSpPr>
              <p:nvPr/>
            </p:nvSpPr>
            <p:spPr bwMode="auto">
              <a:xfrm>
                <a:off x="1830" y="1637"/>
                <a:ext cx="70" cy="36"/>
              </a:xfrm>
              <a:custGeom>
                <a:avLst/>
                <a:gdLst/>
                <a:ahLst/>
                <a:cxnLst>
                  <a:cxn ang="0">
                    <a:pos x="70" y="0"/>
                  </a:cxn>
                  <a:cxn ang="0">
                    <a:pos x="70" y="0"/>
                  </a:cxn>
                  <a:cxn ang="0">
                    <a:pos x="70" y="0"/>
                  </a:cxn>
                  <a:cxn ang="0">
                    <a:pos x="69" y="0"/>
                  </a:cxn>
                  <a:cxn ang="0">
                    <a:pos x="67" y="0"/>
                  </a:cxn>
                  <a:cxn ang="0">
                    <a:pos x="67" y="0"/>
                  </a:cxn>
                  <a:cxn ang="0">
                    <a:pos x="67" y="0"/>
                  </a:cxn>
                  <a:cxn ang="0">
                    <a:pos x="65" y="8"/>
                  </a:cxn>
                  <a:cxn ang="0">
                    <a:pos x="63" y="13"/>
                  </a:cxn>
                  <a:cxn ang="0">
                    <a:pos x="61" y="19"/>
                  </a:cxn>
                  <a:cxn ang="0">
                    <a:pos x="57" y="23"/>
                  </a:cxn>
                  <a:cxn ang="0">
                    <a:pos x="52" y="27"/>
                  </a:cxn>
                  <a:cxn ang="0">
                    <a:pos x="46" y="31"/>
                  </a:cxn>
                  <a:cxn ang="0">
                    <a:pos x="40" y="32"/>
                  </a:cxn>
                  <a:cxn ang="0">
                    <a:pos x="34" y="32"/>
                  </a:cxn>
                  <a:cxn ang="0">
                    <a:pos x="23" y="31"/>
                  </a:cxn>
                  <a:cxn ang="0">
                    <a:pos x="15" y="27"/>
                  </a:cxn>
                  <a:cxn ang="0">
                    <a:pos x="8" y="19"/>
                  </a:cxn>
                  <a:cxn ang="0">
                    <a:pos x="2" y="10"/>
                  </a:cxn>
                  <a:cxn ang="0">
                    <a:pos x="2" y="10"/>
                  </a:cxn>
                  <a:cxn ang="0">
                    <a:pos x="2" y="10"/>
                  </a:cxn>
                  <a:cxn ang="0">
                    <a:pos x="0" y="10"/>
                  </a:cxn>
                  <a:cxn ang="0">
                    <a:pos x="0" y="12"/>
                  </a:cxn>
                  <a:cxn ang="0">
                    <a:pos x="4" y="21"/>
                  </a:cxn>
                  <a:cxn ang="0">
                    <a:pos x="12" y="29"/>
                  </a:cxn>
                  <a:cxn ang="0">
                    <a:pos x="17" y="32"/>
                  </a:cxn>
                  <a:cxn ang="0">
                    <a:pos x="23" y="34"/>
                  </a:cxn>
                  <a:cxn ang="0">
                    <a:pos x="29" y="36"/>
                  </a:cxn>
                  <a:cxn ang="0">
                    <a:pos x="34" y="36"/>
                  </a:cxn>
                  <a:cxn ang="0">
                    <a:pos x="42" y="36"/>
                  </a:cxn>
                  <a:cxn ang="0">
                    <a:pos x="48" y="34"/>
                  </a:cxn>
                  <a:cxn ang="0">
                    <a:pos x="53" y="31"/>
                  </a:cxn>
                  <a:cxn ang="0">
                    <a:pos x="59" y="27"/>
                  </a:cxn>
                  <a:cxn ang="0">
                    <a:pos x="65" y="21"/>
                  </a:cxn>
                  <a:cxn ang="0">
                    <a:pos x="67" y="15"/>
                  </a:cxn>
                  <a:cxn ang="0">
                    <a:pos x="69" y="8"/>
                  </a:cxn>
                  <a:cxn ang="0">
                    <a:pos x="70" y="0"/>
                  </a:cxn>
                </a:cxnLst>
                <a:rect l="0" t="0" r="r" b="b"/>
                <a:pathLst>
                  <a:path w="70" h="36">
                    <a:moveTo>
                      <a:pt x="70" y="0"/>
                    </a:moveTo>
                    <a:lnTo>
                      <a:pt x="70" y="0"/>
                    </a:lnTo>
                    <a:lnTo>
                      <a:pt x="70" y="0"/>
                    </a:lnTo>
                    <a:lnTo>
                      <a:pt x="69" y="0"/>
                    </a:lnTo>
                    <a:lnTo>
                      <a:pt x="67" y="0"/>
                    </a:lnTo>
                    <a:lnTo>
                      <a:pt x="67" y="0"/>
                    </a:lnTo>
                    <a:lnTo>
                      <a:pt x="67" y="0"/>
                    </a:lnTo>
                    <a:lnTo>
                      <a:pt x="65" y="8"/>
                    </a:lnTo>
                    <a:lnTo>
                      <a:pt x="63" y="13"/>
                    </a:lnTo>
                    <a:lnTo>
                      <a:pt x="61" y="19"/>
                    </a:lnTo>
                    <a:lnTo>
                      <a:pt x="57" y="23"/>
                    </a:lnTo>
                    <a:lnTo>
                      <a:pt x="52" y="27"/>
                    </a:lnTo>
                    <a:lnTo>
                      <a:pt x="46" y="31"/>
                    </a:lnTo>
                    <a:lnTo>
                      <a:pt x="40" y="32"/>
                    </a:lnTo>
                    <a:lnTo>
                      <a:pt x="34" y="32"/>
                    </a:lnTo>
                    <a:lnTo>
                      <a:pt x="23" y="31"/>
                    </a:lnTo>
                    <a:lnTo>
                      <a:pt x="15" y="27"/>
                    </a:lnTo>
                    <a:lnTo>
                      <a:pt x="8" y="19"/>
                    </a:lnTo>
                    <a:lnTo>
                      <a:pt x="2" y="10"/>
                    </a:lnTo>
                    <a:lnTo>
                      <a:pt x="2" y="10"/>
                    </a:lnTo>
                    <a:lnTo>
                      <a:pt x="2" y="10"/>
                    </a:lnTo>
                    <a:lnTo>
                      <a:pt x="0" y="10"/>
                    </a:lnTo>
                    <a:lnTo>
                      <a:pt x="0" y="12"/>
                    </a:lnTo>
                    <a:lnTo>
                      <a:pt x="4" y="21"/>
                    </a:lnTo>
                    <a:lnTo>
                      <a:pt x="12" y="29"/>
                    </a:lnTo>
                    <a:lnTo>
                      <a:pt x="17" y="32"/>
                    </a:lnTo>
                    <a:lnTo>
                      <a:pt x="23" y="34"/>
                    </a:lnTo>
                    <a:lnTo>
                      <a:pt x="29" y="36"/>
                    </a:lnTo>
                    <a:lnTo>
                      <a:pt x="34" y="36"/>
                    </a:lnTo>
                    <a:lnTo>
                      <a:pt x="42" y="36"/>
                    </a:lnTo>
                    <a:lnTo>
                      <a:pt x="48" y="34"/>
                    </a:lnTo>
                    <a:lnTo>
                      <a:pt x="53" y="31"/>
                    </a:lnTo>
                    <a:lnTo>
                      <a:pt x="59" y="27"/>
                    </a:lnTo>
                    <a:lnTo>
                      <a:pt x="65" y="21"/>
                    </a:lnTo>
                    <a:lnTo>
                      <a:pt x="67" y="15"/>
                    </a:lnTo>
                    <a:lnTo>
                      <a:pt x="69" y="8"/>
                    </a:lnTo>
                    <a:lnTo>
                      <a:pt x="70" y="0"/>
                    </a:lnTo>
                    <a:close/>
                  </a:path>
                </a:pathLst>
              </a:custGeom>
              <a:solidFill>
                <a:srgbClr val="F0D000"/>
              </a:solidFill>
              <a:ln w="9525">
                <a:noFill/>
                <a:round/>
                <a:headEnd/>
                <a:tailEnd/>
              </a:ln>
            </p:spPr>
            <p:txBody>
              <a:bodyPr/>
              <a:lstStyle/>
              <a:p>
                <a:endParaRPr lang="en-US"/>
              </a:p>
            </p:txBody>
          </p:sp>
          <p:sp>
            <p:nvSpPr>
              <p:cNvPr id="179548" name="Freeform 348"/>
              <p:cNvSpPr>
                <a:spLocks/>
              </p:cNvSpPr>
              <p:nvPr/>
            </p:nvSpPr>
            <p:spPr bwMode="auto">
              <a:xfrm>
                <a:off x="1832" y="1637"/>
                <a:ext cx="67" cy="34"/>
              </a:xfrm>
              <a:custGeom>
                <a:avLst/>
                <a:gdLst/>
                <a:ahLst/>
                <a:cxnLst>
                  <a:cxn ang="0">
                    <a:pos x="67" y="0"/>
                  </a:cxn>
                  <a:cxn ang="0">
                    <a:pos x="67" y="0"/>
                  </a:cxn>
                  <a:cxn ang="0">
                    <a:pos x="67" y="0"/>
                  </a:cxn>
                  <a:cxn ang="0">
                    <a:pos x="65" y="0"/>
                  </a:cxn>
                  <a:cxn ang="0">
                    <a:pos x="63" y="0"/>
                  </a:cxn>
                  <a:cxn ang="0">
                    <a:pos x="63" y="0"/>
                  </a:cxn>
                  <a:cxn ang="0">
                    <a:pos x="63" y="0"/>
                  </a:cxn>
                  <a:cxn ang="0">
                    <a:pos x="61" y="6"/>
                  </a:cxn>
                  <a:cxn ang="0">
                    <a:pos x="61" y="12"/>
                  </a:cxn>
                  <a:cxn ang="0">
                    <a:pos x="57" y="17"/>
                  </a:cxn>
                  <a:cxn ang="0">
                    <a:pos x="53" y="23"/>
                  </a:cxn>
                  <a:cxn ang="0">
                    <a:pos x="50" y="25"/>
                  </a:cxn>
                  <a:cxn ang="0">
                    <a:pos x="44" y="29"/>
                  </a:cxn>
                  <a:cxn ang="0">
                    <a:pos x="38" y="31"/>
                  </a:cxn>
                  <a:cxn ang="0">
                    <a:pos x="32" y="31"/>
                  </a:cxn>
                  <a:cxn ang="0">
                    <a:pos x="23" y="29"/>
                  </a:cxn>
                  <a:cxn ang="0">
                    <a:pos x="13" y="25"/>
                  </a:cxn>
                  <a:cxn ang="0">
                    <a:pos x="8" y="17"/>
                  </a:cxn>
                  <a:cxn ang="0">
                    <a:pos x="2" y="10"/>
                  </a:cxn>
                  <a:cxn ang="0">
                    <a:pos x="2" y="10"/>
                  </a:cxn>
                  <a:cxn ang="0">
                    <a:pos x="0" y="10"/>
                  </a:cxn>
                  <a:cxn ang="0">
                    <a:pos x="0" y="10"/>
                  </a:cxn>
                  <a:cxn ang="0">
                    <a:pos x="0" y="10"/>
                  </a:cxn>
                  <a:cxn ang="0">
                    <a:pos x="4" y="19"/>
                  </a:cxn>
                  <a:cxn ang="0">
                    <a:pos x="12" y="29"/>
                  </a:cxn>
                  <a:cxn ang="0">
                    <a:pos x="21" y="32"/>
                  </a:cxn>
                  <a:cxn ang="0">
                    <a:pos x="32" y="34"/>
                  </a:cxn>
                  <a:cxn ang="0">
                    <a:pos x="38" y="34"/>
                  </a:cxn>
                  <a:cxn ang="0">
                    <a:pos x="46" y="32"/>
                  </a:cxn>
                  <a:cxn ang="0">
                    <a:pos x="51" y="29"/>
                  </a:cxn>
                  <a:cxn ang="0">
                    <a:pos x="55" y="25"/>
                  </a:cxn>
                  <a:cxn ang="0">
                    <a:pos x="61" y="19"/>
                  </a:cxn>
                  <a:cxn ang="0">
                    <a:pos x="63" y="13"/>
                  </a:cxn>
                  <a:cxn ang="0">
                    <a:pos x="65" y="8"/>
                  </a:cxn>
                  <a:cxn ang="0">
                    <a:pos x="67" y="0"/>
                  </a:cxn>
                </a:cxnLst>
                <a:rect l="0" t="0" r="r" b="b"/>
                <a:pathLst>
                  <a:path w="67" h="34">
                    <a:moveTo>
                      <a:pt x="67" y="0"/>
                    </a:moveTo>
                    <a:lnTo>
                      <a:pt x="67" y="0"/>
                    </a:lnTo>
                    <a:lnTo>
                      <a:pt x="67" y="0"/>
                    </a:lnTo>
                    <a:lnTo>
                      <a:pt x="65" y="0"/>
                    </a:lnTo>
                    <a:lnTo>
                      <a:pt x="63" y="0"/>
                    </a:lnTo>
                    <a:lnTo>
                      <a:pt x="63" y="0"/>
                    </a:lnTo>
                    <a:lnTo>
                      <a:pt x="63" y="0"/>
                    </a:lnTo>
                    <a:lnTo>
                      <a:pt x="61" y="6"/>
                    </a:lnTo>
                    <a:lnTo>
                      <a:pt x="61" y="12"/>
                    </a:lnTo>
                    <a:lnTo>
                      <a:pt x="57" y="17"/>
                    </a:lnTo>
                    <a:lnTo>
                      <a:pt x="53" y="23"/>
                    </a:lnTo>
                    <a:lnTo>
                      <a:pt x="50" y="25"/>
                    </a:lnTo>
                    <a:lnTo>
                      <a:pt x="44" y="29"/>
                    </a:lnTo>
                    <a:lnTo>
                      <a:pt x="38" y="31"/>
                    </a:lnTo>
                    <a:lnTo>
                      <a:pt x="32" y="31"/>
                    </a:lnTo>
                    <a:lnTo>
                      <a:pt x="23" y="29"/>
                    </a:lnTo>
                    <a:lnTo>
                      <a:pt x="13" y="25"/>
                    </a:lnTo>
                    <a:lnTo>
                      <a:pt x="8" y="17"/>
                    </a:lnTo>
                    <a:lnTo>
                      <a:pt x="2" y="10"/>
                    </a:lnTo>
                    <a:lnTo>
                      <a:pt x="2" y="10"/>
                    </a:lnTo>
                    <a:lnTo>
                      <a:pt x="0" y="10"/>
                    </a:lnTo>
                    <a:lnTo>
                      <a:pt x="0" y="10"/>
                    </a:lnTo>
                    <a:lnTo>
                      <a:pt x="0" y="10"/>
                    </a:lnTo>
                    <a:lnTo>
                      <a:pt x="4" y="19"/>
                    </a:lnTo>
                    <a:lnTo>
                      <a:pt x="12" y="29"/>
                    </a:lnTo>
                    <a:lnTo>
                      <a:pt x="21" y="32"/>
                    </a:lnTo>
                    <a:lnTo>
                      <a:pt x="32" y="34"/>
                    </a:lnTo>
                    <a:lnTo>
                      <a:pt x="38" y="34"/>
                    </a:lnTo>
                    <a:lnTo>
                      <a:pt x="46" y="32"/>
                    </a:lnTo>
                    <a:lnTo>
                      <a:pt x="51" y="29"/>
                    </a:lnTo>
                    <a:lnTo>
                      <a:pt x="55" y="25"/>
                    </a:lnTo>
                    <a:lnTo>
                      <a:pt x="61" y="19"/>
                    </a:lnTo>
                    <a:lnTo>
                      <a:pt x="63" y="13"/>
                    </a:lnTo>
                    <a:lnTo>
                      <a:pt x="65" y="8"/>
                    </a:lnTo>
                    <a:lnTo>
                      <a:pt x="67" y="0"/>
                    </a:lnTo>
                    <a:close/>
                  </a:path>
                </a:pathLst>
              </a:custGeom>
              <a:solidFill>
                <a:srgbClr val="F0D100"/>
              </a:solidFill>
              <a:ln w="9525">
                <a:noFill/>
                <a:round/>
                <a:headEnd/>
                <a:tailEnd/>
              </a:ln>
            </p:spPr>
            <p:txBody>
              <a:bodyPr/>
              <a:lstStyle/>
              <a:p>
                <a:endParaRPr lang="en-US"/>
              </a:p>
            </p:txBody>
          </p:sp>
          <p:sp>
            <p:nvSpPr>
              <p:cNvPr id="179549" name="Freeform 349"/>
              <p:cNvSpPr>
                <a:spLocks/>
              </p:cNvSpPr>
              <p:nvPr/>
            </p:nvSpPr>
            <p:spPr bwMode="auto">
              <a:xfrm>
                <a:off x="1832" y="1637"/>
                <a:ext cx="65" cy="32"/>
              </a:xfrm>
              <a:custGeom>
                <a:avLst/>
                <a:gdLst/>
                <a:ahLst/>
                <a:cxnLst>
                  <a:cxn ang="0">
                    <a:pos x="65" y="0"/>
                  </a:cxn>
                  <a:cxn ang="0">
                    <a:pos x="65" y="0"/>
                  </a:cxn>
                  <a:cxn ang="0">
                    <a:pos x="65" y="0"/>
                  </a:cxn>
                  <a:cxn ang="0">
                    <a:pos x="63" y="0"/>
                  </a:cxn>
                  <a:cxn ang="0">
                    <a:pos x="61" y="0"/>
                  </a:cxn>
                  <a:cxn ang="0">
                    <a:pos x="59" y="6"/>
                  </a:cxn>
                  <a:cxn ang="0">
                    <a:pos x="59" y="12"/>
                  </a:cxn>
                  <a:cxn ang="0">
                    <a:pos x="55" y="17"/>
                  </a:cxn>
                  <a:cxn ang="0">
                    <a:pos x="51" y="21"/>
                  </a:cxn>
                  <a:cxn ang="0">
                    <a:pos x="48" y="25"/>
                  </a:cxn>
                  <a:cxn ang="0">
                    <a:pos x="44" y="27"/>
                  </a:cxn>
                  <a:cxn ang="0">
                    <a:pos x="38" y="29"/>
                  </a:cxn>
                  <a:cxn ang="0">
                    <a:pos x="32" y="29"/>
                  </a:cxn>
                  <a:cxn ang="0">
                    <a:pos x="23" y="27"/>
                  </a:cxn>
                  <a:cxn ang="0">
                    <a:pos x="15" y="23"/>
                  </a:cxn>
                  <a:cxn ang="0">
                    <a:pos x="10" y="17"/>
                  </a:cxn>
                  <a:cxn ang="0">
                    <a:pos x="4" y="10"/>
                  </a:cxn>
                  <a:cxn ang="0">
                    <a:pos x="2" y="10"/>
                  </a:cxn>
                  <a:cxn ang="0">
                    <a:pos x="0" y="10"/>
                  </a:cxn>
                  <a:cxn ang="0">
                    <a:pos x="6" y="19"/>
                  </a:cxn>
                  <a:cxn ang="0">
                    <a:pos x="13" y="27"/>
                  </a:cxn>
                  <a:cxn ang="0">
                    <a:pos x="21" y="31"/>
                  </a:cxn>
                  <a:cxn ang="0">
                    <a:pos x="32" y="32"/>
                  </a:cxn>
                  <a:cxn ang="0">
                    <a:pos x="38" y="32"/>
                  </a:cxn>
                  <a:cxn ang="0">
                    <a:pos x="44" y="31"/>
                  </a:cxn>
                  <a:cxn ang="0">
                    <a:pos x="50" y="27"/>
                  </a:cxn>
                  <a:cxn ang="0">
                    <a:pos x="55" y="23"/>
                  </a:cxn>
                  <a:cxn ang="0">
                    <a:pos x="59" y="19"/>
                  </a:cxn>
                  <a:cxn ang="0">
                    <a:pos x="61" y="13"/>
                  </a:cxn>
                  <a:cxn ang="0">
                    <a:pos x="63" y="8"/>
                  </a:cxn>
                  <a:cxn ang="0">
                    <a:pos x="65" y="0"/>
                  </a:cxn>
                </a:cxnLst>
                <a:rect l="0" t="0" r="r" b="b"/>
                <a:pathLst>
                  <a:path w="65" h="32">
                    <a:moveTo>
                      <a:pt x="65" y="0"/>
                    </a:moveTo>
                    <a:lnTo>
                      <a:pt x="65" y="0"/>
                    </a:lnTo>
                    <a:lnTo>
                      <a:pt x="65" y="0"/>
                    </a:lnTo>
                    <a:lnTo>
                      <a:pt x="63" y="0"/>
                    </a:lnTo>
                    <a:lnTo>
                      <a:pt x="61" y="0"/>
                    </a:lnTo>
                    <a:lnTo>
                      <a:pt x="59" y="6"/>
                    </a:lnTo>
                    <a:lnTo>
                      <a:pt x="59" y="12"/>
                    </a:lnTo>
                    <a:lnTo>
                      <a:pt x="55" y="17"/>
                    </a:lnTo>
                    <a:lnTo>
                      <a:pt x="51" y="21"/>
                    </a:lnTo>
                    <a:lnTo>
                      <a:pt x="48" y="25"/>
                    </a:lnTo>
                    <a:lnTo>
                      <a:pt x="44" y="27"/>
                    </a:lnTo>
                    <a:lnTo>
                      <a:pt x="38" y="29"/>
                    </a:lnTo>
                    <a:lnTo>
                      <a:pt x="32" y="29"/>
                    </a:lnTo>
                    <a:lnTo>
                      <a:pt x="23" y="27"/>
                    </a:lnTo>
                    <a:lnTo>
                      <a:pt x="15" y="23"/>
                    </a:lnTo>
                    <a:lnTo>
                      <a:pt x="10" y="17"/>
                    </a:lnTo>
                    <a:lnTo>
                      <a:pt x="4" y="10"/>
                    </a:lnTo>
                    <a:lnTo>
                      <a:pt x="2" y="10"/>
                    </a:lnTo>
                    <a:lnTo>
                      <a:pt x="0" y="10"/>
                    </a:lnTo>
                    <a:lnTo>
                      <a:pt x="6" y="19"/>
                    </a:lnTo>
                    <a:lnTo>
                      <a:pt x="13" y="27"/>
                    </a:lnTo>
                    <a:lnTo>
                      <a:pt x="21" y="31"/>
                    </a:lnTo>
                    <a:lnTo>
                      <a:pt x="32" y="32"/>
                    </a:lnTo>
                    <a:lnTo>
                      <a:pt x="38" y="32"/>
                    </a:lnTo>
                    <a:lnTo>
                      <a:pt x="44" y="31"/>
                    </a:lnTo>
                    <a:lnTo>
                      <a:pt x="50" y="27"/>
                    </a:lnTo>
                    <a:lnTo>
                      <a:pt x="55" y="23"/>
                    </a:lnTo>
                    <a:lnTo>
                      <a:pt x="59" y="19"/>
                    </a:lnTo>
                    <a:lnTo>
                      <a:pt x="61" y="13"/>
                    </a:lnTo>
                    <a:lnTo>
                      <a:pt x="63" y="8"/>
                    </a:lnTo>
                    <a:lnTo>
                      <a:pt x="65" y="0"/>
                    </a:lnTo>
                    <a:close/>
                  </a:path>
                </a:pathLst>
              </a:custGeom>
              <a:solidFill>
                <a:srgbClr val="F0D200"/>
              </a:solidFill>
              <a:ln w="9525">
                <a:noFill/>
                <a:round/>
                <a:headEnd/>
                <a:tailEnd/>
              </a:ln>
            </p:spPr>
            <p:txBody>
              <a:bodyPr/>
              <a:lstStyle/>
              <a:p>
                <a:endParaRPr lang="en-US"/>
              </a:p>
            </p:txBody>
          </p:sp>
          <p:sp>
            <p:nvSpPr>
              <p:cNvPr id="179550" name="Freeform 350"/>
              <p:cNvSpPr>
                <a:spLocks/>
              </p:cNvSpPr>
              <p:nvPr/>
            </p:nvSpPr>
            <p:spPr bwMode="auto">
              <a:xfrm>
                <a:off x="1834" y="1637"/>
                <a:ext cx="61" cy="31"/>
              </a:xfrm>
              <a:custGeom>
                <a:avLst/>
                <a:gdLst/>
                <a:ahLst/>
                <a:cxnLst>
                  <a:cxn ang="0">
                    <a:pos x="61" y="0"/>
                  </a:cxn>
                  <a:cxn ang="0">
                    <a:pos x="61" y="0"/>
                  </a:cxn>
                  <a:cxn ang="0">
                    <a:pos x="61" y="0"/>
                  </a:cxn>
                  <a:cxn ang="0">
                    <a:pos x="59" y="0"/>
                  </a:cxn>
                  <a:cxn ang="0">
                    <a:pos x="57" y="0"/>
                  </a:cxn>
                  <a:cxn ang="0">
                    <a:pos x="55" y="6"/>
                  </a:cxn>
                  <a:cxn ang="0">
                    <a:pos x="55" y="12"/>
                  </a:cxn>
                  <a:cxn ang="0">
                    <a:pos x="51" y="15"/>
                  </a:cxn>
                  <a:cxn ang="0">
                    <a:pos x="49" y="19"/>
                  </a:cxn>
                  <a:cxn ang="0">
                    <a:pos x="46" y="23"/>
                  </a:cxn>
                  <a:cxn ang="0">
                    <a:pos x="40" y="25"/>
                  </a:cxn>
                  <a:cxn ang="0">
                    <a:pos x="36" y="27"/>
                  </a:cxn>
                  <a:cxn ang="0">
                    <a:pos x="30" y="27"/>
                  </a:cxn>
                  <a:cxn ang="0">
                    <a:pos x="21" y="25"/>
                  </a:cxn>
                  <a:cxn ang="0">
                    <a:pos x="13" y="21"/>
                  </a:cxn>
                  <a:cxn ang="0">
                    <a:pos x="8" y="15"/>
                  </a:cxn>
                  <a:cxn ang="0">
                    <a:pos x="4" y="8"/>
                  </a:cxn>
                  <a:cxn ang="0">
                    <a:pos x="2" y="10"/>
                  </a:cxn>
                  <a:cxn ang="0">
                    <a:pos x="0" y="10"/>
                  </a:cxn>
                  <a:cxn ang="0">
                    <a:pos x="6" y="17"/>
                  </a:cxn>
                  <a:cxn ang="0">
                    <a:pos x="11" y="25"/>
                  </a:cxn>
                  <a:cxn ang="0">
                    <a:pos x="21" y="29"/>
                  </a:cxn>
                  <a:cxn ang="0">
                    <a:pos x="30" y="31"/>
                  </a:cxn>
                  <a:cxn ang="0">
                    <a:pos x="36" y="31"/>
                  </a:cxn>
                  <a:cxn ang="0">
                    <a:pos x="42" y="29"/>
                  </a:cxn>
                  <a:cxn ang="0">
                    <a:pos x="48" y="25"/>
                  </a:cxn>
                  <a:cxn ang="0">
                    <a:pos x="51" y="23"/>
                  </a:cxn>
                  <a:cxn ang="0">
                    <a:pos x="55" y="17"/>
                  </a:cxn>
                  <a:cxn ang="0">
                    <a:pos x="57" y="12"/>
                  </a:cxn>
                  <a:cxn ang="0">
                    <a:pos x="59" y="6"/>
                  </a:cxn>
                  <a:cxn ang="0">
                    <a:pos x="61" y="0"/>
                  </a:cxn>
                </a:cxnLst>
                <a:rect l="0" t="0" r="r" b="b"/>
                <a:pathLst>
                  <a:path w="61" h="31">
                    <a:moveTo>
                      <a:pt x="61" y="0"/>
                    </a:moveTo>
                    <a:lnTo>
                      <a:pt x="61" y="0"/>
                    </a:lnTo>
                    <a:lnTo>
                      <a:pt x="61" y="0"/>
                    </a:lnTo>
                    <a:lnTo>
                      <a:pt x="59" y="0"/>
                    </a:lnTo>
                    <a:lnTo>
                      <a:pt x="57" y="0"/>
                    </a:lnTo>
                    <a:lnTo>
                      <a:pt x="55" y="6"/>
                    </a:lnTo>
                    <a:lnTo>
                      <a:pt x="55" y="12"/>
                    </a:lnTo>
                    <a:lnTo>
                      <a:pt x="51" y="15"/>
                    </a:lnTo>
                    <a:lnTo>
                      <a:pt x="49" y="19"/>
                    </a:lnTo>
                    <a:lnTo>
                      <a:pt x="46" y="23"/>
                    </a:lnTo>
                    <a:lnTo>
                      <a:pt x="40" y="25"/>
                    </a:lnTo>
                    <a:lnTo>
                      <a:pt x="36" y="27"/>
                    </a:lnTo>
                    <a:lnTo>
                      <a:pt x="30" y="27"/>
                    </a:lnTo>
                    <a:lnTo>
                      <a:pt x="21" y="25"/>
                    </a:lnTo>
                    <a:lnTo>
                      <a:pt x="13" y="21"/>
                    </a:lnTo>
                    <a:lnTo>
                      <a:pt x="8" y="15"/>
                    </a:lnTo>
                    <a:lnTo>
                      <a:pt x="4" y="8"/>
                    </a:lnTo>
                    <a:lnTo>
                      <a:pt x="2" y="10"/>
                    </a:lnTo>
                    <a:lnTo>
                      <a:pt x="0" y="10"/>
                    </a:lnTo>
                    <a:lnTo>
                      <a:pt x="6" y="17"/>
                    </a:lnTo>
                    <a:lnTo>
                      <a:pt x="11" y="25"/>
                    </a:lnTo>
                    <a:lnTo>
                      <a:pt x="21" y="29"/>
                    </a:lnTo>
                    <a:lnTo>
                      <a:pt x="30" y="31"/>
                    </a:lnTo>
                    <a:lnTo>
                      <a:pt x="36" y="31"/>
                    </a:lnTo>
                    <a:lnTo>
                      <a:pt x="42" y="29"/>
                    </a:lnTo>
                    <a:lnTo>
                      <a:pt x="48" y="25"/>
                    </a:lnTo>
                    <a:lnTo>
                      <a:pt x="51" y="23"/>
                    </a:lnTo>
                    <a:lnTo>
                      <a:pt x="55" y="17"/>
                    </a:lnTo>
                    <a:lnTo>
                      <a:pt x="57" y="12"/>
                    </a:lnTo>
                    <a:lnTo>
                      <a:pt x="59" y="6"/>
                    </a:lnTo>
                    <a:lnTo>
                      <a:pt x="61" y="0"/>
                    </a:lnTo>
                    <a:close/>
                  </a:path>
                </a:pathLst>
              </a:custGeom>
              <a:solidFill>
                <a:srgbClr val="F1D300"/>
              </a:solidFill>
              <a:ln w="9525">
                <a:noFill/>
                <a:round/>
                <a:headEnd/>
                <a:tailEnd/>
              </a:ln>
            </p:spPr>
            <p:txBody>
              <a:bodyPr/>
              <a:lstStyle/>
              <a:p>
                <a:endParaRPr lang="en-US"/>
              </a:p>
            </p:txBody>
          </p:sp>
          <p:sp>
            <p:nvSpPr>
              <p:cNvPr id="179551" name="Freeform 351"/>
              <p:cNvSpPr>
                <a:spLocks/>
              </p:cNvSpPr>
              <p:nvPr/>
            </p:nvSpPr>
            <p:spPr bwMode="auto">
              <a:xfrm>
                <a:off x="1836" y="1637"/>
                <a:ext cx="57" cy="29"/>
              </a:xfrm>
              <a:custGeom>
                <a:avLst/>
                <a:gdLst/>
                <a:ahLst/>
                <a:cxnLst>
                  <a:cxn ang="0">
                    <a:pos x="0" y="10"/>
                  </a:cxn>
                  <a:cxn ang="0">
                    <a:pos x="6" y="17"/>
                  </a:cxn>
                  <a:cxn ang="0">
                    <a:pos x="11" y="23"/>
                  </a:cxn>
                  <a:cxn ang="0">
                    <a:pos x="19" y="27"/>
                  </a:cxn>
                  <a:cxn ang="0">
                    <a:pos x="28" y="29"/>
                  </a:cxn>
                  <a:cxn ang="0">
                    <a:pos x="34" y="29"/>
                  </a:cxn>
                  <a:cxn ang="0">
                    <a:pos x="40" y="27"/>
                  </a:cxn>
                  <a:cxn ang="0">
                    <a:pos x="44" y="25"/>
                  </a:cxn>
                  <a:cxn ang="0">
                    <a:pos x="47" y="21"/>
                  </a:cxn>
                  <a:cxn ang="0">
                    <a:pos x="51" y="17"/>
                  </a:cxn>
                  <a:cxn ang="0">
                    <a:pos x="55" y="12"/>
                  </a:cxn>
                  <a:cxn ang="0">
                    <a:pos x="55" y="6"/>
                  </a:cxn>
                  <a:cxn ang="0">
                    <a:pos x="57" y="0"/>
                  </a:cxn>
                  <a:cxn ang="0">
                    <a:pos x="55" y="0"/>
                  </a:cxn>
                  <a:cxn ang="0">
                    <a:pos x="53" y="0"/>
                  </a:cxn>
                  <a:cxn ang="0">
                    <a:pos x="51" y="10"/>
                  </a:cxn>
                  <a:cxn ang="0">
                    <a:pos x="46" y="17"/>
                  </a:cxn>
                  <a:cxn ang="0">
                    <a:pos x="38" y="23"/>
                  </a:cxn>
                  <a:cxn ang="0">
                    <a:pos x="28" y="25"/>
                  </a:cxn>
                  <a:cxn ang="0">
                    <a:pos x="21" y="25"/>
                  </a:cxn>
                  <a:cxn ang="0">
                    <a:pos x="13" y="21"/>
                  </a:cxn>
                  <a:cxn ang="0">
                    <a:pos x="8" y="15"/>
                  </a:cxn>
                  <a:cxn ang="0">
                    <a:pos x="4" y="8"/>
                  </a:cxn>
                  <a:cxn ang="0">
                    <a:pos x="2" y="8"/>
                  </a:cxn>
                  <a:cxn ang="0">
                    <a:pos x="0" y="10"/>
                  </a:cxn>
                </a:cxnLst>
                <a:rect l="0" t="0" r="r" b="b"/>
                <a:pathLst>
                  <a:path w="57" h="29">
                    <a:moveTo>
                      <a:pt x="0" y="10"/>
                    </a:moveTo>
                    <a:lnTo>
                      <a:pt x="6" y="17"/>
                    </a:lnTo>
                    <a:lnTo>
                      <a:pt x="11" y="23"/>
                    </a:lnTo>
                    <a:lnTo>
                      <a:pt x="19" y="27"/>
                    </a:lnTo>
                    <a:lnTo>
                      <a:pt x="28" y="29"/>
                    </a:lnTo>
                    <a:lnTo>
                      <a:pt x="34" y="29"/>
                    </a:lnTo>
                    <a:lnTo>
                      <a:pt x="40" y="27"/>
                    </a:lnTo>
                    <a:lnTo>
                      <a:pt x="44" y="25"/>
                    </a:lnTo>
                    <a:lnTo>
                      <a:pt x="47" y="21"/>
                    </a:lnTo>
                    <a:lnTo>
                      <a:pt x="51" y="17"/>
                    </a:lnTo>
                    <a:lnTo>
                      <a:pt x="55" y="12"/>
                    </a:lnTo>
                    <a:lnTo>
                      <a:pt x="55" y="6"/>
                    </a:lnTo>
                    <a:lnTo>
                      <a:pt x="57" y="0"/>
                    </a:lnTo>
                    <a:lnTo>
                      <a:pt x="55" y="0"/>
                    </a:lnTo>
                    <a:lnTo>
                      <a:pt x="53" y="0"/>
                    </a:lnTo>
                    <a:lnTo>
                      <a:pt x="51" y="10"/>
                    </a:lnTo>
                    <a:lnTo>
                      <a:pt x="46" y="17"/>
                    </a:lnTo>
                    <a:lnTo>
                      <a:pt x="38" y="23"/>
                    </a:lnTo>
                    <a:lnTo>
                      <a:pt x="28" y="25"/>
                    </a:lnTo>
                    <a:lnTo>
                      <a:pt x="21" y="25"/>
                    </a:lnTo>
                    <a:lnTo>
                      <a:pt x="13" y="21"/>
                    </a:lnTo>
                    <a:lnTo>
                      <a:pt x="8" y="15"/>
                    </a:lnTo>
                    <a:lnTo>
                      <a:pt x="4" y="8"/>
                    </a:lnTo>
                    <a:lnTo>
                      <a:pt x="2" y="8"/>
                    </a:lnTo>
                    <a:lnTo>
                      <a:pt x="0" y="10"/>
                    </a:lnTo>
                    <a:close/>
                  </a:path>
                </a:pathLst>
              </a:custGeom>
              <a:solidFill>
                <a:srgbClr val="F1D500"/>
              </a:solidFill>
              <a:ln w="9525">
                <a:noFill/>
                <a:round/>
                <a:headEnd/>
                <a:tailEnd/>
              </a:ln>
            </p:spPr>
            <p:txBody>
              <a:bodyPr/>
              <a:lstStyle/>
              <a:p>
                <a:endParaRPr lang="en-US"/>
              </a:p>
            </p:txBody>
          </p:sp>
          <p:sp>
            <p:nvSpPr>
              <p:cNvPr id="179552" name="Freeform 352"/>
              <p:cNvSpPr>
                <a:spLocks/>
              </p:cNvSpPr>
              <p:nvPr/>
            </p:nvSpPr>
            <p:spPr bwMode="auto">
              <a:xfrm>
                <a:off x="1838" y="1637"/>
                <a:ext cx="53" cy="27"/>
              </a:xfrm>
              <a:custGeom>
                <a:avLst/>
                <a:gdLst/>
                <a:ahLst/>
                <a:cxnLst>
                  <a:cxn ang="0">
                    <a:pos x="0" y="8"/>
                  </a:cxn>
                  <a:cxn ang="0">
                    <a:pos x="4" y="15"/>
                  </a:cxn>
                  <a:cxn ang="0">
                    <a:pos x="9" y="21"/>
                  </a:cxn>
                  <a:cxn ang="0">
                    <a:pos x="17" y="25"/>
                  </a:cxn>
                  <a:cxn ang="0">
                    <a:pos x="26" y="27"/>
                  </a:cxn>
                  <a:cxn ang="0">
                    <a:pos x="32" y="27"/>
                  </a:cxn>
                  <a:cxn ang="0">
                    <a:pos x="36" y="25"/>
                  </a:cxn>
                  <a:cxn ang="0">
                    <a:pos x="42" y="23"/>
                  </a:cxn>
                  <a:cxn ang="0">
                    <a:pos x="45" y="19"/>
                  </a:cxn>
                  <a:cxn ang="0">
                    <a:pos x="47" y="15"/>
                  </a:cxn>
                  <a:cxn ang="0">
                    <a:pos x="51" y="12"/>
                  </a:cxn>
                  <a:cxn ang="0">
                    <a:pos x="51" y="6"/>
                  </a:cxn>
                  <a:cxn ang="0">
                    <a:pos x="53" y="0"/>
                  </a:cxn>
                  <a:cxn ang="0">
                    <a:pos x="51" y="0"/>
                  </a:cxn>
                  <a:cxn ang="0">
                    <a:pos x="49" y="2"/>
                  </a:cxn>
                  <a:cxn ang="0">
                    <a:pos x="47" y="10"/>
                  </a:cxn>
                  <a:cxn ang="0">
                    <a:pos x="42" y="17"/>
                  </a:cxn>
                  <a:cxn ang="0">
                    <a:pos x="34" y="21"/>
                  </a:cxn>
                  <a:cxn ang="0">
                    <a:pos x="26" y="23"/>
                  </a:cxn>
                  <a:cxn ang="0">
                    <a:pos x="19" y="23"/>
                  </a:cxn>
                  <a:cxn ang="0">
                    <a:pos x="13" y="19"/>
                  </a:cxn>
                  <a:cxn ang="0">
                    <a:pos x="7" y="13"/>
                  </a:cxn>
                  <a:cxn ang="0">
                    <a:pos x="4" y="8"/>
                  </a:cxn>
                  <a:cxn ang="0">
                    <a:pos x="2" y="8"/>
                  </a:cxn>
                  <a:cxn ang="0">
                    <a:pos x="0" y="8"/>
                  </a:cxn>
                </a:cxnLst>
                <a:rect l="0" t="0" r="r" b="b"/>
                <a:pathLst>
                  <a:path w="53" h="27">
                    <a:moveTo>
                      <a:pt x="0" y="8"/>
                    </a:moveTo>
                    <a:lnTo>
                      <a:pt x="4" y="15"/>
                    </a:lnTo>
                    <a:lnTo>
                      <a:pt x="9" y="21"/>
                    </a:lnTo>
                    <a:lnTo>
                      <a:pt x="17" y="25"/>
                    </a:lnTo>
                    <a:lnTo>
                      <a:pt x="26" y="27"/>
                    </a:lnTo>
                    <a:lnTo>
                      <a:pt x="32" y="27"/>
                    </a:lnTo>
                    <a:lnTo>
                      <a:pt x="36" y="25"/>
                    </a:lnTo>
                    <a:lnTo>
                      <a:pt x="42" y="23"/>
                    </a:lnTo>
                    <a:lnTo>
                      <a:pt x="45" y="19"/>
                    </a:lnTo>
                    <a:lnTo>
                      <a:pt x="47" y="15"/>
                    </a:lnTo>
                    <a:lnTo>
                      <a:pt x="51" y="12"/>
                    </a:lnTo>
                    <a:lnTo>
                      <a:pt x="51" y="6"/>
                    </a:lnTo>
                    <a:lnTo>
                      <a:pt x="53" y="0"/>
                    </a:lnTo>
                    <a:lnTo>
                      <a:pt x="51" y="0"/>
                    </a:lnTo>
                    <a:lnTo>
                      <a:pt x="49" y="2"/>
                    </a:lnTo>
                    <a:lnTo>
                      <a:pt x="47" y="10"/>
                    </a:lnTo>
                    <a:lnTo>
                      <a:pt x="42" y="17"/>
                    </a:lnTo>
                    <a:lnTo>
                      <a:pt x="34" y="21"/>
                    </a:lnTo>
                    <a:lnTo>
                      <a:pt x="26" y="23"/>
                    </a:lnTo>
                    <a:lnTo>
                      <a:pt x="19" y="23"/>
                    </a:lnTo>
                    <a:lnTo>
                      <a:pt x="13" y="19"/>
                    </a:lnTo>
                    <a:lnTo>
                      <a:pt x="7" y="13"/>
                    </a:lnTo>
                    <a:lnTo>
                      <a:pt x="4" y="8"/>
                    </a:lnTo>
                    <a:lnTo>
                      <a:pt x="2" y="8"/>
                    </a:lnTo>
                    <a:lnTo>
                      <a:pt x="0" y="8"/>
                    </a:lnTo>
                    <a:close/>
                  </a:path>
                </a:pathLst>
              </a:custGeom>
              <a:solidFill>
                <a:srgbClr val="F1D600"/>
              </a:solidFill>
              <a:ln w="9525">
                <a:noFill/>
                <a:round/>
                <a:headEnd/>
                <a:tailEnd/>
              </a:ln>
            </p:spPr>
            <p:txBody>
              <a:bodyPr/>
              <a:lstStyle/>
              <a:p>
                <a:endParaRPr lang="en-US"/>
              </a:p>
            </p:txBody>
          </p:sp>
          <p:sp>
            <p:nvSpPr>
              <p:cNvPr id="179553" name="Freeform 353"/>
              <p:cNvSpPr>
                <a:spLocks/>
              </p:cNvSpPr>
              <p:nvPr/>
            </p:nvSpPr>
            <p:spPr bwMode="auto">
              <a:xfrm>
                <a:off x="1840" y="1637"/>
                <a:ext cx="49" cy="25"/>
              </a:xfrm>
              <a:custGeom>
                <a:avLst/>
                <a:gdLst/>
                <a:ahLst/>
                <a:cxnLst>
                  <a:cxn ang="0">
                    <a:pos x="0" y="8"/>
                  </a:cxn>
                  <a:cxn ang="0">
                    <a:pos x="4" y="15"/>
                  </a:cxn>
                  <a:cxn ang="0">
                    <a:pos x="9" y="21"/>
                  </a:cxn>
                  <a:cxn ang="0">
                    <a:pos x="17" y="25"/>
                  </a:cxn>
                  <a:cxn ang="0">
                    <a:pos x="24" y="25"/>
                  </a:cxn>
                  <a:cxn ang="0">
                    <a:pos x="34" y="23"/>
                  </a:cxn>
                  <a:cxn ang="0">
                    <a:pos x="42" y="17"/>
                  </a:cxn>
                  <a:cxn ang="0">
                    <a:pos x="47" y="10"/>
                  </a:cxn>
                  <a:cxn ang="0">
                    <a:pos x="49" y="0"/>
                  </a:cxn>
                  <a:cxn ang="0">
                    <a:pos x="47" y="2"/>
                  </a:cxn>
                  <a:cxn ang="0">
                    <a:pos x="45" y="2"/>
                  </a:cxn>
                  <a:cxn ang="0">
                    <a:pos x="43" y="10"/>
                  </a:cxn>
                  <a:cxn ang="0">
                    <a:pos x="38" y="15"/>
                  </a:cxn>
                  <a:cxn ang="0">
                    <a:pos x="32" y="19"/>
                  </a:cxn>
                  <a:cxn ang="0">
                    <a:pos x="24" y="21"/>
                  </a:cxn>
                  <a:cxn ang="0">
                    <a:pos x="17" y="21"/>
                  </a:cxn>
                  <a:cxn ang="0">
                    <a:pos x="11" y="17"/>
                  </a:cxn>
                  <a:cxn ang="0">
                    <a:pos x="7" y="13"/>
                  </a:cxn>
                  <a:cxn ang="0">
                    <a:pos x="4" y="8"/>
                  </a:cxn>
                  <a:cxn ang="0">
                    <a:pos x="2" y="8"/>
                  </a:cxn>
                  <a:cxn ang="0">
                    <a:pos x="0" y="8"/>
                  </a:cxn>
                </a:cxnLst>
                <a:rect l="0" t="0" r="r" b="b"/>
                <a:pathLst>
                  <a:path w="49" h="25">
                    <a:moveTo>
                      <a:pt x="0" y="8"/>
                    </a:moveTo>
                    <a:lnTo>
                      <a:pt x="4" y="15"/>
                    </a:lnTo>
                    <a:lnTo>
                      <a:pt x="9" y="21"/>
                    </a:lnTo>
                    <a:lnTo>
                      <a:pt x="17" y="25"/>
                    </a:lnTo>
                    <a:lnTo>
                      <a:pt x="24" y="25"/>
                    </a:lnTo>
                    <a:lnTo>
                      <a:pt x="34" y="23"/>
                    </a:lnTo>
                    <a:lnTo>
                      <a:pt x="42" y="17"/>
                    </a:lnTo>
                    <a:lnTo>
                      <a:pt x="47" y="10"/>
                    </a:lnTo>
                    <a:lnTo>
                      <a:pt x="49" y="0"/>
                    </a:lnTo>
                    <a:lnTo>
                      <a:pt x="47" y="2"/>
                    </a:lnTo>
                    <a:lnTo>
                      <a:pt x="45" y="2"/>
                    </a:lnTo>
                    <a:lnTo>
                      <a:pt x="43" y="10"/>
                    </a:lnTo>
                    <a:lnTo>
                      <a:pt x="38" y="15"/>
                    </a:lnTo>
                    <a:lnTo>
                      <a:pt x="32" y="19"/>
                    </a:lnTo>
                    <a:lnTo>
                      <a:pt x="24" y="21"/>
                    </a:lnTo>
                    <a:lnTo>
                      <a:pt x="17" y="21"/>
                    </a:lnTo>
                    <a:lnTo>
                      <a:pt x="11" y="17"/>
                    </a:lnTo>
                    <a:lnTo>
                      <a:pt x="7" y="13"/>
                    </a:lnTo>
                    <a:lnTo>
                      <a:pt x="4" y="8"/>
                    </a:lnTo>
                    <a:lnTo>
                      <a:pt x="2" y="8"/>
                    </a:lnTo>
                    <a:lnTo>
                      <a:pt x="0" y="8"/>
                    </a:lnTo>
                    <a:close/>
                  </a:path>
                </a:pathLst>
              </a:custGeom>
              <a:solidFill>
                <a:srgbClr val="F1D700"/>
              </a:solidFill>
              <a:ln w="9525">
                <a:noFill/>
                <a:round/>
                <a:headEnd/>
                <a:tailEnd/>
              </a:ln>
            </p:spPr>
            <p:txBody>
              <a:bodyPr/>
              <a:lstStyle/>
              <a:p>
                <a:endParaRPr lang="en-US"/>
              </a:p>
            </p:txBody>
          </p:sp>
          <p:sp>
            <p:nvSpPr>
              <p:cNvPr id="179554" name="Freeform 354"/>
              <p:cNvSpPr>
                <a:spLocks/>
              </p:cNvSpPr>
              <p:nvPr/>
            </p:nvSpPr>
            <p:spPr bwMode="auto">
              <a:xfrm>
                <a:off x="1842" y="1639"/>
                <a:ext cx="45" cy="21"/>
              </a:xfrm>
              <a:custGeom>
                <a:avLst/>
                <a:gdLst/>
                <a:ahLst/>
                <a:cxnLst>
                  <a:cxn ang="0">
                    <a:pos x="0" y="6"/>
                  </a:cxn>
                  <a:cxn ang="0">
                    <a:pos x="3" y="11"/>
                  </a:cxn>
                  <a:cxn ang="0">
                    <a:pos x="9" y="17"/>
                  </a:cxn>
                  <a:cxn ang="0">
                    <a:pos x="15" y="21"/>
                  </a:cxn>
                  <a:cxn ang="0">
                    <a:pos x="22" y="21"/>
                  </a:cxn>
                  <a:cxn ang="0">
                    <a:pos x="30" y="19"/>
                  </a:cxn>
                  <a:cxn ang="0">
                    <a:pos x="38" y="15"/>
                  </a:cxn>
                  <a:cxn ang="0">
                    <a:pos x="43" y="8"/>
                  </a:cxn>
                  <a:cxn ang="0">
                    <a:pos x="45" y="0"/>
                  </a:cxn>
                  <a:cxn ang="0">
                    <a:pos x="43" y="0"/>
                  </a:cxn>
                  <a:cxn ang="0">
                    <a:pos x="41" y="0"/>
                  </a:cxn>
                  <a:cxn ang="0">
                    <a:pos x="40" y="8"/>
                  </a:cxn>
                  <a:cxn ang="0">
                    <a:pos x="36" y="11"/>
                  </a:cxn>
                  <a:cxn ang="0">
                    <a:pos x="30" y="15"/>
                  </a:cxn>
                  <a:cxn ang="0">
                    <a:pos x="22" y="17"/>
                  </a:cxn>
                  <a:cxn ang="0">
                    <a:pos x="17" y="17"/>
                  </a:cxn>
                  <a:cxn ang="0">
                    <a:pos x="11" y="13"/>
                  </a:cxn>
                  <a:cxn ang="0">
                    <a:pos x="7" y="10"/>
                  </a:cxn>
                  <a:cxn ang="0">
                    <a:pos x="3" y="6"/>
                  </a:cxn>
                  <a:cxn ang="0">
                    <a:pos x="2" y="6"/>
                  </a:cxn>
                  <a:cxn ang="0">
                    <a:pos x="0" y="6"/>
                  </a:cxn>
                </a:cxnLst>
                <a:rect l="0" t="0" r="r" b="b"/>
                <a:pathLst>
                  <a:path w="45" h="21">
                    <a:moveTo>
                      <a:pt x="0" y="6"/>
                    </a:moveTo>
                    <a:lnTo>
                      <a:pt x="3" y="11"/>
                    </a:lnTo>
                    <a:lnTo>
                      <a:pt x="9" y="17"/>
                    </a:lnTo>
                    <a:lnTo>
                      <a:pt x="15" y="21"/>
                    </a:lnTo>
                    <a:lnTo>
                      <a:pt x="22" y="21"/>
                    </a:lnTo>
                    <a:lnTo>
                      <a:pt x="30" y="19"/>
                    </a:lnTo>
                    <a:lnTo>
                      <a:pt x="38" y="15"/>
                    </a:lnTo>
                    <a:lnTo>
                      <a:pt x="43" y="8"/>
                    </a:lnTo>
                    <a:lnTo>
                      <a:pt x="45" y="0"/>
                    </a:lnTo>
                    <a:lnTo>
                      <a:pt x="43" y="0"/>
                    </a:lnTo>
                    <a:lnTo>
                      <a:pt x="41" y="0"/>
                    </a:lnTo>
                    <a:lnTo>
                      <a:pt x="40" y="8"/>
                    </a:lnTo>
                    <a:lnTo>
                      <a:pt x="36" y="11"/>
                    </a:lnTo>
                    <a:lnTo>
                      <a:pt x="30" y="15"/>
                    </a:lnTo>
                    <a:lnTo>
                      <a:pt x="22" y="17"/>
                    </a:lnTo>
                    <a:lnTo>
                      <a:pt x="17" y="17"/>
                    </a:lnTo>
                    <a:lnTo>
                      <a:pt x="11" y="13"/>
                    </a:lnTo>
                    <a:lnTo>
                      <a:pt x="7" y="10"/>
                    </a:lnTo>
                    <a:lnTo>
                      <a:pt x="3" y="6"/>
                    </a:lnTo>
                    <a:lnTo>
                      <a:pt x="2" y="6"/>
                    </a:lnTo>
                    <a:lnTo>
                      <a:pt x="0" y="6"/>
                    </a:lnTo>
                    <a:close/>
                  </a:path>
                </a:pathLst>
              </a:custGeom>
              <a:solidFill>
                <a:srgbClr val="F1D800"/>
              </a:solidFill>
              <a:ln w="9525">
                <a:noFill/>
                <a:round/>
                <a:headEnd/>
                <a:tailEnd/>
              </a:ln>
            </p:spPr>
            <p:txBody>
              <a:bodyPr/>
              <a:lstStyle/>
              <a:p>
                <a:endParaRPr lang="en-US"/>
              </a:p>
            </p:txBody>
          </p:sp>
          <p:sp>
            <p:nvSpPr>
              <p:cNvPr id="179555" name="Freeform 355"/>
              <p:cNvSpPr>
                <a:spLocks/>
              </p:cNvSpPr>
              <p:nvPr/>
            </p:nvSpPr>
            <p:spPr bwMode="auto">
              <a:xfrm>
                <a:off x="1844" y="1639"/>
                <a:ext cx="41" cy="19"/>
              </a:xfrm>
              <a:custGeom>
                <a:avLst/>
                <a:gdLst/>
                <a:ahLst/>
                <a:cxnLst>
                  <a:cxn ang="0">
                    <a:pos x="0" y="6"/>
                  </a:cxn>
                  <a:cxn ang="0">
                    <a:pos x="3" y="11"/>
                  </a:cxn>
                  <a:cxn ang="0">
                    <a:pos x="7" y="15"/>
                  </a:cxn>
                  <a:cxn ang="0">
                    <a:pos x="13" y="19"/>
                  </a:cxn>
                  <a:cxn ang="0">
                    <a:pos x="20" y="19"/>
                  </a:cxn>
                  <a:cxn ang="0">
                    <a:pos x="28" y="17"/>
                  </a:cxn>
                  <a:cxn ang="0">
                    <a:pos x="34" y="13"/>
                  </a:cxn>
                  <a:cxn ang="0">
                    <a:pos x="39" y="8"/>
                  </a:cxn>
                  <a:cxn ang="0">
                    <a:pos x="41" y="0"/>
                  </a:cxn>
                  <a:cxn ang="0">
                    <a:pos x="39" y="0"/>
                  </a:cxn>
                  <a:cxn ang="0">
                    <a:pos x="38" y="0"/>
                  </a:cxn>
                  <a:cxn ang="0">
                    <a:pos x="36" y="6"/>
                  </a:cxn>
                  <a:cxn ang="0">
                    <a:pos x="32" y="11"/>
                  </a:cxn>
                  <a:cxn ang="0">
                    <a:pos x="26" y="15"/>
                  </a:cxn>
                  <a:cxn ang="0">
                    <a:pos x="20" y="15"/>
                  </a:cxn>
                  <a:cxn ang="0">
                    <a:pos x="15" y="15"/>
                  </a:cxn>
                  <a:cxn ang="0">
                    <a:pos x="11" y="13"/>
                  </a:cxn>
                  <a:cxn ang="0">
                    <a:pos x="7" y="10"/>
                  </a:cxn>
                  <a:cxn ang="0">
                    <a:pos x="3" y="4"/>
                  </a:cxn>
                  <a:cxn ang="0">
                    <a:pos x="1" y="6"/>
                  </a:cxn>
                  <a:cxn ang="0">
                    <a:pos x="0" y="6"/>
                  </a:cxn>
                </a:cxnLst>
                <a:rect l="0" t="0" r="r" b="b"/>
                <a:pathLst>
                  <a:path w="41" h="19">
                    <a:moveTo>
                      <a:pt x="0" y="6"/>
                    </a:moveTo>
                    <a:lnTo>
                      <a:pt x="3" y="11"/>
                    </a:lnTo>
                    <a:lnTo>
                      <a:pt x="7" y="15"/>
                    </a:lnTo>
                    <a:lnTo>
                      <a:pt x="13" y="19"/>
                    </a:lnTo>
                    <a:lnTo>
                      <a:pt x="20" y="19"/>
                    </a:lnTo>
                    <a:lnTo>
                      <a:pt x="28" y="17"/>
                    </a:lnTo>
                    <a:lnTo>
                      <a:pt x="34" y="13"/>
                    </a:lnTo>
                    <a:lnTo>
                      <a:pt x="39" y="8"/>
                    </a:lnTo>
                    <a:lnTo>
                      <a:pt x="41" y="0"/>
                    </a:lnTo>
                    <a:lnTo>
                      <a:pt x="39" y="0"/>
                    </a:lnTo>
                    <a:lnTo>
                      <a:pt x="38" y="0"/>
                    </a:lnTo>
                    <a:lnTo>
                      <a:pt x="36" y="6"/>
                    </a:lnTo>
                    <a:lnTo>
                      <a:pt x="32" y="11"/>
                    </a:lnTo>
                    <a:lnTo>
                      <a:pt x="26" y="15"/>
                    </a:lnTo>
                    <a:lnTo>
                      <a:pt x="20" y="15"/>
                    </a:lnTo>
                    <a:lnTo>
                      <a:pt x="15" y="15"/>
                    </a:lnTo>
                    <a:lnTo>
                      <a:pt x="11" y="13"/>
                    </a:lnTo>
                    <a:lnTo>
                      <a:pt x="7" y="10"/>
                    </a:lnTo>
                    <a:lnTo>
                      <a:pt x="3" y="4"/>
                    </a:lnTo>
                    <a:lnTo>
                      <a:pt x="1" y="6"/>
                    </a:lnTo>
                    <a:lnTo>
                      <a:pt x="0" y="6"/>
                    </a:lnTo>
                    <a:close/>
                  </a:path>
                </a:pathLst>
              </a:custGeom>
              <a:solidFill>
                <a:srgbClr val="F2D900"/>
              </a:solidFill>
              <a:ln w="9525">
                <a:noFill/>
                <a:round/>
                <a:headEnd/>
                <a:tailEnd/>
              </a:ln>
            </p:spPr>
            <p:txBody>
              <a:bodyPr/>
              <a:lstStyle/>
              <a:p>
                <a:endParaRPr lang="en-US"/>
              </a:p>
            </p:txBody>
          </p:sp>
          <p:sp>
            <p:nvSpPr>
              <p:cNvPr id="179556" name="Freeform 356"/>
              <p:cNvSpPr>
                <a:spLocks/>
              </p:cNvSpPr>
              <p:nvPr/>
            </p:nvSpPr>
            <p:spPr bwMode="auto">
              <a:xfrm>
                <a:off x="1845" y="1639"/>
                <a:ext cx="38" cy="17"/>
              </a:xfrm>
              <a:custGeom>
                <a:avLst/>
                <a:gdLst/>
                <a:ahLst/>
                <a:cxnLst>
                  <a:cxn ang="0">
                    <a:pos x="0" y="6"/>
                  </a:cxn>
                  <a:cxn ang="0">
                    <a:pos x="4" y="10"/>
                  </a:cxn>
                  <a:cxn ang="0">
                    <a:pos x="8" y="13"/>
                  </a:cxn>
                  <a:cxn ang="0">
                    <a:pos x="14" y="17"/>
                  </a:cxn>
                  <a:cxn ang="0">
                    <a:pos x="19" y="17"/>
                  </a:cxn>
                  <a:cxn ang="0">
                    <a:pos x="27" y="15"/>
                  </a:cxn>
                  <a:cxn ang="0">
                    <a:pos x="33" y="11"/>
                  </a:cxn>
                  <a:cxn ang="0">
                    <a:pos x="37" y="8"/>
                  </a:cxn>
                  <a:cxn ang="0">
                    <a:pos x="38" y="0"/>
                  </a:cxn>
                  <a:cxn ang="0">
                    <a:pos x="37" y="0"/>
                  </a:cxn>
                  <a:cxn ang="0">
                    <a:pos x="35" y="0"/>
                  </a:cxn>
                  <a:cxn ang="0">
                    <a:pos x="33" y="6"/>
                  </a:cxn>
                  <a:cxn ang="0">
                    <a:pos x="29" y="10"/>
                  </a:cxn>
                  <a:cxn ang="0">
                    <a:pos x="25" y="13"/>
                  </a:cxn>
                  <a:cxn ang="0">
                    <a:pos x="19" y="13"/>
                  </a:cxn>
                  <a:cxn ang="0">
                    <a:pos x="14" y="13"/>
                  </a:cxn>
                  <a:cxn ang="0">
                    <a:pos x="10" y="11"/>
                  </a:cxn>
                  <a:cxn ang="0">
                    <a:pos x="8" y="8"/>
                  </a:cxn>
                  <a:cxn ang="0">
                    <a:pos x="4" y="4"/>
                  </a:cxn>
                  <a:cxn ang="0">
                    <a:pos x="2" y="4"/>
                  </a:cxn>
                  <a:cxn ang="0">
                    <a:pos x="0" y="6"/>
                  </a:cxn>
                </a:cxnLst>
                <a:rect l="0" t="0" r="r" b="b"/>
                <a:pathLst>
                  <a:path w="38" h="17">
                    <a:moveTo>
                      <a:pt x="0" y="6"/>
                    </a:moveTo>
                    <a:lnTo>
                      <a:pt x="4" y="10"/>
                    </a:lnTo>
                    <a:lnTo>
                      <a:pt x="8" y="13"/>
                    </a:lnTo>
                    <a:lnTo>
                      <a:pt x="14" y="17"/>
                    </a:lnTo>
                    <a:lnTo>
                      <a:pt x="19" y="17"/>
                    </a:lnTo>
                    <a:lnTo>
                      <a:pt x="27" y="15"/>
                    </a:lnTo>
                    <a:lnTo>
                      <a:pt x="33" y="11"/>
                    </a:lnTo>
                    <a:lnTo>
                      <a:pt x="37" y="8"/>
                    </a:lnTo>
                    <a:lnTo>
                      <a:pt x="38" y="0"/>
                    </a:lnTo>
                    <a:lnTo>
                      <a:pt x="37" y="0"/>
                    </a:lnTo>
                    <a:lnTo>
                      <a:pt x="35" y="0"/>
                    </a:lnTo>
                    <a:lnTo>
                      <a:pt x="33" y="6"/>
                    </a:lnTo>
                    <a:lnTo>
                      <a:pt x="29" y="10"/>
                    </a:lnTo>
                    <a:lnTo>
                      <a:pt x="25" y="13"/>
                    </a:lnTo>
                    <a:lnTo>
                      <a:pt x="19" y="13"/>
                    </a:lnTo>
                    <a:lnTo>
                      <a:pt x="14" y="13"/>
                    </a:lnTo>
                    <a:lnTo>
                      <a:pt x="10" y="11"/>
                    </a:lnTo>
                    <a:lnTo>
                      <a:pt x="8" y="8"/>
                    </a:lnTo>
                    <a:lnTo>
                      <a:pt x="4" y="4"/>
                    </a:lnTo>
                    <a:lnTo>
                      <a:pt x="2" y="4"/>
                    </a:lnTo>
                    <a:lnTo>
                      <a:pt x="0" y="6"/>
                    </a:lnTo>
                    <a:close/>
                  </a:path>
                </a:pathLst>
              </a:custGeom>
              <a:solidFill>
                <a:srgbClr val="F2DA00"/>
              </a:solidFill>
              <a:ln w="9525">
                <a:noFill/>
                <a:round/>
                <a:headEnd/>
                <a:tailEnd/>
              </a:ln>
            </p:spPr>
            <p:txBody>
              <a:bodyPr/>
              <a:lstStyle/>
              <a:p>
                <a:endParaRPr lang="en-US"/>
              </a:p>
            </p:txBody>
          </p:sp>
          <p:sp>
            <p:nvSpPr>
              <p:cNvPr id="179557" name="Freeform 357"/>
              <p:cNvSpPr>
                <a:spLocks/>
              </p:cNvSpPr>
              <p:nvPr/>
            </p:nvSpPr>
            <p:spPr bwMode="auto">
              <a:xfrm>
                <a:off x="1847" y="1639"/>
                <a:ext cx="35" cy="15"/>
              </a:xfrm>
              <a:custGeom>
                <a:avLst/>
                <a:gdLst/>
                <a:ahLst/>
                <a:cxnLst>
                  <a:cxn ang="0">
                    <a:pos x="0" y="4"/>
                  </a:cxn>
                  <a:cxn ang="0">
                    <a:pos x="4" y="10"/>
                  </a:cxn>
                  <a:cxn ang="0">
                    <a:pos x="8" y="13"/>
                  </a:cxn>
                  <a:cxn ang="0">
                    <a:pos x="12" y="15"/>
                  </a:cxn>
                  <a:cxn ang="0">
                    <a:pos x="17" y="15"/>
                  </a:cxn>
                  <a:cxn ang="0">
                    <a:pos x="23" y="15"/>
                  </a:cxn>
                  <a:cxn ang="0">
                    <a:pos x="29" y="11"/>
                  </a:cxn>
                  <a:cxn ang="0">
                    <a:pos x="33" y="6"/>
                  </a:cxn>
                  <a:cxn ang="0">
                    <a:pos x="35" y="0"/>
                  </a:cxn>
                  <a:cxn ang="0">
                    <a:pos x="33" y="0"/>
                  </a:cxn>
                  <a:cxn ang="0">
                    <a:pos x="31" y="0"/>
                  </a:cxn>
                  <a:cxn ang="0">
                    <a:pos x="29" y="6"/>
                  </a:cxn>
                  <a:cxn ang="0">
                    <a:pos x="25" y="8"/>
                  </a:cxn>
                  <a:cxn ang="0">
                    <a:pos x="21" y="11"/>
                  </a:cxn>
                  <a:cxn ang="0">
                    <a:pos x="17" y="11"/>
                  </a:cxn>
                  <a:cxn ang="0">
                    <a:pos x="14" y="11"/>
                  </a:cxn>
                  <a:cxn ang="0">
                    <a:pos x="10" y="10"/>
                  </a:cxn>
                  <a:cxn ang="0">
                    <a:pos x="6" y="8"/>
                  </a:cxn>
                  <a:cxn ang="0">
                    <a:pos x="4" y="4"/>
                  </a:cxn>
                  <a:cxn ang="0">
                    <a:pos x="2" y="4"/>
                  </a:cxn>
                  <a:cxn ang="0">
                    <a:pos x="0" y="4"/>
                  </a:cxn>
                </a:cxnLst>
                <a:rect l="0" t="0" r="r" b="b"/>
                <a:pathLst>
                  <a:path w="35" h="15">
                    <a:moveTo>
                      <a:pt x="0" y="4"/>
                    </a:moveTo>
                    <a:lnTo>
                      <a:pt x="4" y="10"/>
                    </a:lnTo>
                    <a:lnTo>
                      <a:pt x="8" y="13"/>
                    </a:lnTo>
                    <a:lnTo>
                      <a:pt x="12" y="15"/>
                    </a:lnTo>
                    <a:lnTo>
                      <a:pt x="17" y="15"/>
                    </a:lnTo>
                    <a:lnTo>
                      <a:pt x="23" y="15"/>
                    </a:lnTo>
                    <a:lnTo>
                      <a:pt x="29" y="11"/>
                    </a:lnTo>
                    <a:lnTo>
                      <a:pt x="33" y="6"/>
                    </a:lnTo>
                    <a:lnTo>
                      <a:pt x="35" y="0"/>
                    </a:lnTo>
                    <a:lnTo>
                      <a:pt x="33" y="0"/>
                    </a:lnTo>
                    <a:lnTo>
                      <a:pt x="31" y="0"/>
                    </a:lnTo>
                    <a:lnTo>
                      <a:pt x="29" y="6"/>
                    </a:lnTo>
                    <a:lnTo>
                      <a:pt x="25" y="8"/>
                    </a:lnTo>
                    <a:lnTo>
                      <a:pt x="21" y="11"/>
                    </a:lnTo>
                    <a:lnTo>
                      <a:pt x="17" y="11"/>
                    </a:lnTo>
                    <a:lnTo>
                      <a:pt x="14" y="11"/>
                    </a:lnTo>
                    <a:lnTo>
                      <a:pt x="10" y="10"/>
                    </a:lnTo>
                    <a:lnTo>
                      <a:pt x="6" y="8"/>
                    </a:lnTo>
                    <a:lnTo>
                      <a:pt x="4" y="4"/>
                    </a:lnTo>
                    <a:lnTo>
                      <a:pt x="2" y="4"/>
                    </a:lnTo>
                    <a:lnTo>
                      <a:pt x="0" y="4"/>
                    </a:lnTo>
                    <a:close/>
                  </a:path>
                </a:pathLst>
              </a:custGeom>
              <a:solidFill>
                <a:srgbClr val="F2DB00"/>
              </a:solidFill>
              <a:ln w="9525">
                <a:noFill/>
                <a:round/>
                <a:headEnd/>
                <a:tailEnd/>
              </a:ln>
            </p:spPr>
            <p:txBody>
              <a:bodyPr/>
              <a:lstStyle/>
              <a:p>
                <a:endParaRPr lang="en-US"/>
              </a:p>
            </p:txBody>
          </p:sp>
          <p:sp>
            <p:nvSpPr>
              <p:cNvPr id="179558" name="Freeform 358"/>
              <p:cNvSpPr>
                <a:spLocks/>
              </p:cNvSpPr>
              <p:nvPr/>
            </p:nvSpPr>
            <p:spPr bwMode="auto">
              <a:xfrm>
                <a:off x="1849" y="1639"/>
                <a:ext cx="31" cy="13"/>
              </a:xfrm>
              <a:custGeom>
                <a:avLst/>
                <a:gdLst/>
                <a:ahLst/>
                <a:cxnLst>
                  <a:cxn ang="0">
                    <a:pos x="0" y="4"/>
                  </a:cxn>
                  <a:cxn ang="0">
                    <a:pos x="4" y="8"/>
                  </a:cxn>
                  <a:cxn ang="0">
                    <a:pos x="6" y="11"/>
                  </a:cxn>
                  <a:cxn ang="0">
                    <a:pos x="10" y="13"/>
                  </a:cxn>
                  <a:cxn ang="0">
                    <a:pos x="15" y="13"/>
                  </a:cxn>
                  <a:cxn ang="0">
                    <a:pos x="21" y="13"/>
                  </a:cxn>
                  <a:cxn ang="0">
                    <a:pos x="25" y="10"/>
                  </a:cxn>
                  <a:cxn ang="0">
                    <a:pos x="29" y="6"/>
                  </a:cxn>
                  <a:cxn ang="0">
                    <a:pos x="31" y="0"/>
                  </a:cxn>
                  <a:cxn ang="0">
                    <a:pos x="29" y="0"/>
                  </a:cxn>
                  <a:cxn ang="0">
                    <a:pos x="27" y="0"/>
                  </a:cxn>
                  <a:cxn ang="0">
                    <a:pos x="25" y="4"/>
                  </a:cxn>
                  <a:cxn ang="0">
                    <a:pos x="23" y="8"/>
                  </a:cxn>
                  <a:cxn ang="0">
                    <a:pos x="19" y="10"/>
                  </a:cxn>
                  <a:cxn ang="0">
                    <a:pos x="15" y="10"/>
                  </a:cxn>
                  <a:cxn ang="0">
                    <a:pos x="10" y="8"/>
                  </a:cxn>
                  <a:cxn ang="0">
                    <a:pos x="4" y="4"/>
                  </a:cxn>
                  <a:cxn ang="0">
                    <a:pos x="2" y="4"/>
                  </a:cxn>
                  <a:cxn ang="0">
                    <a:pos x="0" y="4"/>
                  </a:cxn>
                </a:cxnLst>
                <a:rect l="0" t="0" r="r" b="b"/>
                <a:pathLst>
                  <a:path w="31" h="13">
                    <a:moveTo>
                      <a:pt x="0" y="4"/>
                    </a:moveTo>
                    <a:lnTo>
                      <a:pt x="4" y="8"/>
                    </a:lnTo>
                    <a:lnTo>
                      <a:pt x="6" y="11"/>
                    </a:lnTo>
                    <a:lnTo>
                      <a:pt x="10" y="13"/>
                    </a:lnTo>
                    <a:lnTo>
                      <a:pt x="15" y="13"/>
                    </a:lnTo>
                    <a:lnTo>
                      <a:pt x="21" y="13"/>
                    </a:lnTo>
                    <a:lnTo>
                      <a:pt x="25" y="10"/>
                    </a:lnTo>
                    <a:lnTo>
                      <a:pt x="29" y="6"/>
                    </a:lnTo>
                    <a:lnTo>
                      <a:pt x="31" y="0"/>
                    </a:lnTo>
                    <a:lnTo>
                      <a:pt x="29" y="0"/>
                    </a:lnTo>
                    <a:lnTo>
                      <a:pt x="27" y="0"/>
                    </a:lnTo>
                    <a:lnTo>
                      <a:pt x="25" y="4"/>
                    </a:lnTo>
                    <a:lnTo>
                      <a:pt x="23" y="8"/>
                    </a:lnTo>
                    <a:lnTo>
                      <a:pt x="19" y="10"/>
                    </a:lnTo>
                    <a:lnTo>
                      <a:pt x="15" y="10"/>
                    </a:lnTo>
                    <a:lnTo>
                      <a:pt x="10" y="8"/>
                    </a:lnTo>
                    <a:lnTo>
                      <a:pt x="4" y="4"/>
                    </a:lnTo>
                    <a:lnTo>
                      <a:pt x="2" y="4"/>
                    </a:lnTo>
                    <a:lnTo>
                      <a:pt x="0" y="4"/>
                    </a:lnTo>
                    <a:close/>
                  </a:path>
                </a:pathLst>
              </a:custGeom>
              <a:solidFill>
                <a:srgbClr val="F2DC00"/>
              </a:solidFill>
              <a:ln w="9525">
                <a:noFill/>
                <a:round/>
                <a:headEnd/>
                <a:tailEnd/>
              </a:ln>
            </p:spPr>
            <p:txBody>
              <a:bodyPr/>
              <a:lstStyle/>
              <a:p>
                <a:endParaRPr lang="en-US"/>
              </a:p>
            </p:txBody>
          </p:sp>
          <p:sp>
            <p:nvSpPr>
              <p:cNvPr id="179559" name="Freeform 359"/>
              <p:cNvSpPr>
                <a:spLocks/>
              </p:cNvSpPr>
              <p:nvPr/>
            </p:nvSpPr>
            <p:spPr bwMode="auto">
              <a:xfrm>
                <a:off x="1851" y="1639"/>
                <a:ext cx="27" cy="11"/>
              </a:xfrm>
              <a:custGeom>
                <a:avLst/>
                <a:gdLst/>
                <a:ahLst/>
                <a:cxnLst>
                  <a:cxn ang="0">
                    <a:pos x="0" y="4"/>
                  </a:cxn>
                  <a:cxn ang="0">
                    <a:pos x="2" y="8"/>
                  </a:cxn>
                  <a:cxn ang="0">
                    <a:pos x="6" y="10"/>
                  </a:cxn>
                  <a:cxn ang="0">
                    <a:pos x="10" y="11"/>
                  </a:cxn>
                  <a:cxn ang="0">
                    <a:pos x="13" y="11"/>
                  </a:cxn>
                  <a:cxn ang="0">
                    <a:pos x="17" y="11"/>
                  </a:cxn>
                  <a:cxn ang="0">
                    <a:pos x="21" y="8"/>
                  </a:cxn>
                  <a:cxn ang="0">
                    <a:pos x="25" y="6"/>
                  </a:cxn>
                  <a:cxn ang="0">
                    <a:pos x="27" y="0"/>
                  </a:cxn>
                  <a:cxn ang="0">
                    <a:pos x="25" y="0"/>
                  </a:cxn>
                  <a:cxn ang="0">
                    <a:pos x="23" y="0"/>
                  </a:cxn>
                  <a:cxn ang="0">
                    <a:pos x="21" y="4"/>
                  </a:cxn>
                  <a:cxn ang="0">
                    <a:pos x="19" y="6"/>
                  </a:cxn>
                  <a:cxn ang="0">
                    <a:pos x="15" y="8"/>
                  </a:cxn>
                  <a:cxn ang="0">
                    <a:pos x="13" y="8"/>
                  </a:cxn>
                  <a:cxn ang="0">
                    <a:pos x="8" y="8"/>
                  </a:cxn>
                  <a:cxn ang="0">
                    <a:pos x="4" y="4"/>
                  </a:cxn>
                  <a:cxn ang="0">
                    <a:pos x="2" y="4"/>
                  </a:cxn>
                  <a:cxn ang="0">
                    <a:pos x="0" y="4"/>
                  </a:cxn>
                </a:cxnLst>
                <a:rect l="0" t="0" r="r" b="b"/>
                <a:pathLst>
                  <a:path w="27" h="11">
                    <a:moveTo>
                      <a:pt x="0" y="4"/>
                    </a:moveTo>
                    <a:lnTo>
                      <a:pt x="2" y="8"/>
                    </a:lnTo>
                    <a:lnTo>
                      <a:pt x="6" y="10"/>
                    </a:lnTo>
                    <a:lnTo>
                      <a:pt x="10" y="11"/>
                    </a:lnTo>
                    <a:lnTo>
                      <a:pt x="13" y="11"/>
                    </a:lnTo>
                    <a:lnTo>
                      <a:pt x="17" y="11"/>
                    </a:lnTo>
                    <a:lnTo>
                      <a:pt x="21" y="8"/>
                    </a:lnTo>
                    <a:lnTo>
                      <a:pt x="25" y="6"/>
                    </a:lnTo>
                    <a:lnTo>
                      <a:pt x="27" y="0"/>
                    </a:lnTo>
                    <a:lnTo>
                      <a:pt x="25" y="0"/>
                    </a:lnTo>
                    <a:lnTo>
                      <a:pt x="23" y="0"/>
                    </a:lnTo>
                    <a:lnTo>
                      <a:pt x="21" y="4"/>
                    </a:lnTo>
                    <a:lnTo>
                      <a:pt x="19" y="6"/>
                    </a:lnTo>
                    <a:lnTo>
                      <a:pt x="15" y="8"/>
                    </a:lnTo>
                    <a:lnTo>
                      <a:pt x="13" y="8"/>
                    </a:lnTo>
                    <a:lnTo>
                      <a:pt x="8" y="8"/>
                    </a:lnTo>
                    <a:lnTo>
                      <a:pt x="4" y="4"/>
                    </a:lnTo>
                    <a:lnTo>
                      <a:pt x="2" y="4"/>
                    </a:lnTo>
                    <a:lnTo>
                      <a:pt x="0" y="4"/>
                    </a:lnTo>
                    <a:close/>
                  </a:path>
                </a:pathLst>
              </a:custGeom>
              <a:solidFill>
                <a:srgbClr val="F2DD00"/>
              </a:solidFill>
              <a:ln w="9525">
                <a:noFill/>
                <a:round/>
                <a:headEnd/>
                <a:tailEnd/>
              </a:ln>
            </p:spPr>
            <p:txBody>
              <a:bodyPr/>
              <a:lstStyle/>
              <a:p>
                <a:endParaRPr lang="en-US"/>
              </a:p>
            </p:txBody>
          </p:sp>
          <p:sp>
            <p:nvSpPr>
              <p:cNvPr id="179560" name="Freeform 360"/>
              <p:cNvSpPr>
                <a:spLocks/>
              </p:cNvSpPr>
              <p:nvPr/>
            </p:nvSpPr>
            <p:spPr bwMode="auto">
              <a:xfrm>
                <a:off x="1853" y="1639"/>
                <a:ext cx="23" cy="10"/>
              </a:xfrm>
              <a:custGeom>
                <a:avLst/>
                <a:gdLst/>
                <a:ahLst/>
                <a:cxnLst>
                  <a:cxn ang="0">
                    <a:pos x="0" y="4"/>
                  </a:cxn>
                  <a:cxn ang="0">
                    <a:pos x="6" y="8"/>
                  </a:cxn>
                  <a:cxn ang="0">
                    <a:pos x="11" y="10"/>
                  </a:cxn>
                  <a:cxn ang="0">
                    <a:pos x="15" y="10"/>
                  </a:cxn>
                  <a:cxn ang="0">
                    <a:pos x="19" y="8"/>
                  </a:cxn>
                  <a:cxn ang="0">
                    <a:pos x="21" y="4"/>
                  </a:cxn>
                  <a:cxn ang="0">
                    <a:pos x="23" y="0"/>
                  </a:cxn>
                  <a:cxn ang="0">
                    <a:pos x="21" y="0"/>
                  </a:cxn>
                  <a:cxn ang="0">
                    <a:pos x="19" y="2"/>
                  </a:cxn>
                  <a:cxn ang="0">
                    <a:pos x="15" y="4"/>
                  </a:cxn>
                  <a:cxn ang="0">
                    <a:pos x="11" y="6"/>
                  </a:cxn>
                  <a:cxn ang="0">
                    <a:pos x="8" y="6"/>
                  </a:cxn>
                  <a:cxn ang="0">
                    <a:pos x="6" y="4"/>
                  </a:cxn>
                  <a:cxn ang="0">
                    <a:pos x="2" y="4"/>
                  </a:cxn>
                  <a:cxn ang="0">
                    <a:pos x="0" y="4"/>
                  </a:cxn>
                </a:cxnLst>
                <a:rect l="0" t="0" r="r" b="b"/>
                <a:pathLst>
                  <a:path w="23" h="10">
                    <a:moveTo>
                      <a:pt x="0" y="4"/>
                    </a:moveTo>
                    <a:lnTo>
                      <a:pt x="6" y="8"/>
                    </a:lnTo>
                    <a:lnTo>
                      <a:pt x="11" y="10"/>
                    </a:lnTo>
                    <a:lnTo>
                      <a:pt x="15" y="10"/>
                    </a:lnTo>
                    <a:lnTo>
                      <a:pt x="19" y="8"/>
                    </a:lnTo>
                    <a:lnTo>
                      <a:pt x="21" y="4"/>
                    </a:lnTo>
                    <a:lnTo>
                      <a:pt x="23" y="0"/>
                    </a:lnTo>
                    <a:lnTo>
                      <a:pt x="21" y="0"/>
                    </a:lnTo>
                    <a:lnTo>
                      <a:pt x="19" y="2"/>
                    </a:lnTo>
                    <a:lnTo>
                      <a:pt x="15" y="4"/>
                    </a:lnTo>
                    <a:lnTo>
                      <a:pt x="11" y="6"/>
                    </a:lnTo>
                    <a:lnTo>
                      <a:pt x="8" y="6"/>
                    </a:lnTo>
                    <a:lnTo>
                      <a:pt x="6" y="4"/>
                    </a:lnTo>
                    <a:lnTo>
                      <a:pt x="2" y="4"/>
                    </a:lnTo>
                    <a:lnTo>
                      <a:pt x="0" y="4"/>
                    </a:lnTo>
                    <a:close/>
                  </a:path>
                </a:pathLst>
              </a:custGeom>
              <a:solidFill>
                <a:srgbClr val="F2DE00"/>
              </a:solidFill>
              <a:ln w="9525">
                <a:noFill/>
                <a:round/>
                <a:headEnd/>
                <a:tailEnd/>
              </a:ln>
            </p:spPr>
            <p:txBody>
              <a:bodyPr/>
              <a:lstStyle/>
              <a:p>
                <a:endParaRPr lang="en-US"/>
              </a:p>
            </p:txBody>
          </p:sp>
          <p:sp>
            <p:nvSpPr>
              <p:cNvPr id="179561" name="Freeform 361"/>
              <p:cNvSpPr>
                <a:spLocks/>
              </p:cNvSpPr>
              <p:nvPr/>
            </p:nvSpPr>
            <p:spPr bwMode="auto">
              <a:xfrm>
                <a:off x="1855" y="1639"/>
                <a:ext cx="19" cy="8"/>
              </a:xfrm>
              <a:custGeom>
                <a:avLst/>
                <a:gdLst/>
                <a:ahLst/>
                <a:cxnLst>
                  <a:cxn ang="0">
                    <a:pos x="0" y="4"/>
                  </a:cxn>
                  <a:cxn ang="0">
                    <a:pos x="4" y="8"/>
                  </a:cxn>
                  <a:cxn ang="0">
                    <a:pos x="9" y="8"/>
                  </a:cxn>
                  <a:cxn ang="0">
                    <a:pos x="11" y="8"/>
                  </a:cxn>
                  <a:cxn ang="0">
                    <a:pos x="15" y="6"/>
                  </a:cxn>
                  <a:cxn ang="0">
                    <a:pos x="17" y="4"/>
                  </a:cxn>
                  <a:cxn ang="0">
                    <a:pos x="19" y="0"/>
                  </a:cxn>
                  <a:cxn ang="0">
                    <a:pos x="15" y="2"/>
                  </a:cxn>
                  <a:cxn ang="0">
                    <a:pos x="13" y="2"/>
                  </a:cxn>
                  <a:cxn ang="0">
                    <a:pos x="11" y="4"/>
                  </a:cxn>
                  <a:cxn ang="0">
                    <a:pos x="9" y="4"/>
                  </a:cxn>
                  <a:cxn ang="0">
                    <a:pos x="8" y="4"/>
                  </a:cxn>
                  <a:cxn ang="0">
                    <a:pos x="6" y="2"/>
                  </a:cxn>
                  <a:cxn ang="0">
                    <a:pos x="4" y="4"/>
                  </a:cxn>
                  <a:cxn ang="0">
                    <a:pos x="0" y="4"/>
                  </a:cxn>
                </a:cxnLst>
                <a:rect l="0" t="0" r="r" b="b"/>
                <a:pathLst>
                  <a:path w="19" h="8">
                    <a:moveTo>
                      <a:pt x="0" y="4"/>
                    </a:moveTo>
                    <a:lnTo>
                      <a:pt x="4" y="8"/>
                    </a:lnTo>
                    <a:lnTo>
                      <a:pt x="9" y="8"/>
                    </a:lnTo>
                    <a:lnTo>
                      <a:pt x="11" y="8"/>
                    </a:lnTo>
                    <a:lnTo>
                      <a:pt x="15" y="6"/>
                    </a:lnTo>
                    <a:lnTo>
                      <a:pt x="17" y="4"/>
                    </a:lnTo>
                    <a:lnTo>
                      <a:pt x="19" y="0"/>
                    </a:lnTo>
                    <a:lnTo>
                      <a:pt x="15" y="2"/>
                    </a:lnTo>
                    <a:lnTo>
                      <a:pt x="13" y="2"/>
                    </a:lnTo>
                    <a:lnTo>
                      <a:pt x="11" y="4"/>
                    </a:lnTo>
                    <a:lnTo>
                      <a:pt x="9" y="4"/>
                    </a:lnTo>
                    <a:lnTo>
                      <a:pt x="8" y="4"/>
                    </a:lnTo>
                    <a:lnTo>
                      <a:pt x="6" y="2"/>
                    </a:lnTo>
                    <a:lnTo>
                      <a:pt x="4" y="4"/>
                    </a:lnTo>
                    <a:lnTo>
                      <a:pt x="0" y="4"/>
                    </a:lnTo>
                    <a:close/>
                  </a:path>
                </a:pathLst>
              </a:custGeom>
              <a:solidFill>
                <a:srgbClr val="F2DF00"/>
              </a:solidFill>
              <a:ln w="9525">
                <a:noFill/>
                <a:round/>
                <a:headEnd/>
                <a:tailEnd/>
              </a:ln>
            </p:spPr>
            <p:txBody>
              <a:bodyPr/>
              <a:lstStyle/>
              <a:p>
                <a:endParaRPr lang="en-US"/>
              </a:p>
            </p:txBody>
          </p:sp>
          <p:sp>
            <p:nvSpPr>
              <p:cNvPr id="179562" name="Freeform 362"/>
              <p:cNvSpPr>
                <a:spLocks/>
              </p:cNvSpPr>
              <p:nvPr/>
            </p:nvSpPr>
            <p:spPr bwMode="auto">
              <a:xfrm>
                <a:off x="1859" y="1641"/>
                <a:ext cx="13" cy="4"/>
              </a:xfrm>
              <a:custGeom>
                <a:avLst/>
                <a:gdLst/>
                <a:ahLst/>
                <a:cxnLst>
                  <a:cxn ang="0">
                    <a:pos x="0" y="2"/>
                  </a:cxn>
                  <a:cxn ang="0">
                    <a:pos x="2" y="4"/>
                  </a:cxn>
                  <a:cxn ang="0">
                    <a:pos x="5" y="4"/>
                  </a:cxn>
                  <a:cxn ang="0">
                    <a:pos x="9" y="2"/>
                  </a:cxn>
                  <a:cxn ang="0">
                    <a:pos x="13" y="0"/>
                  </a:cxn>
                  <a:cxn ang="0">
                    <a:pos x="9" y="0"/>
                  </a:cxn>
                  <a:cxn ang="0">
                    <a:pos x="7" y="0"/>
                  </a:cxn>
                  <a:cxn ang="0">
                    <a:pos x="5" y="0"/>
                  </a:cxn>
                  <a:cxn ang="0">
                    <a:pos x="5" y="0"/>
                  </a:cxn>
                  <a:cxn ang="0">
                    <a:pos x="5" y="0"/>
                  </a:cxn>
                  <a:cxn ang="0">
                    <a:pos x="4" y="0"/>
                  </a:cxn>
                  <a:cxn ang="0">
                    <a:pos x="2" y="0"/>
                  </a:cxn>
                  <a:cxn ang="0">
                    <a:pos x="0" y="2"/>
                  </a:cxn>
                </a:cxnLst>
                <a:rect l="0" t="0" r="r" b="b"/>
                <a:pathLst>
                  <a:path w="13" h="4">
                    <a:moveTo>
                      <a:pt x="0" y="2"/>
                    </a:moveTo>
                    <a:lnTo>
                      <a:pt x="2" y="4"/>
                    </a:lnTo>
                    <a:lnTo>
                      <a:pt x="5" y="4"/>
                    </a:lnTo>
                    <a:lnTo>
                      <a:pt x="9" y="2"/>
                    </a:lnTo>
                    <a:lnTo>
                      <a:pt x="13" y="0"/>
                    </a:lnTo>
                    <a:lnTo>
                      <a:pt x="9" y="0"/>
                    </a:lnTo>
                    <a:lnTo>
                      <a:pt x="7" y="0"/>
                    </a:lnTo>
                    <a:lnTo>
                      <a:pt x="5" y="0"/>
                    </a:lnTo>
                    <a:lnTo>
                      <a:pt x="5" y="0"/>
                    </a:lnTo>
                    <a:lnTo>
                      <a:pt x="5" y="0"/>
                    </a:lnTo>
                    <a:lnTo>
                      <a:pt x="4" y="0"/>
                    </a:lnTo>
                    <a:lnTo>
                      <a:pt x="2" y="0"/>
                    </a:lnTo>
                    <a:lnTo>
                      <a:pt x="0" y="2"/>
                    </a:lnTo>
                    <a:close/>
                  </a:path>
                </a:pathLst>
              </a:custGeom>
              <a:solidFill>
                <a:srgbClr val="F2E000"/>
              </a:solidFill>
              <a:ln w="9525">
                <a:noFill/>
                <a:round/>
                <a:headEnd/>
                <a:tailEnd/>
              </a:ln>
            </p:spPr>
            <p:txBody>
              <a:bodyPr/>
              <a:lstStyle/>
              <a:p>
                <a:endParaRPr lang="en-US"/>
              </a:p>
            </p:txBody>
          </p:sp>
          <p:sp>
            <p:nvSpPr>
              <p:cNvPr id="179563" name="Freeform 363"/>
              <p:cNvSpPr>
                <a:spLocks/>
              </p:cNvSpPr>
              <p:nvPr/>
            </p:nvSpPr>
            <p:spPr bwMode="auto">
              <a:xfrm>
                <a:off x="1861" y="1641"/>
                <a:ext cx="7" cy="2"/>
              </a:xfrm>
              <a:custGeom>
                <a:avLst/>
                <a:gdLst/>
                <a:ahLst/>
                <a:cxnLst>
                  <a:cxn ang="0">
                    <a:pos x="0" y="0"/>
                  </a:cxn>
                  <a:cxn ang="0">
                    <a:pos x="2" y="2"/>
                  </a:cxn>
                  <a:cxn ang="0">
                    <a:pos x="3" y="2"/>
                  </a:cxn>
                  <a:cxn ang="0">
                    <a:pos x="5" y="2"/>
                  </a:cxn>
                  <a:cxn ang="0">
                    <a:pos x="7" y="0"/>
                  </a:cxn>
                  <a:cxn ang="0">
                    <a:pos x="3" y="0"/>
                  </a:cxn>
                  <a:cxn ang="0">
                    <a:pos x="0" y="0"/>
                  </a:cxn>
                </a:cxnLst>
                <a:rect l="0" t="0" r="r" b="b"/>
                <a:pathLst>
                  <a:path w="7" h="2">
                    <a:moveTo>
                      <a:pt x="0" y="0"/>
                    </a:moveTo>
                    <a:lnTo>
                      <a:pt x="2" y="2"/>
                    </a:lnTo>
                    <a:lnTo>
                      <a:pt x="3" y="2"/>
                    </a:lnTo>
                    <a:lnTo>
                      <a:pt x="5" y="2"/>
                    </a:lnTo>
                    <a:lnTo>
                      <a:pt x="7" y="0"/>
                    </a:lnTo>
                    <a:lnTo>
                      <a:pt x="3" y="0"/>
                    </a:lnTo>
                    <a:lnTo>
                      <a:pt x="0" y="0"/>
                    </a:lnTo>
                    <a:close/>
                  </a:path>
                </a:pathLst>
              </a:custGeom>
              <a:solidFill>
                <a:srgbClr val="F3E100"/>
              </a:solidFill>
              <a:ln w="9525">
                <a:noFill/>
                <a:round/>
                <a:headEnd/>
                <a:tailEnd/>
              </a:ln>
            </p:spPr>
            <p:txBody>
              <a:bodyPr/>
              <a:lstStyle/>
              <a:p>
                <a:endParaRPr lang="en-US"/>
              </a:p>
            </p:txBody>
          </p:sp>
          <p:sp>
            <p:nvSpPr>
              <p:cNvPr id="179564" name="Freeform 364"/>
              <p:cNvSpPr>
                <a:spLocks/>
              </p:cNvSpPr>
              <p:nvPr/>
            </p:nvSpPr>
            <p:spPr bwMode="auto">
              <a:xfrm>
                <a:off x="1863" y="1641"/>
                <a:ext cx="3" cy="1"/>
              </a:xfrm>
              <a:custGeom>
                <a:avLst/>
                <a:gdLst/>
                <a:ahLst/>
                <a:cxnLst>
                  <a:cxn ang="0">
                    <a:pos x="0" y="0"/>
                  </a:cxn>
                  <a:cxn ang="0">
                    <a:pos x="1" y="0"/>
                  </a:cxn>
                  <a:cxn ang="0">
                    <a:pos x="1" y="0"/>
                  </a:cxn>
                  <a:cxn ang="0">
                    <a:pos x="1" y="0"/>
                  </a:cxn>
                  <a:cxn ang="0">
                    <a:pos x="3" y="0"/>
                  </a:cxn>
                  <a:cxn ang="0">
                    <a:pos x="1" y="0"/>
                  </a:cxn>
                  <a:cxn ang="0">
                    <a:pos x="0" y="0"/>
                  </a:cxn>
                </a:cxnLst>
                <a:rect l="0" t="0" r="r" b="b"/>
                <a:pathLst>
                  <a:path w="3">
                    <a:moveTo>
                      <a:pt x="0" y="0"/>
                    </a:moveTo>
                    <a:lnTo>
                      <a:pt x="1" y="0"/>
                    </a:lnTo>
                    <a:lnTo>
                      <a:pt x="1" y="0"/>
                    </a:lnTo>
                    <a:lnTo>
                      <a:pt x="1" y="0"/>
                    </a:lnTo>
                    <a:lnTo>
                      <a:pt x="3" y="0"/>
                    </a:lnTo>
                    <a:lnTo>
                      <a:pt x="1" y="0"/>
                    </a:lnTo>
                    <a:lnTo>
                      <a:pt x="0" y="0"/>
                    </a:lnTo>
                    <a:close/>
                  </a:path>
                </a:pathLst>
              </a:custGeom>
              <a:solidFill>
                <a:srgbClr val="F3E200"/>
              </a:solidFill>
              <a:ln w="9525">
                <a:noFill/>
                <a:round/>
                <a:headEnd/>
                <a:tailEnd/>
              </a:ln>
            </p:spPr>
            <p:txBody>
              <a:bodyPr/>
              <a:lstStyle/>
              <a:p>
                <a:endParaRPr lang="en-US"/>
              </a:p>
            </p:txBody>
          </p:sp>
          <p:sp>
            <p:nvSpPr>
              <p:cNvPr id="179565" name="Freeform 365"/>
              <p:cNvSpPr>
                <a:spLocks/>
              </p:cNvSpPr>
              <p:nvPr/>
            </p:nvSpPr>
            <p:spPr bwMode="auto">
              <a:xfrm>
                <a:off x="1531" y="1317"/>
                <a:ext cx="3" cy="2"/>
              </a:xfrm>
              <a:custGeom>
                <a:avLst/>
                <a:gdLst/>
                <a:ahLst/>
                <a:cxnLst>
                  <a:cxn ang="0">
                    <a:pos x="3" y="2"/>
                  </a:cxn>
                  <a:cxn ang="0">
                    <a:pos x="3" y="0"/>
                  </a:cxn>
                  <a:cxn ang="0">
                    <a:pos x="1" y="0"/>
                  </a:cxn>
                  <a:cxn ang="0">
                    <a:pos x="1" y="0"/>
                  </a:cxn>
                  <a:cxn ang="0">
                    <a:pos x="0" y="0"/>
                  </a:cxn>
                  <a:cxn ang="0">
                    <a:pos x="1" y="0"/>
                  </a:cxn>
                  <a:cxn ang="0">
                    <a:pos x="3" y="2"/>
                  </a:cxn>
                </a:cxnLst>
                <a:rect l="0" t="0" r="r" b="b"/>
                <a:pathLst>
                  <a:path w="3" h="2">
                    <a:moveTo>
                      <a:pt x="3" y="2"/>
                    </a:moveTo>
                    <a:lnTo>
                      <a:pt x="3" y="0"/>
                    </a:lnTo>
                    <a:lnTo>
                      <a:pt x="1" y="0"/>
                    </a:lnTo>
                    <a:lnTo>
                      <a:pt x="1" y="0"/>
                    </a:lnTo>
                    <a:lnTo>
                      <a:pt x="0" y="0"/>
                    </a:lnTo>
                    <a:lnTo>
                      <a:pt x="1" y="0"/>
                    </a:lnTo>
                    <a:lnTo>
                      <a:pt x="3" y="2"/>
                    </a:lnTo>
                    <a:close/>
                  </a:path>
                </a:pathLst>
              </a:custGeom>
              <a:solidFill>
                <a:srgbClr val="DA543B"/>
              </a:solidFill>
              <a:ln w="9525">
                <a:noFill/>
                <a:round/>
                <a:headEnd/>
                <a:tailEnd/>
              </a:ln>
            </p:spPr>
            <p:txBody>
              <a:bodyPr/>
              <a:lstStyle/>
              <a:p>
                <a:endParaRPr lang="en-US"/>
              </a:p>
            </p:txBody>
          </p:sp>
          <p:sp>
            <p:nvSpPr>
              <p:cNvPr id="179566" name="Freeform 366"/>
              <p:cNvSpPr>
                <a:spLocks noEditPoints="1"/>
              </p:cNvSpPr>
              <p:nvPr/>
            </p:nvSpPr>
            <p:spPr bwMode="auto">
              <a:xfrm>
                <a:off x="1514" y="1317"/>
                <a:ext cx="24" cy="278"/>
              </a:xfrm>
              <a:custGeom>
                <a:avLst/>
                <a:gdLst/>
                <a:ahLst/>
                <a:cxnLst>
                  <a:cxn ang="0">
                    <a:pos x="24" y="4"/>
                  </a:cxn>
                  <a:cxn ang="0">
                    <a:pos x="20" y="2"/>
                  </a:cxn>
                  <a:cxn ang="0">
                    <a:pos x="18" y="0"/>
                  </a:cxn>
                  <a:cxn ang="0">
                    <a:pos x="17" y="0"/>
                  </a:cxn>
                  <a:cxn ang="0">
                    <a:pos x="15" y="2"/>
                  </a:cxn>
                  <a:cxn ang="0">
                    <a:pos x="18" y="2"/>
                  </a:cxn>
                  <a:cxn ang="0">
                    <a:pos x="24" y="4"/>
                  </a:cxn>
                  <a:cxn ang="0">
                    <a:pos x="0" y="278"/>
                  </a:cxn>
                  <a:cxn ang="0">
                    <a:pos x="1" y="278"/>
                  </a:cxn>
                  <a:cxn ang="0">
                    <a:pos x="1" y="278"/>
                  </a:cxn>
                  <a:cxn ang="0">
                    <a:pos x="1" y="278"/>
                  </a:cxn>
                  <a:cxn ang="0">
                    <a:pos x="1" y="278"/>
                  </a:cxn>
                  <a:cxn ang="0">
                    <a:pos x="1" y="278"/>
                  </a:cxn>
                  <a:cxn ang="0">
                    <a:pos x="0" y="278"/>
                  </a:cxn>
                </a:cxnLst>
                <a:rect l="0" t="0" r="r" b="b"/>
                <a:pathLst>
                  <a:path w="24" h="278">
                    <a:moveTo>
                      <a:pt x="24" y="4"/>
                    </a:moveTo>
                    <a:lnTo>
                      <a:pt x="20" y="2"/>
                    </a:lnTo>
                    <a:lnTo>
                      <a:pt x="18" y="0"/>
                    </a:lnTo>
                    <a:lnTo>
                      <a:pt x="17" y="0"/>
                    </a:lnTo>
                    <a:lnTo>
                      <a:pt x="15" y="2"/>
                    </a:lnTo>
                    <a:lnTo>
                      <a:pt x="18" y="2"/>
                    </a:lnTo>
                    <a:lnTo>
                      <a:pt x="24" y="4"/>
                    </a:lnTo>
                    <a:close/>
                    <a:moveTo>
                      <a:pt x="0" y="278"/>
                    </a:moveTo>
                    <a:lnTo>
                      <a:pt x="1" y="278"/>
                    </a:lnTo>
                    <a:lnTo>
                      <a:pt x="1" y="278"/>
                    </a:lnTo>
                    <a:lnTo>
                      <a:pt x="1" y="278"/>
                    </a:lnTo>
                    <a:lnTo>
                      <a:pt x="1" y="278"/>
                    </a:lnTo>
                    <a:lnTo>
                      <a:pt x="1" y="278"/>
                    </a:lnTo>
                    <a:lnTo>
                      <a:pt x="0" y="278"/>
                    </a:lnTo>
                    <a:close/>
                  </a:path>
                </a:pathLst>
              </a:custGeom>
              <a:solidFill>
                <a:srgbClr val="DB5B3D"/>
              </a:solidFill>
              <a:ln w="9525">
                <a:noFill/>
                <a:round/>
                <a:headEnd/>
                <a:tailEnd/>
              </a:ln>
            </p:spPr>
            <p:txBody>
              <a:bodyPr/>
              <a:lstStyle/>
              <a:p>
                <a:endParaRPr lang="en-US"/>
              </a:p>
            </p:txBody>
          </p:sp>
          <p:sp>
            <p:nvSpPr>
              <p:cNvPr id="179567" name="Freeform 367"/>
              <p:cNvSpPr>
                <a:spLocks noEditPoints="1"/>
              </p:cNvSpPr>
              <p:nvPr/>
            </p:nvSpPr>
            <p:spPr bwMode="auto">
              <a:xfrm>
                <a:off x="1496" y="1317"/>
                <a:ext cx="44" cy="278"/>
              </a:xfrm>
              <a:custGeom>
                <a:avLst/>
                <a:gdLst/>
                <a:ahLst/>
                <a:cxnLst>
                  <a:cxn ang="0">
                    <a:pos x="38" y="2"/>
                  </a:cxn>
                  <a:cxn ang="0">
                    <a:pos x="36" y="0"/>
                  </a:cxn>
                  <a:cxn ang="0">
                    <a:pos x="35" y="0"/>
                  </a:cxn>
                  <a:cxn ang="0">
                    <a:pos x="33" y="2"/>
                  </a:cxn>
                  <a:cxn ang="0">
                    <a:pos x="31" y="2"/>
                  </a:cxn>
                  <a:cxn ang="0">
                    <a:pos x="31" y="4"/>
                  </a:cxn>
                  <a:cxn ang="0">
                    <a:pos x="31" y="4"/>
                  </a:cxn>
                  <a:cxn ang="0">
                    <a:pos x="36" y="4"/>
                  </a:cxn>
                  <a:cxn ang="0">
                    <a:pos x="44" y="5"/>
                  </a:cxn>
                  <a:cxn ang="0">
                    <a:pos x="40" y="4"/>
                  </a:cxn>
                  <a:cxn ang="0">
                    <a:pos x="38" y="2"/>
                  </a:cxn>
                  <a:cxn ang="0">
                    <a:pos x="0" y="277"/>
                  </a:cxn>
                  <a:cxn ang="0">
                    <a:pos x="2" y="278"/>
                  </a:cxn>
                  <a:cxn ang="0">
                    <a:pos x="2" y="278"/>
                  </a:cxn>
                  <a:cxn ang="0">
                    <a:pos x="6" y="278"/>
                  </a:cxn>
                  <a:cxn ang="0">
                    <a:pos x="10" y="278"/>
                  </a:cxn>
                  <a:cxn ang="0">
                    <a:pos x="10" y="278"/>
                  </a:cxn>
                  <a:cxn ang="0">
                    <a:pos x="12" y="278"/>
                  </a:cxn>
                  <a:cxn ang="0">
                    <a:pos x="12" y="278"/>
                  </a:cxn>
                  <a:cxn ang="0">
                    <a:pos x="14" y="278"/>
                  </a:cxn>
                  <a:cxn ang="0">
                    <a:pos x="14" y="278"/>
                  </a:cxn>
                  <a:cxn ang="0">
                    <a:pos x="14" y="278"/>
                  </a:cxn>
                  <a:cxn ang="0">
                    <a:pos x="16" y="278"/>
                  </a:cxn>
                  <a:cxn ang="0">
                    <a:pos x="16" y="278"/>
                  </a:cxn>
                  <a:cxn ang="0">
                    <a:pos x="16" y="278"/>
                  </a:cxn>
                  <a:cxn ang="0">
                    <a:pos x="18" y="278"/>
                  </a:cxn>
                  <a:cxn ang="0">
                    <a:pos x="19" y="278"/>
                  </a:cxn>
                  <a:cxn ang="0">
                    <a:pos x="19" y="278"/>
                  </a:cxn>
                  <a:cxn ang="0">
                    <a:pos x="18" y="277"/>
                  </a:cxn>
                  <a:cxn ang="0">
                    <a:pos x="14" y="278"/>
                  </a:cxn>
                  <a:cxn ang="0">
                    <a:pos x="10" y="278"/>
                  </a:cxn>
                  <a:cxn ang="0">
                    <a:pos x="6" y="277"/>
                  </a:cxn>
                  <a:cxn ang="0">
                    <a:pos x="0" y="277"/>
                  </a:cxn>
                </a:cxnLst>
                <a:rect l="0" t="0" r="r" b="b"/>
                <a:pathLst>
                  <a:path w="44" h="278">
                    <a:moveTo>
                      <a:pt x="38" y="2"/>
                    </a:moveTo>
                    <a:lnTo>
                      <a:pt x="36" y="0"/>
                    </a:lnTo>
                    <a:lnTo>
                      <a:pt x="35" y="0"/>
                    </a:lnTo>
                    <a:lnTo>
                      <a:pt x="33" y="2"/>
                    </a:lnTo>
                    <a:lnTo>
                      <a:pt x="31" y="2"/>
                    </a:lnTo>
                    <a:lnTo>
                      <a:pt x="31" y="4"/>
                    </a:lnTo>
                    <a:lnTo>
                      <a:pt x="31" y="4"/>
                    </a:lnTo>
                    <a:lnTo>
                      <a:pt x="36" y="4"/>
                    </a:lnTo>
                    <a:lnTo>
                      <a:pt x="44" y="5"/>
                    </a:lnTo>
                    <a:lnTo>
                      <a:pt x="40" y="4"/>
                    </a:lnTo>
                    <a:lnTo>
                      <a:pt x="38" y="2"/>
                    </a:lnTo>
                    <a:close/>
                    <a:moveTo>
                      <a:pt x="0" y="277"/>
                    </a:moveTo>
                    <a:lnTo>
                      <a:pt x="2" y="278"/>
                    </a:lnTo>
                    <a:lnTo>
                      <a:pt x="2" y="278"/>
                    </a:lnTo>
                    <a:lnTo>
                      <a:pt x="6" y="278"/>
                    </a:lnTo>
                    <a:lnTo>
                      <a:pt x="10" y="278"/>
                    </a:lnTo>
                    <a:lnTo>
                      <a:pt x="10" y="278"/>
                    </a:lnTo>
                    <a:lnTo>
                      <a:pt x="12" y="278"/>
                    </a:lnTo>
                    <a:lnTo>
                      <a:pt x="12" y="278"/>
                    </a:lnTo>
                    <a:lnTo>
                      <a:pt x="14" y="278"/>
                    </a:lnTo>
                    <a:lnTo>
                      <a:pt x="14" y="278"/>
                    </a:lnTo>
                    <a:lnTo>
                      <a:pt x="14" y="278"/>
                    </a:lnTo>
                    <a:lnTo>
                      <a:pt x="16" y="278"/>
                    </a:lnTo>
                    <a:lnTo>
                      <a:pt x="16" y="278"/>
                    </a:lnTo>
                    <a:lnTo>
                      <a:pt x="16" y="278"/>
                    </a:lnTo>
                    <a:lnTo>
                      <a:pt x="18" y="278"/>
                    </a:lnTo>
                    <a:lnTo>
                      <a:pt x="19" y="278"/>
                    </a:lnTo>
                    <a:lnTo>
                      <a:pt x="19" y="278"/>
                    </a:lnTo>
                    <a:lnTo>
                      <a:pt x="18" y="277"/>
                    </a:lnTo>
                    <a:lnTo>
                      <a:pt x="14" y="278"/>
                    </a:lnTo>
                    <a:lnTo>
                      <a:pt x="10" y="278"/>
                    </a:lnTo>
                    <a:lnTo>
                      <a:pt x="6" y="277"/>
                    </a:lnTo>
                    <a:lnTo>
                      <a:pt x="0" y="277"/>
                    </a:lnTo>
                    <a:close/>
                  </a:path>
                </a:pathLst>
              </a:custGeom>
              <a:solidFill>
                <a:srgbClr val="DC6240"/>
              </a:solidFill>
              <a:ln w="9525">
                <a:noFill/>
                <a:round/>
                <a:headEnd/>
                <a:tailEnd/>
              </a:ln>
            </p:spPr>
            <p:txBody>
              <a:bodyPr/>
              <a:lstStyle/>
              <a:p>
                <a:endParaRPr lang="en-US"/>
              </a:p>
            </p:txBody>
          </p:sp>
          <p:sp>
            <p:nvSpPr>
              <p:cNvPr id="179568" name="Freeform 368"/>
              <p:cNvSpPr>
                <a:spLocks noEditPoints="1"/>
              </p:cNvSpPr>
              <p:nvPr/>
            </p:nvSpPr>
            <p:spPr bwMode="auto">
              <a:xfrm>
                <a:off x="1496" y="1319"/>
                <a:ext cx="44" cy="276"/>
              </a:xfrm>
              <a:custGeom>
                <a:avLst/>
                <a:gdLst/>
                <a:ahLst/>
                <a:cxnLst>
                  <a:cxn ang="0">
                    <a:pos x="42" y="2"/>
                  </a:cxn>
                  <a:cxn ang="0">
                    <a:pos x="36" y="0"/>
                  </a:cxn>
                  <a:cxn ang="0">
                    <a:pos x="33" y="0"/>
                  </a:cxn>
                  <a:cxn ang="0">
                    <a:pos x="33" y="0"/>
                  </a:cxn>
                  <a:cxn ang="0">
                    <a:pos x="31" y="0"/>
                  </a:cxn>
                  <a:cxn ang="0">
                    <a:pos x="31" y="2"/>
                  </a:cxn>
                  <a:cxn ang="0">
                    <a:pos x="29" y="3"/>
                  </a:cxn>
                  <a:cxn ang="0">
                    <a:pos x="36" y="3"/>
                  </a:cxn>
                  <a:cxn ang="0">
                    <a:pos x="44" y="5"/>
                  </a:cxn>
                  <a:cxn ang="0">
                    <a:pos x="42" y="3"/>
                  </a:cxn>
                  <a:cxn ang="0">
                    <a:pos x="42" y="2"/>
                  </a:cxn>
                  <a:cxn ang="0">
                    <a:pos x="18" y="276"/>
                  </a:cxn>
                  <a:cxn ang="0">
                    <a:pos x="19" y="276"/>
                  </a:cxn>
                  <a:cxn ang="0">
                    <a:pos x="19" y="276"/>
                  </a:cxn>
                  <a:cxn ang="0">
                    <a:pos x="18" y="275"/>
                  </a:cxn>
                  <a:cxn ang="0">
                    <a:pos x="18" y="273"/>
                  </a:cxn>
                  <a:cxn ang="0">
                    <a:pos x="14" y="275"/>
                  </a:cxn>
                  <a:cxn ang="0">
                    <a:pos x="10" y="275"/>
                  </a:cxn>
                  <a:cxn ang="0">
                    <a:pos x="4" y="273"/>
                  </a:cxn>
                  <a:cxn ang="0">
                    <a:pos x="0" y="273"/>
                  </a:cxn>
                  <a:cxn ang="0">
                    <a:pos x="0" y="276"/>
                  </a:cxn>
                  <a:cxn ang="0">
                    <a:pos x="2" y="276"/>
                  </a:cxn>
                  <a:cxn ang="0">
                    <a:pos x="6" y="276"/>
                  </a:cxn>
                  <a:cxn ang="0">
                    <a:pos x="10" y="276"/>
                  </a:cxn>
                  <a:cxn ang="0">
                    <a:pos x="10" y="276"/>
                  </a:cxn>
                  <a:cxn ang="0">
                    <a:pos x="12" y="276"/>
                  </a:cxn>
                  <a:cxn ang="0">
                    <a:pos x="12" y="276"/>
                  </a:cxn>
                  <a:cxn ang="0">
                    <a:pos x="14" y="276"/>
                  </a:cxn>
                  <a:cxn ang="0">
                    <a:pos x="14" y="276"/>
                  </a:cxn>
                  <a:cxn ang="0">
                    <a:pos x="14" y="276"/>
                  </a:cxn>
                  <a:cxn ang="0">
                    <a:pos x="16" y="276"/>
                  </a:cxn>
                  <a:cxn ang="0">
                    <a:pos x="16" y="276"/>
                  </a:cxn>
                  <a:cxn ang="0">
                    <a:pos x="16" y="276"/>
                  </a:cxn>
                  <a:cxn ang="0">
                    <a:pos x="16" y="276"/>
                  </a:cxn>
                  <a:cxn ang="0">
                    <a:pos x="18" y="276"/>
                  </a:cxn>
                </a:cxnLst>
                <a:rect l="0" t="0" r="r" b="b"/>
                <a:pathLst>
                  <a:path w="44" h="276">
                    <a:moveTo>
                      <a:pt x="42" y="2"/>
                    </a:moveTo>
                    <a:lnTo>
                      <a:pt x="36" y="0"/>
                    </a:lnTo>
                    <a:lnTo>
                      <a:pt x="33" y="0"/>
                    </a:lnTo>
                    <a:lnTo>
                      <a:pt x="33" y="0"/>
                    </a:lnTo>
                    <a:lnTo>
                      <a:pt x="31" y="0"/>
                    </a:lnTo>
                    <a:lnTo>
                      <a:pt x="31" y="2"/>
                    </a:lnTo>
                    <a:lnTo>
                      <a:pt x="29" y="3"/>
                    </a:lnTo>
                    <a:lnTo>
                      <a:pt x="36" y="3"/>
                    </a:lnTo>
                    <a:lnTo>
                      <a:pt x="44" y="5"/>
                    </a:lnTo>
                    <a:lnTo>
                      <a:pt x="42" y="3"/>
                    </a:lnTo>
                    <a:lnTo>
                      <a:pt x="42" y="2"/>
                    </a:lnTo>
                    <a:close/>
                    <a:moveTo>
                      <a:pt x="18" y="276"/>
                    </a:moveTo>
                    <a:lnTo>
                      <a:pt x="19" y="276"/>
                    </a:lnTo>
                    <a:lnTo>
                      <a:pt x="19" y="276"/>
                    </a:lnTo>
                    <a:lnTo>
                      <a:pt x="18" y="275"/>
                    </a:lnTo>
                    <a:lnTo>
                      <a:pt x="18" y="273"/>
                    </a:lnTo>
                    <a:lnTo>
                      <a:pt x="14" y="275"/>
                    </a:lnTo>
                    <a:lnTo>
                      <a:pt x="10" y="275"/>
                    </a:lnTo>
                    <a:lnTo>
                      <a:pt x="4" y="273"/>
                    </a:lnTo>
                    <a:lnTo>
                      <a:pt x="0" y="273"/>
                    </a:lnTo>
                    <a:lnTo>
                      <a:pt x="0" y="276"/>
                    </a:lnTo>
                    <a:lnTo>
                      <a:pt x="2" y="276"/>
                    </a:lnTo>
                    <a:lnTo>
                      <a:pt x="6" y="276"/>
                    </a:lnTo>
                    <a:lnTo>
                      <a:pt x="10" y="276"/>
                    </a:lnTo>
                    <a:lnTo>
                      <a:pt x="10" y="276"/>
                    </a:lnTo>
                    <a:lnTo>
                      <a:pt x="12" y="276"/>
                    </a:lnTo>
                    <a:lnTo>
                      <a:pt x="12" y="276"/>
                    </a:lnTo>
                    <a:lnTo>
                      <a:pt x="14" y="276"/>
                    </a:lnTo>
                    <a:lnTo>
                      <a:pt x="14" y="276"/>
                    </a:lnTo>
                    <a:lnTo>
                      <a:pt x="14" y="276"/>
                    </a:lnTo>
                    <a:lnTo>
                      <a:pt x="16" y="276"/>
                    </a:lnTo>
                    <a:lnTo>
                      <a:pt x="16" y="276"/>
                    </a:lnTo>
                    <a:lnTo>
                      <a:pt x="16" y="276"/>
                    </a:lnTo>
                    <a:lnTo>
                      <a:pt x="16" y="276"/>
                    </a:lnTo>
                    <a:lnTo>
                      <a:pt x="18" y="276"/>
                    </a:lnTo>
                    <a:close/>
                  </a:path>
                </a:pathLst>
              </a:custGeom>
              <a:solidFill>
                <a:srgbClr val="DD6942"/>
              </a:solidFill>
              <a:ln w="9525">
                <a:noFill/>
                <a:round/>
                <a:headEnd/>
                <a:tailEnd/>
              </a:ln>
            </p:spPr>
            <p:txBody>
              <a:bodyPr/>
              <a:lstStyle/>
              <a:p>
                <a:endParaRPr lang="en-US"/>
              </a:p>
            </p:txBody>
          </p:sp>
          <p:sp>
            <p:nvSpPr>
              <p:cNvPr id="179569" name="Freeform 369"/>
              <p:cNvSpPr>
                <a:spLocks noEditPoints="1"/>
              </p:cNvSpPr>
              <p:nvPr/>
            </p:nvSpPr>
            <p:spPr bwMode="auto">
              <a:xfrm>
                <a:off x="1495" y="1321"/>
                <a:ext cx="47" cy="274"/>
              </a:xfrm>
              <a:custGeom>
                <a:avLst/>
                <a:gdLst/>
                <a:ahLst/>
                <a:cxnLst>
                  <a:cxn ang="0">
                    <a:pos x="45" y="1"/>
                  </a:cxn>
                  <a:cxn ang="0">
                    <a:pos x="37" y="0"/>
                  </a:cxn>
                  <a:cxn ang="0">
                    <a:pos x="32" y="0"/>
                  </a:cxn>
                  <a:cxn ang="0">
                    <a:pos x="30" y="1"/>
                  </a:cxn>
                  <a:cxn ang="0">
                    <a:pos x="28" y="3"/>
                  </a:cxn>
                  <a:cxn ang="0">
                    <a:pos x="37" y="3"/>
                  </a:cxn>
                  <a:cxn ang="0">
                    <a:pos x="47" y="7"/>
                  </a:cxn>
                  <a:cxn ang="0">
                    <a:pos x="47" y="7"/>
                  </a:cxn>
                  <a:cxn ang="0">
                    <a:pos x="47" y="7"/>
                  </a:cxn>
                  <a:cxn ang="0">
                    <a:pos x="45" y="3"/>
                  </a:cxn>
                  <a:cxn ang="0">
                    <a:pos x="45" y="1"/>
                  </a:cxn>
                  <a:cxn ang="0">
                    <a:pos x="1" y="273"/>
                  </a:cxn>
                  <a:cxn ang="0">
                    <a:pos x="7" y="273"/>
                  </a:cxn>
                  <a:cxn ang="0">
                    <a:pos x="11" y="274"/>
                  </a:cxn>
                  <a:cxn ang="0">
                    <a:pos x="15" y="274"/>
                  </a:cxn>
                  <a:cxn ang="0">
                    <a:pos x="19" y="273"/>
                  </a:cxn>
                  <a:cxn ang="0">
                    <a:pos x="19" y="271"/>
                  </a:cxn>
                  <a:cxn ang="0">
                    <a:pos x="17" y="269"/>
                  </a:cxn>
                  <a:cxn ang="0">
                    <a:pos x="15" y="271"/>
                  </a:cxn>
                  <a:cxn ang="0">
                    <a:pos x="11" y="271"/>
                  </a:cxn>
                  <a:cxn ang="0">
                    <a:pos x="5" y="269"/>
                  </a:cxn>
                  <a:cxn ang="0">
                    <a:pos x="0" y="269"/>
                  </a:cxn>
                  <a:cxn ang="0">
                    <a:pos x="1" y="273"/>
                  </a:cxn>
                  <a:cxn ang="0">
                    <a:pos x="1" y="273"/>
                  </a:cxn>
                </a:cxnLst>
                <a:rect l="0" t="0" r="r" b="b"/>
                <a:pathLst>
                  <a:path w="47" h="274">
                    <a:moveTo>
                      <a:pt x="45" y="1"/>
                    </a:moveTo>
                    <a:lnTo>
                      <a:pt x="37" y="0"/>
                    </a:lnTo>
                    <a:lnTo>
                      <a:pt x="32" y="0"/>
                    </a:lnTo>
                    <a:lnTo>
                      <a:pt x="30" y="1"/>
                    </a:lnTo>
                    <a:lnTo>
                      <a:pt x="28" y="3"/>
                    </a:lnTo>
                    <a:lnTo>
                      <a:pt x="37" y="3"/>
                    </a:lnTo>
                    <a:lnTo>
                      <a:pt x="47" y="7"/>
                    </a:lnTo>
                    <a:lnTo>
                      <a:pt x="47" y="7"/>
                    </a:lnTo>
                    <a:lnTo>
                      <a:pt x="47" y="7"/>
                    </a:lnTo>
                    <a:lnTo>
                      <a:pt x="45" y="3"/>
                    </a:lnTo>
                    <a:lnTo>
                      <a:pt x="45" y="1"/>
                    </a:lnTo>
                    <a:close/>
                    <a:moveTo>
                      <a:pt x="1" y="273"/>
                    </a:moveTo>
                    <a:lnTo>
                      <a:pt x="7" y="273"/>
                    </a:lnTo>
                    <a:lnTo>
                      <a:pt x="11" y="274"/>
                    </a:lnTo>
                    <a:lnTo>
                      <a:pt x="15" y="274"/>
                    </a:lnTo>
                    <a:lnTo>
                      <a:pt x="19" y="273"/>
                    </a:lnTo>
                    <a:lnTo>
                      <a:pt x="19" y="271"/>
                    </a:lnTo>
                    <a:lnTo>
                      <a:pt x="17" y="269"/>
                    </a:lnTo>
                    <a:lnTo>
                      <a:pt x="15" y="271"/>
                    </a:lnTo>
                    <a:lnTo>
                      <a:pt x="11" y="271"/>
                    </a:lnTo>
                    <a:lnTo>
                      <a:pt x="5" y="269"/>
                    </a:lnTo>
                    <a:lnTo>
                      <a:pt x="0" y="269"/>
                    </a:lnTo>
                    <a:lnTo>
                      <a:pt x="1" y="273"/>
                    </a:lnTo>
                    <a:lnTo>
                      <a:pt x="1" y="273"/>
                    </a:lnTo>
                    <a:close/>
                  </a:path>
                </a:pathLst>
              </a:custGeom>
              <a:solidFill>
                <a:srgbClr val="DE7044"/>
              </a:solidFill>
              <a:ln w="9525">
                <a:noFill/>
                <a:round/>
                <a:headEnd/>
                <a:tailEnd/>
              </a:ln>
            </p:spPr>
            <p:txBody>
              <a:bodyPr/>
              <a:lstStyle/>
              <a:p>
                <a:endParaRPr lang="en-US"/>
              </a:p>
            </p:txBody>
          </p:sp>
          <p:sp>
            <p:nvSpPr>
              <p:cNvPr id="179570" name="Freeform 370"/>
              <p:cNvSpPr>
                <a:spLocks noEditPoints="1"/>
              </p:cNvSpPr>
              <p:nvPr/>
            </p:nvSpPr>
            <p:spPr bwMode="auto">
              <a:xfrm>
                <a:off x="1495" y="1322"/>
                <a:ext cx="49" cy="272"/>
              </a:xfrm>
              <a:custGeom>
                <a:avLst/>
                <a:gdLst/>
                <a:ahLst/>
                <a:cxnLst>
                  <a:cxn ang="0">
                    <a:pos x="45" y="2"/>
                  </a:cxn>
                  <a:cxn ang="0">
                    <a:pos x="37" y="0"/>
                  </a:cxn>
                  <a:cxn ang="0">
                    <a:pos x="30" y="0"/>
                  </a:cxn>
                  <a:cxn ang="0">
                    <a:pos x="28" y="2"/>
                  </a:cxn>
                  <a:cxn ang="0">
                    <a:pos x="26" y="4"/>
                  </a:cxn>
                  <a:cxn ang="0">
                    <a:pos x="37" y="4"/>
                  </a:cxn>
                  <a:cxn ang="0">
                    <a:pos x="49" y="8"/>
                  </a:cxn>
                  <a:cxn ang="0">
                    <a:pos x="47" y="6"/>
                  </a:cxn>
                  <a:cxn ang="0">
                    <a:pos x="47" y="6"/>
                  </a:cxn>
                  <a:cxn ang="0">
                    <a:pos x="47" y="4"/>
                  </a:cxn>
                  <a:cxn ang="0">
                    <a:pos x="45" y="2"/>
                  </a:cxn>
                  <a:cxn ang="0">
                    <a:pos x="1" y="270"/>
                  </a:cxn>
                  <a:cxn ang="0">
                    <a:pos x="5" y="270"/>
                  </a:cxn>
                  <a:cxn ang="0">
                    <a:pos x="11" y="272"/>
                  </a:cxn>
                  <a:cxn ang="0">
                    <a:pos x="15" y="272"/>
                  </a:cxn>
                  <a:cxn ang="0">
                    <a:pos x="19" y="270"/>
                  </a:cxn>
                  <a:cxn ang="0">
                    <a:pos x="17" y="270"/>
                  </a:cxn>
                  <a:cxn ang="0">
                    <a:pos x="15" y="268"/>
                  </a:cxn>
                  <a:cxn ang="0">
                    <a:pos x="13" y="268"/>
                  </a:cxn>
                  <a:cxn ang="0">
                    <a:pos x="11" y="268"/>
                  </a:cxn>
                  <a:cxn ang="0">
                    <a:pos x="5" y="266"/>
                  </a:cxn>
                  <a:cxn ang="0">
                    <a:pos x="0" y="266"/>
                  </a:cxn>
                  <a:cxn ang="0">
                    <a:pos x="0" y="268"/>
                  </a:cxn>
                  <a:cxn ang="0">
                    <a:pos x="1" y="270"/>
                  </a:cxn>
                </a:cxnLst>
                <a:rect l="0" t="0" r="r" b="b"/>
                <a:pathLst>
                  <a:path w="49" h="272">
                    <a:moveTo>
                      <a:pt x="45" y="2"/>
                    </a:moveTo>
                    <a:lnTo>
                      <a:pt x="37" y="0"/>
                    </a:lnTo>
                    <a:lnTo>
                      <a:pt x="30" y="0"/>
                    </a:lnTo>
                    <a:lnTo>
                      <a:pt x="28" y="2"/>
                    </a:lnTo>
                    <a:lnTo>
                      <a:pt x="26" y="4"/>
                    </a:lnTo>
                    <a:lnTo>
                      <a:pt x="37" y="4"/>
                    </a:lnTo>
                    <a:lnTo>
                      <a:pt x="49" y="8"/>
                    </a:lnTo>
                    <a:lnTo>
                      <a:pt x="47" y="6"/>
                    </a:lnTo>
                    <a:lnTo>
                      <a:pt x="47" y="6"/>
                    </a:lnTo>
                    <a:lnTo>
                      <a:pt x="47" y="4"/>
                    </a:lnTo>
                    <a:lnTo>
                      <a:pt x="45" y="2"/>
                    </a:lnTo>
                    <a:close/>
                    <a:moveTo>
                      <a:pt x="1" y="270"/>
                    </a:moveTo>
                    <a:lnTo>
                      <a:pt x="5" y="270"/>
                    </a:lnTo>
                    <a:lnTo>
                      <a:pt x="11" y="272"/>
                    </a:lnTo>
                    <a:lnTo>
                      <a:pt x="15" y="272"/>
                    </a:lnTo>
                    <a:lnTo>
                      <a:pt x="19" y="270"/>
                    </a:lnTo>
                    <a:lnTo>
                      <a:pt x="17" y="270"/>
                    </a:lnTo>
                    <a:lnTo>
                      <a:pt x="15" y="268"/>
                    </a:lnTo>
                    <a:lnTo>
                      <a:pt x="13" y="268"/>
                    </a:lnTo>
                    <a:lnTo>
                      <a:pt x="11" y="268"/>
                    </a:lnTo>
                    <a:lnTo>
                      <a:pt x="5" y="266"/>
                    </a:lnTo>
                    <a:lnTo>
                      <a:pt x="0" y="266"/>
                    </a:lnTo>
                    <a:lnTo>
                      <a:pt x="0" y="268"/>
                    </a:lnTo>
                    <a:lnTo>
                      <a:pt x="1" y="270"/>
                    </a:lnTo>
                    <a:close/>
                  </a:path>
                </a:pathLst>
              </a:custGeom>
              <a:solidFill>
                <a:srgbClr val="E07647"/>
              </a:solidFill>
              <a:ln w="9525">
                <a:noFill/>
                <a:round/>
                <a:headEnd/>
                <a:tailEnd/>
              </a:ln>
            </p:spPr>
            <p:txBody>
              <a:bodyPr/>
              <a:lstStyle/>
              <a:p>
                <a:endParaRPr lang="en-US"/>
              </a:p>
            </p:txBody>
          </p:sp>
          <p:sp>
            <p:nvSpPr>
              <p:cNvPr id="179571" name="Freeform 371"/>
              <p:cNvSpPr>
                <a:spLocks noEditPoints="1"/>
              </p:cNvSpPr>
              <p:nvPr/>
            </p:nvSpPr>
            <p:spPr bwMode="auto">
              <a:xfrm>
                <a:off x="1495" y="1324"/>
                <a:ext cx="51" cy="268"/>
              </a:xfrm>
              <a:custGeom>
                <a:avLst/>
                <a:gdLst/>
                <a:ahLst/>
                <a:cxnLst>
                  <a:cxn ang="0">
                    <a:pos x="47" y="4"/>
                  </a:cxn>
                  <a:cxn ang="0">
                    <a:pos x="37" y="0"/>
                  </a:cxn>
                  <a:cxn ang="0">
                    <a:pos x="28" y="0"/>
                  </a:cxn>
                  <a:cxn ang="0">
                    <a:pos x="26" y="2"/>
                  </a:cxn>
                  <a:cxn ang="0">
                    <a:pos x="24" y="2"/>
                  </a:cxn>
                  <a:cxn ang="0">
                    <a:pos x="37" y="6"/>
                  </a:cxn>
                  <a:cxn ang="0">
                    <a:pos x="51" y="8"/>
                  </a:cxn>
                  <a:cxn ang="0">
                    <a:pos x="49" y="6"/>
                  </a:cxn>
                  <a:cxn ang="0">
                    <a:pos x="47" y="4"/>
                  </a:cxn>
                  <a:cxn ang="0">
                    <a:pos x="0" y="266"/>
                  </a:cxn>
                  <a:cxn ang="0">
                    <a:pos x="5" y="266"/>
                  </a:cxn>
                  <a:cxn ang="0">
                    <a:pos x="11" y="268"/>
                  </a:cxn>
                  <a:cxn ang="0">
                    <a:pos x="15" y="268"/>
                  </a:cxn>
                  <a:cxn ang="0">
                    <a:pos x="17" y="266"/>
                  </a:cxn>
                  <a:cxn ang="0">
                    <a:pos x="15" y="266"/>
                  </a:cxn>
                  <a:cxn ang="0">
                    <a:pos x="15" y="264"/>
                  </a:cxn>
                  <a:cxn ang="0">
                    <a:pos x="13" y="264"/>
                  </a:cxn>
                  <a:cxn ang="0">
                    <a:pos x="11" y="264"/>
                  </a:cxn>
                  <a:cxn ang="0">
                    <a:pos x="5" y="262"/>
                  </a:cxn>
                  <a:cxn ang="0">
                    <a:pos x="0" y="262"/>
                  </a:cxn>
                  <a:cxn ang="0">
                    <a:pos x="0" y="264"/>
                  </a:cxn>
                  <a:cxn ang="0">
                    <a:pos x="0" y="266"/>
                  </a:cxn>
                </a:cxnLst>
                <a:rect l="0" t="0" r="r" b="b"/>
                <a:pathLst>
                  <a:path w="51" h="268">
                    <a:moveTo>
                      <a:pt x="47" y="4"/>
                    </a:moveTo>
                    <a:lnTo>
                      <a:pt x="37" y="0"/>
                    </a:lnTo>
                    <a:lnTo>
                      <a:pt x="28" y="0"/>
                    </a:lnTo>
                    <a:lnTo>
                      <a:pt x="26" y="2"/>
                    </a:lnTo>
                    <a:lnTo>
                      <a:pt x="24" y="2"/>
                    </a:lnTo>
                    <a:lnTo>
                      <a:pt x="37" y="6"/>
                    </a:lnTo>
                    <a:lnTo>
                      <a:pt x="51" y="8"/>
                    </a:lnTo>
                    <a:lnTo>
                      <a:pt x="49" y="6"/>
                    </a:lnTo>
                    <a:lnTo>
                      <a:pt x="47" y="4"/>
                    </a:lnTo>
                    <a:close/>
                    <a:moveTo>
                      <a:pt x="0" y="266"/>
                    </a:moveTo>
                    <a:lnTo>
                      <a:pt x="5" y="266"/>
                    </a:lnTo>
                    <a:lnTo>
                      <a:pt x="11" y="268"/>
                    </a:lnTo>
                    <a:lnTo>
                      <a:pt x="15" y="268"/>
                    </a:lnTo>
                    <a:lnTo>
                      <a:pt x="17" y="266"/>
                    </a:lnTo>
                    <a:lnTo>
                      <a:pt x="15" y="266"/>
                    </a:lnTo>
                    <a:lnTo>
                      <a:pt x="15" y="264"/>
                    </a:lnTo>
                    <a:lnTo>
                      <a:pt x="13" y="264"/>
                    </a:lnTo>
                    <a:lnTo>
                      <a:pt x="11" y="264"/>
                    </a:lnTo>
                    <a:lnTo>
                      <a:pt x="5" y="262"/>
                    </a:lnTo>
                    <a:lnTo>
                      <a:pt x="0" y="262"/>
                    </a:lnTo>
                    <a:lnTo>
                      <a:pt x="0" y="264"/>
                    </a:lnTo>
                    <a:lnTo>
                      <a:pt x="0" y="266"/>
                    </a:lnTo>
                    <a:close/>
                  </a:path>
                </a:pathLst>
              </a:custGeom>
              <a:solidFill>
                <a:srgbClr val="E17D49"/>
              </a:solidFill>
              <a:ln w="9525">
                <a:noFill/>
                <a:round/>
                <a:headEnd/>
                <a:tailEnd/>
              </a:ln>
            </p:spPr>
            <p:txBody>
              <a:bodyPr/>
              <a:lstStyle/>
              <a:p>
                <a:endParaRPr lang="en-US"/>
              </a:p>
            </p:txBody>
          </p:sp>
          <p:sp>
            <p:nvSpPr>
              <p:cNvPr id="179572" name="Freeform 372"/>
              <p:cNvSpPr>
                <a:spLocks noEditPoints="1"/>
              </p:cNvSpPr>
              <p:nvPr/>
            </p:nvSpPr>
            <p:spPr bwMode="auto">
              <a:xfrm>
                <a:off x="1493" y="1326"/>
                <a:ext cx="55" cy="264"/>
              </a:xfrm>
              <a:custGeom>
                <a:avLst/>
                <a:gdLst/>
                <a:ahLst/>
                <a:cxnLst>
                  <a:cxn ang="0">
                    <a:pos x="51" y="4"/>
                  </a:cxn>
                  <a:cxn ang="0">
                    <a:pos x="39" y="0"/>
                  </a:cxn>
                  <a:cxn ang="0">
                    <a:pos x="28" y="0"/>
                  </a:cxn>
                  <a:cxn ang="0">
                    <a:pos x="26" y="0"/>
                  </a:cxn>
                  <a:cxn ang="0">
                    <a:pos x="24" y="2"/>
                  </a:cxn>
                  <a:cxn ang="0">
                    <a:pos x="39" y="6"/>
                  </a:cxn>
                  <a:cxn ang="0">
                    <a:pos x="55" y="10"/>
                  </a:cxn>
                  <a:cxn ang="0">
                    <a:pos x="53" y="6"/>
                  </a:cxn>
                  <a:cxn ang="0">
                    <a:pos x="51" y="4"/>
                  </a:cxn>
                  <a:cxn ang="0">
                    <a:pos x="2" y="262"/>
                  </a:cxn>
                  <a:cxn ang="0">
                    <a:pos x="7" y="262"/>
                  </a:cxn>
                  <a:cxn ang="0">
                    <a:pos x="13" y="264"/>
                  </a:cxn>
                  <a:cxn ang="0">
                    <a:pos x="15" y="264"/>
                  </a:cxn>
                  <a:cxn ang="0">
                    <a:pos x="17" y="264"/>
                  </a:cxn>
                  <a:cxn ang="0">
                    <a:pos x="17" y="262"/>
                  </a:cxn>
                  <a:cxn ang="0">
                    <a:pos x="15" y="260"/>
                  </a:cxn>
                  <a:cxn ang="0">
                    <a:pos x="15" y="260"/>
                  </a:cxn>
                  <a:cxn ang="0">
                    <a:pos x="13" y="260"/>
                  </a:cxn>
                  <a:cxn ang="0">
                    <a:pos x="7" y="258"/>
                  </a:cxn>
                  <a:cxn ang="0">
                    <a:pos x="0" y="258"/>
                  </a:cxn>
                  <a:cxn ang="0">
                    <a:pos x="2" y="260"/>
                  </a:cxn>
                  <a:cxn ang="0">
                    <a:pos x="2" y="262"/>
                  </a:cxn>
                </a:cxnLst>
                <a:rect l="0" t="0" r="r" b="b"/>
                <a:pathLst>
                  <a:path w="55" h="264">
                    <a:moveTo>
                      <a:pt x="51" y="4"/>
                    </a:moveTo>
                    <a:lnTo>
                      <a:pt x="39" y="0"/>
                    </a:lnTo>
                    <a:lnTo>
                      <a:pt x="28" y="0"/>
                    </a:lnTo>
                    <a:lnTo>
                      <a:pt x="26" y="0"/>
                    </a:lnTo>
                    <a:lnTo>
                      <a:pt x="24" y="2"/>
                    </a:lnTo>
                    <a:lnTo>
                      <a:pt x="39" y="6"/>
                    </a:lnTo>
                    <a:lnTo>
                      <a:pt x="55" y="10"/>
                    </a:lnTo>
                    <a:lnTo>
                      <a:pt x="53" y="6"/>
                    </a:lnTo>
                    <a:lnTo>
                      <a:pt x="51" y="4"/>
                    </a:lnTo>
                    <a:close/>
                    <a:moveTo>
                      <a:pt x="2" y="262"/>
                    </a:moveTo>
                    <a:lnTo>
                      <a:pt x="7" y="262"/>
                    </a:lnTo>
                    <a:lnTo>
                      <a:pt x="13" y="264"/>
                    </a:lnTo>
                    <a:lnTo>
                      <a:pt x="15" y="264"/>
                    </a:lnTo>
                    <a:lnTo>
                      <a:pt x="17" y="264"/>
                    </a:lnTo>
                    <a:lnTo>
                      <a:pt x="17" y="262"/>
                    </a:lnTo>
                    <a:lnTo>
                      <a:pt x="15" y="260"/>
                    </a:lnTo>
                    <a:lnTo>
                      <a:pt x="15" y="260"/>
                    </a:lnTo>
                    <a:lnTo>
                      <a:pt x="13" y="260"/>
                    </a:lnTo>
                    <a:lnTo>
                      <a:pt x="7" y="258"/>
                    </a:lnTo>
                    <a:lnTo>
                      <a:pt x="0" y="258"/>
                    </a:lnTo>
                    <a:lnTo>
                      <a:pt x="2" y="260"/>
                    </a:lnTo>
                    <a:lnTo>
                      <a:pt x="2" y="262"/>
                    </a:lnTo>
                    <a:close/>
                  </a:path>
                </a:pathLst>
              </a:custGeom>
              <a:solidFill>
                <a:srgbClr val="E2844B"/>
              </a:solidFill>
              <a:ln w="9525">
                <a:noFill/>
                <a:round/>
                <a:headEnd/>
                <a:tailEnd/>
              </a:ln>
            </p:spPr>
            <p:txBody>
              <a:bodyPr/>
              <a:lstStyle/>
              <a:p>
                <a:endParaRPr lang="en-US"/>
              </a:p>
            </p:txBody>
          </p:sp>
          <p:sp>
            <p:nvSpPr>
              <p:cNvPr id="179573" name="Freeform 373"/>
              <p:cNvSpPr>
                <a:spLocks noEditPoints="1"/>
              </p:cNvSpPr>
              <p:nvPr/>
            </p:nvSpPr>
            <p:spPr bwMode="auto">
              <a:xfrm>
                <a:off x="1493" y="1326"/>
                <a:ext cx="57" cy="262"/>
              </a:xfrm>
              <a:custGeom>
                <a:avLst/>
                <a:gdLst/>
                <a:ahLst/>
                <a:cxnLst>
                  <a:cxn ang="0">
                    <a:pos x="53" y="6"/>
                  </a:cxn>
                  <a:cxn ang="0">
                    <a:pos x="39" y="4"/>
                  </a:cxn>
                  <a:cxn ang="0">
                    <a:pos x="26" y="0"/>
                  </a:cxn>
                  <a:cxn ang="0">
                    <a:pos x="24" y="2"/>
                  </a:cxn>
                  <a:cxn ang="0">
                    <a:pos x="22" y="4"/>
                  </a:cxn>
                  <a:cxn ang="0">
                    <a:pos x="39" y="8"/>
                  </a:cxn>
                  <a:cxn ang="0">
                    <a:pos x="57" y="12"/>
                  </a:cxn>
                  <a:cxn ang="0">
                    <a:pos x="55" y="10"/>
                  </a:cxn>
                  <a:cxn ang="0">
                    <a:pos x="53" y="6"/>
                  </a:cxn>
                  <a:cxn ang="0">
                    <a:pos x="2" y="260"/>
                  </a:cxn>
                  <a:cxn ang="0">
                    <a:pos x="7" y="260"/>
                  </a:cxn>
                  <a:cxn ang="0">
                    <a:pos x="13" y="262"/>
                  </a:cxn>
                  <a:cxn ang="0">
                    <a:pos x="15" y="262"/>
                  </a:cxn>
                  <a:cxn ang="0">
                    <a:pos x="17" y="262"/>
                  </a:cxn>
                  <a:cxn ang="0">
                    <a:pos x="17" y="260"/>
                  </a:cxn>
                  <a:cxn ang="0">
                    <a:pos x="15" y="258"/>
                  </a:cxn>
                  <a:cxn ang="0">
                    <a:pos x="15" y="258"/>
                  </a:cxn>
                  <a:cxn ang="0">
                    <a:pos x="15" y="258"/>
                  </a:cxn>
                  <a:cxn ang="0">
                    <a:pos x="15" y="258"/>
                  </a:cxn>
                  <a:cxn ang="0">
                    <a:pos x="13" y="258"/>
                  </a:cxn>
                  <a:cxn ang="0">
                    <a:pos x="7" y="256"/>
                  </a:cxn>
                  <a:cxn ang="0">
                    <a:pos x="0" y="256"/>
                  </a:cxn>
                  <a:cxn ang="0">
                    <a:pos x="0" y="258"/>
                  </a:cxn>
                  <a:cxn ang="0">
                    <a:pos x="2" y="260"/>
                  </a:cxn>
                </a:cxnLst>
                <a:rect l="0" t="0" r="r" b="b"/>
                <a:pathLst>
                  <a:path w="57" h="262">
                    <a:moveTo>
                      <a:pt x="53" y="6"/>
                    </a:moveTo>
                    <a:lnTo>
                      <a:pt x="39" y="4"/>
                    </a:lnTo>
                    <a:lnTo>
                      <a:pt x="26" y="0"/>
                    </a:lnTo>
                    <a:lnTo>
                      <a:pt x="24" y="2"/>
                    </a:lnTo>
                    <a:lnTo>
                      <a:pt x="22" y="4"/>
                    </a:lnTo>
                    <a:lnTo>
                      <a:pt x="39" y="8"/>
                    </a:lnTo>
                    <a:lnTo>
                      <a:pt x="57" y="12"/>
                    </a:lnTo>
                    <a:lnTo>
                      <a:pt x="55" y="10"/>
                    </a:lnTo>
                    <a:lnTo>
                      <a:pt x="53" y="6"/>
                    </a:lnTo>
                    <a:close/>
                    <a:moveTo>
                      <a:pt x="2" y="260"/>
                    </a:moveTo>
                    <a:lnTo>
                      <a:pt x="7" y="260"/>
                    </a:lnTo>
                    <a:lnTo>
                      <a:pt x="13" y="262"/>
                    </a:lnTo>
                    <a:lnTo>
                      <a:pt x="15" y="262"/>
                    </a:lnTo>
                    <a:lnTo>
                      <a:pt x="17" y="262"/>
                    </a:lnTo>
                    <a:lnTo>
                      <a:pt x="17" y="260"/>
                    </a:lnTo>
                    <a:lnTo>
                      <a:pt x="15" y="258"/>
                    </a:lnTo>
                    <a:lnTo>
                      <a:pt x="15" y="258"/>
                    </a:lnTo>
                    <a:lnTo>
                      <a:pt x="15" y="258"/>
                    </a:lnTo>
                    <a:lnTo>
                      <a:pt x="15" y="258"/>
                    </a:lnTo>
                    <a:lnTo>
                      <a:pt x="13" y="258"/>
                    </a:lnTo>
                    <a:lnTo>
                      <a:pt x="7" y="256"/>
                    </a:lnTo>
                    <a:lnTo>
                      <a:pt x="0" y="256"/>
                    </a:lnTo>
                    <a:lnTo>
                      <a:pt x="0" y="258"/>
                    </a:lnTo>
                    <a:lnTo>
                      <a:pt x="2" y="260"/>
                    </a:lnTo>
                    <a:close/>
                  </a:path>
                </a:pathLst>
              </a:custGeom>
              <a:solidFill>
                <a:srgbClr val="E38B4F"/>
              </a:solidFill>
              <a:ln w="9525">
                <a:noFill/>
                <a:round/>
                <a:headEnd/>
                <a:tailEnd/>
              </a:ln>
            </p:spPr>
            <p:txBody>
              <a:bodyPr/>
              <a:lstStyle/>
              <a:p>
                <a:endParaRPr lang="en-US"/>
              </a:p>
            </p:txBody>
          </p:sp>
          <p:sp>
            <p:nvSpPr>
              <p:cNvPr id="179574" name="Freeform 374"/>
              <p:cNvSpPr>
                <a:spLocks noEditPoints="1"/>
              </p:cNvSpPr>
              <p:nvPr/>
            </p:nvSpPr>
            <p:spPr bwMode="auto">
              <a:xfrm>
                <a:off x="1493" y="1328"/>
                <a:ext cx="58" cy="258"/>
              </a:xfrm>
              <a:custGeom>
                <a:avLst/>
                <a:gdLst/>
                <a:ahLst/>
                <a:cxnLst>
                  <a:cxn ang="0">
                    <a:pos x="55" y="8"/>
                  </a:cxn>
                  <a:cxn ang="0">
                    <a:pos x="39" y="4"/>
                  </a:cxn>
                  <a:cxn ang="0">
                    <a:pos x="24" y="0"/>
                  </a:cxn>
                  <a:cxn ang="0">
                    <a:pos x="22" y="2"/>
                  </a:cxn>
                  <a:cxn ang="0">
                    <a:pos x="21" y="4"/>
                  </a:cxn>
                  <a:cxn ang="0">
                    <a:pos x="41" y="8"/>
                  </a:cxn>
                  <a:cxn ang="0">
                    <a:pos x="58" y="13"/>
                  </a:cxn>
                  <a:cxn ang="0">
                    <a:pos x="57" y="10"/>
                  </a:cxn>
                  <a:cxn ang="0">
                    <a:pos x="55" y="8"/>
                  </a:cxn>
                  <a:cxn ang="0">
                    <a:pos x="0" y="256"/>
                  </a:cxn>
                  <a:cxn ang="0">
                    <a:pos x="7" y="256"/>
                  </a:cxn>
                  <a:cxn ang="0">
                    <a:pos x="13" y="258"/>
                  </a:cxn>
                  <a:cxn ang="0">
                    <a:pos x="15" y="258"/>
                  </a:cxn>
                  <a:cxn ang="0">
                    <a:pos x="15" y="258"/>
                  </a:cxn>
                  <a:cxn ang="0">
                    <a:pos x="15" y="256"/>
                  </a:cxn>
                  <a:cxn ang="0">
                    <a:pos x="15" y="256"/>
                  </a:cxn>
                  <a:cxn ang="0">
                    <a:pos x="15" y="254"/>
                  </a:cxn>
                  <a:cxn ang="0">
                    <a:pos x="15" y="254"/>
                  </a:cxn>
                  <a:cxn ang="0">
                    <a:pos x="13" y="254"/>
                  </a:cxn>
                  <a:cxn ang="0">
                    <a:pos x="13" y="254"/>
                  </a:cxn>
                  <a:cxn ang="0">
                    <a:pos x="5" y="252"/>
                  </a:cxn>
                  <a:cxn ang="0">
                    <a:pos x="0" y="252"/>
                  </a:cxn>
                  <a:cxn ang="0">
                    <a:pos x="0" y="254"/>
                  </a:cxn>
                  <a:cxn ang="0">
                    <a:pos x="0" y="256"/>
                  </a:cxn>
                </a:cxnLst>
                <a:rect l="0" t="0" r="r" b="b"/>
                <a:pathLst>
                  <a:path w="58" h="258">
                    <a:moveTo>
                      <a:pt x="55" y="8"/>
                    </a:moveTo>
                    <a:lnTo>
                      <a:pt x="39" y="4"/>
                    </a:lnTo>
                    <a:lnTo>
                      <a:pt x="24" y="0"/>
                    </a:lnTo>
                    <a:lnTo>
                      <a:pt x="22" y="2"/>
                    </a:lnTo>
                    <a:lnTo>
                      <a:pt x="21" y="4"/>
                    </a:lnTo>
                    <a:lnTo>
                      <a:pt x="41" y="8"/>
                    </a:lnTo>
                    <a:lnTo>
                      <a:pt x="58" y="13"/>
                    </a:lnTo>
                    <a:lnTo>
                      <a:pt x="57" y="10"/>
                    </a:lnTo>
                    <a:lnTo>
                      <a:pt x="55" y="8"/>
                    </a:lnTo>
                    <a:close/>
                    <a:moveTo>
                      <a:pt x="0" y="256"/>
                    </a:moveTo>
                    <a:lnTo>
                      <a:pt x="7" y="256"/>
                    </a:lnTo>
                    <a:lnTo>
                      <a:pt x="13" y="258"/>
                    </a:lnTo>
                    <a:lnTo>
                      <a:pt x="15" y="258"/>
                    </a:lnTo>
                    <a:lnTo>
                      <a:pt x="15" y="258"/>
                    </a:lnTo>
                    <a:lnTo>
                      <a:pt x="15" y="256"/>
                    </a:lnTo>
                    <a:lnTo>
                      <a:pt x="15" y="256"/>
                    </a:lnTo>
                    <a:lnTo>
                      <a:pt x="15" y="254"/>
                    </a:lnTo>
                    <a:lnTo>
                      <a:pt x="15" y="254"/>
                    </a:lnTo>
                    <a:lnTo>
                      <a:pt x="13" y="254"/>
                    </a:lnTo>
                    <a:lnTo>
                      <a:pt x="13" y="254"/>
                    </a:lnTo>
                    <a:lnTo>
                      <a:pt x="5" y="252"/>
                    </a:lnTo>
                    <a:lnTo>
                      <a:pt x="0" y="252"/>
                    </a:lnTo>
                    <a:lnTo>
                      <a:pt x="0" y="254"/>
                    </a:lnTo>
                    <a:lnTo>
                      <a:pt x="0" y="256"/>
                    </a:lnTo>
                    <a:close/>
                  </a:path>
                </a:pathLst>
              </a:custGeom>
              <a:solidFill>
                <a:srgbClr val="E48C4F"/>
              </a:solidFill>
              <a:ln w="9525">
                <a:noFill/>
                <a:round/>
                <a:headEnd/>
                <a:tailEnd/>
              </a:ln>
            </p:spPr>
            <p:txBody>
              <a:bodyPr/>
              <a:lstStyle/>
              <a:p>
                <a:endParaRPr lang="en-US"/>
              </a:p>
            </p:txBody>
          </p:sp>
          <p:sp>
            <p:nvSpPr>
              <p:cNvPr id="179575" name="Freeform 375"/>
              <p:cNvSpPr>
                <a:spLocks noEditPoints="1"/>
              </p:cNvSpPr>
              <p:nvPr/>
            </p:nvSpPr>
            <p:spPr bwMode="auto">
              <a:xfrm>
                <a:off x="1493" y="1330"/>
                <a:ext cx="62" cy="254"/>
              </a:xfrm>
              <a:custGeom>
                <a:avLst/>
                <a:gdLst/>
                <a:ahLst/>
                <a:cxnLst>
                  <a:cxn ang="0">
                    <a:pos x="57" y="8"/>
                  </a:cxn>
                  <a:cxn ang="0">
                    <a:pos x="39" y="4"/>
                  </a:cxn>
                  <a:cxn ang="0">
                    <a:pos x="22" y="0"/>
                  </a:cxn>
                  <a:cxn ang="0">
                    <a:pos x="21" y="2"/>
                  </a:cxn>
                  <a:cxn ang="0">
                    <a:pos x="21" y="4"/>
                  </a:cxn>
                  <a:cxn ang="0">
                    <a:pos x="30" y="6"/>
                  </a:cxn>
                  <a:cxn ang="0">
                    <a:pos x="41" y="8"/>
                  </a:cxn>
                  <a:cxn ang="0">
                    <a:pos x="53" y="10"/>
                  </a:cxn>
                  <a:cxn ang="0">
                    <a:pos x="62" y="13"/>
                  </a:cxn>
                  <a:cxn ang="0">
                    <a:pos x="58" y="11"/>
                  </a:cxn>
                  <a:cxn ang="0">
                    <a:pos x="57" y="8"/>
                  </a:cxn>
                  <a:cxn ang="0">
                    <a:pos x="0" y="252"/>
                  </a:cxn>
                  <a:cxn ang="0">
                    <a:pos x="7" y="252"/>
                  </a:cxn>
                  <a:cxn ang="0">
                    <a:pos x="13" y="254"/>
                  </a:cxn>
                  <a:cxn ang="0">
                    <a:pos x="15" y="254"/>
                  </a:cxn>
                  <a:cxn ang="0">
                    <a:pos x="15" y="254"/>
                  </a:cxn>
                  <a:cxn ang="0">
                    <a:pos x="15" y="252"/>
                  </a:cxn>
                  <a:cxn ang="0">
                    <a:pos x="13" y="250"/>
                  </a:cxn>
                  <a:cxn ang="0">
                    <a:pos x="13" y="250"/>
                  </a:cxn>
                  <a:cxn ang="0">
                    <a:pos x="13" y="250"/>
                  </a:cxn>
                  <a:cxn ang="0">
                    <a:pos x="5" y="248"/>
                  </a:cxn>
                  <a:cxn ang="0">
                    <a:pos x="0" y="248"/>
                  </a:cxn>
                  <a:cxn ang="0">
                    <a:pos x="0" y="250"/>
                  </a:cxn>
                  <a:cxn ang="0">
                    <a:pos x="0" y="252"/>
                  </a:cxn>
                </a:cxnLst>
                <a:rect l="0" t="0" r="r" b="b"/>
                <a:pathLst>
                  <a:path w="62" h="254">
                    <a:moveTo>
                      <a:pt x="57" y="8"/>
                    </a:moveTo>
                    <a:lnTo>
                      <a:pt x="39" y="4"/>
                    </a:lnTo>
                    <a:lnTo>
                      <a:pt x="22" y="0"/>
                    </a:lnTo>
                    <a:lnTo>
                      <a:pt x="21" y="2"/>
                    </a:lnTo>
                    <a:lnTo>
                      <a:pt x="21" y="4"/>
                    </a:lnTo>
                    <a:lnTo>
                      <a:pt x="30" y="6"/>
                    </a:lnTo>
                    <a:lnTo>
                      <a:pt x="41" y="8"/>
                    </a:lnTo>
                    <a:lnTo>
                      <a:pt x="53" y="10"/>
                    </a:lnTo>
                    <a:lnTo>
                      <a:pt x="62" y="13"/>
                    </a:lnTo>
                    <a:lnTo>
                      <a:pt x="58" y="11"/>
                    </a:lnTo>
                    <a:lnTo>
                      <a:pt x="57" y="8"/>
                    </a:lnTo>
                    <a:close/>
                    <a:moveTo>
                      <a:pt x="0" y="252"/>
                    </a:moveTo>
                    <a:lnTo>
                      <a:pt x="7" y="252"/>
                    </a:lnTo>
                    <a:lnTo>
                      <a:pt x="13" y="254"/>
                    </a:lnTo>
                    <a:lnTo>
                      <a:pt x="15" y="254"/>
                    </a:lnTo>
                    <a:lnTo>
                      <a:pt x="15" y="254"/>
                    </a:lnTo>
                    <a:lnTo>
                      <a:pt x="15" y="252"/>
                    </a:lnTo>
                    <a:lnTo>
                      <a:pt x="13" y="250"/>
                    </a:lnTo>
                    <a:lnTo>
                      <a:pt x="13" y="250"/>
                    </a:lnTo>
                    <a:lnTo>
                      <a:pt x="13" y="250"/>
                    </a:lnTo>
                    <a:lnTo>
                      <a:pt x="5" y="248"/>
                    </a:lnTo>
                    <a:lnTo>
                      <a:pt x="0" y="248"/>
                    </a:lnTo>
                    <a:lnTo>
                      <a:pt x="0" y="250"/>
                    </a:lnTo>
                    <a:lnTo>
                      <a:pt x="0" y="252"/>
                    </a:lnTo>
                    <a:close/>
                  </a:path>
                </a:pathLst>
              </a:custGeom>
              <a:solidFill>
                <a:srgbClr val="E48C4F"/>
              </a:solidFill>
              <a:ln w="9525">
                <a:noFill/>
                <a:round/>
                <a:headEnd/>
                <a:tailEnd/>
              </a:ln>
            </p:spPr>
            <p:txBody>
              <a:bodyPr/>
              <a:lstStyle/>
              <a:p>
                <a:endParaRPr lang="en-US"/>
              </a:p>
            </p:txBody>
          </p:sp>
          <p:sp>
            <p:nvSpPr>
              <p:cNvPr id="179576" name="Freeform 376"/>
              <p:cNvSpPr>
                <a:spLocks noEditPoints="1"/>
              </p:cNvSpPr>
              <p:nvPr/>
            </p:nvSpPr>
            <p:spPr bwMode="auto">
              <a:xfrm>
                <a:off x="1491" y="1332"/>
                <a:ext cx="66" cy="250"/>
              </a:xfrm>
              <a:custGeom>
                <a:avLst/>
                <a:gdLst/>
                <a:ahLst/>
                <a:cxnLst>
                  <a:cxn ang="0">
                    <a:pos x="60" y="9"/>
                  </a:cxn>
                  <a:cxn ang="0">
                    <a:pos x="43" y="4"/>
                  </a:cxn>
                  <a:cxn ang="0">
                    <a:pos x="23" y="0"/>
                  </a:cxn>
                  <a:cxn ang="0">
                    <a:pos x="23" y="2"/>
                  </a:cxn>
                  <a:cxn ang="0">
                    <a:pos x="21" y="4"/>
                  </a:cxn>
                  <a:cxn ang="0">
                    <a:pos x="32" y="6"/>
                  </a:cxn>
                  <a:cxn ang="0">
                    <a:pos x="45" y="8"/>
                  </a:cxn>
                  <a:cxn ang="0">
                    <a:pos x="57" y="11"/>
                  </a:cxn>
                  <a:cxn ang="0">
                    <a:pos x="66" y="15"/>
                  </a:cxn>
                  <a:cxn ang="0">
                    <a:pos x="64" y="11"/>
                  </a:cxn>
                  <a:cxn ang="0">
                    <a:pos x="60" y="9"/>
                  </a:cxn>
                  <a:cxn ang="0">
                    <a:pos x="2" y="248"/>
                  </a:cxn>
                  <a:cxn ang="0">
                    <a:pos x="7" y="248"/>
                  </a:cxn>
                  <a:cxn ang="0">
                    <a:pos x="15" y="250"/>
                  </a:cxn>
                  <a:cxn ang="0">
                    <a:pos x="15" y="250"/>
                  </a:cxn>
                  <a:cxn ang="0">
                    <a:pos x="17" y="250"/>
                  </a:cxn>
                  <a:cxn ang="0">
                    <a:pos x="15" y="248"/>
                  </a:cxn>
                  <a:cxn ang="0">
                    <a:pos x="15" y="246"/>
                  </a:cxn>
                  <a:cxn ang="0">
                    <a:pos x="15" y="246"/>
                  </a:cxn>
                  <a:cxn ang="0">
                    <a:pos x="15" y="246"/>
                  </a:cxn>
                  <a:cxn ang="0">
                    <a:pos x="7" y="245"/>
                  </a:cxn>
                  <a:cxn ang="0">
                    <a:pos x="0" y="245"/>
                  </a:cxn>
                  <a:cxn ang="0">
                    <a:pos x="2" y="246"/>
                  </a:cxn>
                  <a:cxn ang="0">
                    <a:pos x="2" y="248"/>
                  </a:cxn>
                </a:cxnLst>
                <a:rect l="0" t="0" r="r" b="b"/>
                <a:pathLst>
                  <a:path w="66" h="250">
                    <a:moveTo>
                      <a:pt x="60" y="9"/>
                    </a:moveTo>
                    <a:lnTo>
                      <a:pt x="43" y="4"/>
                    </a:lnTo>
                    <a:lnTo>
                      <a:pt x="23" y="0"/>
                    </a:lnTo>
                    <a:lnTo>
                      <a:pt x="23" y="2"/>
                    </a:lnTo>
                    <a:lnTo>
                      <a:pt x="21" y="4"/>
                    </a:lnTo>
                    <a:lnTo>
                      <a:pt x="32" y="6"/>
                    </a:lnTo>
                    <a:lnTo>
                      <a:pt x="45" y="8"/>
                    </a:lnTo>
                    <a:lnTo>
                      <a:pt x="57" y="11"/>
                    </a:lnTo>
                    <a:lnTo>
                      <a:pt x="66" y="15"/>
                    </a:lnTo>
                    <a:lnTo>
                      <a:pt x="64" y="11"/>
                    </a:lnTo>
                    <a:lnTo>
                      <a:pt x="60" y="9"/>
                    </a:lnTo>
                    <a:close/>
                    <a:moveTo>
                      <a:pt x="2" y="248"/>
                    </a:moveTo>
                    <a:lnTo>
                      <a:pt x="7" y="248"/>
                    </a:lnTo>
                    <a:lnTo>
                      <a:pt x="15" y="250"/>
                    </a:lnTo>
                    <a:lnTo>
                      <a:pt x="15" y="250"/>
                    </a:lnTo>
                    <a:lnTo>
                      <a:pt x="17" y="250"/>
                    </a:lnTo>
                    <a:lnTo>
                      <a:pt x="15" y="248"/>
                    </a:lnTo>
                    <a:lnTo>
                      <a:pt x="15" y="246"/>
                    </a:lnTo>
                    <a:lnTo>
                      <a:pt x="15" y="246"/>
                    </a:lnTo>
                    <a:lnTo>
                      <a:pt x="15" y="246"/>
                    </a:lnTo>
                    <a:lnTo>
                      <a:pt x="7" y="245"/>
                    </a:lnTo>
                    <a:lnTo>
                      <a:pt x="0" y="245"/>
                    </a:lnTo>
                    <a:lnTo>
                      <a:pt x="2" y="246"/>
                    </a:lnTo>
                    <a:lnTo>
                      <a:pt x="2" y="248"/>
                    </a:lnTo>
                    <a:close/>
                  </a:path>
                </a:pathLst>
              </a:custGeom>
              <a:solidFill>
                <a:srgbClr val="E48E50"/>
              </a:solidFill>
              <a:ln w="9525">
                <a:noFill/>
                <a:round/>
                <a:headEnd/>
                <a:tailEnd/>
              </a:ln>
            </p:spPr>
            <p:txBody>
              <a:bodyPr/>
              <a:lstStyle/>
              <a:p>
                <a:endParaRPr lang="en-US"/>
              </a:p>
            </p:txBody>
          </p:sp>
          <p:sp>
            <p:nvSpPr>
              <p:cNvPr id="179577" name="Freeform 377"/>
              <p:cNvSpPr>
                <a:spLocks noEditPoints="1"/>
              </p:cNvSpPr>
              <p:nvPr/>
            </p:nvSpPr>
            <p:spPr bwMode="auto">
              <a:xfrm>
                <a:off x="1491" y="1334"/>
                <a:ext cx="70" cy="246"/>
              </a:xfrm>
              <a:custGeom>
                <a:avLst/>
                <a:gdLst/>
                <a:ahLst/>
                <a:cxnLst>
                  <a:cxn ang="0">
                    <a:pos x="64" y="9"/>
                  </a:cxn>
                  <a:cxn ang="0">
                    <a:pos x="55" y="6"/>
                  </a:cxn>
                  <a:cxn ang="0">
                    <a:pos x="43" y="4"/>
                  </a:cxn>
                  <a:cxn ang="0">
                    <a:pos x="32" y="2"/>
                  </a:cxn>
                  <a:cxn ang="0">
                    <a:pos x="23" y="0"/>
                  </a:cxn>
                  <a:cxn ang="0">
                    <a:pos x="21" y="2"/>
                  </a:cxn>
                  <a:cxn ang="0">
                    <a:pos x="19" y="4"/>
                  </a:cxn>
                  <a:cxn ang="0">
                    <a:pos x="19" y="4"/>
                  </a:cxn>
                  <a:cxn ang="0">
                    <a:pos x="19" y="4"/>
                  </a:cxn>
                  <a:cxn ang="0">
                    <a:pos x="32" y="6"/>
                  </a:cxn>
                  <a:cxn ang="0">
                    <a:pos x="45" y="7"/>
                  </a:cxn>
                  <a:cxn ang="0">
                    <a:pos x="59" y="11"/>
                  </a:cxn>
                  <a:cxn ang="0">
                    <a:pos x="70" y="17"/>
                  </a:cxn>
                  <a:cxn ang="0">
                    <a:pos x="66" y="13"/>
                  </a:cxn>
                  <a:cxn ang="0">
                    <a:pos x="64" y="9"/>
                  </a:cxn>
                  <a:cxn ang="0">
                    <a:pos x="2" y="244"/>
                  </a:cxn>
                  <a:cxn ang="0">
                    <a:pos x="7" y="244"/>
                  </a:cxn>
                  <a:cxn ang="0">
                    <a:pos x="15" y="246"/>
                  </a:cxn>
                  <a:cxn ang="0">
                    <a:pos x="15" y="246"/>
                  </a:cxn>
                  <a:cxn ang="0">
                    <a:pos x="15" y="246"/>
                  </a:cxn>
                  <a:cxn ang="0">
                    <a:pos x="15" y="244"/>
                  </a:cxn>
                  <a:cxn ang="0">
                    <a:pos x="15" y="243"/>
                  </a:cxn>
                  <a:cxn ang="0">
                    <a:pos x="7" y="241"/>
                  </a:cxn>
                  <a:cxn ang="0">
                    <a:pos x="0" y="241"/>
                  </a:cxn>
                  <a:cxn ang="0">
                    <a:pos x="0" y="243"/>
                  </a:cxn>
                  <a:cxn ang="0">
                    <a:pos x="2" y="244"/>
                  </a:cxn>
                </a:cxnLst>
                <a:rect l="0" t="0" r="r" b="b"/>
                <a:pathLst>
                  <a:path w="70" h="246">
                    <a:moveTo>
                      <a:pt x="64" y="9"/>
                    </a:moveTo>
                    <a:lnTo>
                      <a:pt x="55" y="6"/>
                    </a:lnTo>
                    <a:lnTo>
                      <a:pt x="43" y="4"/>
                    </a:lnTo>
                    <a:lnTo>
                      <a:pt x="32" y="2"/>
                    </a:lnTo>
                    <a:lnTo>
                      <a:pt x="23" y="0"/>
                    </a:lnTo>
                    <a:lnTo>
                      <a:pt x="21" y="2"/>
                    </a:lnTo>
                    <a:lnTo>
                      <a:pt x="19" y="4"/>
                    </a:lnTo>
                    <a:lnTo>
                      <a:pt x="19" y="4"/>
                    </a:lnTo>
                    <a:lnTo>
                      <a:pt x="19" y="4"/>
                    </a:lnTo>
                    <a:lnTo>
                      <a:pt x="32" y="6"/>
                    </a:lnTo>
                    <a:lnTo>
                      <a:pt x="45" y="7"/>
                    </a:lnTo>
                    <a:lnTo>
                      <a:pt x="59" y="11"/>
                    </a:lnTo>
                    <a:lnTo>
                      <a:pt x="70" y="17"/>
                    </a:lnTo>
                    <a:lnTo>
                      <a:pt x="66" y="13"/>
                    </a:lnTo>
                    <a:lnTo>
                      <a:pt x="64" y="9"/>
                    </a:lnTo>
                    <a:close/>
                    <a:moveTo>
                      <a:pt x="2" y="244"/>
                    </a:moveTo>
                    <a:lnTo>
                      <a:pt x="7" y="244"/>
                    </a:lnTo>
                    <a:lnTo>
                      <a:pt x="15" y="246"/>
                    </a:lnTo>
                    <a:lnTo>
                      <a:pt x="15" y="246"/>
                    </a:lnTo>
                    <a:lnTo>
                      <a:pt x="15" y="246"/>
                    </a:lnTo>
                    <a:lnTo>
                      <a:pt x="15" y="244"/>
                    </a:lnTo>
                    <a:lnTo>
                      <a:pt x="15" y="243"/>
                    </a:lnTo>
                    <a:lnTo>
                      <a:pt x="7" y="241"/>
                    </a:lnTo>
                    <a:lnTo>
                      <a:pt x="0" y="241"/>
                    </a:lnTo>
                    <a:lnTo>
                      <a:pt x="0" y="243"/>
                    </a:lnTo>
                    <a:lnTo>
                      <a:pt x="2" y="244"/>
                    </a:lnTo>
                    <a:close/>
                  </a:path>
                </a:pathLst>
              </a:custGeom>
              <a:solidFill>
                <a:srgbClr val="E48F50"/>
              </a:solidFill>
              <a:ln w="9525">
                <a:noFill/>
                <a:round/>
                <a:headEnd/>
                <a:tailEnd/>
              </a:ln>
            </p:spPr>
            <p:txBody>
              <a:bodyPr/>
              <a:lstStyle/>
              <a:p>
                <a:endParaRPr lang="en-US"/>
              </a:p>
            </p:txBody>
          </p:sp>
          <p:sp>
            <p:nvSpPr>
              <p:cNvPr id="179578" name="Freeform 378"/>
              <p:cNvSpPr>
                <a:spLocks noEditPoints="1"/>
              </p:cNvSpPr>
              <p:nvPr/>
            </p:nvSpPr>
            <p:spPr bwMode="auto">
              <a:xfrm>
                <a:off x="1491" y="1336"/>
                <a:ext cx="72" cy="242"/>
              </a:xfrm>
              <a:custGeom>
                <a:avLst/>
                <a:gdLst/>
                <a:ahLst/>
                <a:cxnLst>
                  <a:cxn ang="0">
                    <a:pos x="66" y="11"/>
                  </a:cxn>
                  <a:cxn ang="0">
                    <a:pos x="57" y="7"/>
                  </a:cxn>
                  <a:cxn ang="0">
                    <a:pos x="45" y="4"/>
                  </a:cxn>
                  <a:cxn ang="0">
                    <a:pos x="32" y="2"/>
                  </a:cxn>
                  <a:cxn ang="0">
                    <a:pos x="21" y="0"/>
                  </a:cxn>
                  <a:cxn ang="0">
                    <a:pos x="19" y="0"/>
                  </a:cxn>
                  <a:cxn ang="0">
                    <a:pos x="19" y="2"/>
                  </a:cxn>
                  <a:cxn ang="0">
                    <a:pos x="19" y="2"/>
                  </a:cxn>
                  <a:cxn ang="0">
                    <a:pos x="17" y="4"/>
                  </a:cxn>
                  <a:cxn ang="0">
                    <a:pos x="32" y="5"/>
                  </a:cxn>
                  <a:cxn ang="0">
                    <a:pos x="45" y="7"/>
                  </a:cxn>
                  <a:cxn ang="0">
                    <a:pos x="59" y="13"/>
                  </a:cxn>
                  <a:cxn ang="0">
                    <a:pos x="72" y="19"/>
                  </a:cxn>
                  <a:cxn ang="0">
                    <a:pos x="70" y="15"/>
                  </a:cxn>
                  <a:cxn ang="0">
                    <a:pos x="66" y="11"/>
                  </a:cxn>
                  <a:cxn ang="0">
                    <a:pos x="0" y="241"/>
                  </a:cxn>
                  <a:cxn ang="0">
                    <a:pos x="7" y="241"/>
                  </a:cxn>
                  <a:cxn ang="0">
                    <a:pos x="15" y="242"/>
                  </a:cxn>
                  <a:cxn ang="0">
                    <a:pos x="15" y="242"/>
                  </a:cxn>
                  <a:cxn ang="0">
                    <a:pos x="15" y="242"/>
                  </a:cxn>
                  <a:cxn ang="0">
                    <a:pos x="15" y="241"/>
                  </a:cxn>
                  <a:cxn ang="0">
                    <a:pos x="15" y="239"/>
                  </a:cxn>
                  <a:cxn ang="0">
                    <a:pos x="7" y="237"/>
                  </a:cxn>
                  <a:cxn ang="0">
                    <a:pos x="0" y="237"/>
                  </a:cxn>
                  <a:cxn ang="0">
                    <a:pos x="0" y="239"/>
                  </a:cxn>
                  <a:cxn ang="0">
                    <a:pos x="0" y="241"/>
                  </a:cxn>
                </a:cxnLst>
                <a:rect l="0" t="0" r="r" b="b"/>
                <a:pathLst>
                  <a:path w="72" h="242">
                    <a:moveTo>
                      <a:pt x="66" y="11"/>
                    </a:moveTo>
                    <a:lnTo>
                      <a:pt x="57" y="7"/>
                    </a:lnTo>
                    <a:lnTo>
                      <a:pt x="45" y="4"/>
                    </a:lnTo>
                    <a:lnTo>
                      <a:pt x="32" y="2"/>
                    </a:lnTo>
                    <a:lnTo>
                      <a:pt x="21" y="0"/>
                    </a:lnTo>
                    <a:lnTo>
                      <a:pt x="19" y="0"/>
                    </a:lnTo>
                    <a:lnTo>
                      <a:pt x="19" y="2"/>
                    </a:lnTo>
                    <a:lnTo>
                      <a:pt x="19" y="2"/>
                    </a:lnTo>
                    <a:lnTo>
                      <a:pt x="17" y="4"/>
                    </a:lnTo>
                    <a:lnTo>
                      <a:pt x="32" y="5"/>
                    </a:lnTo>
                    <a:lnTo>
                      <a:pt x="45" y="7"/>
                    </a:lnTo>
                    <a:lnTo>
                      <a:pt x="59" y="13"/>
                    </a:lnTo>
                    <a:lnTo>
                      <a:pt x="72" y="19"/>
                    </a:lnTo>
                    <a:lnTo>
                      <a:pt x="70" y="15"/>
                    </a:lnTo>
                    <a:lnTo>
                      <a:pt x="66" y="11"/>
                    </a:lnTo>
                    <a:close/>
                    <a:moveTo>
                      <a:pt x="0" y="241"/>
                    </a:moveTo>
                    <a:lnTo>
                      <a:pt x="7" y="241"/>
                    </a:lnTo>
                    <a:lnTo>
                      <a:pt x="15" y="242"/>
                    </a:lnTo>
                    <a:lnTo>
                      <a:pt x="15" y="242"/>
                    </a:lnTo>
                    <a:lnTo>
                      <a:pt x="15" y="242"/>
                    </a:lnTo>
                    <a:lnTo>
                      <a:pt x="15" y="241"/>
                    </a:lnTo>
                    <a:lnTo>
                      <a:pt x="15" y="239"/>
                    </a:lnTo>
                    <a:lnTo>
                      <a:pt x="7" y="237"/>
                    </a:lnTo>
                    <a:lnTo>
                      <a:pt x="0" y="237"/>
                    </a:lnTo>
                    <a:lnTo>
                      <a:pt x="0" y="239"/>
                    </a:lnTo>
                    <a:lnTo>
                      <a:pt x="0" y="241"/>
                    </a:lnTo>
                    <a:close/>
                  </a:path>
                </a:pathLst>
              </a:custGeom>
              <a:solidFill>
                <a:srgbClr val="E59050"/>
              </a:solidFill>
              <a:ln w="9525">
                <a:noFill/>
                <a:round/>
                <a:headEnd/>
                <a:tailEnd/>
              </a:ln>
            </p:spPr>
            <p:txBody>
              <a:bodyPr/>
              <a:lstStyle/>
              <a:p>
                <a:endParaRPr lang="en-US"/>
              </a:p>
            </p:txBody>
          </p:sp>
          <p:sp>
            <p:nvSpPr>
              <p:cNvPr id="179579" name="Freeform 379"/>
              <p:cNvSpPr>
                <a:spLocks noEditPoints="1"/>
              </p:cNvSpPr>
              <p:nvPr/>
            </p:nvSpPr>
            <p:spPr bwMode="auto">
              <a:xfrm>
                <a:off x="1491" y="1338"/>
                <a:ext cx="74" cy="239"/>
              </a:xfrm>
              <a:custGeom>
                <a:avLst/>
                <a:gdLst/>
                <a:ahLst/>
                <a:cxnLst>
                  <a:cxn ang="0">
                    <a:pos x="70" y="13"/>
                  </a:cxn>
                  <a:cxn ang="0">
                    <a:pos x="59" y="7"/>
                  </a:cxn>
                  <a:cxn ang="0">
                    <a:pos x="45" y="3"/>
                  </a:cxn>
                  <a:cxn ang="0">
                    <a:pos x="32" y="2"/>
                  </a:cxn>
                  <a:cxn ang="0">
                    <a:pos x="19" y="0"/>
                  </a:cxn>
                  <a:cxn ang="0">
                    <a:pos x="17" y="2"/>
                  </a:cxn>
                  <a:cxn ang="0">
                    <a:pos x="15" y="3"/>
                  </a:cxn>
                  <a:cxn ang="0">
                    <a:pos x="30" y="5"/>
                  </a:cxn>
                  <a:cxn ang="0">
                    <a:pos x="45" y="7"/>
                  </a:cxn>
                  <a:cxn ang="0">
                    <a:pos x="59" y="13"/>
                  </a:cxn>
                  <a:cxn ang="0">
                    <a:pos x="72" y="19"/>
                  </a:cxn>
                  <a:cxn ang="0">
                    <a:pos x="72" y="19"/>
                  </a:cxn>
                  <a:cxn ang="0">
                    <a:pos x="74" y="19"/>
                  </a:cxn>
                  <a:cxn ang="0">
                    <a:pos x="72" y="15"/>
                  </a:cxn>
                  <a:cxn ang="0">
                    <a:pos x="70" y="13"/>
                  </a:cxn>
                  <a:cxn ang="0">
                    <a:pos x="0" y="237"/>
                  </a:cxn>
                  <a:cxn ang="0">
                    <a:pos x="7" y="237"/>
                  </a:cxn>
                  <a:cxn ang="0">
                    <a:pos x="15" y="239"/>
                  </a:cxn>
                  <a:cxn ang="0">
                    <a:pos x="15" y="237"/>
                  </a:cxn>
                  <a:cxn ang="0">
                    <a:pos x="13" y="235"/>
                  </a:cxn>
                  <a:cxn ang="0">
                    <a:pos x="7" y="233"/>
                  </a:cxn>
                  <a:cxn ang="0">
                    <a:pos x="0" y="233"/>
                  </a:cxn>
                  <a:cxn ang="0">
                    <a:pos x="0" y="235"/>
                  </a:cxn>
                  <a:cxn ang="0">
                    <a:pos x="0" y="237"/>
                  </a:cxn>
                </a:cxnLst>
                <a:rect l="0" t="0" r="r" b="b"/>
                <a:pathLst>
                  <a:path w="74" h="239">
                    <a:moveTo>
                      <a:pt x="70" y="13"/>
                    </a:moveTo>
                    <a:lnTo>
                      <a:pt x="59" y="7"/>
                    </a:lnTo>
                    <a:lnTo>
                      <a:pt x="45" y="3"/>
                    </a:lnTo>
                    <a:lnTo>
                      <a:pt x="32" y="2"/>
                    </a:lnTo>
                    <a:lnTo>
                      <a:pt x="19" y="0"/>
                    </a:lnTo>
                    <a:lnTo>
                      <a:pt x="17" y="2"/>
                    </a:lnTo>
                    <a:lnTo>
                      <a:pt x="15" y="3"/>
                    </a:lnTo>
                    <a:lnTo>
                      <a:pt x="30" y="5"/>
                    </a:lnTo>
                    <a:lnTo>
                      <a:pt x="45" y="7"/>
                    </a:lnTo>
                    <a:lnTo>
                      <a:pt x="59" y="13"/>
                    </a:lnTo>
                    <a:lnTo>
                      <a:pt x="72" y="19"/>
                    </a:lnTo>
                    <a:lnTo>
                      <a:pt x="72" y="19"/>
                    </a:lnTo>
                    <a:lnTo>
                      <a:pt x="74" y="19"/>
                    </a:lnTo>
                    <a:lnTo>
                      <a:pt x="72" y="15"/>
                    </a:lnTo>
                    <a:lnTo>
                      <a:pt x="70" y="13"/>
                    </a:lnTo>
                    <a:close/>
                    <a:moveTo>
                      <a:pt x="0" y="237"/>
                    </a:moveTo>
                    <a:lnTo>
                      <a:pt x="7" y="237"/>
                    </a:lnTo>
                    <a:lnTo>
                      <a:pt x="15" y="239"/>
                    </a:lnTo>
                    <a:lnTo>
                      <a:pt x="15" y="237"/>
                    </a:lnTo>
                    <a:lnTo>
                      <a:pt x="13" y="235"/>
                    </a:lnTo>
                    <a:lnTo>
                      <a:pt x="7" y="233"/>
                    </a:lnTo>
                    <a:lnTo>
                      <a:pt x="0" y="233"/>
                    </a:lnTo>
                    <a:lnTo>
                      <a:pt x="0" y="235"/>
                    </a:lnTo>
                    <a:lnTo>
                      <a:pt x="0" y="237"/>
                    </a:lnTo>
                    <a:close/>
                  </a:path>
                </a:pathLst>
              </a:custGeom>
              <a:solidFill>
                <a:srgbClr val="E59151"/>
              </a:solidFill>
              <a:ln w="9525">
                <a:noFill/>
                <a:round/>
                <a:headEnd/>
                <a:tailEnd/>
              </a:ln>
            </p:spPr>
            <p:txBody>
              <a:bodyPr/>
              <a:lstStyle/>
              <a:p>
                <a:endParaRPr lang="en-US"/>
              </a:p>
            </p:txBody>
          </p:sp>
          <p:sp>
            <p:nvSpPr>
              <p:cNvPr id="179580" name="Freeform 380"/>
              <p:cNvSpPr>
                <a:spLocks noEditPoints="1"/>
              </p:cNvSpPr>
              <p:nvPr/>
            </p:nvSpPr>
            <p:spPr bwMode="auto">
              <a:xfrm>
                <a:off x="1491" y="1340"/>
                <a:ext cx="74" cy="235"/>
              </a:xfrm>
              <a:custGeom>
                <a:avLst/>
                <a:gdLst/>
                <a:ahLst/>
                <a:cxnLst>
                  <a:cxn ang="0">
                    <a:pos x="72" y="15"/>
                  </a:cxn>
                  <a:cxn ang="0">
                    <a:pos x="59" y="9"/>
                  </a:cxn>
                  <a:cxn ang="0">
                    <a:pos x="45" y="3"/>
                  </a:cxn>
                  <a:cxn ang="0">
                    <a:pos x="32" y="1"/>
                  </a:cxn>
                  <a:cxn ang="0">
                    <a:pos x="17" y="0"/>
                  </a:cxn>
                  <a:cxn ang="0">
                    <a:pos x="15" y="1"/>
                  </a:cxn>
                  <a:cxn ang="0">
                    <a:pos x="13" y="3"/>
                  </a:cxn>
                  <a:cxn ang="0">
                    <a:pos x="15" y="3"/>
                  </a:cxn>
                  <a:cxn ang="0">
                    <a:pos x="15" y="3"/>
                  </a:cxn>
                  <a:cxn ang="0">
                    <a:pos x="30" y="5"/>
                  </a:cxn>
                  <a:cxn ang="0">
                    <a:pos x="43" y="7"/>
                  </a:cxn>
                  <a:cxn ang="0">
                    <a:pos x="57" y="11"/>
                  </a:cxn>
                  <a:cxn ang="0">
                    <a:pos x="70" y="18"/>
                  </a:cxn>
                  <a:cxn ang="0">
                    <a:pos x="72" y="17"/>
                  </a:cxn>
                  <a:cxn ang="0">
                    <a:pos x="74" y="17"/>
                  </a:cxn>
                  <a:cxn ang="0">
                    <a:pos x="72" y="15"/>
                  </a:cxn>
                  <a:cxn ang="0">
                    <a:pos x="72" y="15"/>
                  </a:cxn>
                  <a:cxn ang="0">
                    <a:pos x="0" y="233"/>
                  </a:cxn>
                  <a:cxn ang="0">
                    <a:pos x="7" y="233"/>
                  </a:cxn>
                  <a:cxn ang="0">
                    <a:pos x="15" y="235"/>
                  </a:cxn>
                  <a:cxn ang="0">
                    <a:pos x="13" y="233"/>
                  </a:cxn>
                  <a:cxn ang="0">
                    <a:pos x="13" y="231"/>
                  </a:cxn>
                  <a:cxn ang="0">
                    <a:pos x="5" y="229"/>
                  </a:cxn>
                  <a:cxn ang="0">
                    <a:pos x="0" y="229"/>
                  </a:cxn>
                  <a:cxn ang="0">
                    <a:pos x="0" y="231"/>
                  </a:cxn>
                  <a:cxn ang="0">
                    <a:pos x="0" y="233"/>
                  </a:cxn>
                </a:cxnLst>
                <a:rect l="0" t="0" r="r" b="b"/>
                <a:pathLst>
                  <a:path w="74" h="235">
                    <a:moveTo>
                      <a:pt x="72" y="15"/>
                    </a:moveTo>
                    <a:lnTo>
                      <a:pt x="59" y="9"/>
                    </a:lnTo>
                    <a:lnTo>
                      <a:pt x="45" y="3"/>
                    </a:lnTo>
                    <a:lnTo>
                      <a:pt x="32" y="1"/>
                    </a:lnTo>
                    <a:lnTo>
                      <a:pt x="17" y="0"/>
                    </a:lnTo>
                    <a:lnTo>
                      <a:pt x="15" y="1"/>
                    </a:lnTo>
                    <a:lnTo>
                      <a:pt x="13" y="3"/>
                    </a:lnTo>
                    <a:lnTo>
                      <a:pt x="15" y="3"/>
                    </a:lnTo>
                    <a:lnTo>
                      <a:pt x="15" y="3"/>
                    </a:lnTo>
                    <a:lnTo>
                      <a:pt x="30" y="5"/>
                    </a:lnTo>
                    <a:lnTo>
                      <a:pt x="43" y="7"/>
                    </a:lnTo>
                    <a:lnTo>
                      <a:pt x="57" y="11"/>
                    </a:lnTo>
                    <a:lnTo>
                      <a:pt x="70" y="18"/>
                    </a:lnTo>
                    <a:lnTo>
                      <a:pt x="72" y="17"/>
                    </a:lnTo>
                    <a:lnTo>
                      <a:pt x="74" y="17"/>
                    </a:lnTo>
                    <a:lnTo>
                      <a:pt x="72" y="15"/>
                    </a:lnTo>
                    <a:lnTo>
                      <a:pt x="72" y="15"/>
                    </a:lnTo>
                    <a:close/>
                    <a:moveTo>
                      <a:pt x="0" y="233"/>
                    </a:moveTo>
                    <a:lnTo>
                      <a:pt x="7" y="233"/>
                    </a:lnTo>
                    <a:lnTo>
                      <a:pt x="15" y="235"/>
                    </a:lnTo>
                    <a:lnTo>
                      <a:pt x="13" y="233"/>
                    </a:lnTo>
                    <a:lnTo>
                      <a:pt x="13" y="231"/>
                    </a:lnTo>
                    <a:lnTo>
                      <a:pt x="5" y="229"/>
                    </a:lnTo>
                    <a:lnTo>
                      <a:pt x="0" y="229"/>
                    </a:lnTo>
                    <a:lnTo>
                      <a:pt x="0" y="231"/>
                    </a:lnTo>
                    <a:lnTo>
                      <a:pt x="0" y="233"/>
                    </a:lnTo>
                    <a:close/>
                  </a:path>
                </a:pathLst>
              </a:custGeom>
              <a:solidFill>
                <a:srgbClr val="E59351"/>
              </a:solidFill>
              <a:ln w="9525">
                <a:noFill/>
                <a:round/>
                <a:headEnd/>
                <a:tailEnd/>
              </a:ln>
            </p:spPr>
            <p:txBody>
              <a:bodyPr/>
              <a:lstStyle/>
              <a:p>
                <a:endParaRPr lang="en-US"/>
              </a:p>
            </p:txBody>
          </p:sp>
          <p:sp>
            <p:nvSpPr>
              <p:cNvPr id="179581" name="Freeform 381"/>
              <p:cNvSpPr>
                <a:spLocks noEditPoints="1"/>
              </p:cNvSpPr>
              <p:nvPr/>
            </p:nvSpPr>
            <p:spPr bwMode="auto">
              <a:xfrm>
                <a:off x="1489" y="1341"/>
                <a:ext cx="74" cy="232"/>
              </a:xfrm>
              <a:custGeom>
                <a:avLst/>
                <a:gdLst/>
                <a:ahLst/>
                <a:cxnLst>
                  <a:cxn ang="0">
                    <a:pos x="74" y="16"/>
                  </a:cxn>
                  <a:cxn ang="0">
                    <a:pos x="61" y="10"/>
                  </a:cxn>
                  <a:cxn ang="0">
                    <a:pos x="47" y="4"/>
                  </a:cxn>
                  <a:cxn ang="0">
                    <a:pos x="32" y="2"/>
                  </a:cxn>
                  <a:cxn ang="0">
                    <a:pos x="17" y="0"/>
                  </a:cxn>
                  <a:cxn ang="0">
                    <a:pos x="15" y="2"/>
                  </a:cxn>
                  <a:cxn ang="0">
                    <a:pos x="13" y="4"/>
                  </a:cxn>
                  <a:cxn ang="0">
                    <a:pos x="15" y="4"/>
                  </a:cxn>
                  <a:cxn ang="0">
                    <a:pos x="17" y="4"/>
                  </a:cxn>
                  <a:cxn ang="0">
                    <a:pos x="32" y="6"/>
                  </a:cxn>
                  <a:cxn ang="0">
                    <a:pos x="45" y="8"/>
                  </a:cxn>
                  <a:cxn ang="0">
                    <a:pos x="59" y="12"/>
                  </a:cxn>
                  <a:cxn ang="0">
                    <a:pos x="70" y="17"/>
                  </a:cxn>
                  <a:cxn ang="0">
                    <a:pos x="72" y="16"/>
                  </a:cxn>
                  <a:cxn ang="0">
                    <a:pos x="74" y="16"/>
                  </a:cxn>
                  <a:cxn ang="0">
                    <a:pos x="2" y="230"/>
                  </a:cxn>
                  <a:cxn ang="0">
                    <a:pos x="9" y="230"/>
                  </a:cxn>
                  <a:cxn ang="0">
                    <a:pos x="15" y="232"/>
                  </a:cxn>
                  <a:cxn ang="0">
                    <a:pos x="15" y="230"/>
                  </a:cxn>
                  <a:cxn ang="0">
                    <a:pos x="15" y="228"/>
                  </a:cxn>
                  <a:cxn ang="0">
                    <a:pos x="7" y="226"/>
                  </a:cxn>
                  <a:cxn ang="0">
                    <a:pos x="0" y="226"/>
                  </a:cxn>
                  <a:cxn ang="0">
                    <a:pos x="2" y="228"/>
                  </a:cxn>
                  <a:cxn ang="0">
                    <a:pos x="2" y="230"/>
                  </a:cxn>
                </a:cxnLst>
                <a:rect l="0" t="0" r="r" b="b"/>
                <a:pathLst>
                  <a:path w="74" h="232">
                    <a:moveTo>
                      <a:pt x="74" y="16"/>
                    </a:moveTo>
                    <a:lnTo>
                      <a:pt x="61" y="10"/>
                    </a:lnTo>
                    <a:lnTo>
                      <a:pt x="47" y="4"/>
                    </a:lnTo>
                    <a:lnTo>
                      <a:pt x="32" y="2"/>
                    </a:lnTo>
                    <a:lnTo>
                      <a:pt x="17" y="0"/>
                    </a:lnTo>
                    <a:lnTo>
                      <a:pt x="15" y="2"/>
                    </a:lnTo>
                    <a:lnTo>
                      <a:pt x="13" y="4"/>
                    </a:lnTo>
                    <a:lnTo>
                      <a:pt x="15" y="4"/>
                    </a:lnTo>
                    <a:lnTo>
                      <a:pt x="17" y="4"/>
                    </a:lnTo>
                    <a:lnTo>
                      <a:pt x="32" y="6"/>
                    </a:lnTo>
                    <a:lnTo>
                      <a:pt x="45" y="8"/>
                    </a:lnTo>
                    <a:lnTo>
                      <a:pt x="59" y="12"/>
                    </a:lnTo>
                    <a:lnTo>
                      <a:pt x="70" y="17"/>
                    </a:lnTo>
                    <a:lnTo>
                      <a:pt x="72" y="16"/>
                    </a:lnTo>
                    <a:lnTo>
                      <a:pt x="74" y="16"/>
                    </a:lnTo>
                    <a:close/>
                    <a:moveTo>
                      <a:pt x="2" y="230"/>
                    </a:moveTo>
                    <a:lnTo>
                      <a:pt x="9" y="230"/>
                    </a:lnTo>
                    <a:lnTo>
                      <a:pt x="15" y="232"/>
                    </a:lnTo>
                    <a:lnTo>
                      <a:pt x="15" y="230"/>
                    </a:lnTo>
                    <a:lnTo>
                      <a:pt x="15" y="228"/>
                    </a:lnTo>
                    <a:lnTo>
                      <a:pt x="7" y="226"/>
                    </a:lnTo>
                    <a:lnTo>
                      <a:pt x="0" y="226"/>
                    </a:lnTo>
                    <a:lnTo>
                      <a:pt x="2" y="228"/>
                    </a:lnTo>
                    <a:lnTo>
                      <a:pt x="2" y="230"/>
                    </a:lnTo>
                    <a:close/>
                  </a:path>
                </a:pathLst>
              </a:custGeom>
              <a:solidFill>
                <a:srgbClr val="E59351"/>
              </a:solidFill>
              <a:ln w="9525">
                <a:noFill/>
                <a:round/>
                <a:headEnd/>
                <a:tailEnd/>
              </a:ln>
            </p:spPr>
            <p:txBody>
              <a:bodyPr/>
              <a:lstStyle/>
              <a:p>
                <a:endParaRPr lang="en-US"/>
              </a:p>
            </p:txBody>
          </p:sp>
          <p:sp>
            <p:nvSpPr>
              <p:cNvPr id="179582" name="Freeform 382"/>
              <p:cNvSpPr>
                <a:spLocks noEditPoints="1"/>
              </p:cNvSpPr>
              <p:nvPr/>
            </p:nvSpPr>
            <p:spPr bwMode="auto">
              <a:xfrm>
                <a:off x="1489" y="1343"/>
                <a:ext cx="72" cy="228"/>
              </a:xfrm>
              <a:custGeom>
                <a:avLst/>
                <a:gdLst/>
                <a:ahLst/>
                <a:cxnLst>
                  <a:cxn ang="0">
                    <a:pos x="72" y="15"/>
                  </a:cxn>
                  <a:cxn ang="0">
                    <a:pos x="59" y="8"/>
                  </a:cxn>
                  <a:cxn ang="0">
                    <a:pos x="45" y="4"/>
                  </a:cxn>
                  <a:cxn ang="0">
                    <a:pos x="32" y="2"/>
                  </a:cxn>
                  <a:cxn ang="0">
                    <a:pos x="17" y="0"/>
                  </a:cxn>
                  <a:cxn ang="0">
                    <a:pos x="17" y="0"/>
                  </a:cxn>
                  <a:cxn ang="0">
                    <a:pos x="15" y="0"/>
                  </a:cxn>
                  <a:cxn ang="0">
                    <a:pos x="13" y="2"/>
                  </a:cxn>
                  <a:cxn ang="0">
                    <a:pos x="13" y="4"/>
                  </a:cxn>
                  <a:cxn ang="0">
                    <a:pos x="15" y="4"/>
                  </a:cxn>
                  <a:cxn ang="0">
                    <a:pos x="17" y="4"/>
                  </a:cxn>
                  <a:cxn ang="0">
                    <a:pos x="30" y="6"/>
                  </a:cxn>
                  <a:cxn ang="0">
                    <a:pos x="45" y="8"/>
                  </a:cxn>
                  <a:cxn ang="0">
                    <a:pos x="57" y="12"/>
                  </a:cxn>
                  <a:cxn ang="0">
                    <a:pos x="70" y="17"/>
                  </a:cxn>
                  <a:cxn ang="0">
                    <a:pos x="70" y="15"/>
                  </a:cxn>
                  <a:cxn ang="0">
                    <a:pos x="72" y="15"/>
                  </a:cxn>
                  <a:cxn ang="0">
                    <a:pos x="2" y="226"/>
                  </a:cxn>
                  <a:cxn ang="0">
                    <a:pos x="7" y="226"/>
                  </a:cxn>
                  <a:cxn ang="0">
                    <a:pos x="15" y="228"/>
                  </a:cxn>
                  <a:cxn ang="0">
                    <a:pos x="15" y="226"/>
                  </a:cxn>
                  <a:cxn ang="0">
                    <a:pos x="15" y="224"/>
                  </a:cxn>
                  <a:cxn ang="0">
                    <a:pos x="7" y="222"/>
                  </a:cxn>
                  <a:cxn ang="0">
                    <a:pos x="0" y="222"/>
                  </a:cxn>
                  <a:cxn ang="0">
                    <a:pos x="0" y="224"/>
                  </a:cxn>
                  <a:cxn ang="0">
                    <a:pos x="2" y="226"/>
                  </a:cxn>
                </a:cxnLst>
                <a:rect l="0" t="0" r="r" b="b"/>
                <a:pathLst>
                  <a:path w="72" h="228">
                    <a:moveTo>
                      <a:pt x="72" y="15"/>
                    </a:moveTo>
                    <a:lnTo>
                      <a:pt x="59" y="8"/>
                    </a:lnTo>
                    <a:lnTo>
                      <a:pt x="45" y="4"/>
                    </a:lnTo>
                    <a:lnTo>
                      <a:pt x="32" y="2"/>
                    </a:lnTo>
                    <a:lnTo>
                      <a:pt x="17" y="0"/>
                    </a:lnTo>
                    <a:lnTo>
                      <a:pt x="17" y="0"/>
                    </a:lnTo>
                    <a:lnTo>
                      <a:pt x="15" y="0"/>
                    </a:lnTo>
                    <a:lnTo>
                      <a:pt x="13" y="2"/>
                    </a:lnTo>
                    <a:lnTo>
                      <a:pt x="13" y="4"/>
                    </a:lnTo>
                    <a:lnTo>
                      <a:pt x="15" y="4"/>
                    </a:lnTo>
                    <a:lnTo>
                      <a:pt x="17" y="4"/>
                    </a:lnTo>
                    <a:lnTo>
                      <a:pt x="30" y="6"/>
                    </a:lnTo>
                    <a:lnTo>
                      <a:pt x="45" y="8"/>
                    </a:lnTo>
                    <a:lnTo>
                      <a:pt x="57" y="12"/>
                    </a:lnTo>
                    <a:lnTo>
                      <a:pt x="70" y="17"/>
                    </a:lnTo>
                    <a:lnTo>
                      <a:pt x="70" y="15"/>
                    </a:lnTo>
                    <a:lnTo>
                      <a:pt x="72" y="15"/>
                    </a:lnTo>
                    <a:close/>
                    <a:moveTo>
                      <a:pt x="2" y="226"/>
                    </a:moveTo>
                    <a:lnTo>
                      <a:pt x="7" y="226"/>
                    </a:lnTo>
                    <a:lnTo>
                      <a:pt x="15" y="228"/>
                    </a:lnTo>
                    <a:lnTo>
                      <a:pt x="15" y="226"/>
                    </a:lnTo>
                    <a:lnTo>
                      <a:pt x="15" y="224"/>
                    </a:lnTo>
                    <a:lnTo>
                      <a:pt x="7" y="222"/>
                    </a:lnTo>
                    <a:lnTo>
                      <a:pt x="0" y="222"/>
                    </a:lnTo>
                    <a:lnTo>
                      <a:pt x="0" y="224"/>
                    </a:lnTo>
                    <a:lnTo>
                      <a:pt x="2" y="226"/>
                    </a:lnTo>
                    <a:close/>
                  </a:path>
                </a:pathLst>
              </a:custGeom>
              <a:solidFill>
                <a:srgbClr val="E69552"/>
              </a:solidFill>
              <a:ln w="9525">
                <a:noFill/>
                <a:round/>
                <a:headEnd/>
                <a:tailEnd/>
              </a:ln>
            </p:spPr>
            <p:txBody>
              <a:bodyPr/>
              <a:lstStyle/>
              <a:p>
                <a:endParaRPr lang="en-US"/>
              </a:p>
            </p:txBody>
          </p:sp>
          <p:sp>
            <p:nvSpPr>
              <p:cNvPr id="179583" name="Freeform 383"/>
              <p:cNvSpPr>
                <a:spLocks noEditPoints="1"/>
              </p:cNvSpPr>
              <p:nvPr/>
            </p:nvSpPr>
            <p:spPr bwMode="auto">
              <a:xfrm>
                <a:off x="1489" y="1345"/>
                <a:ext cx="70" cy="224"/>
              </a:xfrm>
              <a:custGeom>
                <a:avLst/>
                <a:gdLst/>
                <a:ahLst/>
                <a:cxnLst>
                  <a:cxn ang="0">
                    <a:pos x="70" y="13"/>
                  </a:cxn>
                  <a:cxn ang="0">
                    <a:pos x="59" y="8"/>
                  </a:cxn>
                  <a:cxn ang="0">
                    <a:pos x="45" y="4"/>
                  </a:cxn>
                  <a:cxn ang="0">
                    <a:pos x="32" y="2"/>
                  </a:cxn>
                  <a:cxn ang="0">
                    <a:pos x="17" y="0"/>
                  </a:cxn>
                  <a:cxn ang="0">
                    <a:pos x="15" y="0"/>
                  </a:cxn>
                  <a:cxn ang="0">
                    <a:pos x="13" y="0"/>
                  </a:cxn>
                  <a:cxn ang="0">
                    <a:pos x="13" y="2"/>
                  </a:cxn>
                  <a:cxn ang="0">
                    <a:pos x="11" y="4"/>
                  </a:cxn>
                  <a:cxn ang="0">
                    <a:pos x="13" y="4"/>
                  </a:cxn>
                  <a:cxn ang="0">
                    <a:pos x="17" y="4"/>
                  </a:cxn>
                  <a:cxn ang="0">
                    <a:pos x="30" y="4"/>
                  </a:cxn>
                  <a:cxn ang="0">
                    <a:pos x="43" y="8"/>
                  </a:cxn>
                  <a:cxn ang="0">
                    <a:pos x="57" y="12"/>
                  </a:cxn>
                  <a:cxn ang="0">
                    <a:pos x="68" y="17"/>
                  </a:cxn>
                  <a:cxn ang="0">
                    <a:pos x="70" y="15"/>
                  </a:cxn>
                  <a:cxn ang="0">
                    <a:pos x="70" y="13"/>
                  </a:cxn>
                  <a:cxn ang="0">
                    <a:pos x="0" y="222"/>
                  </a:cxn>
                  <a:cxn ang="0">
                    <a:pos x="7" y="222"/>
                  </a:cxn>
                  <a:cxn ang="0">
                    <a:pos x="15" y="224"/>
                  </a:cxn>
                  <a:cxn ang="0">
                    <a:pos x="15" y="222"/>
                  </a:cxn>
                  <a:cxn ang="0">
                    <a:pos x="15" y="220"/>
                  </a:cxn>
                  <a:cxn ang="0">
                    <a:pos x="7" y="218"/>
                  </a:cxn>
                  <a:cxn ang="0">
                    <a:pos x="0" y="218"/>
                  </a:cxn>
                  <a:cxn ang="0">
                    <a:pos x="0" y="220"/>
                  </a:cxn>
                  <a:cxn ang="0">
                    <a:pos x="0" y="222"/>
                  </a:cxn>
                </a:cxnLst>
                <a:rect l="0" t="0" r="r" b="b"/>
                <a:pathLst>
                  <a:path w="70" h="224">
                    <a:moveTo>
                      <a:pt x="70" y="13"/>
                    </a:moveTo>
                    <a:lnTo>
                      <a:pt x="59" y="8"/>
                    </a:lnTo>
                    <a:lnTo>
                      <a:pt x="45" y="4"/>
                    </a:lnTo>
                    <a:lnTo>
                      <a:pt x="32" y="2"/>
                    </a:lnTo>
                    <a:lnTo>
                      <a:pt x="17" y="0"/>
                    </a:lnTo>
                    <a:lnTo>
                      <a:pt x="15" y="0"/>
                    </a:lnTo>
                    <a:lnTo>
                      <a:pt x="13" y="0"/>
                    </a:lnTo>
                    <a:lnTo>
                      <a:pt x="13" y="2"/>
                    </a:lnTo>
                    <a:lnTo>
                      <a:pt x="11" y="4"/>
                    </a:lnTo>
                    <a:lnTo>
                      <a:pt x="13" y="4"/>
                    </a:lnTo>
                    <a:lnTo>
                      <a:pt x="17" y="4"/>
                    </a:lnTo>
                    <a:lnTo>
                      <a:pt x="30" y="4"/>
                    </a:lnTo>
                    <a:lnTo>
                      <a:pt x="43" y="8"/>
                    </a:lnTo>
                    <a:lnTo>
                      <a:pt x="57" y="12"/>
                    </a:lnTo>
                    <a:lnTo>
                      <a:pt x="68" y="17"/>
                    </a:lnTo>
                    <a:lnTo>
                      <a:pt x="70" y="15"/>
                    </a:lnTo>
                    <a:lnTo>
                      <a:pt x="70" y="13"/>
                    </a:lnTo>
                    <a:close/>
                    <a:moveTo>
                      <a:pt x="0" y="222"/>
                    </a:moveTo>
                    <a:lnTo>
                      <a:pt x="7" y="222"/>
                    </a:lnTo>
                    <a:lnTo>
                      <a:pt x="15" y="224"/>
                    </a:lnTo>
                    <a:lnTo>
                      <a:pt x="15" y="222"/>
                    </a:lnTo>
                    <a:lnTo>
                      <a:pt x="15" y="220"/>
                    </a:lnTo>
                    <a:lnTo>
                      <a:pt x="7" y="218"/>
                    </a:lnTo>
                    <a:lnTo>
                      <a:pt x="0" y="218"/>
                    </a:lnTo>
                    <a:lnTo>
                      <a:pt x="0" y="220"/>
                    </a:lnTo>
                    <a:lnTo>
                      <a:pt x="0" y="222"/>
                    </a:lnTo>
                    <a:close/>
                  </a:path>
                </a:pathLst>
              </a:custGeom>
              <a:solidFill>
                <a:srgbClr val="E69652"/>
              </a:solidFill>
              <a:ln w="9525">
                <a:noFill/>
                <a:round/>
                <a:headEnd/>
                <a:tailEnd/>
              </a:ln>
            </p:spPr>
            <p:txBody>
              <a:bodyPr/>
              <a:lstStyle/>
              <a:p>
                <a:endParaRPr lang="en-US"/>
              </a:p>
            </p:txBody>
          </p:sp>
          <p:sp>
            <p:nvSpPr>
              <p:cNvPr id="179584" name="Freeform 384"/>
              <p:cNvSpPr>
                <a:spLocks noEditPoints="1"/>
              </p:cNvSpPr>
              <p:nvPr/>
            </p:nvSpPr>
            <p:spPr bwMode="auto">
              <a:xfrm>
                <a:off x="1489" y="1347"/>
                <a:ext cx="70" cy="220"/>
              </a:xfrm>
              <a:custGeom>
                <a:avLst/>
                <a:gdLst/>
                <a:ahLst/>
                <a:cxnLst>
                  <a:cxn ang="0">
                    <a:pos x="70" y="13"/>
                  </a:cxn>
                  <a:cxn ang="0">
                    <a:pos x="57" y="8"/>
                  </a:cxn>
                  <a:cxn ang="0">
                    <a:pos x="45" y="4"/>
                  </a:cxn>
                  <a:cxn ang="0">
                    <a:pos x="30" y="2"/>
                  </a:cxn>
                  <a:cxn ang="0">
                    <a:pos x="17" y="0"/>
                  </a:cxn>
                  <a:cxn ang="0">
                    <a:pos x="15" y="0"/>
                  </a:cxn>
                  <a:cxn ang="0">
                    <a:pos x="13" y="0"/>
                  </a:cxn>
                  <a:cxn ang="0">
                    <a:pos x="11" y="2"/>
                  </a:cxn>
                  <a:cxn ang="0">
                    <a:pos x="9" y="4"/>
                  </a:cxn>
                  <a:cxn ang="0">
                    <a:pos x="13" y="4"/>
                  </a:cxn>
                  <a:cxn ang="0">
                    <a:pos x="17" y="4"/>
                  </a:cxn>
                  <a:cxn ang="0">
                    <a:pos x="30" y="4"/>
                  </a:cxn>
                  <a:cxn ang="0">
                    <a:pos x="43" y="8"/>
                  </a:cxn>
                  <a:cxn ang="0">
                    <a:pos x="55" y="11"/>
                  </a:cxn>
                  <a:cxn ang="0">
                    <a:pos x="66" y="17"/>
                  </a:cxn>
                  <a:cxn ang="0">
                    <a:pos x="68" y="15"/>
                  </a:cxn>
                  <a:cxn ang="0">
                    <a:pos x="70" y="13"/>
                  </a:cxn>
                  <a:cxn ang="0">
                    <a:pos x="0" y="218"/>
                  </a:cxn>
                  <a:cxn ang="0">
                    <a:pos x="7" y="218"/>
                  </a:cxn>
                  <a:cxn ang="0">
                    <a:pos x="15" y="220"/>
                  </a:cxn>
                  <a:cxn ang="0">
                    <a:pos x="15" y="218"/>
                  </a:cxn>
                  <a:cxn ang="0">
                    <a:pos x="15" y="216"/>
                  </a:cxn>
                  <a:cxn ang="0">
                    <a:pos x="7" y="214"/>
                  </a:cxn>
                  <a:cxn ang="0">
                    <a:pos x="0" y="214"/>
                  </a:cxn>
                  <a:cxn ang="0">
                    <a:pos x="0" y="216"/>
                  </a:cxn>
                  <a:cxn ang="0">
                    <a:pos x="0" y="218"/>
                  </a:cxn>
                </a:cxnLst>
                <a:rect l="0" t="0" r="r" b="b"/>
                <a:pathLst>
                  <a:path w="70" h="220">
                    <a:moveTo>
                      <a:pt x="70" y="13"/>
                    </a:moveTo>
                    <a:lnTo>
                      <a:pt x="57" y="8"/>
                    </a:lnTo>
                    <a:lnTo>
                      <a:pt x="45" y="4"/>
                    </a:lnTo>
                    <a:lnTo>
                      <a:pt x="30" y="2"/>
                    </a:lnTo>
                    <a:lnTo>
                      <a:pt x="17" y="0"/>
                    </a:lnTo>
                    <a:lnTo>
                      <a:pt x="15" y="0"/>
                    </a:lnTo>
                    <a:lnTo>
                      <a:pt x="13" y="0"/>
                    </a:lnTo>
                    <a:lnTo>
                      <a:pt x="11" y="2"/>
                    </a:lnTo>
                    <a:lnTo>
                      <a:pt x="9" y="4"/>
                    </a:lnTo>
                    <a:lnTo>
                      <a:pt x="13" y="4"/>
                    </a:lnTo>
                    <a:lnTo>
                      <a:pt x="17" y="4"/>
                    </a:lnTo>
                    <a:lnTo>
                      <a:pt x="30" y="4"/>
                    </a:lnTo>
                    <a:lnTo>
                      <a:pt x="43" y="8"/>
                    </a:lnTo>
                    <a:lnTo>
                      <a:pt x="55" y="11"/>
                    </a:lnTo>
                    <a:lnTo>
                      <a:pt x="66" y="17"/>
                    </a:lnTo>
                    <a:lnTo>
                      <a:pt x="68" y="15"/>
                    </a:lnTo>
                    <a:lnTo>
                      <a:pt x="70" y="13"/>
                    </a:lnTo>
                    <a:close/>
                    <a:moveTo>
                      <a:pt x="0" y="218"/>
                    </a:moveTo>
                    <a:lnTo>
                      <a:pt x="7" y="218"/>
                    </a:lnTo>
                    <a:lnTo>
                      <a:pt x="15" y="220"/>
                    </a:lnTo>
                    <a:lnTo>
                      <a:pt x="15" y="218"/>
                    </a:lnTo>
                    <a:lnTo>
                      <a:pt x="15" y="216"/>
                    </a:lnTo>
                    <a:lnTo>
                      <a:pt x="7" y="214"/>
                    </a:lnTo>
                    <a:lnTo>
                      <a:pt x="0" y="214"/>
                    </a:lnTo>
                    <a:lnTo>
                      <a:pt x="0" y="216"/>
                    </a:lnTo>
                    <a:lnTo>
                      <a:pt x="0" y="218"/>
                    </a:lnTo>
                    <a:close/>
                  </a:path>
                </a:pathLst>
              </a:custGeom>
              <a:solidFill>
                <a:srgbClr val="E69752"/>
              </a:solidFill>
              <a:ln w="9525">
                <a:noFill/>
                <a:round/>
                <a:headEnd/>
                <a:tailEnd/>
              </a:ln>
            </p:spPr>
            <p:txBody>
              <a:bodyPr/>
              <a:lstStyle/>
              <a:p>
                <a:endParaRPr lang="en-US"/>
              </a:p>
            </p:txBody>
          </p:sp>
          <p:sp>
            <p:nvSpPr>
              <p:cNvPr id="179585" name="Freeform 385"/>
              <p:cNvSpPr>
                <a:spLocks noEditPoints="1"/>
              </p:cNvSpPr>
              <p:nvPr/>
            </p:nvSpPr>
            <p:spPr bwMode="auto">
              <a:xfrm>
                <a:off x="1489" y="1349"/>
                <a:ext cx="68" cy="216"/>
              </a:xfrm>
              <a:custGeom>
                <a:avLst/>
                <a:gdLst/>
                <a:ahLst/>
                <a:cxnLst>
                  <a:cxn ang="0">
                    <a:pos x="68" y="13"/>
                  </a:cxn>
                  <a:cxn ang="0">
                    <a:pos x="57" y="8"/>
                  </a:cxn>
                  <a:cxn ang="0">
                    <a:pos x="43" y="4"/>
                  </a:cxn>
                  <a:cxn ang="0">
                    <a:pos x="30" y="0"/>
                  </a:cxn>
                  <a:cxn ang="0">
                    <a:pos x="17" y="0"/>
                  </a:cxn>
                  <a:cxn ang="0">
                    <a:pos x="13" y="0"/>
                  </a:cxn>
                  <a:cxn ang="0">
                    <a:pos x="11" y="0"/>
                  </a:cxn>
                  <a:cxn ang="0">
                    <a:pos x="9" y="2"/>
                  </a:cxn>
                  <a:cxn ang="0">
                    <a:pos x="7" y="4"/>
                  </a:cxn>
                  <a:cxn ang="0">
                    <a:pos x="13" y="4"/>
                  </a:cxn>
                  <a:cxn ang="0">
                    <a:pos x="17" y="4"/>
                  </a:cxn>
                  <a:cxn ang="0">
                    <a:pos x="30" y="4"/>
                  </a:cxn>
                  <a:cxn ang="0">
                    <a:pos x="42" y="8"/>
                  </a:cxn>
                  <a:cxn ang="0">
                    <a:pos x="55" y="11"/>
                  </a:cxn>
                  <a:cxn ang="0">
                    <a:pos x="66" y="15"/>
                  </a:cxn>
                  <a:cxn ang="0">
                    <a:pos x="66" y="15"/>
                  </a:cxn>
                  <a:cxn ang="0">
                    <a:pos x="68" y="13"/>
                  </a:cxn>
                  <a:cxn ang="0">
                    <a:pos x="0" y="214"/>
                  </a:cxn>
                  <a:cxn ang="0">
                    <a:pos x="7" y="214"/>
                  </a:cxn>
                  <a:cxn ang="0">
                    <a:pos x="15" y="216"/>
                  </a:cxn>
                  <a:cxn ang="0">
                    <a:pos x="15" y="214"/>
                  </a:cxn>
                  <a:cxn ang="0">
                    <a:pos x="15" y="212"/>
                  </a:cxn>
                  <a:cxn ang="0">
                    <a:pos x="7" y="210"/>
                  </a:cxn>
                  <a:cxn ang="0">
                    <a:pos x="0" y="210"/>
                  </a:cxn>
                  <a:cxn ang="0">
                    <a:pos x="0" y="212"/>
                  </a:cxn>
                  <a:cxn ang="0">
                    <a:pos x="0" y="214"/>
                  </a:cxn>
                </a:cxnLst>
                <a:rect l="0" t="0" r="r" b="b"/>
                <a:pathLst>
                  <a:path w="68" h="216">
                    <a:moveTo>
                      <a:pt x="68" y="13"/>
                    </a:moveTo>
                    <a:lnTo>
                      <a:pt x="57" y="8"/>
                    </a:lnTo>
                    <a:lnTo>
                      <a:pt x="43" y="4"/>
                    </a:lnTo>
                    <a:lnTo>
                      <a:pt x="30" y="0"/>
                    </a:lnTo>
                    <a:lnTo>
                      <a:pt x="17" y="0"/>
                    </a:lnTo>
                    <a:lnTo>
                      <a:pt x="13" y="0"/>
                    </a:lnTo>
                    <a:lnTo>
                      <a:pt x="11" y="0"/>
                    </a:lnTo>
                    <a:lnTo>
                      <a:pt x="9" y="2"/>
                    </a:lnTo>
                    <a:lnTo>
                      <a:pt x="7" y="4"/>
                    </a:lnTo>
                    <a:lnTo>
                      <a:pt x="13" y="4"/>
                    </a:lnTo>
                    <a:lnTo>
                      <a:pt x="17" y="4"/>
                    </a:lnTo>
                    <a:lnTo>
                      <a:pt x="30" y="4"/>
                    </a:lnTo>
                    <a:lnTo>
                      <a:pt x="42" y="8"/>
                    </a:lnTo>
                    <a:lnTo>
                      <a:pt x="55" y="11"/>
                    </a:lnTo>
                    <a:lnTo>
                      <a:pt x="66" y="15"/>
                    </a:lnTo>
                    <a:lnTo>
                      <a:pt x="66" y="15"/>
                    </a:lnTo>
                    <a:lnTo>
                      <a:pt x="68" y="13"/>
                    </a:lnTo>
                    <a:close/>
                    <a:moveTo>
                      <a:pt x="0" y="214"/>
                    </a:moveTo>
                    <a:lnTo>
                      <a:pt x="7" y="214"/>
                    </a:lnTo>
                    <a:lnTo>
                      <a:pt x="15" y="216"/>
                    </a:lnTo>
                    <a:lnTo>
                      <a:pt x="15" y="214"/>
                    </a:lnTo>
                    <a:lnTo>
                      <a:pt x="15" y="212"/>
                    </a:lnTo>
                    <a:lnTo>
                      <a:pt x="7" y="210"/>
                    </a:lnTo>
                    <a:lnTo>
                      <a:pt x="0" y="210"/>
                    </a:lnTo>
                    <a:lnTo>
                      <a:pt x="0" y="212"/>
                    </a:lnTo>
                    <a:lnTo>
                      <a:pt x="0" y="214"/>
                    </a:lnTo>
                    <a:close/>
                  </a:path>
                </a:pathLst>
              </a:custGeom>
              <a:solidFill>
                <a:srgbClr val="E69853"/>
              </a:solidFill>
              <a:ln w="9525">
                <a:noFill/>
                <a:round/>
                <a:headEnd/>
                <a:tailEnd/>
              </a:ln>
            </p:spPr>
            <p:txBody>
              <a:bodyPr/>
              <a:lstStyle/>
              <a:p>
                <a:endParaRPr lang="en-US"/>
              </a:p>
            </p:txBody>
          </p:sp>
          <p:sp>
            <p:nvSpPr>
              <p:cNvPr id="179586" name="Freeform 386"/>
              <p:cNvSpPr>
                <a:spLocks noEditPoints="1"/>
              </p:cNvSpPr>
              <p:nvPr/>
            </p:nvSpPr>
            <p:spPr bwMode="auto">
              <a:xfrm>
                <a:off x="1487" y="1351"/>
                <a:ext cx="68" cy="212"/>
              </a:xfrm>
              <a:custGeom>
                <a:avLst/>
                <a:gdLst/>
                <a:ahLst/>
                <a:cxnLst>
                  <a:cxn ang="0">
                    <a:pos x="68" y="13"/>
                  </a:cxn>
                  <a:cxn ang="0">
                    <a:pos x="57" y="7"/>
                  </a:cxn>
                  <a:cxn ang="0">
                    <a:pos x="45" y="4"/>
                  </a:cxn>
                  <a:cxn ang="0">
                    <a:pos x="32" y="0"/>
                  </a:cxn>
                  <a:cxn ang="0">
                    <a:pos x="19" y="0"/>
                  </a:cxn>
                  <a:cxn ang="0">
                    <a:pos x="15" y="0"/>
                  </a:cxn>
                  <a:cxn ang="0">
                    <a:pos x="11" y="0"/>
                  </a:cxn>
                  <a:cxn ang="0">
                    <a:pos x="9" y="2"/>
                  </a:cxn>
                  <a:cxn ang="0">
                    <a:pos x="8" y="4"/>
                  </a:cxn>
                  <a:cxn ang="0">
                    <a:pos x="13" y="4"/>
                  </a:cxn>
                  <a:cxn ang="0">
                    <a:pos x="19" y="4"/>
                  </a:cxn>
                  <a:cxn ang="0">
                    <a:pos x="32" y="4"/>
                  </a:cxn>
                  <a:cxn ang="0">
                    <a:pos x="44" y="7"/>
                  </a:cxn>
                  <a:cxn ang="0">
                    <a:pos x="55" y="11"/>
                  </a:cxn>
                  <a:cxn ang="0">
                    <a:pos x="66" y="15"/>
                  </a:cxn>
                  <a:cxn ang="0">
                    <a:pos x="68" y="13"/>
                  </a:cxn>
                  <a:cxn ang="0">
                    <a:pos x="68" y="13"/>
                  </a:cxn>
                  <a:cxn ang="0">
                    <a:pos x="2" y="210"/>
                  </a:cxn>
                  <a:cxn ang="0">
                    <a:pos x="9" y="210"/>
                  </a:cxn>
                  <a:cxn ang="0">
                    <a:pos x="17" y="212"/>
                  </a:cxn>
                  <a:cxn ang="0">
                    <a:pos x="17" y="210"/>
                  </a:cxn>
                  <a:cxn ang="0">
                    <a:pos x="17" y="208"/>
                  </a:cxn>
                  <a:cxn ang="0">
                    <a:pos x="17" y="208"/>
                  </a:cxn>
                  <a:cxn ang="0">
                    <a:pos x="17" y="208"/>
                  </a:cxn>
                  <a:cxn ang="0">
                    <a:pos x="8" y="207"/>
                  </a:cxn>
                  <a:cxn ang="0">
                    <a:pos x="0" y="207"/>
                  </a:cxn>
                  <a:cxn ang="0">
                    <a:pos x="2" y="208"/>
                  </a:cxn>
                  <a:cxn ang="0">
                    <a:pos x="2" y="210"/>
                  </a:cxn>
                </a:cxnLst>
                <a:rect l="0" t="0" r="r" b="b"/>
                <a:pathLst>
                  <a:path w="68" h="212">
                    <a:moveTo>
                      <a:pt x="68" y="13"/>
                    </a:moveTo>
                    <a:lnTo>
                      <a:pt x="57" y="7"/>
                    </a:lnTo>
                    <a:lnTo>
                      <a:pt x="45" y="4"/>
                    </a:lnTo>
                    <a:lnTo>
                      <a:pt x="32" y="0"/>
                    </a:lnTo>
                    <a:lnTo>
                      <a:pt x="19" y="0"/>
                    </a:lnTo>
                    <a:lnTo>
                      <a:pt x="15" y="0"/>
                    </a:lnTo>
                    <a:lnTo>
                      <a:pt x="11" y="0"/>
                    </a:lnTo>
                    <a:lnTo>
                      <a:pt x="9" y="2"/>
                    </a:lnTo>
                    <a:lnTo>
                      <a:pt x="8" y="4"/>
                    </a:lnTo>
                    <a:lnTo>
                      <a:pt x="13" y="4"/>
                    </a:lnTo>
                    <a:lnTo>
                      <a:pt x="19" y="4"/>
                    </a:lnTo>
                    <a:lnTo>
                      <a:pt x="32" y="4"/>
                    </a:lnTo>
                    <a:lnTo>
                      <a:pt x="44" y="7"/>
                    </a:lnTo>
                    <a:lnTo>
                      <a:pt x="55" y="11"/>
                    </a:lnTo>
                    <a:lnTo>
                      <a:pt x="66" y="15"/>
                    </a:lnTo>
                    <a:lnTo>
                      <a:pt x="68" y="13"/>
                    </a:lnTo>
                    <a:lnTo>
                      <a:pt x="68" y="13"/>
                    </a:lnTo>
                    <a:close/>
                    <a:moveTo>
                      <a:pt x="2" y="210"/>
                    </a:moveTo>
                    <a:lnTo>
                      <a:pt x="9" y="210"/>
                    </a:lnTo>
                    <a:lnTo>
                      <a:pt x="17" y="212"/>
                    </a:lnTo>
                    <a:lnTo>
                      <a:pt x="17" y="210"/>
                    </a:lnTo>
                    <a:lnTo>
                      <a:pt x="17" y="208"/>
                    </a:lnTo>
                    <a:lnTo>
                      <a:pt x="17" y="208"/>
                    </a:lnTo>
                    <a:lnTo>
                      <a:pt x="17" y="208"/>
                    </a:lnTo>
                    <a:lnTo>
                      <a:pt x="8" y="207"/>
                    </a:lnTo>
                    <a:lnTo>
                      <a:pt x="0" y="207"/>
                    </a:lnTo>
                    <a:lnTo>
                      <a:pt x="2" y="208"/>
                    </a:lnTo>
                    <a:lnTo>
                      <a:pt x="2" y="210"/>
                    </a:lnTo>
                    <a:close/>
                  </a:path>
                </a:pathLst>
              </a:custGeom>
              <a:solidFill>
                <a:srgbClr val="E69A53"/>
              </a:solidFill>
              <a:ln w="9525">
                <a:noFill/>
                <a:round/>
                <a:headEnd/>
                <a:tailEnd/>
              </a:ln>
            </p:spPr>
            <p:txBody>
              <a:bodyPr/>
              <a:lstStyle/>
              <a:p>
                <a:endParaRPr lang="en-US"/>
              </a:p>
            </p:txBody>
          </p:sp>
          <p:sp>
            <p:nvSpPr>
              <p:cNvPr id="179587" name="Freeform 387"/>
              <p:cNvSpPr>
                <a:spLocks noEditPoints="1"/>
              </p:cNvSpPr>
              <p:nvPr/>
            </p:nvSpPr>
            <p:spPr bwMode="auto">
              <a:xfrm>
                <a:off x="1487" y="1353"/>
                <a:ext cx="68" cy="208"/>
              </a:xfrm>
              <a:custGeom>
                <a:avLst/>
                <a:gdLst/>
                <a:ahLst/>
                <a:cxnLst>
                  <a:cxn ang="0">
                    <a:pos x="68" y="11"/>
                  </a:cxn>
                  <a:cxn ang="0">
                    <a:pos x="57" y="7"/>
                  </a:cxn>
                  <a:cxn ang="0">
                    <a:pos x="44" y="4"/>
                  </a:cxn>
                  <a:cxn ang="0">
                    <a:pos x="32" y="0"/>
                  </a:cxn>
                  <a:cxn ang="0">
                    <a:pos x="19" y="0"/>
                  </a:cxn>
                  <a:cxn ang="0">
                    <a:pos x="15" y="0"/>
                  </a:cxn>
                  <a:cxn ang="0">
                    <a:pos x="9" y="0"/>
                  </a:cxn>
                  <a:cxn ang="0">
                    <a:pos x="8" y="2"/>
                  </a:cxn>
                  <a:cxn ang="0">
                    <a:pos x="6" y="4"/>
                  </a:cxn>
                  <a:cxn ang="0">
                    <a:pos x="13" y="4"/>
                  </a:cxn>
                  <a:cxn ang="0">
                    <a:pos x="19" y="4"/>
                  </a:cxn>
                  <a:cxn ang="0">
                    <a:pos x="30" y="4"/>
                  </a:cxn>
                  <a:cxn ang="0">
                    <a:pos x="44" y="7"/>
                  </a:cxn>
                  <a:cxn ang="0">
                    <a:pos x="55" y="9"/>
                  </a:cxn>
                  <a:cxn ang="0">
                    <a:pos x="64" y="15"/>
                  </a:cxn>
                  <a:cxn ang="0">
                    <a:pos x="64" y="15"/>
                  </a:cxn>
                  <a:cxn ang="0">
                    <a:pos x="66" y="13"/>
                  </a:cxn>
                  <a:cxn ang="0">
                    <a:pos x="66" y="13"/>
                  </a:cxn>
                  <a:cxn ang="0">
                    <a:pos x="68" y="11"/>
                  </a:cxn>
                  <a:cxn ang="0">
                    <a:pos x="2" y="206"/>
                  </a:cxn>
                  <a:cxn ang="0">
                    <a:pos x="9" y="206"/>
                  </a:cxn>
                  <a:cxn ang="0">
                    <a:pos x="17" y="208"/>
                  </a:cxn>
                  <a:cxn ang="0">
                    <a:pos x="17" y="206"/>
                  </a:cxn>
                  <a:cxn ang="0">
                    <a:pos x="17" y="206"/>
                  </a:cxn>
                  <a:cxn ang="0">
                    <a:pos x="15" y="205"/>
                  </a:cxn>
                  <a:cxn ang="0">
                    <a:pos x="15" y="205"/>
                  </a:cxn>
                  <a:cxn ang="0">
                    <a:pos x="8" y="203"/>
                  </a:cxn>
                  <a:cxn ang="0">
                    <a:pos x="0" y="203"/>
                  </a:cxn>
                  <a:cxn ang="0">
                    <a:pos x="0" y="205"/>
                  </a:cxn>
                  <a:cxn ang="0">
                    <a:pos x="2" y="206"/>
                  </a:cxn>
                </a:cxnLst>
                <a:rect l="0" t="0" r="r" b="b"/>
                <a:pathLst>
                  <a:path w="68" h="208">
                    <a:moveTo>
                      <a:pt x="68" y="11"/>
                    </a:moveTo>
                    <a:lnTo>
                      <a:pt x="57" y="7"/>
                    </a:lnTo>
                    <a:lnTo>
                      <a:pt x="44" y="4"/>
                    </a:lnTo>
                    <a:lnTo>
                      <a:pt x="32" y="0"/>
                    </a:lnTo>
                    <a:lnTo>
                      <a:pt x="19" y="0"/>
                    </a:lnTo>
                    <a:lnTo>
                      <a:pt x="15" y="0"/>
                    </a:lnTo>
                    <a:lnTo>
                      <a:pt x="9" y="0"/>
                    </a:lnTo>
                    <a:lnTo>
                      <a:pt x="8" y="2"/>
                    </a:lnTo>
                    <a:lnTo>
                      <a:pt x="6" y="4"/>
                    </a:lnTo>
                    <a:lnTo>
                      <a:pt x="13" y="4"/>
                    </a:lnTo>
                    <a:lnTo>
                      <a:pt x="19" y="4"/>
                    </a:lnTo>
                    <a:lnTo>
                      <a:pt x="30" y="4"/>
                    </a:lnTo>
                    <a:lnTo>
                      <a:pt x="44" y="7"/>
                    </a:lnTo>
                    <a:lnTo>
                      <a:pt x="55" y="9"/>
                    </a:lnTo>
                    <a:lnTo>
                      <a:pt x="64" y="15"/>
                    </a:lnTo>
                    <a:lnTo>
                      <a:pt x="64" y="15"/>
                    </a:lnTo>
                    <a:lnTo>
                      <a:pt x="66" y="13"/>
                    </a:lnTo>
                    <a:lnTo>
                      <a:pt x="66" y="13"/>
                    </a:lnTo>
                    <a:lnTo>
                      <a:pt x="68" y="11"/>
                    </a:lnTo>
                    <a:close/>
                    <a:moveTo>
                      <a:pt x="2" y="206"/>
                    </a:moveTo>
                    <a:lnTo>
                      <a:pt x="9" y="206"/>
                    </a:lnTo>
                    <a:lnTo>
                      <a:pt x="17" y="208"/>
                    </a:lnTo>
                    <a:lnTo>
                      <a:pt x="17" y="206"/>
                    </a:lnTo>
                    <a:lnTo>
                      <a:pt x="17" y="206"/>
                    </a:lnTo>
                    <a:lnTo>
                      <a:pt x="15" y="205"/>
                    </a:lnTo>
                    <a:lnTo>
                      <a:pt x="15" y="205"/>
                    </a:lnTo>
                    <a:lnTo>
                      <a:pt x="8" y="203"/>
                    </a:lnTo>
                    <a:lnTo>
                      <a:pt x="0" y="203"/>
                    </a:lnTo>
                    <a:lnTo>
                      <a:pt x="0" y="205"/>
                    </a:lnTo>
                    <a:lnTo>
                      <a:pt x="2" y="206"/>
                    </a:lnTo>
                    <a:close/>
                  </a:path>
                </a:pathLst>
              </a:custGeom>
              <a:solidFill>
                <a:srgbClr val="E79A53"/>
              </a:solidFill>
              <a:ln w="9525">
                <a:noFill/>
                <a:round/>
                <a:headEnd/>
                <a:tailEnd/>
              </a:ln>
            </p:spPr>
            <p:txBody>
              <a:bodyPr/>
              <a:lstStyle/>
              <a:p>
                <a:endParaRPr lang="en-US"/>
              </a:p>
            </p:txBody>
          </p:sp>
          <p:sp>
            <p:nvSpPr>
              <p:cNvPr id="179588" name="Freeform 388"/>
              <p:cNvSpPr>
                <a:spLocks noEditPoints="1"/>
              </p:cNvSpPr>
              <p:nvPr/>
            </p:nvSpPr>
            <p:spPr bwMode="auto">
              <a:xfrm>
                <a:off x="1487" y="1355"/>
                <a:ext cx="66" cy="204"/>
              </a:xfrm>
              <a:custGeom>
                <a:avLst/>
                <a:gdLst/>
                <a:ahLst/>
                <a:cxnLst>
                  <a:cxn ang="0">
                    <a:pos x="66" y="11"/>
                  </a:cxn>
                  <a:cxn ang="0">
                    <a:pos x="55" y="7"/>
                  </a:cxn>
                  <a:cxn ang="0">
                    <a:pos x="44" y="3"/>
                  </a:cxn>
                  <a:cxn ang="0">
                    <a:pos x="32" y="0"/>
                  </a:cxn>
                  <a:cxn ang="0">
                    <a:pos x="19" y="0"/>
                  </a:cxn>
                  <a:cxn ang="0">
                    <a:pos x="13" y="0"/>
                  </a:cxn>
                  <a:cxn ang="0">
                    <a:pos x="8" y="0"/>
                  </a:cxn>
                  <a:cxn ang="0">
                    <a:pos x="6" y="2"/>
                  </a:cxn>
                  <a:cxn ang="0">
                    <a:pos x="6" y="5"/>
                  </a:cxn>
                  <a:cxn ang="0">
                    <a:pos x="11" y="3"/>
                  </a:cxn>
                  <a:cxn ang="0">
                    <a:pos x="19" y="3"/>
                  </a:cxn>
                  <a:cxn ang="0">
                    <a:pos x="30" y="3"/>
                  </a:cxn>
                  <a:cxn ang="0">
                    <a:pos x="42" y="5"/>
                  </a:cxn>
                  <a:cxn ang="0">
                    <a:pos x="53" y="9"/>
                  </a:cxn>
                  <a:cxn ang="0">
                    <a:pos x="64" y="15"/>
                  </a:cxn>
                  <a:cxn ang="0">
                    <a:pos x="64" y="13"/>
                  </a:cxn>
                  <a:cxn ang="0">
                    <a:pos x="66" y="11"/>
                  </a:cxn>
                  <a:cxn ang="0">
                    <a:pos x="66" y="11"/>
                  </a:cxn>
                  <a:cxn ang="0">
                    <a:pos x="66" y="11"/>
                  </a:cxn>
                  <a:cxn ang="0">
                    <a:pos x="0" y="203"/>
                  </a:cxn>
                  <a:cxn ang="0">
                    <a:pos x="8" y="203"/>
                  </a:cxn>
                  <a:cxn ang="0">
                    <a:pos x="17" y="204"/>
                  </a:cxn>
                  <a:cxn ang="0">
                    <a:pos x="15" y="203"/>
                  </a:cxn>
                  <a:cxn ang="0">
                    <a:pos x="15" y="201"/>
                  </a:cxn>
                  <a:cxn ang="0">
                    <a:pos x="8" y="199"/>
                  </a:cxn>
                  <a:cxn ang="0">
                    <a:pos x="0" y="199"/>
                  </a:cxn>
                  <a:cxn ang="0">
                    <a:pos x="0" y="201"/>
                  </a:cxn>
                  <a:cxn ang="0">
                    <a:pos x="0" y="203"/>
                  </a:cxn>
                </a:cxnLst>
                <a:rect l="0" t="0" r="r" b="b"/>
                <a:pathLst>
                  <a:path w="66" h="204">
                    <a:moveTo>
                      <a:pt x="66" y="11"/>
                    </a:moveTo>
                    <a:lnTo>
                      <a:pt x="55" y="7"/>
                    </a:lnTo>
                    <a:lnTo>
                      <a:pt x="44" y="3"/>
                    </a:lnTo>
                    <a:lnTo>
                      <a:pt x="32" y="0"/>
                    </a:lnTo>
                    <a:lnTo>
                      <a:pt x="19" y="0"/>
                    </a:lnTo>
                    <a:lnTo>
                      <a:pt x="13" y="0"/>
                    </a:lnTo>
                    <a:lnTo>
                      <a:pt x="8" y="0"/>
                    </a:lnTo>
                    <a:lnTo>
                      <a:pt x="6" y="2"/>
                    </a:lnTo>
                    <a:lnTo>
                      <a:pt x="6" y="5"/>
                    </a:lnTo>
                    <a:lnTo>
                      <a:pt x="11" y="3"/>
                    </a:lnTo>
                    <a:lnTo>
                      <a:pt x="19" y="3"/>
                    </a:lnTo>
                    <a:lnTo>
                      <a:pt x="30" y="3"/>
                    </a:lnTo>
                    <a:lnTo>
                      <a:pt x="42" y="5"/>
                    </a:lnTo>
                    <a:lnTo>
                      <a:pt x="53" y="9"/>
                    </a:lnTo>
                    <a:lnTo>
                      <a:pt x="64" y="15"/>
                    </a:lnTo>
                    <a:lnTo>
                      <a:pt x="64" y="13"/>
                    </a:lnTo>
                    <a:lnTo>
                      <a:pt x="66" y="11"/>
                    </a:lnTo>
                    <a:lnTo>
                      <a:pt x="66" y="11"/>
                    </a:lnTo>
                    <a:lnTo>
                      <a:pt x="66" y="11"/>
                    </a:lnTo>
                    <a:close/>
                    <a:moveTo>
                      <a:pt x="0" y="203"/>
                    </a:moveTo>
                    <a:lnTo>
                      <a:pt x="8" y="203"/>
                    </a:lnTo>
                    <a:lnTo>
                      <a:pt x="17" y="204"/>
                    </a:lnTo>
                    <a:lnTo>
                      <a:pt x="15" y="203"/>
                    </a:lnTo>
                    <a:lnTo>
                      <a:pt x="15" y="201"/>
                    </a:lnTo>
                    <a:lnTo>
                      <a:pt x="8" y="199"/>
                    </a:lnTo>
                    <a:lnTo>
                      <a:pt x="0" y="199"/>
                    </a:lnTo>
                    <a:lnTo>
                      <a:pt x="0" y="201"/>
                    </a:lnTo>
                    <a:lnTo>
                      <a:pt x="0" y="203"/>
                    </a:lnTo>
                    <a:close/>
                  </a:path>
                </a:pathLst>
              </a:custGeom>
              <a:solidFill>
                <a:srgbClr val="E79C54"/>
              </a:solidFill>
              <a:ln w="9525">
                <a:noFill/>
                <a:round/>
                <a:headEnd/>
                <a:tailEnd/>
              </a:ln>
            </p:spPr>
            <p:txBody>
              <a:bodyPr/>
              <a:lstStyle/>
              <a:p>
                <a:endParaRPr lang="en-US"/>
              </a:p>
            </p:txBody>
          </p:sp>
          <p:sp>
            <p:nvSpPr>
              <p:cNvPr id="179589" name="Freeform 389"/>
              <p:cNvSpPr>
                <a:spLocks noEditPoints="1"/>
              </p:cNvSpPr>
              <p:nvPr/>
            </p:nvSpPr>
            <p:spPr bwMode="auto">
              <a:xfrm>
                <a:off x="1487" y="1357"/>
                <a:ext cx="64" cy="201"/>
              </a:xfrm>
              <a:custGeom>
                <a:avLst/>
                <a:gdLst/>
                <a:ahLst/>
                <a:cxnLst>
                  <a:cxn ang="0">
                    <a:pos x="64" y="11"/>
                  </a:cxn>
                  <a:cxn ang="0">
                    <a:pos x="55" y="5"/>
                  </a:cxn>
                  <a:cxn ang="0">
                    <a:pos x="44" y="3"/>
                  </a:cxn>
                  <a:cxn ang="0">
                    <a:pos x="30" y="0"/>
                  </a:cxn>
                  <a:cxn ang="0">
                    <a:pos x="19" y="0"/>
                  </a:cxn>
                  <a:cxn ang="0">
                    <a:pos x="13" y="0"/>
                  </a:cxn>
                  <a:cxn ang="0">
                    <a:pos x="6" y="0"/>
                  </a:cxn>
                  <a:cxn ang="0">
                    <a:pos x="6" y="3"/>
                  </a:cxn>
                  <a:cxn ang="0">
                    <a:pos x="4" y="5"/>
                  </a:cxn>
                  <a:cxn ang="0">
                    <a:pos x="11" y="3"/>
                  </a:cxn>
                  <a:cxn ang="0">
                    <a:pos x="19" y="3"/>
                  </a:cxn>
                  <a:cxn ang="0">
                    <a:pos x="30" y="3"/>
                  </a:cxn>
                  <a:cxn ang="0">
                    <a:pos x="42" y="5"/>
                  </a:cxn>
                  <a:cxn ang="0">
                    <a:pos x="53" y="9"/>
                  </a:cxn>
                  <a:cxn ang="0">
                    <a:pos x="63" y="13"/>
                  </a:cxn>
                  <a:cxn ang="0">
                    <a:pos x="64" y="13"/>
                  </a:cxn>
                  <a:cxn ang="0">
                    <a:pos x="64" y="11"/>
                  </a:cxn>
                  <a:cxn ang="0">
                    <a:pos x="0" y="199"/>
                  </a:cxn>
                  <a:cxn ang="0">
                    <a:pos x="8" y="199"/>
                  </a:cxn>
                  <a:cxn ang="0">
                    <a:pos x="15" y="201"/>
                  </a:cxn>
                  <a:cxn ang="0">
                    <a:pos x="15" y="199"/>
                  </a:cxn>
                  <a:cxn ang="0">
                    <a:pos x="15" y="197"/>
                  </a:cxn>
                  <a:cxn ang="0">
                    <a:pos x="8" y="195"/>
                  </a:cxn>
                  <a:cxn ang="0">
                    <a:pos x="0" y="195"/>
                  </a:cxn>
                  <a:cxn ang="0">
                    <a:pos x="0" y="197"/>
                  </a:cxn>
                  <a:cxn ang="0">
                    <a:pos x="0" y="199"/>
                  </a:cxn>
                </a:cxnLst>
                <a:rect l="0" t="0" r="r" b="b"/>
                <a:pathLst>
                  <a:path w="64" h="201">
                    <a:moveTo>
                      <a:pt x="64" y="11"/>
                    </a:moveTo>
                    <a:lnTo>
                      <a:pt x="55" y="5"/>
                    </a:lnTo>
                    <a:lnTo>
                      <a:pt x="44" y="3"/>
                    </a:lnTo>
                    <a:lnTo>
                      <a:pt x="30" y="0"/>
                    </a:lnTo>
                    <a:lnTo>
                      <a:pt x="19" y="0"/>
                    </a:lnTo>
                    <a:lnTo>
                      <a:pt x="13" y="0"/>
                    </a:lnTo>
                    <a:lnTo>
                      <a:pt x="6" y="0"/>
                    </a:lnTo>
                    <a:lnTo>
                      <a:pt x="6" y="3"/>
                    </a:lnTo>
                    <a:lnTo>
                      <a:pt x="4" y="5"/>
                    </a:lnTo>
                    <a:lnTo>
                      <a:pt x="11" y="3"/>
                    </a:lnTo>
                    <a:lnTo>
                      <a:pt x="19" y="3"/>
                    </a:lnTo>
                    <a:lnTo>
                      <a:pt x="30" y="3"/>
                    </a:lnTo>
                    <a:lnTo>
                      <a:pt x="42" y="5"/>
                    </a:lnTo>
                    <a:lnTo>
                      <a:pt x="53" y="9"/>
                    </a:lnTo>
                    <a:lnTo>
                      <a:pt x="63" y="13"/>
                    </a:lnTo>
                    <a:lnTo>
                      <a:pt x="64" y="13"/>
                    </a:lnTo>
                    <a:lnTo>
                      <a:pt x="64" y="11"/>
                    </a:lnTo>
                    <a:close/>
                    <a:moveTo>
                      <a:pt x="0" y="199"/>
                    </a:moveTo>
                    <a:lnTo>
                      <a:pt x="8" y="199"/>
                    </a:lnTo>
                    <a:lnTo>
                      <a:pt x="15" y="201"/>
                    </a:lnTo>
                    <a:lnTo>
                      <a:pt x="15" y="199"/>
                    </a:lnTo>
                    <a:lnTo>
                      <a:pt x="15" y="197"/>
                    </a:lnTo>
                    <a:lnTo>
                      <a:pt x="8" y="195"/>
                    </a:lnTo>
                    <a:lnTo>
                      <a:pt x="0" y="195"/>
                    </a:lnTo>
                    <a:lnTo>
                      <a:pt x="0" y="197"/>
                    </a:lnTo>
                    <a:lnTo>
                      <a:pt x="0" y="199"/>
                    </a:lnTo>
                    <a:close/>
                  </a:path>
                </a:pathLst>
              </a:custGeom>
              <a:solidFill>
                <a:srgbClr val="E79D54"/>
              </a:solidFill>
              <a:ln w="9525">
                <a:noFill/>
                <a:round/>
                <a:headEnd/>
                <a:tailEnd/>
              </a:ln>
            </p:spPr>
            <p:txBody>
              <a:bodyPr/>
              <a:lstStyle/>
              <a:p>
                <a:endParaRPr lang="en-US"/>
              </a:p>
            </p:txBody>
          </p:sp>
          <p:sp>
            <p:nvSpPr>
              <p:cNvPr id="179590" name="Freeform 390"/>
              <p:cNvSpPr>
                <a:spLocks noEditPoints="1"/>
              </p:cNvSpPr>
              <p:nvPr/>
            </p:nvSpPr>
            <p:spPr bwMode="auto">
              <a:xfrm>
                <a:off x="1487" y="1358"/>
                <a:ext cx="64" cy="198"/>
              </a:xfrm>
              <a:custGeom>
                <a:avLst/>
                <a:gdLst/>
                <a:ahLst/>
                <a:cxnLst>
                  <a:cxn ang="0">
                    <a:pos x="64" y="12"/>
                  </a:cxn>
                  <a:cxn ang="0">
                    <a:pos x="53" y="6"/>
                  </a:cxn>
                  <a:cxn ang="0">
                    <a:pos x="42" y="2"/>
                  </a:cxn>
                  <a:cxn ang="0">
                    <a:pos x="30" y="0"/>
                  </a:cxn>
                  <a:cxn ang="0">
                    <a:pos x="19" y="0"/>
                  </a:cxn>
                  <a:cxn ang="0">
                    <a:pos x="11" y="0"/>
                  </a:cxn>
                  <a:cxn ang="0">
                    <a:pos x="6" y="2"/>
                  </a:cxn>
                  <a:cxn ang="0">
                    <a:pos x="4" y="4"/>
                  </a:cxn>
                  <a:cxn ang="0">
                    <a:pos x="2" y="6"/>
                  </a:cxn>
                  <a:cxn ang="0">
                    <a:pos x="9" y="4"/>
                  </a:cxn>
                  <a:cxn ang="0">
                    <a:pos x="19" y="4"/>
                  </a:cxn>
                  <a:cxn ang="0">
                    <a:pos x="30" y="4"/>
                  </a:cxn>
                  <a:cxn ang="0">
                    <a:pos x="42" y="6"/>
                  </a:cxn>
                  <a:cxn ang="0">
                    <a:pos x="51" y="10"/>
                  </a:cxn>
                  <a:cxn ang="0">
                    <a:pos x="61" y="14"/>
                  </a:cxn>
                  <a:cxn ang="0">
                    <a:pos x="63" y="12"/>
                  </a:cxn>
                  <a:cxn ang="0">
                    <a:pos x="64" y="12"/>
                  </a:cxn>
                  <a:cxn ang="0">
                    <a:pos x="0" y="196"/>
                  </a:cxn>
                  <a:cxn ang="0">
                    <a:pos x="8" y="196"/>
                  </a:cxn>
                  <a:cxn ang="0">
                    <a:pos x="15" y="198"/>
                  </a:cxn>
                  <a:cxn ang="0">
                    <a:pos x="15" y="196"/>
                  </a:cxn>
                  <a:cxn ang="0">
                    <a:pos x="15" y="194"/>
                  </a:cxn>
                  <a:cxn ang="0">
                    <a:pos x="8" y="192"/>
                  </a:cxn>
                  <a:cxn ang="0">
                    <a:pos x="0" y="192"/>
                  </a:cxn>
                  <a:cxn ang="0">
                    <a:pos x="0" y="194"/>
                  </a:cxn>
                  <a:cxn ang="0">
                    <a:pos x="0" y="196"/>
                  </a:cxn>
                </a:cxnLst>
                <a:rect l="0" t="0" r="r" b="b"/>
                <a:pathLst>
                  <a:path w="64" h="198">
                    <a:moveTo>
                      <a:pt x="64" y="12"/>
                    </a:moveTo>
                    <a:lnTo>
                      <a:pt x="53" y="6"/>
                    </a:lnTo>
                    <a:lnTo>
                      <a:pt x="42" y="2"/>
                    </a:lnTo>
                    <a:lnTo>
                      <a:pt x="30" y="0"/>
                    </a:lnTo>
                    <a:lnTo>
                      <a:pt x="19" y="0"/>
                    </a:lnTo>
                    <a:lnTo>
                      <a:pt x="11" y="0"/>
                    </a:lnTo>
                    <a:lnTo>
                      <a:pt x="6" y="2"/>
                    </a:lnTo>
                    <a:lnTo>
                      <a:pt x="4" y="4"/>
                    </a:lnTo>
                    <a:lnTo>
                      <a:pt x="2" y="6"/>
                    </a:lnTo>
                    <a:lnTo>
                      <a:pt x="9" y="4"/>
                    </a:lnTo>
                    <a:lnTo>
                      <a:pt x="19" y="4"/>
                    </a:lnTo>
                    <a:lnTo>
                      <a:pt x="30" y="4"/>
                    </a:lnTo>
                    <a:lnTo>
                      <a:pt x="42" y="6"/>
                    </a:lnTo>
                    <a:lnTo>
                      <a:pt x="51" y="10"/>
                    </a:lnTo>
                    <a:lnTo>
                      <a:pt x="61" y="14"/>
                    </a:lnTo>
                    <a:lnTo>
                      <a:pt x="63" y="12"/>
                    </a:lnTo>
                    <a:lnTo>
                      <a:pt x="64" y="12"/>
                    </a:lnTo>
                    <a:close/>
                    <a:moveTo>
                      <a:pt x="0" y="196"/>
                    </a:moveTo>
                    <a:lnTo>
                      <a:pt x="8" y="196"/>
                    </a:lnTo>
                    <a:lnTo>
                      <a:pt x="15" y="198"/>
                    </a:lnTo>
                    <a:lnTo>
                      <a:pt x="15" y="196"/>
                    </a:lnTo>
                    <a:lnTo>
                      <a:pt x="15" y="194"/>
                    </a:lnTo>
                    <a:lnTo>
                      <a:pt x="8" y="192"/>
                    </a:lnTo>
                    <a:lnTo>
                      <a:pt x="0" y="192"/>
                    </a:lnTo>
                    <a:lnTo>
                      <a:pt x="0" y="194"/>
                    </a:lnTo>
                    <a:lnTo>
                      <a:pt x="0" y="196"/>
                    </a:lnTo>
                    <a:close/>
                  </a:path>
                </a:pathLst>
              </a:custGeom>
              <a:solidFill>
                <a:srgbClr val="E79E54"/>
              </a:solidFill>
              <a:ln w="9525">
                <a:noFill/>
                <a:round/>
                <a:headEnd/>
                <a:tailEnd/>
              </a:ln>
            </p:spPr>
            <p:txBody>
              <a:bodyPr/>
              <a:lstStyle/>
              <a:p>
                <a:endParaRPr lang="en-US"/>
              </a:p>
            </p:txBody>
          </p:sp>
          <p:sp>
            <p:nvSpPr>
              <p:cNvPr id="179591" name="Freeform 391"/>
              <p:cNvSpPr>
                <a:spLocks noEditPoints="1"/>
              </p:cNvSpPr>
              <p:nvPr/>
            </p:nvSpPr>
            <p:spPr bwMode="auto">
              <a:xfrm>
                <a:off x="1485" y="1360"/>
                <a:ext cx="65" cy="194"/>
              </a:xfrm>
              <a:custGeom>
                <a:avLst/>
                <a:gdLst/>
                <a:ahLst/>
                <a:cxnLst>
                  <a:cxn ang="0">
                    <a:pos x="65" y="10"/>
                  </a:cxn>
                  <a:cxn ang="0">
                    <a:pos x="55" y="6"/>
                  </a:cxn>
                  <a:cxn ang="0">
                    <a:pos x="44" y="2"/>
                  </a:cxn>
                  <a:cxn ang="0">
                    <a:pos x="32" y="0"/>
                  </a:cxn>
                  <a:cxn ang="0">
                    <a:pos x="21" y="0"/>
                  </a:cxn>
                  <a:cxn ang="0">
                    <a:pos x="13" y="0"/>
                  </a:cxn>
                  <a:cxn ang="0">
                    <a:pos x="6" y="2"/>
                  </a:cxn>
                  <a:cxn ang="0">
                    <a:pos x="4" y="4"/>
                  </a:cxn>
                  <a:cxn ang="0">
                    <a:pos x="2" y="6"/>
                  </a:cxn>
                  <a:cxn ang="0">
                    <a:pos x="11" y="4"/>
                  </a:cxn>
                  <a:cxn ang="0">
                    <a:pos x="21" y="4"/>
                  </a:cxn>
                  <a:cxn ang="0">
                    <a:pos x="32" y="4"/>
                  </a:cxn>
                  <a:cxn ang="0">
                    <a:pos x="42" y="6"/>
                  </a:cxn>
                  <a:cxn ang="0">
                    <a:pos x="53" y="10"/>
                  </a:cxn>
                  <a:cxn ang="0">
                    <a:pos x="63" y="14"/>
                  </a:cxn>
                  <a:cxn ang="0">
                    <a:pos x="63" y="12"/>
                  </a:cxn>
                  <a:cxn ang="0">
                    <a:pos x="65" y="10"/>
                  </a:cxn>
                  <a:cxn ang="0">
                    <a:pos x="2" y="192"/>
                  </a:cxn>
                  <a:cxn ang="0">
                    <a:pos x="10" y="192"/>
                  </a:cxn>
                  <a:cxn ang="0">
                    <a:pos x="17" y="194"/>
                  </a:cxn>
                  <a:cxn ang="0">
                    <a:pos x="17" y="192"/>
                  </a:cxn>
                  <a:cxn ang="0">
                    <a:pos x="17" y="190"/>
                  </a:cxn>
                  <a:cxn ang="0">
                    <a:pos x="10" y="188"/>
                  </a:cxn>
                  <a:cxn ang="0">
                    <a:pos x="0" y="186"/>
                  </a:cxn>
                  <a:cxn ang="0">
                    <a:pos x="2" y="190"/>
                  </a:cxn>
                  <a:cxn ang="0">
                    <a:pos x="2" y="192"/>
                  </a:cxn>
                </a:cxnLst>
                <a:rect l="0" t="0" r="r" b="b"/>
                <a:pathLst>
                  <a:path w="65" h="194">
                    <a:moveTo>
                      <a:pt x="65" y="10"/>
                    </a:moveTo>
                    <a:lnTo>
                      <a:pt x="55" y="6"/>
                    </a:lnTo>
                    <a:lnTo>
                      <a:pt x="44" y="2"/>
                    </a:lnTo>
                    <a:lnTo>
                      <a:pt x="32" y="0"/>
                    </a:lnTo>
                    <a:lnTo>
                      <a:pt x="21" y="0"/>
                    </a:lnTo>
                    <a:lnTo>
                      <a:pt x="13" y="0"/>
                    </a:lnTo>
                    <a:lnTo>
                      <a:pt x="6" y="2"/>
                    </a:lnTo>
                    <a:lnTo>
                      <a:pt x="4" y="4"/>
                    </a:lnTo>
                    <a:lnTo>
                      <a:pt x="2" y="6"/>
                    </a:lnTo>
                    <a:lnTo>
                      <a:pt x="11" y="4"/>
                    </a:lnTo>
                    <a:lnTo>
                      <a:pt x="21" y="4"/>
                    </a:lnTo>
                    <a:lnTo>
                      <a:pt x="32" y="4"/>
                    </a:lnTo>
                    <a:lnTo>
                      <a:pt x="42" y="6"/>
                    </a:lnTo>
                    <a:lnTo>
                      <a:pt x="53" y="10"/>
                    </a:lnTo>
                    <a:lnTo>
                      <a:pt x="63" y="14"/>
                    </a:lnTo>
                    <a:lnTo>
                      <a:pt x="63" y="12"/>
                    </a:lnTo>
                    <a:lnTo>
                      <a:pt x="65" y="10"/>
                    </a:lnTo>
                    <a:close/>
                    <a:moveTo>
                      <a:pt x="2" y="192"/>
                    </a:moveTo>
                    <a:lnTo>
                      <a:pt x="10" y="192"/>
                    </a:lnTo>
                    <a:lnTo>
                      <a:pt x="17" y="194"/>
                    </a:lnTo>
                    <a:lnTo>
                      <a:pt x="17" y="192"/>
                    </a:lnTo>
                    <a:lnTo>
                      <a:pt x="17" y="190"/>
                    </a:lnTo>
                    <a:lnTo>
                      <a:pt x="10" y="188"/>
                    </a:lnTo>
                    <a:lnTo>
                      <a:pt x="0" y="186"/>
                    </a:lnTo>
                    <a:lnTo>
                      <a:pt x="2" y="190"/>
                    </a:lnTo>
                    <a:lnTo>
                      <a:pt x="2" y="192"/>
                    </a:lnTo>
                    <a:close/>
                  </a:path>
                </a:pathLst>
              </a:custGeom>
              <a:solidFill>
                <a:srgbClr val="E8A055"/>
              </a:solidFill>
              <a:ln w="9525">
                <a:noFill/>
                <a:round/>
                <a:headEnd/>
                <a:tailEnd/>
              </a:ln>
            </p:spPr>
            <p:txBody>
              <a:bodyPr/>
              <a:lstStyle/>
              <a:p>
                <a:endParaRPr lang="en-US"/>
              </a:p>
            </p:txBody>
          </p:sp>
          <p:sp>
            <p:nvSpPr>
              <p:cNvPr id="179592" name="Freeform 392"/>
              <p:cNvSpPr>
                <a:spLocks noEditPoints="1"/>
              </p:cNvSpPr>
              <p:nvPr/>
            </p:nvSpPr>
            <p:spPr bwMode="auto">
              <a:xfrm>
                <a:off x="1485" y="1362"/>
                <a:ext cx="63" cy="190"/>
              </a:xfrm>
              <a:custGeom>
                <a:avLst/>
                <a:gdLst/>
                <a:ahLst/>
                <a:cxnLst>
                  <a:cxn ang="0">
                    <a:pos x="63" y="10"/>
                  </a:cxn>
                  <a:cxn ang="0">
                    <a:pos x="53" y="6"/>
                  </a:cxn>
                  <a:cxn ang="0">
                    <a:pos x="44" y="2"/>
                  </a:cxn>
                  <a:cxn ang="0">
                    <a:pos x="32" y="0"/>
                  </a:cxn>
                  <a:cxn ang="0">
                    <a:pos x="21" y="0"/>
                  </a:cxn>
                  <a:cxn ang="0">
                    <a:pos x="11" y="0"/>
                  </a:cxn>
                  <a:cxn ang="0">
                    <a:pos x="4" y="2"/>
                  </a:cxn>
                  <a:cxn ang="0">
                    <a:pos x="2" y="4"/>
                  </a:cxn>
                  <a:cxn ang="0">
                    <a:pos x="0" y="6"/>
                  </a:cxn>
                  <a:cxn ang="0">
                    <a:pos x="11" y="4"/>
                  </a:cxn>
                  <a:cxn ang="0">
                    <a:pos x="21" y="4"/>
                  </a:cxn>
                  <a:cxn ang="0">
                    <a:pos x="32" y="4"/>
                  </a:cxn>
                  <a:cxn ang="0">
                    <a:pos x="42" y="6"/>
                  </a:cxn>
                  <a:cxn ang="0">
                    <a:pos x="51" y="10"/>
                  </a:cxn>
                  <a:cxn ang="0">
                    <a:pos x="61" y="14"/>
                  </a:cxn>
                  <a:cxn ang="0">
                    <a:pos x="63" y="12"/>
                  </a:cxn>
                  <a:cxn ang="0">
                    <a:pos x="63" y="10"/>
                  </a:cxn>
                  <a:cxn ang="0">
                    <a:pos x="2" y="188"/>
                  </a:cxn>
                  <a:cxn ang="0">
                    <a:pos x="10" y="188"/>
                  </a:cxn>
                  <a:cxn ang="0">
                    <a:pos x="17" y="190"/>
                  </a:cxn>
                  <a:cxn ang="0">
                    <a:pos x="17" y="188"/>
                  </a:cxn>
                  <a:cxn ang="0">
                    <a:pos x="17" y="186"/>
                  </a:cxn>
                  <a:cxn ang="0">
                    <a:pos x="10" y="184"/>
                  </a:cxn>
                  <a:cxn ang="0">
                    <a:pos x="0" y="182"/>
                  </a:cxn>
                  <a:cxn ang="0">
                    <a:pos x="0" y="184"/>
                  </a:cxn>
                  <a:cxn ang="0">
                    <a:pos x="2" y="188"/>
                  </a:cxn>
                </a:cxnLst>
                <a:rect l="0" t="0" r="r" b="b"/>
                <a:pathLst>
                  <a:path w="63" h="190">
                    <a:moveTo>
                      <a:pt x="63" y="10"/>
                    </a:moveTo>
                    <a:lnTo>
                      <a:pt x="53" y="6"/>
                    </a:lnTo>
                    <a:lnTo>
                      <a:pt x="44" y="2"/>
                    </a:lnTo>
                    <a:lnTo>
                      <a:pt x="32" y="0"/>
                    </a:lnTo>
                    <a:lnTo>
                      <a:pt x="21" y="0"/>
                    </a:lnTo>
                    <a:lnTo>
                      <a:pt x="11" y="0"/>
                    </a:lnTo>
                    <a:lnTo>
                      <a:pt x="4" y="2"/>
                    </a:lnTo>
                    <a:lnTo>
                      <a:pt x="2" y="4"/>
                    </a:lnTo>
                    <a:lnTo>
                      <a:pt x="0" y="6"/>
                    </a:lnTo>
                    <a:lnTo>
                      <a:pt x="11" y="4"/>
                    </a:lnTo>
                    <a:lnTo>
                      <a:pt x="21" y="4"/>
                    </a:lnTo>
                    <a:lnTo>
                      <a:pt x="32" y="4"/>
                    </a:lnTo>
                    <a:lnTo>
                      <a:pt x="42" y="6"/>
                    </a:lnTo>
                    <a:lnTo>
                      <a:pt x="51" y="10"/>
                    </a:lnTo>
                    <a:lnTo>
                      <a:pt x="61" y="14"/>
                    </a:lnTo>
                    <a:lnTo>
                      <a:pt x="63" y="12"/>
                    </a:lnTo>
                    <a:lnTo>
                      <a:pt x="63" y="10"/>
                    </a:lnTo>
                    <a:close/>
                    <a:moveTo>
                      <a:pt x="2" y="188"/>
                    </a:moveTo>
                    <a:lnTo>
                      <a:pt x="10" y="188"/>
                    </a:lnTo>
                    <a:lnTo>
                      <a:pt x="17" y="190"/>
                    </a:lnTo>
                    <a:lnTo>
                      <a:pt x="17" y="188"/>
                    </a:lnTo>
                    <a:lnTo>
                      <a:pt x="17" y="186"/>
                    </a:lnTo>
                    <a:lnTo>
                      <a:pt x="10" y="184"/>
                    </a:lnTo>
                    <a:lnTo>
                      <a:pt x="0" y="182"/>
                    </a:lnTo>
                    <a:lnTo>
                      <a:pt x="0" y="184"/>
                    </a:lnTo>
                    <a:lnTo>
                      <a:pt x="2" y="188"/>
                    </a:lnTo>
                    <a:close/>
                  </a:path>
                </a:pathLst>
              </a:custGeom>
              <a:solidFill>
                <a:srgbClr val="E8A155"/>
              </a:solidFill>
              <a:ln w="9525">
                <a:noFill/>
                <a:round/>
                <a:headEnd/>
                <a:tailEnd/>
              </a:ln>
            </p:spPr>
            <p:txBody>
              <a:bodyPr/>
              <a:lstStyle/>
              <a:p>
                <a:endParaRPr lang="en-US"/>
              </a:p>
            </p:txBody>
          </p:sp>
          <p:sp>
            <p:nvSpPr>
              <p:cNvPr id="179593" name="Freeform 393"/>
              <p:cNvSpPr>
                <a:spLocks noEditPoints="1"/>
              </p:cNvSpPr>
              <p:nvPr/>
            </p:nvSpPr>
            <p:spPr bwMode="auto">
              <a:xfrm>
                <a:off x="1485" y="1364"/>
                <a:ext cx="63" cy="186"/>
              </a:xfrm>
              <a:custGeom>
                <a:avLst/>
                <a:gdLst/>
                <a:ahLst/>
                <a:cxnLst>
                  <a:cxn ang="0">
                    <a:pos x="63" y="10"/>
                  </a:cxn>
                  <a:cxn ang="0">
                    <a:pos x="53" y="6"/>
                  </a:cxn>
                  <a:cxn ang="0">
                    <a:pos x="42" y="2"/>
                  </a:cxn>
                  <a:cxn ang="0">
                    <a:pos x="32" y="0"/>
                  </a:cxn>
                  <a:cxn ang="0">
                    <a:pos x="21" y="0"/>
                  </a:cxn>
                  <a:cxn ang="0">
                    <a:pos x="11" y="0"/>
                  </a:cxn>
                  <a:cxn ang="0">
                    <a:pos x="2" y="2"/>
                  </a:cxn>
                  <a:cxn ang="0">
                    <a:pos x="0" y="4"/>
                  </a:cxn>
                  <a:cxn ang="0">
                    <a:pos x="0" y="6"/>
                  </a:cxn>
                  <a:cxn ang="0">
                    <a:pos x="10" y="4"/>
                  </a:cxn>
                  <a:cxn ang="0">
                    <a:pos x="21" y="4"/>
                  </a:cxn>
                  <a:cxn ang="0">
                    <a:pos x="30" y="4"/>
                  </a:cxn>
                  <a:cxn ang="0">
                    <a:pos x="42" y="6"/>
                  </a:cxn>
                  <a:cxn ang="0">
                    <a:pos x="51" y="10"/>
                  </a:cxn>
                  <a:cxn ang="0">
                    <a:pos x="61" y="13"/>
                  </a:cxn>
                  <a:cxn ang="0">
                    <a:pos x="61" y="12"/>
                  </a:cxn>
                  <a:cxn ang="0">
                    <a:pos x="63" y="10"/>
                  </a:cxn>
                  <a:cxn ang="0">
                    <a:pos x="0" y="182"/>
                  </a:cxn>
                  <a:cxn ang="0">
                    <a:pos x="10" y="184"/>
                  </a:cxn>
                  <a:cxn ang="0">
                    <a:pos x="17" y="186"/>
                  </a:cxn>
                  <a:cxn ang="0">
                    <a:pos x="17" y="184"/>
                  </a:cxn>
                  <a:cxn ang="0">
                    <a:pos x="17" y="182"/>
                  </a:cxn>
                  <a:cxn ang="0">
                    <a:pos x="17" y="182"/>
                  </a:cxn>
                  <a:cxn ang="0">
                    <a:pos x="17" y="182"/>
                  </a:cxn>
                  <a:cxn ang="0">
                    <a:pos x="8" y="180"/>
                  </a:cxn>
                  <a:cxn ang="0">
                    <a:pos x="0" y="178"/>
                  </a:cxn>
                  <a:cxn ang="0">
                    <a:pos x="0" y="180"/>
                  </a:cxn>
                  <a:cxn ang="0">
                    <a:pos x="0" y="182"/>
                  </a:cxn>
                </a:cxnLst>
                <a:rect l="0" t="0" r="r" b="b"/>
                <a:pathLst>
                  <a:path w="63" h="186">
                    <a:moveTo>
                      <a:pt x="63" y="10"/>
                    </a:moveTo>
                    <a:lnTo>
                      <a:pt x="53" y="6"/>
                    </a:lnTo>
                    <a:lnTo>
                      <a:pt x="42" y="2"/>
                    </a:lnTo>
                    <a:lnTo>
                      <a:pt x="32" y="0"/>
                    </a:lnTo>
                    <a:lnTo>
                      <a:pt x="21" y="0"/>
                    </a:lnTo>
                    <a:lnTo>
                      <a:pt x="11" y="0"/>
                    </a:lnTo>
                    <a:lnTo>
                      <a:pt x="2" y="2"/>
                    </a:lnTo>
                    <a:lnTo>
                      <a:pt x="0" y="4"/>
                    </a:lnTo>
                    <a:lnTo>
                      <a:pt x="0" y="6"/>
                    </a:lnTo>
                    <a:lnTo>
                      <a:pt x="10" y="4"/>
                    </a:lnTo>
                    <a:lnTo>
                      <a:pt x="21" y="4"/>
                    </a:lnTo>
                    <a:lnTo>
                      <a:pt x="30" y="4"/>
                    </a:lnTo>
                    <a:lnTo>
                      <a:pt x="42" y="6"/>
                    </a:lnTo>
                    <a:lnTo>
                      <a:pt x="51" y="10"/>
                    </a:lnTo>
                    <a:lnTo>
                      <a:pt x="61" y="13"/>
                    </a:lnTo>
                    <a:lnTo>
                      <a:pt x="61" y="12"/>
                    </a:lnTo>
                    <a:lnTo>
                      <a:pt x="63" y="10"/>
                    </a:lnTo>
                    <a:close/>
                    <a:moveTo>
                      <a:pt x="0" y="182"/>
                    </a:moveTo>
                    <a:lnTo>
                      <a:pt x="10" y="184"/>
                    </a:lnTo>
                    <a:lnTo>
                      <a:pt x="17" y="186"/>
                    </a:lnTo>
                    <a:lnTo>
                      <a:pt x="17" y="184"/>
                    </a:lnTo>
                    <a:lnTo>
                      <a:pt x="17" y="182"/>
                    </a:lnTo>
                    <a:lnTo>
                      <a:pt x="17" y="182"/>
                    </a:lnTo>
                    <a:lnTo>
                      <a:pt x="17" y="182"/>
                    </a:lnTo>
                    <a:lnTo>
                      <a:pt x="8" y="180"/>
                    </a:lnTo>
                    <a:lnTo>
                      <a:pt x="0" y="178"/>
                    </a:lnTo>
                    <a:lnTo>
                      <a:pt x="0" y="180"/>
                    </a:lnTo>
                    <a:lnTo>
                      <a:pt x="0" y="182"/>
                    </a:lnTo>
                    <a:close/>
                  </a:path>
                </a:pathLst>
              </a:custGeom>
              <a:solidFill>
                <a:srgbClr val="E8A255"/>
              </a:solidFill>
              <a:ln w="9525">
                <a:noFill/>
                <a:round/>
                <a:headEnd/>
                <a:tailEnd/>
              </a:ln>
            </p:spPr>
            <p:txBody>
              <a:bodyPr/>
              <a:lstStyle/>
              <a:p>
                <a:endParaRPr lang="en-US"/>
              </a:p>
            </p:txBody>
          </p:sp>
          <p:sp>
            <p:nvSpPr>
              <p:cNvPr id="179594" name="Freeform 394"/>
              <p:cNvSpPr>
                <a:spLocks noEditPoints="1"/>
              </p:cNvSpPr>
              <p:nvPr/>
            </p:nvSpPr>
            <p:spPr bwMode="auto">
              <a:xfrm>
                <a:off x="1483" y="1366"/>
                <a:ext cx="63" cy="182"/>
              </a:xfrm>
              <a:custGeom>
                <a:avLst/>
                <a:gdLst/>
                <a:ahLst/>
                <a:cxnLst>
                  <a:cxn ang="0">
                    <a:pos x="63" y="10"/>
                  </a:cxn>
                  <a:cxn ang="0">
                    <a:pos x="53" y="6"/>
                  </a:cxn>
                  <a:cxn ang="0">
                    <a:pos x="44" y="2"/>
                  </a:cxn>
                  <a:cxn ang="0">
                    <a:pos x="34" y="0"/>
                  </a:cxn>
                  <a:cxn ang="0">
                    <a:pos x="23" y="0"/>
                  </a:cxn>
                  <a:cxn ang="0">
                    <a:pos x="13" y="0"/>
                  </a:cxn>
                  <a:cxn ang="0">
                    <a:pos x="2" y="2"/>
                  </a:cxn>
                  <a:cxn ang="0">
                    <a:pos x="2" y="4"/>
                  </a:cxn>
                  <a:cxn ang="0">
                    <a:pos x="0" y="6"/>
                  </a:cxn>
                  <a:cxn ang="0">
                    <a:pos x="0" y="6"/>
                  </a:cxn>
                  <a:cxn ang="0">
                    <a:pos x="0" y="8"/>
                  </a:cxn>
                  <a:cxn ang="0">
                    <a:pos x="12" y="4"/>
                  </a:cxn>
                  <a:cxn ang="0">
                    <a:pos x="23" y="4"/>
                  </a:cxn>
                  <a:cxn ang="0">
                    <a:pos x="32" y="4"/>
                  </a:cxn>
                  <a:cxn ang="0">
                    <a:pos x="42" y="6"/>
                  </a:cxn>
                  <a:cxn ang="0">
                    <a:pos x="51" y="10"/>
                  </a:cxn>
                  <a:cxn ang="0">
                    <a:pos x="61" y="13"/>
                  </a:cxn>
                  <a:cxn ang="0">
                    <a:pos x="63" y="11"/>
                  </a:cxn>
                  <a:cxn ang="0">
                    <a:pos x="63" y="10"/>
                  </a:cxn>
                  <a:cxn ang="0">
                    <a:pos x="2" y="178"/>
                  </a:cxn>
                  <a:cxn ang="0">
                    <a:pos x="12" y="180"/>
                  </a:cxn>
                  <a:cxn ang="0">
                    <a:pos x="19" y="182"/>
                  </a:cxn>
                  <a:cxn ang="0">
                    <a:pos x="19" y="180"/>
                  </a:cxn>
                  <a:cxn ang="0">
                    <a:pos x="19" y="180"/>
                  </a:cxn>
                  <a:cxn ang="0">
                    <a:pos x="19" y="178"/>
                  </a:cxn>
                  <a:cxn ang="0">
                    <a:pos x="19" y="178"/>
                  </a:cxn>
                  <a:cxn ang="0">
                    <a:pos x="10" y="176"/>
                  </a:cxn>
                  <a:cxn ang="0">
                    <a:pos x="2" y="174"/>
                  </a:cxn>
                  <a:cxn ang="0">
                    <a:pos x="2" y="176"/>
                  </a:cxn>
                  <a:cxn ang="0">
                    <a:pos x="2" y="178"/>
                  </a:cxn>
                </a:cxnLst>
                <a:rect l="0" t="0" r="r" b="b"/>
                <a:pathLst>
                  <a:path w="63" h="182">
                    <a:moveTo>
                      <a:pt x="63" y="10"/>
                    </a:moveTo>
                    <a:lnTo>
                      <a:pt x="53" y="6"/>
                    </a:lnTo>
                    <a:lnTo>
                      <a:pt x="44" y="2"/>
                    </a:lnTo>
                    <a:lnTo>
                      <a:pt x="34" y="0"/>
                    </a:lnTo>
                    <a:lnTo>
                      <a:pt x="23" y="0"/>
                    </a:lnTo>
                    <a:lnTo>
                      <a:pt x="13" y="0"/>
                    </a:lnTo>
                    <a:lnTo>
                      <a:pt x="2" y="2"/>
                    </a:lnTo>
                    <a:lnTo>
                      <a:pt x="2" y="4"/>
                    </a:lnTo>
                    <a:lnTo>
                      <a:pt x="0" y="6"/>
                    </a:lnTo>
                    <a:lnTo>
                      <a:pt x="0" y="6"/>
                    </a:lnTo>
                    <a:lnTo>
                      <a:pt x="0" y="8"/>
                    </a:lnTo>
                    <a:lnTo>
                      <a:pt x="12" y="4"/>
                    </a:lnTo>
                    <a:lnTo>
                      <a:pt x="23" y="4"/>
                    </a:lnTo>
                    <a:lnTo>
                      <a:pt x="32" y="4"/>
                    </a:lnTo>
                    <a:lnTo>
                      <a:pt x="42" y="6"/>
                    </a:lnTo>
                    <a:lnTo>
                      <a:pt x="51" y="10"/>
                    </a:lnTo>
                    <a:lnTo>
                      <a:pt x="61" y="13"/>
                    </a:lnTo>
                    <a:lnTo>
                      <a:pt x="63" y="11"/>
                    </a:lnTo>
                    <a:lnTo>
                      <a:pt x="63" y="10"/>
                    </a:lnTo>
                    <a:close/>
                    <a:moveTo>
                      <a:pt x="2" y="178"/>
                    </a:moveTo>
                    <a:lnTo>
                      <a:pt x="12" y="180"/>
                    </a:lnTo>
                    <a:lnTo>
                      <a:pt x="19" y="182"/>
                    </a:lnTo>
                    <a:lnTo>
                      <a:pt x="19" y="180"/>
                    </a:lnTo>
                    <a:lnTo>
                      <a:pt x="19" y="180"/>
                    </a:lnTo>
                    <a:lnTo>
                      <a:pt x="19" y="178"/>
                    </a:lnTo>
                    <a:lnTo>
                      <a:pt x="19" y="178"/>
                    </a:lnTo>
                    <a:lnTo>
                      <a:pt x="10" y="176"/>
                    </a:lnTo>
                    <a:lnTo>
                      <a:pt x="2" y="174"/>
                    </a:lnTo>
                    <a:lnTo>
                      <a:pt x="2" y="176"/>
                    </a:lnTo>
                    <a:lnTo>
                      <a:pt x="2" y="178"/>
                    </a:lnTo>
                    <a:close/>
                  </a:path>
                </a:pathLst>
              </a:custGeom>
              <a:solidFill>
                <a:srgbClr val="E8A356"/>
              </a:solidFill>
              <a:ln w="9525">
                <a:noFill/>
                <a:round/>
                <a:headEnd/>
                <a:tailEnd/>
              </a:ln>
            </p:spPr>
            <p:txBody>
              <a:bodyPr/>
              <a:lstStyle/>
              <a:p>
                <a:endParaRPr lang="en-US"/>
              </a:p>
            </p:txBody>
          </p:sp>
          <p:sp>
            <p:nvSpPr>
              <p:cNvPr id="179595" name="Freeform 395"/>
              <p:cNvSpPr>
                <a:spLocks noEditPoints="1"/>
              </p:cNvSpPr>
              <p:nvPr/>
            </p:nvSpPr>
            <p:spPr bwMode="auto">
              <a:xfrm>
                <a:off x="1481" y="1368"/>
                <a:ext cx="65" cy="178"/>
              </a:xfrm>
              <a:custGeom>
                <a:avLst/>
                <a:gdLst/>
                <a:ahLst/>
                <a:cxnLst>
                  <a:cxn ang="0">
                    <a:pos x="65" y="9"/>
                  </a:cxn>
                  <a:cxn ang="0">
                    <a:pos x="55" y="6"/>
                  </a:cxn>
                  <a:cxn ang="0">
                    <a:pos x="46" y="2"/>
                  </a:cxn>
                  <a:cxn ang="0">
                    <a:pos x="34" y="0"/>
                  </a:cxn>
                  <a:cxn ang="0">
                    <a:pos x="25" y="0"/>
                  </a:cxn>
                  <a:cxn ang="0">
                    <a:pos x="14" y="0"/>
                  </a:cxn>
                  <a:cxn ang="0">
                    <a:pos x="4" y="2"/>
                  </a:cxn>
                  <a:cxn ang="0">
                    <a:pos x="4" y="4"/>
                  </a:cxn>
                  <a:cxn ang="0">
                    <a:pos x="2" y="4"/>
                  </a:cxn>
                  <a:cxn ang="0">
                    <a:pos x="2" y="6"/>
                  </a:cxn>
                  <a:cxn ang="0">
                    <a:pos x="0" y="8"/>
                  </a:cxn>
                  <a:cxn ang="0">
                    <a:pos x="12" y="4"/>
                  </a:cxn>
                  <a:cxn ang="0">
                    <a:pos x="25" y="4"/>
                  </a:cxn>
                  <a:cxn ang="0">
                    <a:pos x="34" y="4"/>
                  </a:cxn>
                  <a:cxn ang="0">
                    <a:pos x="44" y="6"/>
                  </a:cxn>
                  <a:cxn ang="0">
                    <a:pos x="53" y="9"/>
                  </a:cxn>
                  <a:cxn ang="0">
                    <a:pos x="63" y="11"/>
                  </a:cxn>
                  <a:cxn ang="0">
                    <a:pos x="63" y="11"/>
                  </a:cxn>
                  <a:cxn ang="0">
                    <a:pos x="65" y="9"/>
                  </a:cxn>
                  <a:cxn ang="0">
                    <a:pos x="4" y="174"/>
                  </a:cxn>
                  <a:cxn ang="0">
                    <a:pos x="12" y="176"/>
                  </a:cxn>
                  <a:cxn ang="0">
                    <a:pos x="21" y="178"/>
                  </a:cxn>
                  <a:cxn ang="0">
                    <a:pos x="21" y="176"/>
                  </a:cxn>
                  <a:cxn ang="0">
                    <a:pos x="21" y="174"/>
                  </a:cxn>
                  <a:cxn ang="0">
                    <a:pos x="12" y="172"/>
                  </a:cxn>
                  <a:cxn ang="0">
                    <a:pos x="2" y="171"/>
                  </a:cxn>
                  <a:cxn ang="0">
                    <a:pos x="4" y="172"/>
                  </a:cxn>
                  <a:cxn ang="0">
                    <a:pos x="4" y="174"/>
                  </a:cxn>
                </a:cxnLst>
                <a:rect l="0" t="0" r="r" b="b"/>
                <a:pathLst>
                  <a:path w="65" h="178">
                    <a:moveTo>
                      <a:pt x="65" y="9"/>
                    </a:moveTo>
                    <a:lnTo>
                      <a:pt x="55" y="6"/>
                    </a:lnTo>
                    <a:lnTo>
                      <a:pt x="46" y="2"/>
                    </a:lnTo>
                    <a:lnTo>
                      <a:pt x="34" y="0"/>
                    </a:lnTo>
                    <a:lnTo>
                      <a:pt x="25" y="0"/>
                    </a:lnTo>
                    <a:lnTo>
                      <a:pt x="14" y="0"/>
                    </a:lnTo>
                    <a:lnTo>
                      <a:pt x="4" y="2"/>
                    </a:lnTo>
                    <a:lnTo>
                      <a:pt x="4" y="4"/>
                    </a:lnTo>
                    <a:lnTo>
                      <a:pt x="2" y="4"/>
                    </a:lnTo>
                    <a:lnTo>
                      <a:pt x="2" y="6"/>
                    </a:lnTo>
                    <a:lnTo>
                      <a:pt x="0" y="8"/>
                    </a:lnTo>
                    <a:lnTo>
                      <a:pt x="12" y="4"/>
                    </a:lnTo>
                    <a:lnTo>
                      <a:pt x="25" y="4"/>
                    </a:lnTo>
                    <a:lnTo>
                      <a:pt x="34" y="4"/>
                    </a:lnTo>
                    <a:lnTo>
                      <a:pt x="44" y="6"/>
                    </a:lnTo>
                    <a:lnTo>
                      <a:pt x="53" y="9"/>
                    </a:lnTo>
                    <a:lnTo>
                      <a:pt x="63" y="11"/>
                    </a:lnTo>
                    <a:lnTo>
                      <a:pt x="63" y="11"/>
                    </a:lnTo>
                    <a:lnTo>
                      <a:pt x="65" y="9"/>
                    </a:lnTo>
                    <a:close/>
                    <a:moveTo>
                      <a:pt x="4" y="174"/>
                    </a:moveTo>
                    <a:lnTo>
                      <a:pt x="12" y="176"/>
                    </a:lnTo>
                    <a:lnTo>
                      <a:pt x="21" y="178"/>
                    </a:lnTo>
                    <a:lnTo>
                      <a:pt x="21" y="176"/>
                    </a:lnTo>
                    <a:lnTo>
                      <a:pt x="21" y="174"/>
                    </a:lnTo>
                    <a:lnTo>
                      <a:pt x="12" y="172"/>
                    </a:lnTo>
                    <a:lnTo>
                      <a:pt x="2" y="171"/>
                    </a:lnTo>
                    <a:lnTo>
                      <a:pt x="4" y="172"/>
                    </a:lnTo>
                    <a:lnTo>
                      <a:pt x="4" y="174"/>
                    </a:lnTo>
                    <a:close/>
                  </a:path>
                </a:pathLst>
              </a:custGeom>
              <a:solidFill>
                <a:srgbClr val="E8A456"/>
              </a:solidFill>
              <a:ln w="9525">
                <a:noFill/>
                <a:round/>
                <a:headEnd/>
                <a:tailEnd/>
              </a:ln>
            </p:spPr>
            <p:txBody>
              <a:bodyPr/>
              <a:lstStyle/>
              <a:p>
                <a:endParaRPr lang="en-US"/>
              </a:p>
            </p:txBody>
          </p:sp>
          <p:sp>
            <p:nvSpPr>
              <p:cNvPr id="179596" name="Freeform 396"/>
              <p:cNvSpPr>
                <a:spLocks noEditPoints="1"/>
              </p:cNvSpPr>
              <p:nvPr/>
            </p:nvSpPr>
            <p:spPr bwMode="auto">
              <a:xfrm>
                <a:off x="1479" y="1370"/>
                <a:ext cx="65" cy="174"/>
              </a:xfrm>
              <a:custGeom>
                <a:avLst/>
                <a:gdLst/>
                <a:ahLst/>
                <a:cxnLst>
                  <a:cxn ang="0">
                    <a:pos x="65" y="9"/>
                  </a:cxn>
                  <a:cxn ang="0">
                    <a:pos x="55" y="6"/>
                  </a:cxn>
                  <a:cxn ang="0">
                    <a:pos x="46" y="2"/>
                  </a:cxn>
                  <a:cxn ang="0">
                    <a:pos x="36" y="0"/>
                  </a:cxn>
                  <a:cxn ang="0">
                    <a:pos x="27" y="0"/>
                  </a:cxn>
                  <a:cxn ang="0">
                    <a:pos x="16" y="0"/>
                  </a:cxn>
                  <a:cxn ang="0">
                    <a:pos x="4" y="4"/>
                  </a:cxn>
                  <a:cxn ang="0">
                    <a:pos x="2" y="6"/>
                  </a:cxn>
                  <a:cxn ang="0">
                    <a:pos x="0" y="7"/>
                  </a:cxn>
                  <a:cxn ang="0">
                    <a:pos x="14" y="6"/>
                  </a:cxn>
                  <a:cxn ang="0">
                    <a:pos x="27" y="4"/>
                  </a:cxn>
                  <a:cxn ang="0">
                    <a:pos x="36" y="4"/>
                  </a:cxn>
                  <a:cxn ang="0">
                    <a:pos x="46" y="6"/>
                  </a:cxn>
                  <a:cxn ang="0">
                    <a:pos x="55" y="7"/>
                  </a:cxn>
                  <a:cxn ang="0">
                    <a:pos x="63" y="11"/>
                  </a:cxn>
                  <a:cxn ang="0">
                    <a:pos x="65" y="9"/>
                  </a:cxn>
                  <a:cxn ang="0">
                    <a:pos x="65" y="9"/>
                  </a:cxn>
                  <a:cxn ang="0">
                    <a:pos x="6" y="170"/>
                  </a:cxn>
                  <a:cxn ang="0">
                    <a:pos x="14" y="172"/>
                  </a:cxn>
                  <a:cxn ang="0">
                    <a:pos x="23" y="174"/>
                  </a:cxn>
                  <a:cxn ang="0">
                    <a:pos x="23" y="172"/>
                  </a:cxn>
                  <a:cxn ang="0">
                    <a:pos x="23" y="170"/>
                  </a:cxn>
                  <a:cxn ang="0">
                    <a:pos x="14" y="169"/>
                  </a:cxn>
                  <a:cxn ang="0">
                    <a:pos x="4" y="167"/>
                  </a:cxn>
                  <a:cxn ang="0">
                    <a:pos x="4" y="169"/>
                  </a:cxn>
                  <a:cxn ang="0">
                    <a:pos x="6" y="170"/>
                  </a:cxn>
                </a:cxnLst>
                <a:rect l="0" t="0" r="r" b="b"/>
                <a:pathLst>
                  <a:path w="65" h="174">
                    <a:moveTo>
                      <a:pt x="65" y="9"/>
                    </a:moveTo>
                    <a:lnTo>
                      <a:pt x="55" y="6"/>
                    </a:lnTo>
                    <a:lnTo>
                      <a:pt x="46" y="2"/>
                    </a:lnTo>
                    <a:lnTo>
                      <a:pt x="36" y="0"/>
                    </a:lnTo>
                    <a:lnTo>
                      <a:pt x="27" y="0"/>
                    </a:lnTo>
                    <a:lnTo>
                      <a:pt x="16" y="0"/>
                    </a:lnTo>
                    <a:lnTo>
                      <a:pt x="4" y="4"/>
                    </a:lnTo>
                    <a:lnTo>
                      <a:pt x="2" y="6"/>
                    </a:lnTo>
                    <a:lnTo>
                      <a:pt x="0" y="7"/>
                    </a:lnTo>
                    <a:lnTo>
                      <a:pt x="14" y="6"/>
                    </a:lnTo>
                    <a:lnTo>
                      <a:pt x="27" y="4"/>
                    </a:lnTo>
                    <a:lnTo>
                      <a:pt x="36" y="4"/>
                    </a:lnTo>
                    <a:lnTo>
                      <a:pt x="46" y="6"/>
                    </a:lnTo>
                    <a:lnTo>
                      <a:pt x="55" y="7"/>
                    </a:lnTo>
                    <a:lnTo>
                      <a:pt x="63" y="11"/>
                    </a:lnTo>
                    <a:lnTo>
                      <a:pt x="65" y="9"/>
                    </a:lnTo>
                    <a:lnTo>
                      <a:pt x="65" y="9"/>
                    </a:lnTo>
                    <a:close/>
                    <a:moveTo>
                      <a:pt x="6" y="170"/>
                    </a:moveTo>
                    <a:lnTo>
                      <a:pt x="14" y="172"/>
                    </a:lnTo>
                    <a:lnTo>
                      <a:pt x="23" y="174"/>
                    </a:lnTo>
                    <a:lnTo>
                      <a:pt x="23" y="172"/>
                    </a:lnTo>
                    <a:lnTo>
                      <a:pt x="23" y="170"/>
                    </a:lnTo>
                    <a:lnTo>
                      <a:pt x="14" y="169"/>
                    </a:lnTo>
                    <a:lnTo>
                      <a:pt x="4" y="167"/>
                    </a:lnTo>
                    <a:lnTo>
                      <a:pt x="4" y="169"/>
                    </a:lnTo>
                    <a:lnTo>
                      <a:pt x="6" y="170"/>
                    </a:lnTo>
                    <a:close/>
                  </a:path>
                </a:pathLst>
              </a:custGeom>
              <a:solidFill>
                <a:srgbClr val="E9A556"/>
              </a:solidFill>
              <a:ln w="9525">
                <a:noFill/>
                <a:round/>
                <a:headEnd/>
                <a:tailEnd/>
              </a:ln>
            </p:spPr>
            <p:txBody>
              <a:bodyPr/>
              <a:lstStyle/>
              <a:p>
                <a:endParaRPr lang="en-US"/>
              </a:p>
            </p:txBody>
          </p:sp>
          <p:sp>
            <p:nvSpPr>
              <p:cNvPr id="179597" name="Freeform 397"/>
              <p:cNvSpPr>
                <a:spLocks noEditPoints="1"/>
              </p:cNvSpPr>
              <p:nvPr/>
            </p:nvSpPr>
            <p:spPr bwMode="auto">
              <a:xfrm>
                <a:off x="1479" y="1372"/>
                <a:ext cx="65" cy="170"/>
              </a:xfrm>
              <a:custGeom>
                <a:avLst/>
                <a:gdLst/>
                <a:ahLst/>
                <a:cxnLst>
                  <a:cxn ang="0">
                    <a:pos x="65" y="7"/>
                  </a:cxn>
                  <a:cxn ang="0">
                    <a:pos x="55" y="5"/>
                  </a:cxn>
                  <a:cxn ang="0">
                    <a:pos x="46" y="2"/>
                  </a:cxn>
                  <a:cxn ang="0">
                    <a:pos x="36" y="0"/>
                  </a:cxn>
                  <a:cxn ang="0">
                    <a:pos x="27" y="0"/>
                  </a:cxn>
                  <a:cxn ang="0">
                    <a:pos x="14" y="0"/>
                  </a:cxn>
                  <a:cxn ang="0">
                    <a:pos x="2" y="4"/>
                  </a:cxn>
                  <a:cxn ang="0">
                    <a:pos x="0" y="5"/>
                  </a:cxn>
                  <a:cxn ang="0">
                    <a:pos x="0" y="7"/>
                  </a:cxn>
                  <a:cxn ang="0">
                    <a:pos x="14" y="5"/>
                  </a:cxn>
                  <a:cxn ang="0">
                    <a:pos x="27" y="4"/>
                  </a:cxn>
                  <a:cxn ang="0">
                    <a:pos x="36" y="4"/>
                  </a:cxn>
                  <a:cxn ang="0">
                    <a:pos x="46" y="5"/>
                  </a:cxn>
                  <a:cxn ang="0">
                    <a:pos x="53" y="7"/>
                  </a:cxn>
                  <a:cxn ang="0">
                    <a:pos x="63" y="11"/>
                  </a:cxn>
                  <a:cxn ang="0">
                    <a:pos x="63" y="9"/>
                  </a:cxn>
                  <a:cxn ang="0">
                    <a:pos x="65" y="7"/>
                  </a:cxn>
                  <a:cxn ang="0">
                    <a:pos x="4" y="167"/>
                  </a:cxn>
                  <a:cxn ang="0">
                    <a:pos x="14" y="168"/>
                  </a:cxn>
                  <a:cxn ang="0">
                    <a:pos x="23" y="170"/>
                  </a:cxn>
                  <a:cxn ang="0">
                    <a:pos x="23" y="168"/>
                  </a:cxn>
                  <a:cxn ang="0">
                    <a:pos x="23" y="167"/>
                  </a:cxn>
                  <a:cxn ang="0">
                    <a:pos x="14" y="165"/>
                  </a:cxn>
                  <a:cxn ang="0">
                    <a:pos x="4" y="163"/>
                  </a:cxn>
                  <a:cxn ang="0">
                    <a:pos x="4" y="165"/>
                  </a:cxn>
                  <a:cxn ang="0">
                    <a:pos x="4" y="167"/>
                  </a:cxn>
                </a:cxnLst>
                <a:rect l="0" t="0" r="r" b="b"/>
                <a:pathLst>
                  <a:path w="65" h="170">
                    <a:moveTo>
                      <a:pt x="65" y="7"/>
                    </a:moveTo>
                    <a:lnTo>
                      <a:pt x="55" y="5"/>
                    </a:lnTo>
                    <a:lnTo>
                      <a:pt x="46" y="2"/>
                    </a:lnTo>
                    <a:lnTo>
                      <a:pt x="36" y="0"/>
                    </a:lnTo>
                    <a:lnTo>
                      <a:pt x="27" y="0"/>
                    </a:lnTo>
                    <a:lnTo>
                      <a:pt x="14" y="0"/>
                    </a:lnTo>
                    <a:lnTo>
                      <a:pt x="2" y="4"/>
                    </a:lnTo>
                    <a:lnTo>
                      <a:pt x="0" y="5"/>
                    </a:lnTo>
                    <a:lnTo>
                      <a:pt x="0" y="7"/>
                    </a:lnTo>
                    <a:lnTo>
                      <a:pt x="14" y="5"/>
                    </a:lnTo>
                    <a:lnTo>
                      <a:pt x="27" y="4"/>
                    </a:lnTo>
                    <a:lnTo>
                      <a:pt x="36" y="4"/>
                    </a:lnTo>
                    <a:lnTo>
                      <a:pt x="46" y="5"/>
                    </a:lnTo>
                    <a:lnTo>
                      <a:pt x="53" y="7"/>
                    </a:lnTo>
                    <a:lnTo>
                      <a:pt x="63" y="11"/>
                    </a:lnTo>
                    <a:lnTo>
                      <a:pt x="63" y="9"/>
                    </a:lnTo>
                    <a:lnTo>
                      <a:pt x="65" y="7"/>
                    </a:lnTo>
                    <a:close/>
                    <a:moveTo>
                      <a:pt x="4" y="167"/>
                    </a:moveTo>
                    <a:lnTo>
                      <a:pt x="14" y="168"/>
                    </a:lnTo>
                    <a:lnTo>
                      <a:pt x="23" y="170"/>
                    </a:lnTo>
                    <a:lnTo>
                      <a:pt x="23" y="168"/>
                    </a:lnTo>
                    <a:lnTo>
                      <a:pt x="23" y="167"/>
                    </a:lnTo>
                    <a:lnTo>
                      <a:pt x="14" y="165"/>
                    </a:lnTo>
                    <a:lnTo>
                      <a:pt x="4" y="163"/>
                    </a:lnTo>
                    <a:lnTo>
                      <a:pt x="4" y="165"/>
                    </a:lnTo>
                    <a:lnTo>
                      <a:pt x="4" y="167"/>
                    </a:lnTo>
                    <a:close/>
                  </a:path>
                </a:pathLst>
              </a:custGeom>
              <a:solidFill>
                <a:srgbClr val="E9A757"/>
              </a:solidFill>
              <a:ln w="9525">
                <a:noFill/>
                <a:round/>
                <a:headEnd/>
                <a:tailEnd/>
              </a:ln>
            </p:spPr>
            <p:txBody>
              <a:bodyPr/>
              <a:lstStyle/>
              <a:p>
                <a:endParaRPr lang="en-US"/>
              </a:p>
            </p:txBody>
          </p:sp>
          <p:sp>
            <p:nvSpPr>
              <p:cNvPr id="179598" name="Freeform 398"/>
              <p:cNvSpPr>
                <a:spLocks noEditPoints="1"/>
              </p:cNvSpPr>
              <p:nvPr/>
            </p:nvSpPr>
            <p:spPr bwMode="auto">
              <a:xfrm>
                <a:off x="1477" y="1374"/>
                <a:ext cx="65" cy="166"/>
              </a:xfrm>
              <a:custGeom>
                <a:avLst/>
                <a:gdLst/>
                <a:ahLst/>
                <a:cxnLst>
                  <a:cxn ang="0">
                    <a:pos x="65" y="7"/>
                  </a:cxn>
                  <a:cxn ang="0">
                    <a:pos x="57" y="3"/>
                  </a:cxn>
                  <a:cxn ang="0">
                    <a:pos x="48" y="2"/>
                  </a:cxn>
                  <a:cxn ang="0">
                    <a:pos x="38" y="0"/>
                  </a:cxn>
                  <a:cxn ang="0">
                    <a:pos x="29" y="0"/>
                  </a:cxn>
                  <a:cxn ang="0">
                    <a:pos x="16" y="2"/>
                  </a:cxn>
                  <a:cxn ang="0">
                    <a:pos x="2" y="3"/>
                  </a:cxn>
                  <a:cxn ang="0">
                    <a:pos x="2" y="5"/>
                  </a:cxn>
                  <a:cxn ang="0">
                    <a:pos x="0" y="9"/>
                  </a:cxn>
                  <a:cxn ang="0">
                    <a:pos x="14" y="5"/>
                  </a:cxn>
                  <a:cxn ang="0">
                    <a:pos x="29" y="3"/>
                  </a:cxn>
                  <a:cxn ang="0">
                    <a:pos x="38" y="3"/>
                  </a:cxn>
                  <a:cxn ang="0">
                    <a:pos x="46" y="5"/>
                  </a:cxn>
                  <a:cxn ang="0">
                    <a:pos x="55" y="7"/>
                  </a:cxn>
                  <a:cxn ang="0">
                    <a:pos x="63" y="11"/>
                  </a:cxn>
                  <a:cxn ang="0">
                    <a:pos x="65" y="9"/>
                  </a:cxn>
                  <a:cxn ang="0">
                    <a:pos x="65" y="7"/>
                  </a:cxn>
                  <a:cxn ang="0">
                    <a:pos x="6" y="163"/>
                  </a:cxn>
                  <a:cxn ang="0">
                    <a:pos x="16" y="165"/>
                  </a:cxn>
                  <a:cxn ang="0">
                    <a:pos x="25" y="166"/>
                  </a:cxn>
                  <a:cxn ang="0">
                    <a:pos x="25" y="165"/>
                  </a:cxn>
                  <a:cxn ang="0">
                    <a:pos x="25" y="163"/>
                  </a:cxn>
                  <a:cxn ang="0">
                    <a:pos x="16" y="161"/>
                  </a:cxn>
                  <a:cxn ang="0">
                    <a:pos x="6" y="159"/>
                  </a:cxn>
                  <a:cxn ang="0">
                    <a:pos x="6" y="161"/>
                  </a:cxn>
                  <a:cxn ang="0">
                    <a:pos x="6" y="163"/>
                  </a:cxn>
                </a:cxnLst>
                <a:rect l="0" t="0" r="r" b="b"/>
                <a:pathLst>
                  <a:path w="65" h="166">
                    <a:moveTo>
                      <a:pt x="65" y="7"/>
                    </a:moveTo>
                    <a:lnTo>
                      <a:pt x="57" y="3"/>
                    </a:lnTo>
                    <a:lnTo>
                      <a:pt x="48" y="2"/>
                    </a:lnTo>
                    <a:lnTo>
                      <a:pt x="38" y="0"/>
                    </a:lnTo>
                    <a:lnTo>
                      <a:pt x="29" y="0"/>
                    </a:lnTo>
                    <a:lnTo>
                      <a:pt x="16" y="2"/>
                    </a:lnTo>
                    <a:lnTo>
                      <a:pt x="2" y="3"/>
                    </a:lnTo>
                    <a:lnTo>
                      <a:pt x="2" y="5"/>
                    </a:lnTo>
                    <a:lnTo>
                      <a:pt x="0" y="9"/>
                    </a:lnTo>
                    <a:lnTo>
                      <a:pt x="14" y="5"/>
                    </a:lnTo>
                    <a:lnTo>
                      <a:pt x="29" y="3"/>
                    </a:lnTo>
                    <a:lnTo>
                      <a:pt x="38" y="3"/>
                    </a:lnTo>
                    <a:lnTo>
                      <a:pt x="46" y="5"/>
                    </a:lnTo>
                    <a:lnTo>
                      <a:pt x="55" y="7"/>
                    </a:lnTo>
                    <a:lnTo>
                      <a:pt x="63" y="11"/>
                    </a:lnTo>
                    <a:lnTo>
                      <a:pt x="65" y="9"/>
                    </a:lnTo>
                    <a:lnTo>
                      <a:pt x="65" y="7"/>
                    </a:lnTo>
                    <a:close/>
                    <a:moveTo>
                      <a:pt x="6" y="163"/>
                    </a:moveTo>
                    <a:lnTo>
                      <a:pt x="16" y="165"/>
                    </a:lnTo>
                    <a:lnTo>
                      <a:pt x="25" y="166"/>
                    </a:lnTo>
                    <a:lnTo>
                      <a:pt x="25" y="165"/>
                    </a:lnTo>
                    <a:lnTo>
                      <a:pt x="25" y="163"/>
                    </a:lnTo>
                    <a:lnTo>
                      <a:pt x="16" y="161"/>
                    </a:lnTo>
                    <a:lnTo>
                      <a:pt x="6" y="159"/>
                    </a:lnTo>
                    <a:lnTo>
                      <a:pt x="6" y="161"/>
                    </a:lnTo>
                    <a:lnTo>
                      <a:pt x="6" y="163"/>
                    </a:lnTo>
                    <a:close/>
                  </a:path>
                </a:pathLst>
              </a:custGeom>
              <a:solidFill>
                <a:srgbClr val="E9A858"/>
              </a:solidFill>
              <a:ln w="9525">
                <a:noFill/>
                <a:round/>
                <a:headEnd/>
                <a:tailEnd/>
              </a:ln>
            </p:spPr>
            <p:txBody>
              <a:bodyPr/>
              <a:lstStyle/>
              <a:p>
                <a:endParaRPr lang="en-US"/>
              </a:p>
            </p:txBody>
          </p:sp>
          <p:sp>
            <p:nvSpPr>
              <p:cNvPr id="179599" name="Freeform 399"/>
              <p:cNvSpPr>
                <a:spLocks noEditPoints="1"/>
              </p:cNvSpPr>
              <p:nvPr/>
            </p:nvSpPr>
            <p:spPr bwMode="auto">
              <a:xfrm>
                <a:off x="1476" y="1376"/>
                <a:ext cx="66" cy="163"/>
              </a:xfrm>
              <a:custGeom>
                <a:avLst/>
                <a:gdLst/>
                <a:ahLst/>
                <a:cxnLst>
                  <a:cxn ang="0">
                    <a:pos x="66" y="7"/>
                  </a:cxn>
                  <a:cxn ang="0">
                    <a:pos x="56" y="3"/>
                  </a:cxn>
                  <a:cxn ang="0">
                    <a:pos x="49" y="1"/>
                  </a:cxn>
                  <a:cxn ang="0">
                    <a:pos x="39" y="0"/>
                  </a:cxn>
                  <a:cxn ang="0">
                    <a:pos x="30" y="0"/>
                  </a:cxn>
                  <a:cxn ang="0">
                    <a:pos x="17" y="1"/>
                  </a:cxn>
                  <a:cxn ang="0">
                    <a:pos x="3" y="3"/>
                  </a:cxn>
                  <a:cxn ang="0">
                    <a:pos x="1" y="7"/>
                  </a:cxn>
                  <a:cxn ang="0">
                    <a:pos x="0" y="9"/>
                  </a:cxn>
                  <a:cxn ang="0">
                    <a:pos x="15" y="5"/>
                  </a:cxn>
                  <a:cxn ang="0">
                    <a:pos x="30" y="3"/>
                  </a:cxn>
                  <a:cxn ang="0">
                    <a:pos x="39" y="3"/>
                  </a:cxn>
                  <a:cxn ang="0">
                    <a:pos x="47" y="5"/>
                  </a:cxn>
                  <a:cxn ang="0">
                    <a:pos x="55" y="7"/>
                  </a:cxn>
                  <a:cxn ang="0">
                    <a:pos x="64" y="11"/>
                  </a:cxn>
                  <a:cxn ang="0">
                    <a:pos x="64" y="9"/>
                  </a:cxn>
                  <a:cxn ang="0">
                    <a:pos x="66" y="7"/>
                  </a:cxn>
                  <a:cxn ang="0">
                    <a:pos x="7" y="159"/>
                  </a:cxn>
                  <a:cxn ang="0">
                    <a:pos x="17" y="161"/>
                  </a:cxn>
                  <a:cxn ang="0">
                    <a:pos x="26" y="163"/>
                  </a:cxn>
                  <a:cxn ang="0">
                    <a:pos x="26" y="161"/>
                  </a:cxn>
                  <a:cxn ang="0">
                    <a:pos x="26" y="159"/>
                  </a:cxn>
                  <a:cxn ang="0">
                    <a:pos x="17" y="157"/>
                  </a:cxn>
                  <a:cxn ang="0">
                    <a:pos x="5" y="155"/>
                  </a:cxn>
                  <a:cxn ang="0">
                    <a:pos x="7" y="157"/>
                  </a:cxn>
                  <a:cxn ang="0">
                    <a:pos x="7" y="159"/>
                  </a:cxn>
                </a:cxnLst>
                <a:rect l="0" t="0" r="r" b="b"/>
                <a:pathLst>
                  <a:path w="66" h="163">
                    <a:moveTo>
                      <a:pt x="66" y="7"/>
                    </a:moveTo>
                    <a:lnTo>
                      <a:pt x="56" y="3"/>
                    </a:lnTo>
                    <a:lnTo>
                      <a:pt x="49" y="1"/>
                    </a:lnTo>
                    <a:lnTo>
                      <a:pt x="39" y="0"/>
                    </a:lnTo>
                    <a:lnTo>
                      <a:pt x="30" y="0"/>
                    </a:lnTo>
                    <a:lnTo>
                      <a:pt x="17" y="1"/>
                    </a:lnTo>
                    <a:lnTo>
                      <a:pt x="3" y="3"/>
                    </a:lnTo>
                    <a:lnTo>
                      <a:pt x="1" y="7"/>
                    </a:lnTo>
                    <a:lnTo>
                      <a:pt x="0" y="9"/>
                    </a:lnTo>
                    <a:lnTo>
                      <a:pt x="15" y="5"/>
                    </a:lnTo>
                    <a:lnTo>
                      <a:pt x="30" y="3"/>
                    </a:lnTo>
                    <a:lnTo>
                      <a:pt x="39" y="3"/>
                    </a:lnTo>
                    <a:lnTo>
                      <a:pt x="47" y="5"/>
                    </a:lnTo>
                    <a:lnTo>
                      <a:pt x="55" y="7"/>
                    </a:lnTo>
                    <a:lnTo>
                      <a:pt x="64" y="11"/>
                    </a:lnTo>
                    <a:lnTo>
                      <a:pt x="64" y="9"/>
                    </a:lnTo>
                    <a:lnTo>
                      <a:pt x="66" y="7"/>
                    </a:lnTo>
                    <a:close/>
                    <a:moveTo>
                      <a:pt x="7" y="159"/>
                    </a:moveTo>
                    <a:lnTo>
                      <a:pt x="17" y="161"/>
                    </a:lnTo>
                    <a:lnTo>
                      <a:pt x="26" y="163"/>
                    </a:lnTo>
                    <a:lnTo>
                      <a:pt x="26" y="161"/>
                    </a:lnTo>
                    <a:lnTo>
                      <a:pt x="26" y="159"/>
                    </a:lnTo>
                    <a:lnTo>
                      <a:pt x="17" y="157"/>
                    </a:lnTo>
                    <a:lnTo>
                      <a:pt x="5" y="155"/>
                    </a:lnTo>
                    <a:lnTo>
                      <a:pt x="7" y="157"/>
                    </a:lnTo>
                    <a:lnTo>
                      <a:pt x="7" y="159"/>
                    </a:lnTo>
                    <a:close/>
                  </a:path>
                </a:pathLst>
              </a:custGeom>
              <a:solidFill>
                <a:srgbClr val="E9A958"/>
              </a:solidFill>
              <a:ln w="9525">
                <a:noFill/>
                <a:round/>
                <a:headEnd/>
                <a:tailEnd/>
              </a:ln>
            </p:spPr>
            <p:txBody>
              <a:bodyPr/>
              <a:lstStyle/>
              <a:p>
                <a:endParaRPr lang="en-US"/>
              </a:p>
            </p:txBody>
          </p:sp>
          <p:sp>
            <p:nvSpPr>
              <p:cNvPr id="179600" name="Freeform 400"/>
              <p:cNvSpPr>
                <a:spLocks noEditPoints="1"/>
              </p:cNvSpPr>
              <p:nvPr/>
            </p:nvSpPr>
            <p:spPr bwMode="auto">
              <a:xfrm>
                <a:off x="1476" y="1377"/>
                <a:ext cx="64" cy="160"/>
              </a:xfrm>
              <a:custGeom>
                <a:avLst/>
                <a:gdLst/>
                <a:ahLst/>
                <a:cxnLst>
                  <a:cxn ang="0">
                    <a:pos x="64" y="8"/>
                  </a:cxn>
                  <a:cxn ang="0">
                    <a:pos x="56" y="4"/>
                  </a:cxn>
                  <a:cxn ang="0">
                    <a:pos x="47" y="2"/>
                  </a:cxn>
                  <a:cxn ang="0">
                    <a:pos x="39" y="0"/>
                  </a:cxn>
                  <a:cxn ang="0">
                    <a:pos x="30" y="0"/>
                  </a:cxn>
                  <a:cxn ang="0">
                    <a:pos x="15" y="2"/>
                  </a:cxn>
                  <a:cxn ang="0">
                    <a:pos x="1" y="6"/>
                  </a:cxn>
                  <a:cxn ang="0">
                    <a:pos x="0" y="8"/>
                  </a:cxn>
                  <a:cxn ang="0">
                    <a:pos x="0" y="10"/>
                  </a:cxn>
                  <a:cxn ang="0">
                    <a:pos x="15" y="6"/>
                  </a:cxn>
                  <a:cxn ang="0">
                    <a:pos x="30" y="4"/>
                  </a:cxn>
                  <a:cxn ang="0">
                    <a:pos x="47" y="6"/>
                  </a:cxn>
                  <a:cxn ang="0">
                    <a:pos x="62" y="12"/>
                  </a:cxn>
                  <a:cxn ang="0">
                    <a:pos x="64" y="10"/>
                  </a:cxn>
                  <a:cxn ang="0">
                    <a:pos x="64" y="8"/>
                  </a:cxn>
                  <a:cxn ang="0">
                    <a:pos x="7" y="156"/>
                  </a:cxn>
                  <a:cxn ang="0">
                    <a:pos x="17" y="158"/>
                  </a:cxn>
                  <a:cxn ang="0">
                    <a:pos x="26" y="160"/>
                  </a:cxn>
                  <a:cxn ang="0">
                    <a:pos x="26" y="158"/>
                  </a:cxn>
                  <a:cxn ang="0">
                    <a:pos x="26" y="156"/>
                  </a:cxn>
                  <a:cxn ang="0">
                    <a:pos x="15" y="154"/>
                  </a:cxn>
                  <a:cxn ang="0">
                    <a:pos x="5" y="150"/>
                  </a:cxn>
                  <a:cxn ang="0">
                    <a:pos x="5" y="154"/>
                  </a:cxn>
                  <a:cxn ang="0">
                    <a:pos x="7" y="156"/>
                  </a:cxn>
                </a:cxnLst>
                <a:rect l="0" t="0" r="r" b="b"/>
                <a:pathLst>
                  <a:path w="64" h="160">
                    <a:moveTo>
                      <a:pt x="64" y="8"/>
                    </a:moveTo>
                    <a:lnTo>
                      <a:pt x="56" y="4"/>
                    </a:lnTo>
                    <a:lnTo>
                      <a:pt x="47" y="2"/>
                    </a:lnTo>
                    <a:lnTo>
                      <a:pt x="39" y="0"/>
                    </a:lnTo>
                    <a:lnTo>
                      <a:pt x="30" y="0"/>
                    </a:lnTo>
                    <a:lnTo>
                      <a:pt x="15" y="2"/>
                    </a:lnTo>
                    <a:lnTo>
                      <a:pt x="1" y="6"/>
                    </a:lnTo>
                    <a:lnTo>
                      <a:pt x="0" y="8"/>
                    </a:lnTo>
                    <a:lnTo>
                      <a:pt x="0" y="10"/>
                    </a:lnTo>
                    <a:lnTo>
                      <a:pt x="15" y="6"/>
                    </a:lnTo>
                    <a:lnTo>
                      <a:pt x="30" y="4"/>
                    </a:lnTo>
                    <a:lnTo>
                      <a:pt x="47" y="6"/>
                    </a:lnTo>
                    <a:lnTo>
                      <a:pt x="62" y="12"/>
                    </a:lnTo>
                    <a:lnTo>
                      <a:pt x="64" y="10"/>
                    </a:lnTo>
                    <a:lnTo>
                      <a:pt x="64" y="8"/>
                    </a:lnTo>
                    <a:close/>
                    <a:moveTo>
                      <a:pt x="7" y="156"/>
                    </a:moveTo>
                    <a:lnTo>
                      <a:pt x="17" y="158"/>
                    </a:lnTo>
                    <a:lnTo>
                      <a:pt x="26" y="160"/>
                    </a:lnTo>
                    <a:lnTo>
                      <a:pt x="26" y="158"/>
                    </a:lnTo>
                    <a:lnTo>
                      <a:pt x="26" y="156"/>
                    </a:lnTo>
                    <a:lnTo>
                      <a:pt x="15" y="154"/>
                    </a:lnTo>
                    <a:lnTo>
                      <a:pt x="5" y="150"/>
                    </a:lnTo>
                    <a:lnTo>
                      <a:pt x="5" y="154"/>
                    </a:lnTo>
                    <a:lnTo>
                      <a:pt x="7" y="156"/>
                    </a:lnTo>
                    <a:close/>
                  </a:path>
                </a:pathLst>
              </a:custGeom>
              <a:solidFill>
                <a:srgbClr val="EAAB59"/>
              </a:solidFill>
              <a:ln w="9525">
                <a:noFill/>
                <a:round/>
                <a:headEnd/>
                <a:tailEnd/>
              </a:ln>
            </p:spPr>
            <p:txBody>
              <a:bodyPr/>
              <a:lstStyle/>
              <a:p>
                <a:endParaRPr lang="en-US"/>
              </a:p>
            </p:txBody>
          </p:sp>
          <p:sp>
            <p:nvSpPr>
              <p:cNvPr id="179601" name="Freeform 401"/>
              <p:cNvSpPr>
                <a:spLocks noEditPoints="1"/>
              </p:cNvSpPr>
              <p:nvPr/>
            </p:nvSpPr>
            <p:spPr bwMode="auto">
              <a:xfrm>
                <a:off x="1474" y="1379"/>
                <a:ext cx="66" cy="156"/>
              </a:xfrm>
              <a:custGeom>
                <a:avLst/>
                <a:gdLst/>
                <a:ahLst/>
                <a:cxnLst>
                  <a:cxn ang="0">
                    <a:pos x="66" y="8"/>
                  </a:cxn>
                  <a:cxn ang="0">
                    <a:pos x="57" y="4"/>
                  </a:cxn>
                  <a:cxn ang="0">
                    <a:pos x="49" y="2"/>
                  </a:cxn>
                  <a:cxn ang="0">
                    <a:pos x="41" y="0"/>
                  </a:cxn>
                  <a:cxn ang="0">
                    <a:pos x="32" y="0"/>
                  </a:cxn>
                  <a:cxn ang="0">
                    <a:pos x="17" y="2"/>
                  </a:cxn>
                  <a:cxn ang="0">
                    <a:pos x="2" y="6"/>
                  </a:cxn>
                  <a:cxn ang="0">
                    <a:pos x="2" y="8"/>
                  </a:cxn>
                  <a:cxn ang="0">
                    <a:pos x="0" y="12"/>
                  </a:cxn>
                  <a:cxn ang="0">
                    <a:pos x="15" y="6"/>
                  </a:cxn>
                  <a:cxn ang="0">
                    <a:pos x="32" y="4"/>
                  </a:cxn>
                  <a:cxn ang="0">
                    <a:pos x="49" y="6"/>
                  </a:cxn>
                  <a:cxn ang="0">
                    <a:pos x="64" y="12"/>
                  </a:cxn>
                  <a:cxn ang="0">
                    <a:pos x="64" y="10"/>
                  </a:cxn>
                  <a:cxn ang="0">
                    <a:pos x="66" y="8"/>
                  </a:cxn>
                  <a:cxn ang="0">
                    <a:pos x="7" y="152"/>
                  </a:cxn>
                  <a:cxn ang="0">
                    <a:pos x="19" y="154"/>
                  </a:cxn>
                  <a:cxn ang="0">
                    <a:pos x="28" y="156"/>
                  </a:cxn>
                  <a:cxn ang="0">
                    <a:pos x="28" y="154"/>
                  </a:cxn>
                  <a:cxn ang="0">
                    <a:pos x="28" y="152"/>
                  </a:cxn>
                  <a:cxn ang="0">
                    <a:pos x="17" y="150"/>
                  </a:cxn>
                  <a:cxn ang="0">
                    <a:pos x="7" y="146"/>
                  </a:cxn>
                  <a:cxn ang="0">
                    <a:pos x="7" y="148"/>
                  </a:cxn>
                  <a:cxn ang="0">
                    <a:pos x="7" y="152"/>
                  </a:cxn>
                </a:cxnLst>
                <a:rect l="0" t="0" r="r" b="b"/>
                <a:pathLst>
                  <a:path w="66" h="156">
                    <a:moveTo>
                      <a:pt x="66" y="8"/>
                    </a:moveTo>
                    <a:lnTo>
                      <a:pt x="57" y="4"/>
                    </a:lnTo>
                    <a:lnTo>
                      <a:pt x="49" y="2"/>
                    </a:lnTo>
                    <a:lnTo>
                      <a:pt x="41" y="0"/>
                    </a:lnTo>
                    <a:lnTo>
                      <a:pt x="32" y="0"/>
                    </a:lnTo>
                    <a:lnTo>
                      <a:pt x="17" y="2"/>
                    </a:lnTo>
                    <a:lnTo>
                      <a:pt x="2" y="6"/>
                    </a:lnTo>
                    <a:lnTo>
                      <a:pt x="2" y="8"/>
                    </a:lnTo>
                    <a:lnTo>
                      <a:pt x="0" y="12"/>
                    </a:lnTo>
                    <a:lnTo>
                      <a:pt x="15" y="6"/>
                    </a:lnTo>
                    <a:lnTo>
                      <a:pt x="32" y="4"/>
                    </a:lnTo>
                    <a:lnTo>
                      <a:pt x="49" y="6"/>
                    </a:lnTo>
                    <a:lnTo>
                      <a:pt x="64" y="12"/>
                    </a:lnTo>
                    <a:lnTo>
                      <a:pt x="64" y="10"/>
                    </a:lnTo>
                    <a:lnTo>
                      <a:pt x="66" y="8"/>
                    </a:lnTo>
                    <a:close/>
                    <a:moveTo>
                      <a:pt x="7" y="152"/>
                    </a:moveTo>
                    <a:lnTo>
                      <a:pt x="19" y="154"/>
                    </a:lnTo>
                    <a:lnTo>
                      <a:pt x="28" y="156"/>
                    </a:lnTo>
                    <a:lnTo>
                      <a:pt x="28" y="154"/>
                    </a:lnTo>
                    <a:lnTo>
                      <a:pt x="28" y="152"/>
                    </a:lnTo>
                    <a:lnTo>
                      <a:pt x="17" y="150"/>
                    </a:lnTo>
                    <a:lnTo>
                      <a:pt x="7" y="146"/>
                    </a:lnTo>
                    <a:lnTo>
                      <a:pt x="7" y="148"/>
                    </a:lnTo>
                    <a:lnTo>
                      <a:pt x="7" y="152"/>
                    </a:lnTo>
                    <a:close/>
                  </a:path>
                </a:pathLst>
              </a:custGeom>
              <a:solidFill>
                <a:srgbClr val="EAAC59"/>
              </a:solidFill>
              <a:ln w="9525">
                <a:noFill/>
                <a:round/>
                <a:headEnd/>
                <a:tailEnd/>
              </a:ln>
            </p:spPr>
            <p:txBody>
              <a:bodyPr/>
              <a:lstStyle/>
              <a:p>
                <a:endParaRPr lang="en-US"/>
              </a:p>
            </p:txBody>
          </p:sp>
          <p:sp>
            <p:nvSpPr>
              <p:cNvPr id="179602" name="Freeform 402"/>
              <p:cNvSpPr>
                <a:spLocks noEditPoints="1"/>
              </p:cNvSpPr>
              <p:nvPr/>
            </p:nvSpPr>
            <p:spPr bwMode="auto">
              <a:xfrm>
                <a:off x="1474" y="1381"/>
                <a:ext cx="64" cy="152"/>
              </a:xfrm>
              <a:custGeom>
                <a:avLst/>
                <a:gdLst/>
                <a:ahLst/>
                <a:cxnLst>
                  <a:cxn ang="0">
                    <a:pos x="64" y="8"/>
                  </a:cxn>
                  <a:cxn ang="0">
                    <a:pos x="49" y="2"/>
                  </a:cxn>
                  <a:cxn ang="0">
                    <a:pos x="32" y="0"/>
                  </a:cxn>
                  <a:cxn ang="0">
                    <a:pos x="17" y="2"/>
                  </a:cxn>
                  <a:cxn ang="0">
                    <a:pos x="2" y="6"/>
                  </a:cxn>
                  <a:cxn ang="0">
                    <a:pos x="0" y="10"/>
                  </a:cxn>
                  <a:cxn ang="0">
                    <a:pos x="0" y="12"/>
                  </a:cxn>
                  <a:cxn ang="0">
                    <a:pos x="7" y="8"/>
                  </a:cxn>
                  <a:cxn ang="0">
                    <a:pos x="15" y="6"/>
                  </a:cxn>
                  <a:cxn ang="0">
                    <a:pos x="22" y="4"/>
                  </a:cxn>
                  <a:cxn ang="0">
                    <a:pos x="32" y="4"/>
                  </a:cxn>
                  <a:cxn ang="0">
                    <a:pos x="47" y="6"/>
                  </a:cxn>
                  <a:cxn ang="0">
                    <a:pos x="62" y="12"/>
                  </a:cxn>
                  <a:cxn ang="0">
                    <a:pos x="64" y="10"/>
                  </a:cxn>
                  <a:cxn ang="0">
                    <a:pos x="64" y="8"/>
                  </a:cxn>
                  <a:cxn ang="0">
                    <a:pos x="7" y="146"/>
                  </a:cxn>
                  <a:cxn ang="0">
                    <a:pos x="17" y="150"/>
                  </a:cxn>
                  <a:cxn ang="0">
                    <a:pos x="28" y="152"/>
                  </a:cxn>
                  <a:cxn ang="0">
                    <a:pos x="28" y="150"/>
                  </a:cxn>
                  <a:cxn ang="0">
                    <a:pos x="28" y="148"/>
                  </a:cxn>
                  <a:cxn ang="0">
                    <a:pos x="17" y="146"/>
                  </a:cxn>
                  <a:cxn ang="0">
                    <a:pos x="5" y="142"/>
                  </a:cxn>
                  <a:cxn ang="0">
                    <a:pos x="7" y="144"/>
                  </a:cxn>
                  <a:cxn ang="0">
                    <a:pos x="7" y="146"/>
                  </a:cxn>
                </a:cxnLst>
                <a:rect l="0" t="0" r="r" b="b"/>
                <a:pathLst>
                  <a:path w="64" h="152">
                    <a:moveTo>
                      <a:pt x="64" y="8"/>
                    </a:moveTo>
                    <a:lnTo>
                      <a:pt x="49" y="2"/>
                    </a:lnTo>
                    <a:lnTo>
                      <a:pt x="32" y="0"/>
                    </a:lnTo>
                    <a:lnTo>
                      <a:pt x="17" y="2"/>
                    </a:lnTo>
                    <a:lnTo>
                      <a:pt x="2" y="6"/>
                    </a:lnTo>
                    <a:lnTo>
                      <a:pt x="0" y="10"/>
                    </a:lnTo>
                    <a:lnTo>
                      <a:pt x="0" y="12"/>
                    </a:lnTo>
                    <a:lnTo>
                      <a:pt x="7" y="8"/>
                    </a:lnTo>
                    <a:lnTo>
                      <a:pt x="15" y="6"/>
                    </a:lnTo>
                    <a:lnTo>
                      <a:pt x="22" y="4"/>
                    </a:lnTo>
                    <a:lnTo>
                      <a:pt x="32" y="4"/>
                    </a:lnTo>
                    <a:lnTo>
                      <a:pt x="47" y="6"/>
                    </a:lnTo>
                    <a:lnTo>
                      <a:pt x="62" y="12"/>
                    </a:lnTo>
                    <a:lnTo>
                      <a:pt x="64" y="10"/>
                    </a:lnTo>
                    <a:lnTo>
                      <a:pt x="64" y="8"/>
                    </a:lnTo>
                    <a:close/>
                    <a:moveTo>
                      <a:pt x="7" y="146"/>
                    </a:moveTo>
                    <a:lnTo>
                      <a:pt x="17" y="150"/>
                    </a:lnTo>
                    <a:lnTo>
                      <a:pt x="28" y="152"/>
                    </a:lnTo>
                    <a:lnTo>
                      <a:pt x="28" y="150"/>
                    </a:lnTo>
                    <a:lnTo>
                      <a:pt x="28" y="148"/>
                    </a:lnTo>
                    <a:lnTo>
                      <a:pt x="17" y="146"/>
                    </a:lnTo>
                    <a:lnTo>
                      <a:pt x="5" y="142"/>
                    </a:lnTo>
                    <a:lnTo>
                      <a:pt x="7" y="144"/>
                    </a:lnTo>
                    <a:lnTo>
                      <a:pt x="7" y="146"/>
                    </a:lnTo>
                    <a:close/>
                  </a:path>
                </a:pathLst>
              </a:custGeom>
              <a:solidFill>
                <a:srgbClr val="EAAD59"/>
              </a:solidFill>
              <a:ln w="9525">
                <a:noFill/>
                <a:round/>
                <a:headEnd/>
                <a:tailEnd/>
              </a:ln>
            </p:spPr>
            <p:txBody>
              <a:bodyPr/>
              <a:lstStyle/>
              <a:p>
                <a:endParaRPr lang="en-US"/>
              </a:p>
            </p:txBody>
          </p:sp>
          <p:sp>
            <p:nvSpPr>
              <p:cNvPr id="179603" name="Freeform 403"/>
              <p:cNvSpPr>
                <a:spLocks noEditPoints="1"/>
              </p:cNvSpPr>
              <p:nvPr/>
            </p:nvSpPr>
            <p:spPr bwMode="auto">
              <a:xfrm>
                <a:off x="1472" y="1383"/>
                <a:ext cx="66" cy="148"/>
              </a:xfrm>
              <a:custGeom>
                <a:avLst/>
                <a:gdLst/>
                <a:ahLst/>
                <a:cxnLst>
                  <a:cxn ang="0">
                    <a:pos x="66" y="8"/>
                  </a:cxn>
                  <a:cxn ang="0">
                    <a:pos x="51" y="2"/>
                  </a:cxn>
                  <a:cxn ang="0">
                    <a:pos x="34" y="0"/>
                  </a:cxn>
                  <a:cxn ang="0">
                    <a:pos x="17" y="2"/>
                  </a:cxn>
                  <a:cxn ang="0">
                    <a:pos x="2" y="8"/>
                  </a:cxn>
                  <a:cxn ang="0">
                    <a:pos x="2" y="10"/>
                  </a:cxn>
                  <a:cxn ang="0">
                    <a:pos x="0" y="13"/>
                  </a:cxn>
                  <a:cxn ang="0">
                    <a:pos x="7" y="10"/>
                  </a:cxn>
                  <a:cxn ang="0">
                    <a:pos x="17" y="6"/>
                  </a:cxn>
                  <a:cxn ang="0">
                    <a:pos x="24" y="4"/>
                  </a:cxn>
                  <a:cxn ang="0">
                    <a:pos x="34" y="4"/>
                  </a:cxn>
                  <a:cxn ang="0">
                    <a:pos x="49" y="6"/>
                  </a:cxn>
                  <a:cxn ang="0">
                    <a:pos x="64" y="11"/>
                  </a:cxn>
                  <a:cxn ang="0">
                    <a:pos x="64" y="10"/>
                  </a:cxn>
                  <a:cxn ang="0">
                    <a:pos x="66" y="8"/>
                  </a:cxn>
                  <a:cxn ang="0">
                    <a:pos x="9" y="142"/>
                  </a:cxn>
                  <a:cxn ang="0">
                    <a:pos x="19" y="146"/>
                  </a:cxn>
                  <a:cxn ang="0">
                    <a:pos x="30" y="148"/>
                  </a:cxn>
                  <a:cxn ang="0">
                    <a:pos x="30" y="146"/>
                  </a:cxn>
                  <a:cxn ang="0">
                    <a:pos x="30" y="144"/>
                  </a:cxn>
                  <a:cxn ang="0">
                    <a:pos x="19" y="142"/>
                  </a:cxn>
                  <a:cxn ang="0">
                    <a:pos x="7" y="139"/>
                  </a:cxn>
                  <a:cxn ang="0">
                    <a:pos x="7" y="140"/>
                  </a:cxn>
                  <a:cxn ang="0">
                    <a:pos x="9" y="142"/>
                  </a:cxn>
                </a:cxnLst>
                <a:rect l="0" t="0" r="r" b="b"/>
                <a:pathLst>
                  <a:path w="66" h="148">
                    <a:moveTo>
                      <a:pt x="66" y="8"/>
                    </a:moveTo>
                    <a:lnTo>
                      <a:pt x="51" y="2"/>
                    </a:lnTo>
                    <a:lnTo>
                      <a:pt x="34" y="0"/>
                    </a:lnTo>
                    <a:lnTo>
                      <a:pt x="17" y="2"/>
                    </a:lnTo>
                    <a:lnTo>
                      <a:pt x="2" y="8"/>
                    </a:lnTo>
                    <a:lnTo>
                      <a:pt x="2" y="10"/>
                    </a:lnTo>
                    <a:lnTo>
                      <a:pt x="0" y="13"/>
                    </a:lnTo>
                    <a:lnTo>
                      <a:pt x="7" y="10"/>
                    </a:lnTo>
                    <a:lnTo>
                      <a:pt x="17" y="6"/>
                    </a:lnTo>
                    <a:lnTo>
                      <a:pt x="24" y="4"/>
                    </a:lnTo>
                    <a:lnTo>
                      <a:pt x="34" y="4"/>
                    </a:lnTo>
                    <a:lnTo>
                      <a:pt x="49" y="6"/>
                    </a:lnTo>
                    <a:lnTo>
                      <a:pt x="64" y="11"/>
                    </a:lnTo>
                    <a:lnTo>
                      <a:pt x="64" y="10"/>
                    </a:lnTo>
                    <a:lnTo>
                      <a:pt x="66" y="8"/>
                    </a:lnTo>
                    <a:close/>
                    <a:moveTo>
                      <a:pt x="9" y="142"/>
                    </a:moveTo>
                    <a:lnTo>
                      <a:pt x="19" y="146"/>
                    </a:lnTo>
                    <a:lnTo>
                      <a:pt x="30" y="148"/>
                    </a:lnTo>
                    <a:lnTo>
                      <a:pt x="30" y="146"/>
                    </a:lnTo>
                    <a:lnTo>
                      <a:pt x="30" y="144"/>
                    </a:lnTo>
                    <a:lnTo>
                      <a:pt x="19" y="142"/>
                    </a:lnTo>
                    <a:lnTo>
                      <a:pt x="7" y="139"/>
                    </a:lnTo>
                    <a:lnTo>
                      <a:pt x="7" y="140"/>
                    </a:lnTo>
                    <a:lnTo>
                      <a:pt x="9" y="142"/>
                    </a:lnTo>
                    <a:close/>
                  </a:path>
                </a:pathLst>
              </a:custGeom>
              <a:solidFill>
                <a:srgbClr val="EAAF5A"/>
              </a:solidFill>
              <a:ln w="9525">
                <a:noFill/>
                <a:round/>
                <a:headEnd/>
                <a:tailEnd/>
              </a:ln>
            </p:spPr>
            <p:txBody>
              <a:bodyPr/>
              <a:lstStyle/>
              <a:p>
                <a:endParaRPr lang="en-US"/>
              </a:p>
            </p:txBody>
          </p:sp>
          <p:sp>
            <p:nvSpPr>
              <p:cNvPr id="179604" name="Freeform 404"/>
              <p:cNvSpPr>
                <a:spLocks noEditPoints="1"/>
              </p:cNvSpPr>
              <p:nvPr/>
            </p:nvSpPr>
            <p:spPr bwMode="auto">
              <a:xfrm>
                <a:off x="1470" y="1385"/>
                <a:ext cx="66" cy="144"/>
              </a:xfrm>
              <a:custGeom>
                <a:avLst/>
                <a:gdLst/>
                <a:ahLst/>
                <a:cxnLst>
                  <a:cxn ang="0">
                    <a:pos x="66" y="8"/>
                  </a:cxn>
                  <a:cxn ang="0">
                    <a:pos x="51" y="2"/>
                  </a:cxn>
                  <a:cxn ang="0">
                    <a:pos x="36" y="0"/>
                  </a:cxn>
                  <a:cxn ang="0">
                    <a:pos x="26" y="0"/>
                  </a:cxn>
                  <a:cxn ang="0">
                    <a:pos x="19" y="2"/>
                  </a:cxn>
                  <a:cxn ang="0">
                    <a:pos x="11" y="4"/>
                  </a:cxn>
                  <a:cxn ang="0">
                    <a:pos x="4" y="8"/>
                  </a:cxn>
                  <a:cxn ang="0">
                    <a:pos x="2" y="11"/>
                  </a:cxn>
                  <a:cxn ang="0">
                    <a:pos x="0" y="13"/>
                  </a:cxn>
                  <a:cxn ang="0">
                    <a:pos x="9" y="9"/>
                  </a:cxn>
                  <a:cxn ang="0">
                    <a:pos x="17" y="6"/>
                  </a:cxn>
                  <a:cxn ang="0">
                    <a:pos x="26" y="4"/>
                  </a:cxn>
                  <a:cxn ang="0">
                    <a:pos x="36" y="4"/>
                  </a:cxn>
                  <a:cxn ang="0">
                    <a:pos x="51" y="6"/>
                  </a:cxn>
                  <a:cxn ang="0">
                    <a:pos x="64" y="9"/>
                  </a:cxn>
                  <a:cxn ang="0">
                    <a:pos x="66" y="9"/>
                  </a:cxn>
                  <a:cxn ang="0">
                    <a:pos x="66" y="8"/>
                  </a:cxn>
                  <a:cxn ang="0">
                    <a:pos x="9" y="138"/>
                  </a:cxn>
                  <a:cxn ang="0">
                    <a:pos x="21" y="142"/>
                  </a:cxn>
                  <a:cxn ang="0">
                    <a:pos x="32" y="144"/>
                  </a:cxn>
                  <a:cxn ang="0">
                    <a:pos x="32" y="142"/>
                  </a:cxn>
                  <a:cxn ang="0">
                    <a:pos x="32" y="140"/>
                  </a:cxn>
                  <a:cxn ang="0">
                    <a:pos x="21" y="138"/>
                  </a:cxn>
                  <a:cxn ang="0">
                    <a:pos x="9" y="135"/>
                  </a:cxn>
                  <a:cxn ang="0">
                    <a:pos x="9" y="137"/>
                  </a:cxn>
                  <a:cxn ang="0">
                    <a:pos x="9" y="138"/>
                  </a:cxn>
                </a:cxnLst>
                <a:rect l="0" t="0" r="r" b="b"/>
                <a:pathLst>
                  <a:path w="66" h="144">
                    <a:moveTo>
                      <a:pt x="66" y="8"/>
                    </a:moveTo>
                    <a:lnTo>
                      <a:pt x="51" y="2"/>
                    </a:lnTo>
                    <a:lnTo>
                      <a:pt x="36" y="0"/>
                    </a:lnTo>
                    <a:lnTo>
                      <a:pt x="26" y="0"/>
                    </a:lnTo>
                    <a:lnTo>
                      <a:pt x="19" y="2"/>
                    </a:lnTo>
                    <a:lnTo>
                      <a:pt x="11" y="4"/>
                    </a:lnTo>
                    <a:lnTo>
                      <a:pt x="4" y="8"/>
                    </a:lnTo>
                    <a:lnTo>
                      <a:pt x="2" y="11"/>
                    </a:lnTo>
                    <a:lnTo>
                      <a:pt x="0" y="13"/>
                    </a:lnTo>
                    <a:lnTo>
                      <a:pt x="9" y="9"/>
                    </a:lnTo>
                    <a:lnTo>
                      <a:pt x="17" y="6"/>
                    </a:lnTo>
                    <a:lnTo>
                      <a:pt x="26" y="4"/>
                    </a:lnTo>
                    <a:lnTo>
                      <a:pt x="36" y="4"/>
                    </a:lnTo>
                    <a:lnTo>
                      <a:pt x="51" y="6"/>
                    </a:lnTo>
                    <a:lnTo>
                      <a:pt x="64" y="9"/>
                    </a:lnTo>
                    <a:lnTo>
                      <a:pt x="66" y="9"/>
                    </a:lnTo>
                    <a:lnTo>
                      <a:pt x="66" y="8"/>
                    </a:lnTo>
                    <a:close/>
                    <a:moveTo>
                      <a:pt x="9" y="138"/>
                    </a:moveTo>
                    <a:lnTo>
                      <a:pt x="21" y="142"/>
                    </a:lnTo>
                    <a:lnTo>
                      <a:pt x="32" y="144"/>
                    </a:lnTo>
                    <a:lnTo>
                      <a:pt x="32" y="142"/>
                    </a:lnTo>
                    <a:lnTo>
                      <a:pt x="32" y="140"/>
                    </a:lnTo>
                    <a:lnTo>
                      <a:pt x="21" y="138"/>
                    </a:lnTo>
                    <a:lnTo>
                      <a:pt x="9" y="135"/>
                    </a:lnTo>
                    <a:lnTo>
                      <a:pt x="9" y="137"/>
                    </a:lnTo>
                    <a:lnTo>
                      <a:pt x="9" y="138"/>
                    </a:lnTo>
                    <a:close/>
                  </a:path>
                </a:pathLst>
              </a:custGeom>
              <a:solidFill>
                <a:srgbClr val="EAAF5A"/>
              </a:solidFill>
              <a:ln w="9525">
                <a:noFill/>
                <a:round/>
                <a:headEnd/>
                <a:tailEnd/>
              </a:ln>
            </p:spPr>
            <p:txBody>
              <a:bodyPr/>
              <a:lstStyle/>
              <a:p>
                <a:endParaRPr lang="en-US"/>
              </a:p>
            </p:txBody>
          </p:sp>
          <p:sp>
            <p:nvSpPr>
              <p:cNvPr id="179605" name="Freeform 405"/>
              <p:cNvSpPr>
                <a:spLocks noEditPoints="1"/>
              </p:cNvSpPr>
              <p:nvPr/>
            </p:nvSpPr>
            <p:spPr bwMode="auto">
              <a:xfrm>
                <a:off x="1470" y="1387"/>
                <a:ext cx="66" cy="140"/>
              </a:xfrm>
              <a:custGeom>
                <a:avLst/>
                <a:gdLst/>
                <a:ahLst/>
                <a:cxnLst>
                  <a:cxn ang="0">
                    <a:pos x="66" y="7"/>
                  </a:cxn>
                  <a:cxn ang="0">
                    <a:pos x="51" y="2"/>
                  </a:cxn>
                  <a:cxn ang="0">
                    <a:pos x="36" y="0"/>
                  </a:cxn>
                  <a:cxn ang="0">
                    <a:pos x="26" y="0"/>
                  </a:cxn>
                  <a:cxn ang="0">
                    <a:pos x="19" y="2"/>
                  </a:cxn>
                  <a:cxn ang="0">
                    <a:pos x="9" y="6"/>
                  </a:cxn>
                  <a:cxn ang="0">
                    <a:pos x="2" y="9"/>
                  </a:cxn>
                  <a:cxn ang="0">
                    <a:pos x="0" y="11"/>
                  </a:cxn>
                  <a:cxn ang="0">
                    <a:pos x="0" y="15"/>
                  </a:cxn>
                  <a:cxn ang="0">
                    <a:pos x="7" y="9"/>
                  </a:cxn>
                  <a:cxn ang="0">
                    <a:pos x="17" y="6"/>
                  </a:cxn>
                  <a:cxn ang="0">
                    <a:pos x="26" y="4"/>
                  </a:cxn>
                  <a:cxn ang="0">
                    <a:pos x="36" y="4"/>
                  </a:cxn>
                  <a:cxn ang="0">
                    <a:pos x="51" y="6"/>
                  </a:cxn>
                  <a:cxn ang="0">
                    <a:pos x="64" y="9"/>
                  </a:cxn>
                  <a:cxn ang="0">
                    <a:pos x="64" y="7"/>
                  </a:cxn>
                  <a:cxn ang="0">
                    <a:pos x="66" y="7"/>
                  </a:cxn>
                  <a:cxn ang="0">
                    <a:pos x="9" y="135"/>
                  </a:cxn>
                  <a:cxn ang="0">
                    <a:pos x="21" y="138"/>
                  </a:cxn>
                  <a:cxn ang="0">
                    <a:pos x="32" y="140"/>
                  </a:cxn>
                  <a:cxn ang="0">
                    <a:pos x="32" y="138"/>
                  </a:cxn>
                  <a:cxn ang="0">
                    <a:pos x="32" y="136"/>
                  </a:cxn>
                  <a:cxn ang="0">
                    <a:pos x="21" y="135"/>
                  </a:cxn>
                  <a:cxn ang="0">
                    <a:pos x="7" y="129"/>
                  </a:cxn>
                  <a:cxn ang="0">
                    <a:pos x="7" y="131"/>
                  </a:cxn>
                  <a:cxn ang="0">
                    <a:pos x="7" y="131"/>
                  </a:cxn>
                  <a:cxn ang="0">
                    <a:pos x="9" y="133"/>
                  </a:cxn>
                  <a:cxn ang="0">
                    <a:pos x="9" y="135"/>
                  </a:cxn>
                </a:cxnLst>
                <a:rect l="0" t="0" r="r" b="b"/>
                <a:pathLst>
                  <a:path w="66" h="140">
                    <a:moveTo>
                      <a:pt x="66" y="7"/>
                    </a:moveTo>
                    <a:lnTo>
                      <a:pt x="51" y="2"/>
                    </a:lnTo>
                    <a:lnTo>
                      <a:pt x="36" y="0"/>
                    </a:lnTo>
                    <a:lnTo>
                      <a:pt x="26" y="0"/>
                    </a:lnTo>
                    <a:lnTo>
                      <a:pt x="19" y="2"/>
                    </a:lnTo>
                    <a:lnTo>
                      <a:pt x="9" y="6"/>
                    </a:lnTo>
                    <a:lnTo>
                      <a:pt x="2" y="9"/>
                    </a:lnTo>
                    <a:lnTo>
                      <a:pt x="0" y="11"/>
                    </a:lnTo>
                    <a:lnTo>
                      <a:pt x="0" y="15"/>
                    </a:lnTo>
                    <a:lnTo>
                      <a:pt x="7" y="9"/>
                    </a:lnTo>
                    <a:lnTo>
                      <a:pt x="17" y="6"/>
                    </a:lnTo>
                    <a:lnTo>
                      <a:pt x="26" y="4"/>
                    </a:lnTo>
                    <a:lnTo>
                      <a:pt x="36" y="4"/>
                    </a:lnTo>
                    <a:lnTo>
                      <a:pt x="51" y="6"/>
                    </a:lnTo>
                    <a:lnTo>
                      <a:pt x="64" y="9"/>
                    </a:lnTo>
                    <a:lnTo>
                      <a:pt x="64" y="7"/>
                    </a:lnTo>
                    <a:lnTo>
                      <a:pt x="66" y="7"/>
                    </a:lnTo>
                    <a:close/>
                    <a:moveTo>
                      <a:pt x="9" y="135"/>
                    </a:moveTo>
                    <a:lnTo>
                      <a:pt x="21" y="138"/>
                    </a:lnTo>
                    <a:lnTo>
                      <a:pt x="32" y="140"/>
                    </a:lnTo>
                    <a:lnTo>
                      <a:pt x="32" y="138"/>
                    </a:lnTo>
                    <a:lnTo>
                      <a:pt x="32" y="136"/>
                    </a:lnTo>
                    <a:lnTo>
                      <a:pt x="21" y="135"/>
                    </a:lnTo>
                    <a:lnTo>
                      <a:pt x="7" y="129"/>
                    </a:lnTo>
                    <a:lnTo>
                      <a:pt x="7" y="131"/>
                    </a:lnTo>
                    <a:lnTo>
                      <a:pt x="7" y="131"/>
                    </a:lnTo>
                    <a:lnTo>
                      <a:pt x="9" y="133"/>
                    </a:lnTo>
                    <a:lnTo>
                      <a:pt x="9" y="135"/>
                    </a:lnTo>
                    <a:close/>
                  </a:path>
                </a:pathLst>
              </a:custGeom>
              <a:solidFill>
                <a:srgbClr val="EBB15A"/>
              </a:solidFill>
              <a:ln w="9525">
                <a:noFill/>
                <a:round/>
                <a:headEnd/>
                <a:tailEnd/>
              </a:ln>
            </p:spPr>
            <p:txBody>
              <a:bodyPr/>
              <a:lstStyle/>
              <a:p>
                <a:endParaRPr lang="en-US"/>
              </a:p>
            </p:txBody>
          </p:sp>
        </p:grpSp>
        <p:grpSp>
          <p:nvGrpSpPr>
            <p:cNvPr id="5" name="Group 406"/>
            <p:cNvGrpSpPr>
              <a:grpSpLocks/>
            </p:cNvGrpSpPr>
            <p:nvPr/>
          </p:nvGrpSpPr>
          <p:grpSpPr bwMode="auto">
            <a:xfrm>
              <a:off x="1269" y="1389"/>
              <a:ext cx="1047" cy="1246"/>
              <a:chOff x="1269" y="1389"/>
              <a:chExt cx="1047" cy="1246"/>
            </a:xfrm>
          </p:grpSpPr>
          <p:sp>
            <p:nvSpPr>
              <p:cNvPr id="179607" name="Freeform 407"/>
              <p:cNvSpPr>
                <a:spLocks noEditPoints="1"/>
              </p:cNvSpPr>
              <p:nvPr/>
            </p:nvSpPr>
            <p:spPr bwMode="auto">
              <a:xfrm>
                <a:off x="1468" y="1389"/>
                <a:ext cx="66" cy="136"/>
              </a:xfrm>
              <a:custGeom>
                <a:avLst/>
                <a:gdLst/>
                <a:ahLst/>
                <a:cxnLst>
                  <a:cxn ang="0">
                    <a:pos x="66" y="5"/>
                  </a:cxn>
                  <a:cxn ang="0">
                    <a:pos x="53" y="2"/>
                  </a:cxn>
                  <a:cxn ang="0">
                    <a:pos x="38" y="0"/>
                  </a:cxn>
                  <a:cxn ang="0">
                    <a:pos x="28" y="0"/>
                  </a:cxn>
                  <a:cxn ang="0">
                    <a:pos x="19" y="2"/>
                  </a:cxn>
                  <a:cxn ang="0">
                    <a:pos x="11" y="5"/>
                  </a:cxn>
                  <a:cxn ang="0">
                    <a:pos x="2" y="9"/>
                  </a:cxn>
                  <a:cxn ang="0">
                    <a:pos x="2" y="13"/>
                  </a:cxn>
                  <a:cxn ang="0">
                    <a:pos x="0" y="15"/>
                  </a:cxn>
                  <a:cxn ang="0">
                    <a:pos x="9" y="11"/>
                  </a:cxn>
                  <a:cxn ang="0">
                    <a:pos x="17" y="7"/>
                  </a:cxn>
                  <a:cxn ang="0">
                    <a:pos x="28" y="4"/>
                  </a:cxn>
                  <a:cxn ang="0">
                    <a:pos x="38" y="4"/>
                  </a:cxn>
                  <a:cxn ang="0">
                    <a:pos x="53" y="5"/>
                  </a:cxn>
                  <a:cxn ang="0">
                    <a:pos x="66" y="9"/>
                  </a:cxn>
                  <a:cxn ang="0">
                    <a:pos x="66" y="7"/>
                  </a:cxn>
                  <a:cxn ang="0">
                    <a:pos x="66" y="5"/>
                  </a:cxn>
                  <a:cxn ang="0">
                    <a:pos x="11" y="131"/>
                  </a:cxn>
                  <a:cxn ang="0">
                    <a:pos x="23" y="134"/>
                  </a:cxn>
                  <a:cxn ang="0">
                    <a:pos x="34" y="136"/>
                  </a:cxn>
                  <a:cxn ang="0">
                    <a:pos x="34" y="134"/>
                  </a:cxn>
                  <a:cxn ang="0">
                    <a:pos x="36" y="133"/>
                  </a:cxn>
                  <a:cxn ang="0">
                    <a:pos x="21" y="131"/>
                  </a:cxn>
                  <a:cxn ang="0">
                    <a:pos x="9" y="125"/>
                  </a:cxn>
                  <a:cxn ang="0">
                    <a:pos x="9" y="127"/>
                  </a:cxn>
                  <a:cxn ang="0">
                    <a:pos x="9" y="129"/>
                  </a:cxn>
                  <a:cxn ang="0">
                    <a:pos x="11" y="129"/>
                  </a:cxn>
                  <a:cxn ang="0">
                    <a:pos x="11" y="131"/>
                  </a:cxn>
                </a:cxnLst>
                <a:rect l="0" t="0" r="r" b="b"/>
                <a:pathLst>
                  <a:path w="66" h="136">
                    <a:moveTo>
                      <a:pt x="66" y="5"/>
                    </a:moveTo>
                    <a:lnTo>
                      <a:pt x="53" y="2"/>
                    </a:lnTo>
                    <a:lnTo>
                      <a:pt x="38" y="0"/>
                    </a:lnTo>
                    <a:lnTo>
                      <a:pt x="28" y="0"/>
                    </a:lnTo>
                    <a:lnTo>
                      <a:pt x="19" y="2"/>
                    </a:lnTo>
                    <a:lnTo>
                      <a:pt x="11" y="5"/>
                    </a:lnTo>
                    <a:lnTo>
                      <a:pt x="2" y="9"/>
                    </a:lnTo>
                    <a:lnTo>
                      <a:pt x="2" y="13"/>
                    </a:lnTo>
                    <a:lnTo>
                      <a:pt x="0" y="15"/>
                    </a:lnTo>
                    <a:lnTo>
                      <a:pt x="9" y="11"/>
                    </a:lnTo>
                    <a:lnTo>
                      <a:pt x="17" y="7"/>
                    </a:lnTo>
                    <a:lnTo>
                      <a:pt x="28" y="4"/>
                    </a:lnTo>
                    <a:lnTo>
                      <a:pt x="38" y="4"/>
                    </a:lnTo>
                    <a:lnTo>
                      <a:pt x="53" y="5"/>
                    </a:lnTo>
                    <a:lnTo>
                      <a:pt x="66" y="9"/>
                    </a:lnTo>
                    <a:lnTo>
                      <a:pt x="66" y="7"/>
                    </a:lnTo>
                    <a:lnTo>
                      <a:pt x="66" y="5"/>
                    </a:lnTo>
                    <a:close/>
                    <a:moveTo>
                      <a:pt x="11" y="131"/>
                    </a:moveTo>
                    <a:lnTo>
                      <a:pt x="23" y="134"/>
                    </a:lnTo>
                    <a:lnTo>
                      <a:pt x="34" y="136"/>
                    </a:lnTo>
                    <a:lnTo>
                      <a:pt x="34" y="134"/>
                    </a:lnTo>
                    <a:lnTo>
                      <a:pt x="36" y="133"/>
                    </a:lnTo>
                    <a:lnTo>
                      <a:pt x="21" y="131"/>
                    </a:lnTo>
                    <a:lnTo>
                      <a:pt x="9" y="125"/>
                    </a:lnTo>
                    <a:lnTo>
                      <a:pt x="9" y="127"/>
                    </a:lnTo>
                    <a:lnTo>
                      <a:pt x="9" y="129"/>
                    </a:lnTo>
                    <a:lnTo>
                      <a:pt x="11" y="129"/>
                    </a:lnTo>
                    <a:lnTo>
                      <a:pt x="11" y="131"/>
                    </a:lnTo>
                    <a:close/>
                  </a:path>
                </a:pathLst>
              </a:custGeom>
              <a:solidFill>
                <a:srgbClr val="EBB25B"/>
              </a:solidFill>
              <a:ln w="9525">
                <a:noFill/>
                <a:round/>
                <a:headEnd/>
                <a:tailEnd/>
              </a:ln>
            </p:spPr>
            <p:txBody>
              <a:bodyPr/>
              <a:lstStyle/>
              <a:p>
                <a:endParaRPr lang="en-US"/>
              </a:p>
            </p:txBody>
          </p:sp>
          <p:sp>
            <p:nvSpPr>
              <p:cNvPr id="179608" name="Freeform 408"/>
              <p:cNvSpPr>
                <a:spLocks noEditPoints="1"/>
              </p:cNvSpPr>
              <p:nvPr/>
            </p:nvSpPr>
            <p:spPr bwMode="auto">
              <a:xfrm>
                <a:off x="1468" y="1391"/>
                <a:ext cx="66" cy="132"/>
              </a:xfrm>
              <a:custGeom>
                <a:avLst/>
                <a:gdLst/>
                <a:ahLst/>
                <a:cxnLst>
                  <a:cxn ang="0">
                    <a:pos x="66" y="5"/>
                  </a:cxn>
                  <a:cxn ang="0">
                    <a:pos x="53" y="2"/>
                  </a:cxn>
                  <a:cxn ang="0">
                    <a:pos x="38" y="0"/>
                  </a:cxn>
                  <a:cxn ang="0">
                    <a:pos x="28" y="0"/>
                  </a:cxn>
                  <a:cxn ang="0">
                    <a:pos x="19" y="2"/>
                  </a:cxn>
                  <a:cxn ang="0">
                    <a:pos x="9" y="5"/>
                  </a:cxn>
                  <a:cxn ang="0">
                    <a:pos x="2" y="11"/>
                  </a:cxn>
                  <a:cxn ang="0">
                    <a:pos x="0" y="13"/>
                  </a:cxn>
                  <a:cxn ang="0">
                    <a:pos x="0" y="17"/>
                  </a:cxn>
                  <a:cxn ang="0">
                    <a:pos x="8" y="11"/>
                  </a:cxn>
                  <a:cxn ang="0">
                    <a:pos x="17" y="7"/>
                  </a:cxn>
                  <a:cxn ang="0">
                    <a:pos x="27" y="3"/>
                  </a:cxn>
                  <a:cxn ang="0">
                    <a:pos x="38" y="3"/>
                  </a:cxn>
                  <a:cxn ang="0">
                    <a:pos x="51" y="5"/>
                  </a:cxn>
                  <a:cxn ang="0">
                    <a:pos x="64" y="9"/>
                  </a:cxn>
                  <a:cxn ang="0">
                    <a:pos x="66" y="7"/>
                  </a:cxn>
                  <a:cxn ang="0">
                    <a:pos x="66" y="5"/>
                  </a:cxn>
                  <a:cxn ang="0">
                    <a:pos x="9" y="125"/>
                  </a:cxn>
                  <a:cxn ang="0">
                    <a:pos x="23" y="131"/>
                  </a:cxn>
                  <a:cxn ang="0">
                    <a:pos x="34" y="132"/>
                  </a:cxn>
                  <a:cxn ang="0">
                    <a:pos x="36" y="131"/>
                  </a:cxn>
                  <a:cxn ang="0">
                    <a:pos x="36" y="129"/>
                  </a:cxn>
                  <a:cxn ang="0">
                    <a:pos x="21" y="127"/>
                  </a:cxn>
                  <a:cxn ang="0">
                    <a:pos x="9" y="121"/>
                  </a:cxn>
                  <a:cxn ang="0">
                    <a:pos x="9" y="123"/>
                  </a:cxn>
                  <a:cxn ang="0">
                    <a:pos x="9" y="125"/>
                  </a:cxn>
                </a:cxnLst>
                <a:rect l="0" t="0" r="r" b="b"/>
                <a:pathLst>
                  <a:path w="66" h="132">
                    <a:moveTo>
                      <a:pt x="66" y="5"/>
                    </a:moveTo>
                    <a:lnTo>
                      <a:pt x="53" y="2"/>
                    </a:lnTo>
                    <a:lnTo>
                      <a:pt x="38" y="0"/>
                    </a:lnTo>
                    <a:lnTo>
                      <a:pt x="28" y="0"/>
                    </a:lnTo>
                    <a:lnTo>
                      <a:pt x="19" y="2"/>
                    </a:lnTo>
                    <a:lnTo>
                      <a:pt x="9" y="5"/>
                    </a:lnTo>
                    <a:lnTo>
                      <a:pt x="2" y="11"/>
                    </a:lnTo>
                    <a:lnTo>
                      <a:pt x="0" y="13"/>
                    </a:lnTo>
                    <a:lnTo>
                      <a:pt x="0" y="17"/>
                    </a:lnTo>
                    <a:lnTo>
                      <a:pt x="8" y="11"/>
                    </a:lnTo>
                    <a:lnTo>
                      <a:pt x="17" y="7"/>
                    </a:lnTo>
                    <a:lnTo>
                      <a:pt x="27" y="3"/>
                    </a:lnTo>
                    <a:lnTo>
                      <a:pt x="38" y="3"/>
                    </a:lnTo>
                    <a:lnTo>
                      <a:pt x="51" y="5"/>
                    </a:lnTo>
                    <a:lnTo>
                      <a:pt x="64" y="9"/>
                    </a:lnTo>
                    <a:lnTo>
                      <a:pt x="66" y="7"/>
                    </a:lnTo>
                    <a:lnTo>
                      <a:pt x="66" y="5"/>
                    </a:lnTo>
                    <a:close/>
                    <a:moveTo>
                      <a:pt x="9" y="125"/>
                    </a:moveTo>
                    <a:lnTo>
                      <a:pt x="23" y="131"/>
                    </a:lnTo>
                    <a:lnTo>
                      <a:pt x="34" y="132"/>
                    </a:lnTo>
                    <a:lnTo>
                      <a:pt x="36" y="131"/>
                    </a:lnTo>
                    <a:lnTo>
                      <a:pt x="36" y="129"/>
                    </a:lnTo>
                    <a:lnTo>
                      <a:pt x="21" y="127"/>
                    </a:lnTo>
                    <a:lnTo>
                      <a:pt x="9" y="121"/>
                    </a:lnTo>
                    <a:lnTo>
                      <a:pt x="9" y="123"/>
                    </a:lnTo>
                    <a:lnTo>
                      <a:pt x="9" y="125"/>
                    </a:lnTo>
                    <a:close/>
                  </a:path>
                </a:pathLst>
              </a:custGeom>
              <a:solidFill>
                <a:srgbClr val="EBB35B"/>
              </a:solidFill>
              <a:ln w="9525">
                <a:noFill/>
                <a:round/>
                <a:headEnd/>
                <a:tailEnd/>
              </a:ln>
            </p:spPr>
            <p:txBody>
              <a:bodyPr/>
              <a:lstStyle/>
              <a:p>
                <a:endParaRPr lang="en-US"/>
              </a:p>
            </p:txBody>
          </p:sp>
          <p:sp>
            <p:nvSpPr>
              <p:cNvPr id="179609" name="Freeform 409"/>
              <p:cNvSpPr>
                <a:spLocks noEditPoints="1"/>
              </p:cNvSpPr>
              <p:nvPr/>
            </p:nvSpPr>
            <p:spPr bwMode="auto">
              <a:xfrm>
                <a:off x="1466" y="1393"/>
                <a:ext cx="68" cy="129"/>
              </a:xfrm>
              <a:custGeom>
                <a:avLst/>
                <a:gdLst/>
                <a:ahLst/>
                <a:cxnLst>
                  <a:cxn ang="0">
                    <a:pos x="68" y="5"/>
                  </a:cxn>
                  <a:cxn ang="0">
                    <a:pos x="55" y="1"/>
                  </a:cxn>
                  <a:cxn ang="0">
                    <a:pos x="40" y="0"/>
                  </a:cxn>
                  <a:cxn ang="0">
                    <a:pos x="30" y="0"/>
                  </a:cxn>
                  <a:cxn ang="0">
                    <a:pos x="19" y="3"/>
                  </a:cxn>
                  <a:cxn ang="0">
                    <a:pos x="11" y="7"/>
                  </a:cxn>
                  <a:cxn ang="0">
                    <a:pos x="2" y="11"/>
                  </a:cxn>
                  <a:cxn ang="0">
                    <a:pos x="2" y="15"/>
                  </a:cxn>
                  <a:cxn ang="0">
                    <a:pos x="0" y="19"/>
                  </a:cxn>
                  <a:cxn ang="0">
                    <a:pos x="8" y="13"/>
                  </a:cxn>
                  <a:cxn ang="0">
                    <a:pos x="19" y="7"/>
                  </a:cxn>
                  <a:cxn ang="0">
                    <a:pos x="29" y="3"/>
                  </a:cxn>
                  <a:cxn ang="0">
                    <a:pos x="40" y="3"/>
                  </a:cxn>
                  <a:cxn ang="0">
                    <a:pos x="53" y="5"/>
                  </a:cxn>
                  <a:cxn ang="0">
                    <a:pos x="66" y="9"/>
                  </a:cxn>
                  <a:cxn ang="0">
                    <a:pos x="66" y="7"/>
                  </a:cxn>
                  <a:cxn ang="0">
                    <a:pos x="68" y="5"/>
                  </a:cxn>
                  <a:cxn ang="0">
                    <a:pos x="11" y="121"/>
                  </a:cxn>
                  <a:cxn ang="0">
                    <a:pos x="23" y="127"/>
                  </a:cxn>
                  <a:cxn ang="0">
                    <a:pos x="38" y="129"/>
                  </a:cxn>
                  <a:cxn ang="0">
                    <a:pos x="38" y="127"/>
                  </a:cxn>
                  <a:cxn ang="0">
                    <a:pos x="38" y="125"/>
                  </a:cxn>
                  <a:cxn ang="0">
                    <a:pos x="23" y="121"/>
                  </a:cxn>
                  <a:cxn ang="0">
                    <a:pos x="10" y="115"/>
                  </a:cxn>
                  <a:cxn ang="0">
                    <a:pos x="11" y="119"/>
                  </a:cxn>
                  <a:cxn ang="0">
                    <a:pos x="11" y="121"/>
                  </a:cxn>
                </a:cxnLst>
                <a:rect l="0" t="0" r="r" b="b"/>
                <a:pathLst>
                  <a:path w="68" h="129">
                    <a:moveTo>
                      <a:pt x="68" y="5"/>
                    </a:moveTo>
                    <a:lnTo>
                      <a:pt x="55" y="1"/>
                    </a:lnTo>
                    <a:lnTo>
                      <a:pt x="40" y="0"/>
                    </a:lnTo>
                    <a:lnTo>
                      <a:pt x="30" y="0"/>
                    </a:lnTo>
                    <a:lnTo>
                      <a:pt x="19" y="3"/>
                    </a:lnTo>
                    <a:lnTo>
                      <a:pt x="11" y="7"/>
                    </a:lnTo>
                    <a:lnTo>
                      <a:pt x="2" y="11"/>
                    </a:lnTo>
                    <a:lnTo>
                      <a:pt x="2" y="15"/>
                    </a:lnTo>
                    <a:lnTo>
                      <a:pt x="0" y="19"/>
                    </a:lnTo>
                    <a:lnTo>
                      <a:pt x="8" y="13"/>
                    </a:lnTo>
                    <a:lnTo>
                      <a:pt x="19" y="7"/>
                    </a:lnTo>
                    <a:lnTo>
                      <a:pt x="29" y="3"/>
                    </a:lnTo>
                    <a:lnTo>
                      <a:pt x="40" y="3"/>
                    </a:lnTo>
                    <a:lnTo>
                      <a:pt x="53" y="5"/>
                    </a:lnTo>
                    <a:lnTo>
                      <a:pt x="66" y="9"/>
                    </a:lnTo>
                    <a:lnTo>
                      <a:pt x="66" y="7"/>
                    </a:lnTo>
                    <a:lnTo>
                      <a:pt x="68" y="5"/>
                    </a:lnTo>
                    <a:close/>
                    <a:moveTo>
                      <a:pt x="11" y="121"/>
                    </a:moveTo>
                    <a:lnTo>
                      <a:pt x="23" y="127"/>
                    </a:lnTo>
                    <a:lnTo>
                      <a:pt x="38" y="129"/>
                    </a:lnTo>
                    <a:lnTo>
                      <a:pt x="38" y="127"/>
                    </a:lnTo>
                    <a:lnTo>
                      <a:pt x="38" y="125"/>
                    </a:lnTo>
                    <a:lnTo>
                      <a:pt x="23" y="121"/>
                    </a:lnTo>
                    <a:lnTo>
                      <a:pt x="10" y="115"/>
                    </a:lnTo>
                    <a:lnTo>
                      <a:pt x="11" y="119"/>
                    </a:lnTo>
                    <a:lnTo>
                      <a:pt x="11" y="121"/>
                    </a:lnTo>
                    <a:close/>
                  </a:path>
                </a:pathLst>
              </a:custGeom>
              <a:solidFill>
                <a:srgbClr val="EBB55C"/>
              </a:solidFill>
              <a:ln w="9525">
                <a:noFill/>
                <a:round/>
                <a:headEnd/>
                <a:tailEnd/>
              </a:ln>
            </p:spPr>
            <p:txBody>
              <a:bodyPr/>
              <a:lstStyle/>
              <a:p>
                <a:endParaRPr lang="en-US"/>
              </a:p>
            </p:txBody>
          </p:sp>
          <p:sp>
            <p:nvSpPr>
              <p:cNvPr id="179610" name="Freeform 410"/>
              <p:cNvSpPr>
                <a:spLocks noEditPoints="1"/>
              </p:cNvSpPr>
              <p:nvPr/>
            </p:nvSpPr>
            <p:spPr bwMode="auto">
              <a:xfrm>
                <a:off x="1449" y="1394"/>
                <a:ext cx="83" cy="126"/>
              </a:xfrm>
              <a:custGeom>
                <a:avLst/>
                <a:gdLst/>
                <a:ahLst/>
                <a:cxnLst>
                  <a:cxn ang="0">
                    <a:pos x="83" y="6"/>
                  </a:cxn>
                  <a:cxn ang="0">
                    <a:pos x="70" y="2"/>
                  </a:cxn>
                  <a:cxn ang="0">
                    <a:pos x="57" y="0"/>
                  </a:cxn>
                  <a:cxn ang="0">
                    <a:pos x="46" y="0"/>
                  </a:cxn>
                  <a:cxn ang="0">
                    <a:pos x="36" y="4"/>
                  </a:cxn>
                  <a:cxn ang="0">
                    <a:pos x="27" y="8"/>
                  </a:cxn>
                  <a:cxn ang="0">
                    <a:pos x="19" y="14"/>
                  </a:cxn>
                  <a:cxn ang="0">
                    <a:pos x="17" y="18"/>
                  </a:cxn>
                  <a:cxn ang="0">
                    <a:pos x="15" y="21"/>
                  </a:cxn>
                  <a:cxn ang="0">
                    <a:pos x="25" y="14"/>
                  </a:cxn>
                  <a:cxn ang="0">
                    <a:pos x="34" y="8"/>
                  </a:cxn>
                  <a:cxn ang="0">
                    <a:pos x="46" y="6"/>
                  </a:cxn>
                  <a:cxn ang="0">
                    <a:pos x="57" y="4"/>
                  </a:cxn>
                  <a:cxn ang="0">
                    <a:pos x="70" y="6"/>
                  </a:cxn>
                  <a:cxn ang="0">
                    <a:pos x="82" y="10"/>
                  </a:cxn>
                  <a:cxn ang="0">
                    <a:pos x="83" y="8"/>
                  </a:cxn>
                  <a:cxn ang="0">
                    <a:pos x="83" y="6"/>
                  </a:cxn>
                  <a:cxn ang="0">
                    <a:pos x="28" y="118"/>
                  </a:cxn>
                  <a:cxn ang="0">
                    <a:pos x="40" y="124"/>
                  </a:cxn>
                  <a:cxn ang="0">
                    <a:pos x="55" y="126"/>
                  </a:cxn>
                  <a:cxn ang="0">
                    <a:pos x="55" y="124"/>
                  </a:cxn>
                  <a:cxn ang="0">
                    <a:pos x="55" y="122"/>
                  </a:cxn>
                  <a:cxn ang="0">
                    <a:pos x="47" y="120"/>
                  </a:cxn>
                  <a:cxn ang="0">
                    <a:pos x="40" y="118"/>
                  </a:cxn>
                  <a:cxn ang="0">
                    <a:pos x="32" y="116"/>
                  </a:cxn>
                  <a:cxn ang="0">
                    <a:pos x="27" y="112"/>
                  </a:cxn>
                  <a:cxn ang="0">
                    <a:pos x="27" y="114"/>
                  </a:cxn>
                  <a:cxn ang="0">
                    <a:pos x="28" y="118"/>
                  </a:cxn>
                  <a:cxn ang="0">
                    <a:pos x="0" y="73"/>
                  </a:cxn>
                  <a:cxn ang="0">
                    <a:pos x="0" y="74"/>
                  </a:cxn>
                  <a:cxn ang="0">
                    <a:pos x="0" y="74"/>
                  </a:cxn>
                  <a:cxn ang="0">
                    <a:pos x="0" y="74"/>
                  </a:cxn>
                  <a:cxn ang="0">
                    <a:pos x="0" y="74"/>
                  </a:cxn>
                  <a:cxn ang="0">
                    <a:pos x="0" y="74"/>
                  </a:cxn>
                  <a:cxn ang="0">
                    <a:pos x="0" y="73"/>
                  </a:cxn>
                </a:cxnLst>
                <a:rect l="0" t="0" r="r" b="b"/>
                <a:pathLst>
                  <a:path w="83" h="126">
                    <a:moveTo>
                      <a:pt x="83" y="6"/>
                    </a:moveTo>
                    <a:lnTo>
                      <a:pt x="70" y="2"/>
                    </a:lnTo>
                    <a:lnTo>
                      <a:pt x="57" y="0"/>
                    </a:lnTo>
                    <a:lnTo>
                      <a:pt x="46" y="0"/>
                    </a:lnTo>
                    <a:lnTo>
                      <a:pt x="36" y="4"/>
                    </a:lnTo>
                    <a:lnTo>
                      <a:pt x="27" y="8"/>
                    </a:lnTo>
                    <a:lnTo>
                      <a:pt x="19" y="14"/>
                    </a:lnTo>
                    <a:lnTo>
                      <a:pt x="17" y="18"/>
                    </a:lnTo>
                    <a:lnTo>
                      <a:pt x="15" y="21"/>
                    </a:lnTo>
                    <a:lnTo>
                      <a:pt x="25" y="14"/>
                    </a:lnTo>
                    <a:lnTo>
                      <a:pt x="34" y="8"/>
                    </a:lnTo>
                    <a:lnTo>
                      <a:pt x="46" y="6"/>
                    </a:lnTo>
                    <a:lnTo>
                      <a:pt x="57" y="4"/>
                    </a:lnTo>
                    <a:lnTo>
                      <a:pt x="70" y="6"/>
                    </a:lnTo>
                    <a:lnTo>
                      <a:pt x="82" y="10"/>
                    </a:lnTo>
                    <a:lnTo>
                      <a:pt x="83" y="8"/>
                    </a:lnTo>
                    <a:lnTo>
                      <a:pt x="83" y="6"/>
                    </a:lnTo>
                    <a:close/>
                    <a:moveTo>
                      <a:pt x="28" y="118"/>
                    </a:moveTo>
                    <a:lnTo>
                      <a:pt x="40" y="124"/>
                    </a:lnTo>
                    <a:lnTo>
                      <a:pt x="55" y="126"/>
                    </a:lnTo>
                    <a:lnTo>
                      <a:pt x="55" y="124"/>
                    </a:lnTo>
                    <a:lnTo>
                      <a:pt x="55" y="122"/>
                    </a:lnTo>
                    <a:lnTo>
                      <a:pt x="47" y="120"/>
                    </a:lnTo>
                    <a:lnTo>
                      <a:pt x="40" y="118"/>
                    </a:lnTo>
                    <a:lnTo>
                      <a:pt x="32" y="116"/>
                    </a:lnTo>
                    <a:lnTo>
                      <a:pt x="27" y="112"/>
                    </a:lnTo>
                    <a:lnTo>
                      <a:pt x="27" y="114"/>
                    </a:lnTo>
                    <a:lnTo>
                      <a:pt x="28" y="118"/>
                    </a:lnTo>
                    <a:close/>
                    <a:moveTo>
                      <a:pt x="0" y="73"/>
                    </a:moveTo>
                    <a:lnTo>
                      <a:pt x="0" y="74"/>
                    </a:lnTo>
                    <a:lnTo>
                      <a:pt x="0" y="74"/>
                    </a:lnTo>
                    <a:lnTo>
                      <a:pt x="0" y="74"/>
                    </a:lnTo>
                    <a:lnTo>
                      <a:pt x="0" y="74"/>
                    </a:lnTo>
                    <a:lnTo>
                      <a:pt x="0" y="74"/>
                    </a:lnTo>
                    <a:lnTo>
                      <a:pt x="0" y="73"/>
                    </a:lnTo>
                    <a:close/>
                  </a:path>
                </a:pathLst>
              </a:custGeom>
              <a:solidFill>
                <a:srgbClr val="ECB75C"/>
              </a:solidFill>
              <a:ln w="9525">
                <a:noFill/>
                <a:round/>
                <a:headEnd/>
                <a:tailEnd/>
              </a:ln>
            </p:spPr>
            <p:txBody>
              <a:bodyPr/>
              <a:lstStyle/>
              <a:p>
                <a:endParaRPr lang="en-US"/>
              </a:p>
            </p:txBody>
          </p:sp>
          <p:sp>
            <p:nvSpPr>
              <p:cNvPr id="179611" name="Freeform 411"/>
              <p:cNvSpPr>
                <a:spLocks noEditPoints="1"/>
              </p:cNvSpPr>
              <p:nvPr/>
            </p:nvSpPr>
            <p:spPr bwMode="auto">
              <a:xfrm>
                <a:off x="1449" y="1396"/>
                <a:ext cx="83" cy="122"/>
              </a:xfrm>
              <a:custGeom>
                <a:avLst/>
                <a:gdLst/>
                <a:ahLst/>
                <a:cxnLst>
                  <a:cxn ang="0">
                    <a:pos x="83" y="6"/>
                  </a:cxn>
                  <a:cxn ang="0">
                    <a:pos x="70" y="2"/>
                  </a:cxn>
                  <a:cxn ang="0">
                    <a:pos x="57" y="0"/>
                  </a:cxn>
                  <a:cxn ang="0">
                    <a:pos x="46" y="0"/>
                  </a:cxn>
                  <a:cxn ang="0">
                    <a:pos x="36" y="4"/>
                  </a:cxn>
                  <a:cxn ang="0">
                    <a:pos x="25" y="10"/>
                  </a:cxn>
                  <a:cxn ang="0">
                    <a:pos x="17" y="16"/>
                  </a:cxn>
                  <a:cxn ang="0">
                    <a:pos x="15" y="19"/>
                  </a:cxn>
                  <a:cxn ang="0">
                    <a:pos x="13" y="23"/>
                  </a:cxn>
                  <a:cxn ang="0">
                    <a:pos x="23" y="16"/>
                  </a:cxn>
                  <a:cxn ang="0">
                    <a:pos x="32" y="10"/>
                  </a:cxn>
                  <a:cxn ang="0">
                    <a:pos x="44" y="6"/>
                  </a:cxn>
                  <a:cxn ang="0">
                    <a:pos x="57" y="4"/>
                  </a:cxn>
                  <a:cxn ang="0">
                    <a:pos x="70" y="6"/>
                  </a:cxn>
                  <a:cxn ang="0">
                    <a:pos x="82" y="10"/>
                  </a:cxn>
                  <a:cxn ang="0">
                    <a:pos x="82" y="8"/>
                  </a:cxn>
                  <a:cxn ang="0">
                    <a:pos x="83" y="6"/>
                  </a:cxn>
                  <a:cxn ang="0">
                    <a:pos x="27" y="112"/>
                  </a:cxn>
                  <a:cxn ang="0">
                    <a:pos x="40" y="118"/>
                  </a:cxn>
                  <a:cxn ang="0">
                    <a:pos x="55" y="122"/>
                  </a:cxn>
                  <a:cxn ang="0">
                    <a:pos x="55" y="120"/>
                  </a:cxn>
                  <a:cxn ang="0">
                    <a:pos x="55" y="118"/>
                  </a:cxn>
                  <a:cxn ang="0">
                    <a:pos x="47" y="116"/>
                  </a:cxn>
                  <a:cxn ang="0">
                    <a:pos x="38" y="114"/>
                  </a:cxn>
                  <a:cxn ang="0">
                    <a:pos x="32" y="112"/>
                  </a:cxn>
                  <a:cxn ang="0">
                    <a:pos x="25" y="107"/>
                  </a:cxn>
                  <a:cxn ang="0">
                    <a:pos x="27" y="110"/>
                  </a:cxn>
                  <a:cxn ang="0">
                    <a:pos x="27" y="112"/>
                  </a:cxn>
                  <a:cxn ang="0">
                    <a:pos x="0" y="67"/>
                  </a:cxn>
                  <a:cxn ang="0">
                    <a:pos x="0" y="69"/>
                  </a:cxn>
                  <a:cxn ang="0">
                    <a:pos x="0" y="72"/>
                  </a:cxn>
                  <a:cxn ang="0">
                    <a:pos x="0" y="74"/>
                  </a:cxn>
                  <a:cxn ang="0">
                    <a:pos x="2" y="74"/>
                  </a:cxn>
                  <a:cxn ang="0">
                    <a:pos x="2" y="71"/>
                  </a:cxn>
                  <a:cxn ang="0">
                    <a:pos x="0" y="67"/>
                  </a:cxn>
                </a:cxnLst>
                <a:rect l="0" t="0" r="r" b="b"/>
                <a:pathLst>
                  <a:path w="83" h="122">
                    <a:moveTo>
                      <a:pt x="83" y="6"/>
                    </a:moveTo>
                    <a:lnTo>
                      <a:pt x="70" y="2"/>
                    </a:lnTo>
                    <a:lnTo>
                      <a:pt x="57" y="0"/>
                    </a:lnTo>
                    <a:lnTo>
                      <a:pt x="46" y="0"/>
                    </a:lnTo>
                    <a:lnTo>
                      <a:pt x="36" y="4"/>
                    </a:lnTo>
                    <a:lnTo>
                      <a:pt x="25" y="10"/>
                    </a:lnTo>
                    <a:lnTo>
                      <a:pt x="17" y="16"/>
                    </a:lnTo>
                    <a:lnTo>
                      <a:pt x="15" y="19"/>
                    </a:lnTo>
                    <a:lnTo>
                      <a:pt x="13" y="23"/>
                    </a:lnTo>
                    <a:lnTo>
                      <a:pt x="23" y="16"/>
                    </a:lnTo>
                    <a:lnTo>
                      <a:pt x="32" y="10"/>
                    </a:lnTo>
                    <a:lnTo>
                      <a:pt x="44" y="6"/>
                    </a:lnTo>
                    <a:lnTo>
                      <a:pt x="57" y="4"/>
                    </a:lnTo>
                    <a:lnTo>
                      <a:pt x="70" y="6"/>
                    </a:lnTo>
                    <a:lnTo>
                      <a:pt x="82" y="10"/>
                    </a:lnTo>
                    <a:lnTo>
                      <a:pt x="82" y="8"/>
                    </a:lnTo>
                    <a:lnTo>
                      <a:pt x="83" y="6"/>
                    </a:lnTo>
                    <a:close/>
                    <a:moveTo>
                      <a:pt x="27" y="112"/>
                    </a:moveTo>
                    <a:lnTo>
                      <a:pt x="40" y="118"/>
                    </a:lnTo>
                    <a:lnTo>
                      <a:pt x="55" y="122"/>
                    </a:lnTo>
                    <a:lnTo>
                      <a:pt x="55" y="120"/>
                    </a:lnTo>
                    <a:lnTo>
                      <a:pt x="55" y="118"/>
                    </a:lnTo>
                    <a:lnTo>
                      <a:pt x="47" y="116"/>
                    </a:lnTo>
                    <a:lnTo>
                      <a:pt x="38" y="114"/>
                    </a:lnTo>
                    <a:lnTo>
                      <a:pt x="32" y="112"/>
                    </a:lnTo>
                    <a:lnTo>
                      <a:pt x="25" y="107"/>
                    </a:lnTo>
                    <a:lnTo>
                      <a:pt x="27" y="110"/>
                    </a:lnTo>
                    <a:lnTo>
                      <a:pt x="27" y="112"/>
                    </a:lnTo>
                    <a:close/>
                    <a:moveTo>
                      <a:pt x="0" y="67"/>
                    </a:moveTo>
                    <a:lnTo>
                      <a:pt x="0" y="69"/>
                    </a:lnTo>
                    <a:lnTo>
                      <a:pt x="0" y="72"/>
                    </a:lnTo>
                    <a:lnTo>
                      <a:pt x="0" y="74"/>
                    </a:lnTo>
                    <a:lnTo>
                      <a:pt x="2" y="74"/>
                    </a:lnTo>
                    <a:lnTo>
                      <a:pt x="2" y="71"/>
                    </a:lnTo>
                    <a:lnTo>
                      <a:pt x="0" y="67"/>
                    </a:lnTo>
                    <a:close/>
                  </a:path>
                </a:pathLst>
              </a:custGeom>
              <a:solidFill>
                <a:srgbClr val="ECB85C"/>
              </a:solidFill>
              <a:ln w="9525">
                <a:noFill/>
                <a:round/>
                <a:headEnd/>
                <a:tailEnd/>
              </a:ln>
            </p:spPr>
            <p:txBody>
              <a:bodyPr/>
              <a:lstStyle/>
              <a:p>
                <a:endParaRPr lang="en-US"/>
              </a:p>
            </p:txBody>
          </p:sp>
          <p:sp>
            <p:nvSpPr>
              <p:cNvPr id="179612" name="Freeform 412"/>
              <p:cNvSpPr>
                <a:spLocks noEditPoints="1"/>
              </p:cNvSpPr>
              <p:nvPr/>
            </p:nvSpPr>
            <p:spPr bwMode="auto">
              <a:xfrm>
                <a:off x="1449" y="1398"/>
                <a:ext cx="82" cy="118"/>
              </a:xfrm>
              <a:custGeom>
                <a:avLst/>
                <a:gdLst/>
                <a:ahLst/>
                <a:cxnLst>
                  <a:cxn ang="0">
                    <a:pos x="82" y="6"/>
                  </a:cxn>
                  <a:cxn ang="0">
                    <a:pos x="70" y="2"/>
                  </a:cxn>
                  <a:cxn ang="0">
                    <a:pos x="57" y="0"/>
                  </a:cxn>
                  <a:cxn ang="0">
                    <a:pos x="46" y="2"/>
                  </a:cxn>
                  <a:cxn ang="0">
                    <a:pos x="34" y="4"/>
                  </a:cxn>
                  <a:cxn ang="0">
                    <a:pos x="25" y="10"/>
                  </a:cxn>
                  <a:cxn ang="0">
                    <a:pos x="15" y="17"/>
                  </a:cxn>
                  <a:cxn ang="0">
                    <a:pos x="13" y="21"/>
                  </a:cxn>
                  <a:cxn ang="0">
                    <a:pos x="13" y="27"/>
                  </a:cxn>
                  <a:cxn ang="0">
                    <a:pos x="21" y="17"/>
                  </a:cxn>
                  <a:cxn ang="0">
                    <a:pos x="32" y="10"/>
                  </a:cxn>
                  <a:cxn ang="0">
                    <a:pos x="44" y="6"/>
                  </a:cxn>
                  <a:cxn ang="0">
                    <a:pos x="57" y="4"/>
                  </a:cxn>
                  <a:cxn ang="0">
                    <a:pos x="70" y="6"/>
                  </a:cxn>
                  <a:cxn ang="0">
                    <a:pos x="82" y="10"/>
                  </a:cxn>
                  <a:cxn ang="0">
                    <a:pos x="82" y="8"/>
                  </a:cxn>
                  <a:cxn ang="0">
                    <a:pos x="82" y="6"/>
                  </a:cxn>
                  <a:cxn ang="0">
                    <a:pos x="0" y="69"/>
                  </a:cxn>
                  <a:cxn ang="0">
                    <a:pos x="0" y="70"/>
                  </a:cxn>
                  <a:cxn ang="0">
                    <a:pos x="0" y="70"/>
                  </a:cxn>
                  <a:cxn ang="0">
                    <a:pos x="2" y="72"/>
                  </a:cxn>
                  <a:cxn ang="0">
                    <a:pos x="6" y="76"/>
                  </a:cxn>
                  <a:cxn ang="0">
                    <a:pos x="4" y="67"/>
                  </a:cxn>
                  <a:cxn ang="0">
                    <a:pos x="2" y="59"/>
                  </a:cxn>
                  <a:cxn ang="0">
                    <a:pos x="2" y="59"/>
                  </a:cxn>
                  <a:cxn ang="0">
                    <a:pos x="2" y="57"/>
                  </a:cxn>
                  <a:cxn ang="0">
                    <a:pos x="0" y="63"/>
                  </a:cxn>
                  <a:cxn ang="0">
                    <a:pos x="0" y="69"/>
                  </a:cxn>
                  <a:cxn ang="0">
                    <a:pos x="27" y="108"/>
                  </a:cxn>
                  <a:cxn ang="0">
                    <a:pos x="32" y="112"/>
                  </a:cxn>
                  <a:cxn ang="0">
                    <a:pos x="40" y="114"/>
                  </a:cxn>
                  <a:cxn ang="0">
                    <a:pos x="47" y="116"/>
                  </a:cxn>
                  <a:cxn ang="0">
                    <a:pos x="55" y="118"/>
                  </a:cxn>
                  <a:cxn ang="0">
                    <a:pos x="55" y="116"/>
                  </a:cxn>
                  <a:cxn ang="0">
                    <a:pos x="55" y="114"/>
                  </a:cxn>
                  <a:cxn ang="0">
                    <a:pos x="46" y="112"/>
                  </a:cxn>
                  <a:cxn ang="0">
                    <a:pos x="38" y="110"/>
                  </a:cxn>
                  <a:cxn ang="0">
                    <a:pos x="30" y="106"/>
                  </a:cxn>
                  <a:cxn ang="0">
                    <a:pos x="23" y="103"/>
                  </a:cxn>
                  <a:cxn ang="0">
                    <a:pos x="25" y="105"/>
                  </a:cxn>
                  <a:cxn ang="0">
                    <a:pos x="27" y="108"/>
                  </a:cxn>
                </a:cxnLst>
                <a:rect l="0" t="0" r="r" b="b"/>
                <a:pathLst>
                  <a:path w="82" h="118">
                    <a:moveTo>
                      <a:pt x="82" y="6"/>
                    </a:moveTo>
                    <a:lnTo>
                      <a:pt x="70" y="2"/>
                    </a:lnTo>
                    <a:lnTo>
                      <a:pt x="57" y="0"/>
                    </a:lnTo>
                    <a:lnTo>
                      <a:pt x="46" y="2"/>
                    </a:lnTo>
                    <a:lnTo>
                      <a:pt x="34" y="4"/>
                    </a:lnTo>
                    <a:lnTo>
                      <a:pt x="25" y="10"/>
                    </a:lnTo>
                    <a:lnTo>
                      <a:pt x="15" y="17"/>
                    </a:lnTo>
                    <a:lnTo>
                      <a:pt x="13" y="21"/>
                    </a:lnTo>
                    <a:lnTo>
                      <a:pt x="13" y="27"/>
                    </a:lnTo>
                    <a:lnTo>
                      <a:pt x="21" y="17"/>
                    </a:lnTo>
                    <a:lnTo>
                      <a:pt x="32" y="10"/>
                    </a:lnTo>
                    <a:lnTo>
                      <a:pt x="44" y="6"/>
                    </a:lnTo>
                    <a:lnTo>
                      <a:pt x="57" y="4"/>
                    </a:lnTo>
                    <a:lnTo>
                      <a:pt x="70" y="6"/>
                    </a:lnTo>
                    <a:lnTo>
                      <a:pt x="82" y="10"/>
                    </a:lnTo>
                    <a:lnTo>
                      <a:pt x="82" y="8"/>
                    </a:lnTo>
                    <a:lnTo>
                      <a:pt x="82" y="6"/>
                    </a:lnTo>
                    <a:close/>
                    <a:moveTo>
                      <a:pt x="0" y="69"/>
                    </a:moveTo>
                    <a:lnTo>
                      <a:pt x="0" y="70"/>
                    </a:lnTo>
                    <a:lnTo>
                      <a:pt x="0" y="70"/>
                    </a:lnTo>
                    <a:lnTo>
                      <a:pt x="2" y="72"/>
                    </a:lnTo>
                    <a:lnTo>
                      <a:pt x="6" y="76"/>
                    </a:lnTo>
                    <a:lnTo>
                      <a:pt x="4" y="67"/>
                    </a:lnTo>
                    <a:lnTo>
                      <a:pt x="2" y="59"/>
                    </a:lnTo>
                    <a:lnTo>
                      <a:pt x="2" y="59"/>
                    </a:lnTo>
                    <a:lnTo>
                      <a:pt x="2" y="57"/>
                    </a:lnTo>
                    <a:lnTo>
                      <a:pt x="0" y="63"/>
                    </a:lnTo>
                    <a:lnTo>
                      <a:pt x="0" y="69"/>
                    </a:lnTo>
                    <a:close/>
                    <a:moveTo>
                      <a:pt x="27" y="108"/>
                    </a:moveTo>
                    <a:lnTo>
                      <a:pt x="32" y="112"/>
                    </a:lnTo>
                    <a:lnTo>
                      <a:pt x="40" y="114"/>
                    </a:lnTo>
                    <a:lnTo>
                      <a:pt x="47" y="116"/>
                    </a:lnTo>
                    <a:lnTo>
                      <a:pt x="55" y="118"/>
                    </a:lnTo>
                    <a:lnTo>
                      <a:pt x="55" y="116"/>
                    </a:lnTo>
                    <a:lnTo>
                      <a:pt x="55" y="114"/>
                    </a:lnTo>
                    <a:lnTo>
                      <a:pt x="46" y="112"/>
                    </a:lnTo>
                    <a:lnTo>
                      <a:pt x="38" y="110"/>
                    </a:lnTo>
                    <a:lnTo>
                      <a:pt x="30" y="106"/>
                    </a:lnTo>
                    <a:lnTo>
                      <a:pt x="23" y="103"/>
                    </a:lnTo>
                    <a:lnTo>
                      <a:pt x="25" y="105"/>
                    </a:lnTo>
                    <a:lnTo>
                      <a:pt x="27" y="108"/>
                    </a:lnTo>
                    <a:close/>
                  </a:path>
                </a:pathLst>
              </a:custGeom>
              <a:solidFill>
                <a:srgbClr val="ECBA5D"/>
              </a:solidFill>
              <a:ln w="9525">
                <a:noFill/>
                <a:round/>
                <a:headEnd/>
                <a:tailEnd/>
              </a:ln>
            </p:spPr>
            <p:txBody>
              <a:bodyPr/>
              <a:lstStyle/>
              <a:p>
                <a:endParaRPr lang="en-US"/>
              </a:p>
            </p:txBody>
          </p:sp>
          <p:sp>
            <p:nvSpPr>
              <p:cNvPr id="179613" name="Freeform 413"/>
              <p:cNvSpPr>
                <a:spLocks noEditPoints="1"/>
              </p:cNvSpPr>
              <p:nvPr/>
            </p:nvSpPr>
            <p:spPr bwMode="auto">
              <a:xfrm>
                <a:off x="1449" y="1400"/>
                <a:ext cx="82" cy="114"/>
              </a:xfrm>
              <a:custGeom>
                <a:avLst/>
                <a:gdLst/>
                <a:ahLst/>
                <a:cxnLst>
                  <a:cxn ang="0">
                    <a:pos x="82" y="6"/>
                  </a:cxn>
                  <a:cxn ang="0">
                    <a:pos x="70" y="2"/>
                  </a:cxn>
                  <a:cxn ang="0">
                    <a:pos x="57" y="0"/>
                  </a:cxn>
                  <a:cxn ang="0">
                    <a:pos x="44" y="2"/>
                  </a:cxn>
                  <a:cxn ang="0">
                    <a:pos x="32" y="6"/>
                  </a:cxn>
                  <a:cxn ang="0">
                    <a:pos x="23" y="12"/>
                  </a:cxn>
                  <a:cxn ang="0">
                    <a:pos x="13" y="19"/>
                  </a:cxn>
                  <a:cxn ang="0">
                    <a:pos x="11" y="27"/>
                  </a:cxn>
                  <a:cxn ang="0">
                    <a:pos x="9" y="32"/>
                  </a:cxn>
                  <a:cxn ang="0">
                    <a:pos x="9" y="32"/>
                  </a:cxn>
                  <a:cxn ang="0">
                    <a:pos x="9" y="34"/>
                  </a:cxn>
                  <a:cxn ang="0">
                    <a:pos x="13" y="27"/>
                  </a:cxn>
                  <a:cxn ang="0">
                    <a:pos x="17" y="21"/>
                  </a:cxn>
                  <a:cxn ang="0">
                    <a:pos x="23" y="17"/>
                  </a:cxn>
                  <a:cxn ang="0">
                    <a:pos x="28" y="12"/>
                  </a:cxn>
                  <a:cxn ang="0">
                    <a:pos x="34" y="8"/>
                  </a:cxn>
                  <a:cxn ang="0">
                    <a:pos x="42" y="6"/>
                  </a:cxn>
                  <a:cxn ang="0">
                    <a:pos x="49" y="4"/>
                  </a:cxn>
                  <a:cxn ang="0">
                    <a:pos x="57" y="4"/>
                  </a:cxn>
                  <a:cxn ang="0">
                    <a:pos x="68" y="6"/>
                  </a:cxn>
                  <a:cxn ang="0">
                    <a:pos x="80" y="10"/>
                  </a:cxn>
                  <a:cxn ang="0">
                    <a:pos x="82" y="8"/>
                  </a:cxn>
                  <a:cxn ang="0">
                    <a:pos x="82" y="6"/>
                  </a:cxn>
                  <a:cxn ang="0">
                    <a:pos x="0" y="63"/>
                  </a:cxn>
                  <a:cxn ang="0">
                    <a:pos x="2" y="67"/>
                  </a:cxn>
                  <a:cxn ang="0">
                    <a:pos x="2" y="70"/>
                  </a:cxn>
                  <a:cxn ang="0">
                    <a:pos x="6" y="74"/>
                  </a:cxn>
                  <a:cxn ang="0">
                    <a:pos x="8" y="76"/>
                  </a:cxn>
                  <a:cxn ang="0">
                    <a:pos x="6" y="67"/>
                  </a:cxn>
                  <a:cxn ang="0">
                    <a:pos x="4" y="57"/>
                  </a:cxn>
                  <a:cxn ang="0">
                    <a:pos x="4" y="51"/>
                  </a:cxn>
                  <a:cxn ang="0">
                    <a:pos x="6" y="46"/>
                  </a:cxn>
                  <a:cxn ang="0">
                    <a:pos x="4" y="49"/>
                  </a:cxn>
                  <a:cxn ang="0">
                    <a:pos x="4" y="53"/>
                  </a:cxn>
                  <a:cxn ang="0">
                    <a:pos x="2" y="57"/>
                  </a:cxn>
                  <a:cxn ang="0">
                    <a:pos x="0" y="63"/>
                  </a:cxn>
                  <a:cxn ang="0">
                    <a:pos x="25" y="103"/>
                  </a:cxn>
                  <a:cxn ang="0">
                    <a:pos x="32" y="108"/>
                  </a:cxn>
                  <a:cxn ang="0">
                    <a:pos x="38" y="110"/>
                  </a:cxn>
                  <a:cxn ang="0">
                    <a:pos x="47" y="112"/>
                  </a:cxn>
                  <a:cxn ang="0">
                    <a:pos x="55" y="114"/>
                  </a:cxn>
                  <a:cxn ang="0">
                    <a:pos x="55" y="112"/>
                  </a:cxn>
                  <a:cxn ang="0">
                    <a:pos x="55" y="110"/>
                  </a:cxn>
                  <a:cxn ang="0">
                    <a:pos x="46" y="108"/>
                  </a:cxn>
                  <a:cxn ang="0">
                    <a:pos x="36" y="106"/>
                  </a:cxn>
                  <a:cxn ang="0">
                    <a:pos x="28" y="101"/>
                  </a:cxn>
                  <a:cxn ang="0">
                    <a:pos x="21" y="97"/>
                  </a:cxn>
                  <a:cxn ang="0">
                    <a:pos x="23" y="99"/>
                  </a:cxn>
                  <a:cxn ang="0">
                    <a:pos x="25" y="103"/>
                  </a:cxn>
                </a:cxnLst>
                <a:rect l="0" t="0" r="r" b="b"/>
                <a:pathLst>
                  <a:path w="82" h="114">
                    <a:moveTo>
                      <a:pt x="82" y="6"/>
                    </a:moveTo>
                    <a:lnTo>
                      <a:pt x="70" y="2"/>
                    </a:lnTo>
                    <a:lnTo>
                      <a:pt x="57" y="0"/>
                    </a:lnTo>
                    <a:lnTo>
                      <a:pt x="44" y="2"/>
                    </a:lnTo>
                    <a:lnTo>
                      <a:pt x="32" y="6"/>
                    </a:lnTo>
                    <a:lnTo>
                      <a:pt x="23" y="12"/>
                    </a:lnTo>
                    <a:lnTo>
                      <a:pt x="13" y="19"/>
                    </a:lnTo>
                    <a:lnTo>
                      <a:pt x="11" y="27"/>
                    </a:lnTo>
                    <a:lnTo>
                      <a:pt x="9" y="32"/>
                    </a:lnTo>
                    <a:lnTo>
                      <a:pt x="9" y="32"/>
                    </a:lnTo>
                    <a:lnTo>
                      <a:pt x="9" y="34"/>
                    </a:lnTo>
                    <a:lnTo>
                      <a:pt x="13" y="27"/>
                    </a:lnTo>
                    <a:lnTo>
                      <a:pt x="17" y="21"/>
                    </a:lnTo>
                    <a:lnTo>
                      <a:pt x="23" y="17"/>
                    </a:lnTo>
                    <a:lnTo>
                      <a:pt x="28" y="12"/>
                    </a:lnTo>
                    <a:lnTo>
                      <a:pt x="34" y="8"/>
                    </a:lnTo>
                    <a:lnTo>
                      <a:pt x="42" y="6"/>
                    </a:lnTo>
                    <a:lnTo>
                      <a:pt x="49" y="4"/>
                    </a:lnTo>
                    <a:lnTo>
                      <a:pt x="57" y="4"/>
                    </a:lnTo>
                    <a:lnTo>
                      <a:pt x="68" y="6"/>
                    </a:lnTo>
                    <a:lnTo>
                      <a:pt x="80" y="10"/>
                    </a:lnTo>
                    <a:lnTo>
                      <a:pt x="82" y="8"/>
                    </a:lnTo>
                    <a:lnTo>
                      <a:pt x="82" y="6"/>
                    </a:lnTo>
                    <a:close/>
                    <a:moveTo>
                      <a:pt x="0" y="63"/>
                    </a:moveTo>
                    <a:lnTo>
                      <a:pt x="2" y="67"/>
                    </a:lnTo>
                    <a:lnTo>
                      <a:pt x="2" y="70"/>
                    </a:lnTo>
                    <a:lnTo>
                      <a:pt x="6" y="74"/>
                    </a:lnTo>
                    <a:lnTo>
                      <a:pt x="8" y="76"/>
                    </a:lnTo>
                    <a:lnTo>
                      <a:pt x="6" y="67"/>
                    </a:lnTo>
                    <a:lnTo>
                      <a:pt x="4" y="57"/>
                    </a:lnTo>
                    <a:lnTo>
                      <a:pt x="4" y="51"/>
                    </a:lnTo>
                    <a:lnTo>
                      <a:pt x="6" y="46"/>
                    </a:lnTo>
                    <a:lnTo>
                      <a:pt x="4" y="49"/>
                    </a:lnTo>
                    <a:lnTo>
                      <a:pt x="4" y="53"/>
                    </a:lnTo>
                    <a:lnTo>
                      <a:pt x="2" y="57"/>
                    </a:lnTo>
                    <a:lnTo>
                      <a:pt x="0" y="63"/>
                    </a:lnTo>
                    <a:close/>
                    <a:moveTo>
                      <a:pt x="25" y="103"/>
                    </a:moveTo>
                    <a:lnTo>
                      <a:pt x="32" y="108"/>
                    </a:lnTo>
                    <a:lnTo>
                      <a:pt x="38" y="110"/>
                    </a:lnTo>
                    <a:lnTo>
                      <a:pt x="47" y="112"/>
                    </a:lnTo>
                    <a:lnTo>
                      <a:pt x="55" y="114"/>
                    </a:lnTo>
                    <a:lnTo>
                      <a:pt x="55" y="112"/>
                    </a:lnTo>
                    <a:lnTo>
                      <a:pt x="55" y="110"/>
                    </a:lnTo>
                    <a:lnTo>
                      <a:pt x="46" y="108"/>
                    </a:lnTo>
                    <a:lnTo>
                      <a:pt x="36" y="106"/>
                    </a:lnTo>
                    <a:lnTo>
                      <a:pt x="28" y="101"/>
                    </a:lnTo>
                    <a:lnTo>
                      <a:pt x="21" y="97"/>
                    </a:lnTo>
                    <a:lnTo>
                      <a:pt x="23" y="99"/>
                    </a:lnTo>
                    <a:lnTo>
                      <a:pt x="25" y="103"/>
                    </a:lnTo>
                    <a:close/>
                  </a:path>
                </a:pathLst>
              </a:custGeom>
              <a:solidFill>
                <a:srgbClr val="ECBC5D"/>
              </a:solidFill>
              <a:ln w="9525">
                <a:noFill/>
                <a:round/>
                <a:headEnd/>
                <a:tailEnd/>
              </a:ln>
            </p:spPr>
            <p:txBody>
              <a:bodyPr/>
              <a:lstStyle/>
              <a:p>
                <a:endParaRPr lang="en-US"/>
              </a:p>
            </p:txBody>
          </p:sp>
          <p:sp>
            <p:nvSpPr>
              <p:cNvPr id="179614" name="Freeform 414"/>
              <p:cNvSpPr>
                <a:spLocks noEditPoints="1"/>
              </p:cNvSpPr>
              <p:nvPr/>
            </p:nvSpPr>
            <p:spPr bwMode="auto">
              <a:xfrm>
                <a:off x="1451" y="1402"/>
                <a:ext cx="80" cy="110"/>
              </a:xfrm>
              <a:custGeom>
                <a:avLst/>
                <a:gdLst/>
                <a:ahLst/>
                <a:cxnLst>
                  <a:cxn ang="0">
                    <a:pos x="80" y="6"/>
                  </a:cxn>
                  <a:cxn ang="0">
                    <a:pos x="68" y="2"/>
                  </a:cxn>
                  <a:cxn ang="0">
                    <a:pos x="55" y="0"/>
                  </a:cxn>
                  <a:cxn ang="0">
                    <a:pos x="42" y="2"/>
                  </a:cxn>
                  <a:cxn ang="0">
                    <a:pos x="30" y="6"/>
                  </a:cxn>
                  <a:cxn ang="0">
                    <a:pos x="19" y="13"/>
                  </a:cxn>
                  <a:cxn ang="0">
                    <a:pos x="11" y="23"/>
                  </a:cxn>
                  <a:cxn ang="0">
                    <a:pos x="9" y="27"/>
                  </a:cxn>
                  <a:cxn ang="0">
                    <a:pos x="7" y="30"/>
                  </a:cxn>
                  <a:cxn ang="0">
                    <a:pos x="4" y="42"/>
                  </a:cxn>
                  <a:cxn ang="0">
                    <a:pos x="2" y="51"/>
                  </a:cxn>
                  <a:cxn ang="0">
                    <a:pos x="0" y="53"/>
                  </a:cxn>
                  <a:cxn ang="0">
                    <a:pos x="0" y="53"/>
                  </a:cxn>
                  <a:cxn ang="0">
                    <a:pos x="0" y="55"/>
                  </a:cxn>
                  <a:cxn ang="0">
                    <a:pos x="0" y="55"/>
                  </a:cxn>
                  <a:cxn ang="0">
                    <a:pos x="2" y="63"/>
                  </a:cxn>
                  <a:cxn ang="0">
                    <a:pos x="4" y="72"/>
                  </a:cxn>
                  <a:cxn ang="0">
                    <a:pos x="6" y="74"/>
                  </a:cxn>
                  <a:cxn ang="0">
                    <a:pos x="9" y="78"/>
                  </a:cxn>
                  <a:cxn ang="0">
                    <a:pos x="9" y="78"/>
                  </a:cxn>
                  <a:cxn ang="0">
                    <a:pos x="9" y="78"/>
                  </a:cxn>
                  <a:cxn ang="0">
                    <a:pos x="6" y="66"/>
                  </a:cxn>
                  <a:cxn ang="0">
                    <a:pos x="4" y="55"/>
                  </a:cxn>
                  <a:cxn ang="0">
                    <a:pos x="6" y="44"/>
                  </a:cxn>
                  <a:cxn ang="0">
                    <a:pos x="7" y="34"/>
                  </a:cxn>
                  <a:cxn ang="0">
                    <a:pos x="13" y="27"/>
                  </a:cxn>
                  <a:cxn ang="0">
                    <a:pos x="19" y="19"/>
                  </a:cxn>
                  <a:cxn ang="0">
                    <a:pos x="26" y="13"/>
                  </a:cxn>
                  <a:cxn ang="0">
                    <a:pos x="36" y="8"/>
                  </a:cxn>
                  <a:cxn ang="0">
                    <a:pos x="45" y="4"/>
                  </a:cxn>
                  <a:cxn ang="0">
                    <a:pos x="55" y="4"/>
                  </a:cxn>
                  <a:cxn ang="0">
                    <a:pos x="66" y="6"/>
                  </a:cxn>
                  <a:cxn ang="0">
                    <a:pos x="78" y="10"/>
                  </a:cxn>
                  <a:cxn ang="0">
                    <a:pos x="78" y="8"/>
                  </a:cxn>
                  <a:cxn ang="0">
                    <a:pos x="80" y="6"/>
                  </a:cxn>
                  <a:cxn ang="0">
                    <a:pos x="21" y="99"/>
                  </a:cxn>
                  <a:cxn ang="0">
                    <a:pos x="28" y="102"/>
                  </a:cxn>
                  <a:cxn ang="0">
                    <a:pos x="36" y="106"/>
                  </a:cxn>
                  <a:cxn ang="0">
                    <a:pos x="44" y="108"/>
                  </a:cxn>
                  <a:cxn ang="0">
                    <a:pos x="53" y="110"/>
                  </a:cxn>
                  <a:cxn ang="0">
                    <a:pos x="53" y="108"/>
                  </a:cxn>
                  <a:cxn ang="0">
                    <a:pos x="53" y="106"/>
                  </a:cxn>
                  <a:cxn ang="0">
                    <a:pos x="44" y="104"/>
                  </a:cxn>
                  <a:cxn ang="0">
                    <a:pos x="32" y="101"/>
                  </a:cxn>
                  <a:cxn ang="0">
                    <a:pos x="25" y="95"/>
                  </a:cxn>
                  <a:cxn ang="0">
                    <a:pos x="17" y="89"/>
                  </a:cxn>
                  <a:cxn ang="0">
                    <a:pos x="19" y="93"/>
                  </a:cxn>
                  <a:cxn ang="0">
                    <a:pos x="21" y="99"/>
                  </a:cxn>
                </a:cxnLst>
                <a:rect l="0" t="0" r="r" b="b"/>
                <a:pathLst>
                  <a:path w="80" h="110">
                    <a:moveTo>
                      <a:pt x="80" y="6"/>
                    </a:moveTo>
                    <a:lnTo>
                      <a:pt x="68" y="2"/>
                    </a:lnTo>
                    <a:lnTo>
                      <a:pt x="55" y="0"/>
                    </a:lnTo>
                    <a:lnTo>
                      <a:pt x="42" y="2"/>
                    </a:lnTo>
                    <a:lnTo>
                      <a:pt x="30" y="6"/>
                    </a:lnTo>
                    <a:lnTo>
                      <a:pt x="19" y="13"/>
                    </a:lnTo>
                    <a:lnTo>
                      <a:pt x="11" y="23"/>
                    </a:lnTo>
                    <a:lnTo>
                      <a:pt x="9" y="27"/>
                    </a:lnTo>
                    <a:lnTo>
                      <a:pt x="7" y="30"/>
                    </a:lnTo>
                    <a:lnTo>
                      <a:pt x="4" y="42"/>
                    </a:lnTo>
                    <a:lnTo>
                      <a:pt x="2" y="51"/>
                    </a:lnTo>
                    <a:lnTo>
                      <a:pt x="0" y="53"/>
                    </a:lnTo>
                    <a:lnTo>
                      <a:pt x="0" y="53"/>
                    </a:lnTo>
                    <a:lnTo>
                      <a:pt x="0" y="55"/>
                    </a:lnTo>
                    <a:lnTo>
                      <a:pt x="0" y="55"/>
                    </a:lnTo>
                    <a:lnTo>
                      <a:pt x="2" y="63"/>
                    </a:lnTo>
                    <a:lnTo>
                      <a:pt x="4" y="72"/>
                    </a:lnTo>
                    <a:lnTo>
                      <a:pt x="6" y="74"/>
                    </a:lnTo>
                    <a:lnTo>
                      <a:pt x="9" y="78"/>
                    </a:lnTo>
                    <a:lnTo>
                      <a:pt x="9" y="78"/>
                    </a:lnTo>
                    <a:lnTo>
                      <a:pt x="9" y="78"/>
                    </a:lnTo>
                    <a:lnTo>
                      <a:pt x="6" y="66"/>
                    </a:lnTo>
                    <a:lnTo>
                      <a:pt x="4" y="55"/>
                    </a:lnTo>
                    <a:lnTo>
                      <a:pt x="6" y="44"/>
                    </a:lnTo>
                    <a:lnTo>
                      <a:pt x="7" y="34"/>
                    </a:lnTo>
                    <a:lnTo>
                      <a:pt x="13" y="27"/>
                    </a:lnTo>
                    <a:lnTo>
                      <a:pt x="19" y="19"/>
                    </a:lnTo>
                    <a:lnTo>
                      <a:pt x="26" y="13"/>
                    </a:lnTo>
                    <a:lnTo>
                      <a:pt x="36" y="8"/>
                    </a:lnTo>
                    <a:lnTo>
                      <a:pt x="45" y="4"/>
                    </a:lnTo>
                    <a:lnTo>
                      <a:pt x="55" y="4"/>
                    </a:lnTo>
                    <a:lnTo>
                      <a:pt x="66" y="6"/>
                    </a:lnTo>
                    <a:lnTo>
                      <a:pt x="78" y="10"/>
                    </a:lnTo>
                    <a:lnTo>
                      <a:pt x="78" y="8"/>
                    </a:lnTo>
                    <a:lnTo>
                      <a:pt x="80" y="6"/>
                    </a:lnTo>
                    <a:close/>
                    <a:moveTo>
                      <a:pt x="21" y="99"/>
                    </a:moveTo>
                    <a:lnTo>
                      <a:pt x="28" y="102"/>
                    </a:lnTo>
                    <a:lnTo>
                      <a:pt x="36" y="106"/>
                    </a:lnTo>
                    <a:lnTo>
                      <a:pt x="44" y="108"/>
                    </a:lnTo>
                    <a:lnTo>
                      <a:pt x="53" y="110"/>
                    </a:lnTo>
                    <a:lnTo>
                      <a:pt x="53" y="108"/>
                    </a:lnTo>
                    <a:lnTo>
                      <a:pt x="53" y="106"/>
                    </a:lnTo>
                    <a:lnTo>
                      <a:pt x="44" y="104"/>
                    </a:lnTo>
                    <a:lnTo>
                      <a:pt x="32" y="101"/>
                    </a:lnTo>
                    <a:lnTo>
                      <a:pt x="25" y="95"/>
                    </a:lnTo>
                    <a:lnTo>
                      <a:pt x="17" y="89"/>
                    </a:lnTo>
                    <a:lnTo>
                      <a:pt x="19" y="93"/>
                    </a:lnTo>
                    <a:lnTo>
                      <a:pt x="21" y="99"/>
                    </a:lnTo>
                    <a:close/>
                  </a:path>
                </a:pathLst>
              </a:custGeom>
              <a:solidFill>
                <a:srgbClr val="EDBC5E"/>
              </a:solidFill>
              <a:ln w="9525">
                <a:noFill/>
                <a:round/>
                <a:headEnd/>
                <a:tailEnd/>
              </a:ln>
            </p:spPr>
            <p:txBody>
              <a:bodyPr/>
              <a:lstStyle/>
              <a:p>
                <a:endParaRPr lang="en-US"/>
              </a:p>
            </p:txBody>
          </p:sp>
          <p:sp>
            <p:nvSpPr>
              <p:cNvPr id="179615" name="Freeform 415"/>
              <p:cNvSpPr>
                <a:spLocks/>
              </p:cNvSpPr>
              <p:nvPr/>
            </p:nvSpPr>
            <p:spPr bwMode="auto">
              <a:xfrm>
                <a:off x="1453" y="1404"/>
                <a:ext cx="76" cy="106"/>
              </a:xfrm>
              <a:custGeom>
                <a:avLst/>
                <a:gdLst/>
                <a:ahLst/>
                <a:cxnLst>
                  <a:cxn ang="0">
                    <a:pos x="76" y="6"/>
                  </a:cxn>
                  <a:cxn ang="0">
                    <a:pos x="64" y="2"/>
                  </a:cxn>
                  <a:cxn ang="0">
                    <a:pos x="53" y="0"/>
                  </a:cxn>
                  <a:cxn ang="0">
                    <a:pos x="45" y="0"/>
                  </a:cxn>
                  <a:cxn ang="0">
                    <a:pos x="38" y="2"/>
                  </a:cxn>
                  <a:cxn ang="0">
                    <a:pos x="30" y="4"/>
                  </a:cxn>
                  <a:cxn ang="0">
                    <a:pos x="24" y="8"/>
                  </a:cxn>
                  <a:cxn ang="0">
                    <a:pos x="19" y="13"/>
                  </a:cxn>
                  <a:cxn ang="0">
                    <a:pos x="13" y="17"/>
                  </a:cxn>
                  <a:cxn ang="0">
                    <a:pos x="9" y="23"/>
                  </a:cxn>
                  <a:cxn ang="0">
                    <a:pos x="5" y="30"/>
                  </a:cxn>
                  <a:cxn ang="0">
                    <a:pos x="4" y="36"/>
                  </a:cxn>
                  <a:cxn ang="0">
                    <a:pos x="2" y="42"/>
                  </a:cxn>
                  <a:cxn ang="0">
                    <a:pos x="0" y="47"/>
                  </a:cxn>
                  <a:cxn ang="0">
                    <a:pos x="0" y="53"/>
                  </a:cxn>
                  <a:cxn ang="0">
                    <a:pos x="2" y="63"/>
                  </a:cxn>
                  <a:cxn ang="0">
                    <a:pos x="4" y="72"/>
                  </a:cxn>
                  <a:cxn ang="0">
                    <a:pos x="5" y="74"/>
                  </a:cxn>
                  <a:cxn ang="0">
                    <a:pos x="7" y="76"/>
                  </a:cxn>
                  <a:cxn ang="0">
                    <a:pos x="13" y="83"/>
                  </a:cxn>
                  <a:cxn ang="0">
                    <a:pos x="17" y="93"/>
                  </a:cxn>
                  <a:cxn ang="0">
                    <a:pos x="24" y="97"/>
                  </a:cxn>
                  <a:cxn ang="0">
                    <a:pos x="32" y="102"/>
                  </a:cxn>
                  <a:cxn ang="0">
                    <a:pos x="42" y="104"/>
                  </a:cxn>
                  <a:cxn ang="0">
                    <a:pos x="51" y="106"/>
                  </a:cxn>
                  <a:cxn ang="0">
                    <a:pos x="51" y="104"/>
                  </a:cxn>
                  <a:cxn ang="0">
                    <a:pos x="51" y="102"/>
                  </a:cxn>
                  <a:cxn ang="0">
                    <a:pos x="42" y="100"/>
                  </a:cxn>
                  <a:cxn ang="0">
                    <a:pos x="32" y="97"/>
                  </a:cxn>
                  <a:cxn ang="0">
                    <a:pos x="24" y="93"/>
                  </a:cxn>
                  <a:cxn ang="0">
                    <a:pos x="17" y="87"/>
                  </a:cxn>
                  <a:cxn ang="0">
                    <a:pos x="11" y="80"/>
                  </a:cxn>
                  <a:cxn ang="0">
                    <a:pos x="7" y="72"/>
                  </a:cxn>
                  <a:cxn ang="0">
                    <a:pos x="5" y="63"/>
                  </a:cxn>
                  <a:cxn ang="0">
                    <a:pos x="4" y="53"/>
                  </a:cxn>
                  <a:cxn ang="0">
                    <a:pos x="5" y="44"/>
                  </a:cxn>
                  <a:cxn ang="0">
                    <a:pos x="7" y="34"/>
                  </a:cxn>
                  <a:cxn ang="0">
                    <a:pos x="13" y="25"/>
                  </a:cxn>
                  <a:cxn ang="0">
                    <a:pos x="19" y="19"/>
                  </a:cxn>
                  <a:cxn ang="0">
                    <a:pos x="26" y="11"/>
                  </a:cxn>
                  <a:cxn ang="0">
                    <a:pos x="34" y="8"/>
                  </a:cxn>
                  <a:cxn ang="0">
                    <a:pos x="43" y="4"/>
                  </a:cxn>
                  <a:cxn ang="0">
                    <a:pos x="53" y="4"/>
                  </a:cxn>
                  <a:cxn ang="0">
                    <a:pos x="64" y="6"/>
                  </a:cxn>
                  <a:cxn ang="0">
                    <a:pos x="74" y="9"/>
                  </a:cxn>
                  <a:cxn ang="0">
                    <a:pos x="74" y="9"/>
                  </a:cxn>
                  <a:cxn ang="0">
                    <a:pos x="74" y="8"/>
                  </a:cxn>
                  <a:cxn ang="0">
                    <a:pos x="76" y="8"/>
                  </a:cxn>
                  <a:cxn ang="0">
                    <a:pos x="76" y="6"/>
                  </a:cxn>
                </a:cxnLst>
                <a:rect l="0" t="0" r="r" b="b"/>
                <a:pathLst>
                  <a:path w="76" h="106">
                    <a:moveTo>
                      <a:pt x="76" y="6"/>
                    </a:moveTo>
                    <a:lnTo>
                      <a:pt x="64" y="2"/>
                    </a:lnTo>
                    <a:lnTo>
                      <a:pt x="53" y="0"/>
                    </a:lnTo>
                    <a:lnTo>
                      <a:pt x="45" y="0"/>
                    </a:lnTo>
                    <a:lnTo>
                      <a:pt x="38" y="2"/>
                    </a:lnTo>
                    <a:lnTo>
                      <a:pt x="30" y="4"/>
                    </a:lnTo>
                    <a:lnTo>
                      <a:pt x="24" y="8"/>
                    </a:lnTo>
                    <a:lnTo>
                      <a:pt x="19" y="13"/>
                    </a:lnTo>
                    <a:lnTo>
                      <a:pt x="13" y="17"/>
                    </a:lnTo>
                    <a:lnTo>
                      <a:pt x="9" y="23"/>
                    </a:lnTo>
                    <a:lnTo>
                      <a:pt x="5" y="30"/>
                    </a:lnTo>
                    <a:lnTo>
                      <a:pt x="4" y="36"/>
                    </a:lnTo>
                    <a:lnTo>
                      <a:pt x="2" y="42"/>
                    </a:lnTo>
                    <a:lnTo>
                      <a:pt x="0" y="47"/>
                    </a:lnTo>
                    <a:lnTo>
                      <a:pt x="0" y="53"/>
                    </a:lnTo>
                    <a:lnTo>
                      <a:pt x="2" y="63"/>
                    </a:lnTo>
                    <a:lnTo>
                      <a:pt x="4" y="72"/>
                    </a:lnTo>
                    <a:lnTo>
                      <a:pt x="5" y="74"/>
                    </a:lnTo>
                    <a:lnTo>
                      <a:pt x="7" y="76"/>
                    </a:lnTo>
                    <a:lnTo>
                      <a:pt x="13" y="83"/>
                    </a:lnTo>
                    <a:lnTo>
                      <a:pt x="17" y="93"/>
                    </a:lnTo>
                    <a:lnTo>
                      <a:pt x="24" y="97"/>
                    </a:lnTo>
                    <a:lnTo>
                      <a:pt x="32" y="102"/>
                    </a:lnTo>
                    <a:lnTo>
                      <a:pt x="42" y="104"/>
                    </a:lnTo>
                    <a:lnTo>
                      <a:pt x="51" y="106"/>
                    </a:lnTo>
                    <a:lnTo>
                      <a:pt x="51" y="104"/>
                    </a:lnTo>
                    <a:lnTo>
                      <a:pt x="51" y="102"/>
                    </a:lnTo>
                    <a:lnTo>
                      <a:pt x="42" y="100"/>
                    </a:lnTo>
                    <a:lnTo>
                      <a:pt x="32" y="97"/>
                    </a:lnTo>
                    <a:lnTo>
                      <a:pt x="24" y="93"/>
                    </a:lnTo>
                    <a:lnTo>
                      <a:pt x="17" y="87"/>
                    </a:lnTo>
                    <a:lnTo>
                      <a:pt x="11" y="80"/>
                    </a:lnTo>
                    <a:lnTo>
                      <a:pt x="7" y="72"/>
                    </a:lnTo>
                    <a:lnTo>
                      <a:pt x="5" y="63"/>
                    </a:lnTo>
                    <a:lnTo>
                      <a:pt x="4" y="53"/>
                    </a:lnTo>
                    <a:lnTo>
                      <a:pt x="5" y="44"/>
                    </a:lnTo>
                    <a:lnTo>
                      <a:pt x="7" y="34"/>
                    </a:lnTo>
                    <a:lnTo>
                      <a:pt x="13" y="25"/>
                    </a:lnTo>
                    <a:lnTo>
                      <a:pt x="19" y="19"/>
                    </a:lnTo>
                    <a:lnTo>
                      <a:pt x="26" y="11"/>
                    </a:lnTo>
                    <a:lnTo>
                      <a:pt x="34" y="8"/>
                    </a:lnTo>
                    <a:lnTo>
                      <a:pt x="43" y="4"/>
                    </a:lnTo>
                    <a:lnTo>
                      <a:pt x="53" y="4"/>
                    </a:lnTo>
                    <a:lnTo>
                      <a:pt x="64" y="6"/>
                    </a:lnTo>
                    <a:lnTo>
                      <a:pt x="74" y="9"/>
                    </a:lnTo>
                    <a:lnTo>
                      <a:pt x="74" y="9"/>
                    </a:lnTo>
                    <a:lnTo>
                      <a:pt x="74" y="8"/>
                    </a:lnTo>
                    <a:lnTo>
                      <a:pt x="76" y="8"/>
                    </a:lnTo>
                    <a:lnTo>
                      <a:pt x="76" y="6"/>
                    </a:lnTo>
                    <a:close/>
                  </a:path>
                </a:pathLst>
              </a:custGeom>
              <a:solidFill>
                <a:srgbClr val="EDBE5E"/>
              </a:solidFill>
              <a:ln w="9525">
                <a:noFill/>
                <a:round/>
                <a:headEnd/>
                <a:tailEnd/>
              </a:ln>
            </p:spPr>
            <p:txBody>
              <a:bodyPr/>
              <a:lstStyle/>
              <a:p>
                <a:endParaRPr lang="en-US"/>
              </a:p>
            </p:txBody>
          </p:sp>
          <p:sp>
            <p:nvSpPr>
              <p:cNvPr id="179616" name="Freeform 416"/>
              <p:cNvSpPr>
                <a:spLocks/>
              </p:cNvSpPr>
              <p:nvPr/>
            </p:nvSpPr>
            <p:spPr bwMode="auto">
              <a:xfrm>
                <a:off x="1455" y="1406"/>
                <a:ext cx="74" cy="102"/>
              </a:xfrm>
              <a:custGeom>
                <a:avLst/>
                <a:gdLst/>
                <a:ahLst/>
                <a:cxnLst>
                  <a:cxn ang="0">
                    <a:pos x="74" y="6"/>
                  </a:cxn>
                  <a:cxn ang="0">
                    <a:pos x="62" y="2"/>
                  </a:cxn>
                  <a:cxn ang="0">
                    <a:pos x="51" y="0"/>
                  </a:cxn>
                  <a:cxn ang="0">
                    <a:pos x="41" y="0"/>
                  </a:cxn>
                  <a:cxn ang="0">
                    <a:pos x="32" y="4"/>
                  </a:cxn>
                  <a:cxn ang="0">
                    <a:pos x="22" y="9"/>
                  </a:cxn>
                  <a:cxn ang="0">
                    <a:pos x="15" y="15"/>
                  </a:cxn>
                  <a:cxn ang="0">
                    <a:pos x="9" y="23"/>
                  </a:cxn>
                  <a:cxn ang="0">
                    <a:pos x="3" y="30"/>
                  </a:cxn>
                  <a:cxn ang="0">
                    <a:pos x="2" y="40"/>
                  </a:cxn>
                  <a:cxn ang="0">
                    <a:pos x="0" y="51"/>
                  </a:cxn>
                  <a:cxn ang="0">
                    <a:pos x="2" y="62"/>
                  </a:cxn>
                  <a:cxn ang="0">
                    <a:pos x="5" y="74"/>
                  </a:cxn>
                  <a:cxn ang="0">
                    <a:pos x="9" y="80"/>
                  </a:cxn>
                  <a:cxn ang="0">
                    <a:pos x="13" y="85"/>
                  </a:cxn>
                  <a:cxn ang="0">
                    <a:pos x="21" y="91"/>
                  </a:cxn>
                  <a:cxn ang="0">
                    <a:pos x="28" y="97"/>
                  </a:cxn>
                  <a:cxn ang="0">
                    <a:pos x="40" y="100"/>
                  </a:cxn>
                  <a:cxn ang="0">
                    <a:pos x="49" y="102"/>
                  </a:cxn>
                  <a:cxn ang="0">
                    <a:pos x="49" y="100"/>
                  </a:cxn>
                  <a:cxn ang="0">
                    <a:pos x="49" y="98"/>
                  </a:cxn>
                  <a:cxn ang="0">
                    <a:pos x="40" y="97"/>
                  </a:cxn>
                  <a:cxn ang="0">
                    <a:pos x="32" y="95"/>
                  </a:cxn>
                  <a:cxn ang="0">
                    <a:pos x="24" y="89"/>
                  </a:cxn>
                  <a:cxn ang="0">
                    <a:pos x="17" y="83"/>
                  </a:cxn>
                  <a:cxn ang="0">
                    <a:pos x="11" y="78"/>
                  </a:cxn>
                  <a:cxn ang="0">
                    <a:pos x="7" y="68"/>
                  </a:cxn>
                  <a:cxn ang="0">
                    <a:pos x="5" y="61"/>
                  </a:cxn>
                  <a:cxn ang="0">
                    <a:pos x="3" y="51"/>
                  </a:cxn>
                  <a:cxn ang="0">
                    <a:pos x="5" y="42"/>
                  </a:cxn>
                  <a:cxn ang="0">
                    <a:pos x="7" y="32"/>
                  </a:cxn>
                  <a:cxn ang="0">
                    <a:pos x="11" y="25"/>
                  </a:cxn>
                  <a:cxn ang="0">
                    <a:pos x="17" y="17"/>
                  </a:cxn>
                  <a:cxn ang="0">
                    <a:pos x="24" y="11"/>
                  </a:cxn>
                  <a:cxn ang="0">
                    <a:pos x="32" y="7"/>
                  </a:cxn>
                  <a:cxn ang="0">
                    <a:pos x="41" y="4"/>
                  </a:cxn>
                  <a:cxn ang="0">
                    <a:pos x="51" y="4"/>
                  </a:cxn>
                  <a:cxn ang="0">
                    <a:pos x="62" y="6"/>
                  </a:cxn>
                  <a:cxn ang="0">
                    <a:pos x="72" y="7"/>
                  </a:cxn>
                  <a:cxn ang="0">
                    <a:pos x="72" y="7"/>
                  </a:cxn>
                  <a:cxn ang="0">
                    <a:pos x="72" y="6"/>
                  </a:cxn>
                  <a:cxn ang="0">
                    <a:pos x="74" y="6"/>
                  </a:cxn>
                  <a:cxn ang="0">
                    <a:pos x="74" y="6"/>
                  </a:cxn>
                </a:cxnLst>
                <a:rect l="0" t="0" r="r" b="b"/>
                <a:pathLst>
                  <a:path w="74" h="102">
                    <a:moveTo>
                      <a:pt x="74" y="6"/>
                    </a:moveTo>
                    <a:lnTo>
                      <a:pt x="62" y="2"/>
                    </a:lnTo>
                    <a:lnTo>
                      <a:pt x="51" y="0"/>
                    </a:lnTo>
                    <a:lnTo>
                      <a:pt x="41" y="0"/>
                    </a:lnTo>
                    <a:lnTo>
                      <a:pt x="32" y="4"/>
                    </a:lnTo>
                    <a:lnTo>
                      <a:pt x="22" y="9"/>
                    </a:lnTo>
                    <a:lnTo>
                      <a:pt x="15" y="15"/>
                    </a:lnTo>
                    <a:lnTo>
                      <a:pt x="9" y="23"/>
                    </a:lnTo>
                    <a:lnTo>
                      <a:pt x="3" y="30"/>
                    </a:lnTo>
                    <a:lnTo>
                      <a:pt x="2" y="40"/>
                    </a:lnTo>
                    <a:lnTo>
                      <a:pt x="0" y="51"/>
                    </a:lnTo>
                    <a:lnTo>
                      <a:pt x="2" y="62"/>
                    </a:lnTo>
                    <a:lnTo>
                      <a:pt x="5" y="74"/>
                    </a:lnTo>
                    <a:lnTo>
                      <a:pt x="9" y="80"/>
                    </a:lnTo>
                    <a:lnTo>
                      <a:pt x="13" y="85"/>
                    </a:lnTo>
                    <a:lnTo>
                      <a:pt x="21" y="91"/>
                    </a:lnTo>
                    <a:lnTo>
                      <a:pt x="28" y="97"/>
                    </a:lnTo>
                    <a:lnTo>
                      <a:pt x="40" y="100"/>
                    </a:lnTo>
                    <a:lnTo>
                      <a:pt x="49" y="102"/>
                    </a:lnTo>
                    <a:lnTo>
                      <a:pt x="49" y="100"/>
                    </a:lnTo>
                    <a:lnTo>
                      <a:pt x="49" y="98"/>
                    </a:lnTo>
                    <a:lnTo>
                      <a:pt x="40" y="97"/>
                    </a:lnTo>
                    <a:lnTo>
                      <a:pt x="32" y="95"/>
                    </a:lnTo>
                    <a:lnTo>
                      <a:pt x="24" y="89"/>
                    </a:lnTo>
                    <a:lnTo>
                      <a:pt x="17" y="83"/>
                    </a:lnTo>
                    <a:lnTo>
                      <a:pt x="11" y="78"/>
                    </a:lnTo>
                    <a:lnTo>
                      <a:pt x="7" y="68"/>
                    </a:lnTo>
                    <a:lnTo>
                      <a:pt x="5" y="61"/>
                    </a:lnTo>
                    <a:lnTo>
                      <a:pt x="3" y="51"/>
                    </a:lnTo>
                    <a:lnTo>
                      <a:pt x="5" y="42"/>
                    </a:lnTo>
                    <a:lnTo>
                      <a:pt x="7" y="32"/>
                    </a:lnTo>
                    <a:lnTo>
                      <a:pt x="11" y="25"/>
                    </a:lnTo>
                    <a:lnTo>
                      <a:pt x="17" y="17"/>
                    </a:lnTo>
                    <a:lnTo>
                      <a:pt x="24" y="11"/>
                    </a:lnTo>
                    <a:lnTo>
                      <a:pt x="32" y="7"/>
                    </a:lnTo>
                    <a:lnTo>
                      <a:pt x="41" y="4"/>
                    </a:lnTo>
                    <a:lnTo>
                      <a:pt x="51" y="4"/>
                    </a:lnTo>
                    <a:lnTo>
                      <a:pt x="62" y="6"/>
                    </a:lnTo>
                    <a:lnTo>
                      <a:pt x="72" y="7"/>
                    </a:lnTo>
                    <a:lnTo>
                      <a:pt x="72" y="7"/>
                    </a:lnTo>
                    <a:lnTo>
                      <a:pt x="72" y="6"/>
                    </a:lnTo>
                    <a:lnTo>
                      <a:pt x="74" y="6"/>
                    </a:lnTo>
                    <a:lnTo>
                      <a:pt x="74" y="6"/>
                    </a:lnTo>
                    <a:close/>
                  </a:path>
                </a:pathLst>
              </a:custGeom>
              <a:solidFill>
                <a:srgbClr val="EDBF5F"/>
              </a:solidFill>
              <a:ln w="9525">
                <a:noFill/>
                <a:round/>
                <a:headEnd/>
                <a:tailEnd/>
              </a:ln>
            </p:spPr>
            <p:txBody>
              <a:bodyPr/>
              <a:lstStyle/>
              <a:p>
                <a:endParaRPr lang="en-US"/>
              </a:p>
            </p:txBody>
          </p:sp>
          <p:sp>
            <p:nvSpPr>
              <p:cNvPr id="179617" name="Freeform 417"/>
              <p:cNvSpPr>
                <a:spLocks/>
              </p:cNvSpPr>
              <p:nvPr/>
            </p:nvSpPr>
            <p:spPr bwMode="auto">
              <a:xfrm>
                <a:off x="1457" y="1408"/>
                <a:ext cx="70" cy="98"/>
              </a:xfrm>
              <a:custGeom>
                <a:avLst/>
                <a:gdLst/>
                <a:ahLst/>
                <a:cxnLst>
                  <a:cxn ang="0">
                    <a:pos x="70" y="5"/>
                  </a:cxn>
                  <a:cxn ang="0">
                    <a:pos x="60" y="2"/>
                  </a:cxn>
                  <a:cxn ang="0">
                    <a:pos x="49" y="0"/>
                  </a:cxn>
                  <a:cxn ang="0">
                    <a:pos x="39" y="0"/>
                  </a:cxn>
                  <a:cxn ang="0">
                    <a:pos x="30" y="4"/>
                  </a:cxn>
                  <a:cxn ang="0">
                    <a:pos x="22" y="7"/>
                  </a:cxn>
                  <a:cxn ang="0">
                    <a:pos x="15" y="15"/>
                  </a:cxn>
                  <a:cxn ang="0">
                    <a:pos x="9" y="21"/>
                  </a:cxn>
                  <a:cxn ang="0">
                    <a:pos x="3" y="30"/>
                  </a:cxn>
                  <a:cxn ang="0">
                    <a:pos x="1" y="40"/>
                  </a:cxn>
                  <a:cxn ang="0">
                    <a:pos x="0" y="49"/>
                  </a:cxn>
                  <a:cxn ang="0">
                    <a:pos x="1" y="59"/>
                  </a:cxn>
                  <a:cxn ang="0">
                    <a:pos x="3" y="68"/>
                  </a:cxn>
                  <a:cxn ang="0">
                    <a:pos x="7" y="76"/>
                  </a:cxn>
                  <a:cxn ang="0">
                    <a:pos x="13" y="83"/>
                  </a:cxn>
                  <a:cxn ang="0">
                    <a:pos x="20" y="89"/>
                  </a:cxn>
                  <a:cxn ang="0">
                    <a:pos x="28" y="93"/>
                  </a:cxn>
                  <a:cxn ang="0">
                    <a:pos x="38" y="96"/>
                  </a:cxn>
                  <a:cxn ang="0">
                    <a:pos x="47" y="98"/>
                  </a:cxn>
                  <a:cxn ang="0">
                    <a:pos x="47" y="96"/>
                  </a:cxn>
                  <a:cxn ang="0">
                    <a:pos x="47" y="95"/>
                  </a:cxn>
                  <a:cxn ang="0">
                    <a:pos x="39" y="93"/>
                  </a:cxn>
                  <a:cxn ang="0">
                    <a:pos x="30" y="91"/>
                  </a:cxn>
                  <a:cxn ang="0">
                    <a:pos x="22" y="85"/>
                  </a:cxn>
                  <a:cxn ang="0">
                    <a:pos x="17" y="79"/>
                  </a:cxn>
                  <a:cxn ang="0">
                    <a:pos x="11" y="74"/>
                  </a:cxn>
                  <a:cxn ang="0">
                    <a:pos x="7" y="66"/>
                  </a:cxn>
                  <a:cxn ang="0">
                    <a:pos x="5" y="59"/>
                  </a:cxn>
                  <a:cxn ang="0">
                    <a:pos x="3" y="49"/>
                  </a:cxn>
                  <a:cxn ang="0">
                    <a:pos x="5" y="40"/>
                  </a:cxn>
                  <a:cxn ang="0">
                    <a:pos x="7" y="32"/>
                  </a:cxn>
                  <a:cxn ang="0">
                    <a:pos x="11" y="23"/>
                  </a:cxn>
                  <a:cxn ang="0">
                    <a:pos x="17" y="17"/>
                  </a:cxn>
                  <a:cxn ang="0">
                    <a:pos x="24" y="11"/>
                  </a:cxn>
                  <a:cxn ang="0">
                    <a:pos x="32" y="7"/>
                  </a:cxn>
                  <a:cxn ang="0">
                    <a:pos x="39" y="4"/>
                  </a:cxn>
                  <a:cxn ang="0">
                    <a:pos x="49" y="4"/>
                  </a:cxn>
                  <a:cxn ang="0">
                    <a:pos x="60" y="5"/>
                  </a:cxn>
                  <a:cxn ang="0">
                    <a:pos x="70" y="7"/>
                  </a:cxn>
                  <a:cxn ang="0">
                    <a:pos x="70" y="5"/>
                  </a:cxn>
                  <a:cxn ang="0">
                    <a:pos x="70" y="5"/>
                  </a:cxn>
                </a:cxnLst>
                <a:rect l="0" t="0" r="r" b="b"/>
                <a:pathLst>
                  <a:path w="70" h="98">
                    <a:moveTo>
                      <a:pt x="70" y="5"/>
                    </a:moveTo>
                    <a:lnTo>
                      <a:pt x="60" y="2"/>
                    </a:lnTo>
                    <a:lnTo>
                      <a:pt x="49" y="0"/>
                    </a:lnTo>
                    <a:lnTo>
                      <a:pt x="39" y="0"/>
                    </a:lnTo>
                    <a:lnTo>
                      <a:pt x="30" y="4"/>
                    </a:lnTo>
                    <a:lnTo>
                      <a:pt x="22" y="7"/>
                    </a:lnTo>
                    <a:lnTo>
                      <a:pt x="15" y="15"/>
                    </a:lnTo>
                    <a:lnTo>
                      <a:pt x="9" y="21"/>
                    </a:lnTo>
                    <a:lnTo>
                      <a:pt x="3" y="30"/>
                    </a:lnTo>
                    <a:lnTo>
                      <a:pt x="1" y="40"/>
                    </a:lnTo>
                    <a:lnTo>
                      <a:pt x="0" y="49"/>
                    </a:lnTo>
                    <a:lnTo>
                      <a:pt x="1" y="59"/>
                    </a:lnTo>
                    <a:lnTo>
                      <a:pt x="3" y="68"/>
                    </a:lnTo>
                    <a:lnTo>
                      <a:pt x="7" y="76"/>
                    </a:lnTo>
                    <a:lnTo>
                      <a:pt x="13" y="83"/>
                    </a:lnTo>
                    <a:lnTo>
                      <a:pt x="20" y="89"/>
                    </a:lnTo>
                    <a:lnTo>
                      <a:pt x="28" y="93"/>
                    </a:lnTo>
                    <a:lnTo>
                      <a:pt x="38" y="96"/>
                    </a:lnTo>
                    <a:lnTo>
                      <a:pt x="47" y="98"/>
                    </a:lnTo>
                    <a:lnTo>
                      <a:pt x="47" y="96"/>
                    </a:lnTo>
                    <a:lnTo>
                      <a:pt x="47" y="95"/>
                    </a:lnTo>
                    <a:lnTo>
                      <a:pt x="39" y="93"/>
                    </a:lnTo>
                    <a:lnTo>
                      <a:pt x="30" y="91"/>
                    </a:lnTo>
                    <a:lnTo>
                      <a:pt x="22" y="85"/>
                    </a:lnTo>
                    <a:lnTo>
                      <a:pt x="17" y="79"/>
                    </a:lnTo>
                    <a:lnTo>
                      <a:pt x="11" y="74"/>
                    </a:lnTo>
                    <a:lnTo>
                      <a:pt x="7" y="66"/>
                    </a:lnTo>
                    <a:lnTo>
                      <a:pt x="5" y="59"/>
                    </a:lnTo>
                    <a:lnTo>
                      <a:pt x="3" y="49"/>
                    </a:lnTo>
                    <a:lnTo>
                      <a:pt x="5" y="40"/>
                    </a:lnTo>
                    <a:lnTo>
                      <a:pt x="7" y="32"/>
                    </a:lnTo>
                    <a:lnTo>
                      <a:pt x="11" y="23"/>
                    </a:lnTo>
                    <a:lnTo>
                      <a:pt x="17" y="17"/>
                    </a:lnTo>
                    <a:lnTo>
                      <a:pt x="24" y="11"/>
                    </a:lnTo>
                    <a:lnTo>
                      <a:pt x="32" y="7"/>
                    </a:lnTo>
                    <a:lnTo>
                      <a:pt x="39" y="4"/>
                    </a:lnTo>
                    <a:lnTo>
                      <a:pt x="49" y="4"/>
                    </a:lnTo>
                    <a:lnTo>
                      <a:pt x="60" y="5"/>
                    </a:lnTo>
                    <a:lnTo>
                      <a:pt x="70" y="7"/>
                    </a:lnTo>
                    <a:lnTo>
                      <a:pt x="70" y="5"/>
                    </a:lnTo>
                    <a:lnTo>
                      <a:pt x="70" y="5"/>
                    </a:lnTo>
                    <a:close/>
                  </a:path>
                </a:pathLst>
              </a:custGeom>
              <a:solidFill>
                <a:srgbClr val="EDC05F"/>
              </a:solidFill>
              <a:ln w="9525">
                <a:noFill/>
                <a:round/>
                <a:headEnd/>
                <a:tailEnd/>
              </a:ln>
            </p:spPr>
            <p:txBody>
              <a:bodyPr/>
              <a:lstStyle/>
              <a:p>
                <a:endParaRPr lang="en-US"/>
              </a:p>
            </p:txBody>
          </p:sp>
          <p:sp>
            <p:nvSpPr>
              <p:cNvPr id="179618" name="Freeform 418"/>
              <p:cNvSpPr>
                <a:spLocks/>
              </p:cNvSpPr>
              <p:nvPr/>
            </p:nvSpPr>
            <p:spPr bwMode="auto">
              <a:xfrm>
                <a:off x="1458" y="1410"/>
                <a:ext cx="69" cy="94"/>
              </a:xfrm>
              <a:custGeom>
                <a:avLst/>
                <a:gdLst/>
                <a:ahLst/>
                <a:cxnLst>
                  <a:cxn ang="0">
                    <a:pos x="69" y="3"/>
                  </a:cxn>
                  <a:cxn ang="0">
                    <a:pos x="59" y="2"/>
                  </a:cxn>
                  <a:cxn ang="0">
                    <a:pos x="48" y="0"/>
                  </a:cxn>
                  <a:cxn ang="0">
                    <a:pos x="38" y="0"/>
                  </a:cxn>
                  <a:cxn ang="0">
                    <a:pos x="29" y="3"/>
                  </a:cxn>
                  <a:cxn ang="0">
                    <a:pos x="21" y="7"/>
                  </a:cxn>
                  <a:cxn ang="0">
                    <a:pos x="14" y="13"/>
                  </a:cxn>
                  <a:cxn ang="0">
                    <a:pos x="8" y="21"/>
                  </a:cxn>
                  <a:cxn ang="0">
                    <a:pos x="4" y="28"/>
                  </a:cxn>
                  <a:cxn ang="0">
                    <a:pos x="2" y="38"/>
                  </a:cxn>
                  <a:cxn ang="0">
                    <a:pos x="0" y="47"/>
                  </a:cxn>
                  <a:cxn ang="0">
                    <a:pos x="2" y="57"/>
                  </a:cxn>
                  <a:cxn ang="0">
                    <a:pos x="4" y="64"/>
                  </a:cxn>
                  <a:cxn ang="0">
                    <a:pos x="8" y="74"/>
                  </a:cxn>
                  <a:cxn ang="0">
                    <a:pos x="14" y="79"/>
                  </a:cxn>
                  <a:cxn ang="0">
                    <a:pos x="21" y="85"/>
                  </a:cxn>
                  <a:cxn ang="0">
                    <a:pos x="29" y="91"/>
                  </a:cxn>
                  <a:cxn ang="0">
                    <a:pos x="37" y="93"/>
                  </a:cxn>
                  <a:cxn ang="0">
                    <a:pos x="46" y="94"/>
                  </a:cxn>
                  <a:cxn ang="0">
                    <a:pos x="46" y="93"/>
                  </a:cxn>
                  <a:cxn ang="0">
                    <a:pos x="46" y="91"/>
                  </a:cxn>
                  <a:cxn ang="0">
                    <a:pos x="46" y="91"/>
                  </a:cxn>
                  <a:cxn ang="0">
                    <a:pos x="46" y="91"/>
                  </a:cxn>
                  <a:cxn ang="0">
                    <a:pos x="38" y="89"/>
                  </a:cxn>
                  <a:cxn ang="0">
                    <a:pos x="31" y="87"/>
                  </a:cxn>
                  <a:cxn ang="0">
                    <a:pos x="23" y="83"/>
                  </a:cxn>
                  <a:cxn ang="0">
                    <a:pos x="18" y="77"/>
                  </a:cxn>
                  <a:cxn ang="0">
                    <a:pos x="12" y="70"/>
                  </a:cxn>
                  <a:cxn ang="0">
                    <a:pos x="8" y="64"/>
                  </a:cxn>
                  <a:cxn ang="0">
                    <a:pos x="6" y="55"/>
                  </a:cxn>
                  <a:cxn ang="0">
                    <a:pos x="4" y="47"/>
                  </a:cxn>
                  <a:cxn ang="0">
                    <a:pos x="6" y="38"/>
                  </a:cxn>
                  <a:cxn ang="0">
                    <a:pos x="8" y="30"/>
                  </a:cxn>
                  <a:cxn ang="0">
                    <a:pos x="12" y="22"/>
                  </a:cxn>
                  <a:cxn ang="0">
                    <a:pos x="18" y="17"/>
                  </a:cxn>
                  <a:cxn ang="0">
                    <a:pos x="23" y="11"/>
                  </a:cxn>
                  <a:cxn ang="0">
                    <a:pos x="31" y="7"/>
                  </a:cxn>
                  <a:cxn ang="0">
                    <a:pos x="38" y="3"/>
                  </a:cxn>
                  <a:cxn ang="0">
                    <a:pos x="48" y="3"/>
                  </a:cxn>
                  <a:cxn ang="0">
                    <a:pos x="57" y="5"/>
                  </a:cxn>
                  <a:cxn ang="0">
                    <a:pos x="67" y="7"/>
                  </a:cxn>
                  <a:cxn ang="0">
                    <a:pos x="69" y="5"/>
                  </a:cxn>
                  <a:cxn ang="0">
                    <a:pos x="69" y="3"/>
                  </a:cxn>
                </a:cxnLst>
                <a:rect l="0" t="0" r="r" b="b"/>
                <a:pathLst>
                  <a:path w="69" h="94">
                    <a:moveTo>
                      <a:pt x="69" y="3"/>
                    </a:moveTo>
                    <a:lnTo>
                      <a:pt x="59" y="2"/>
                    </a:lnTo>
                    <a:lnTo>
                      <a:pt x="48" y="0"/>
                    </a:lnTo>
                    <a:lnTo>
                      <a:pt x="38" y="0"/>
                    </a:lnTo>
                    <a:lnTo>
                      <a:pt x="29" y="3"/>
                    </a:lnTo>
                    <a:lnTo>
                      <a:pt x="21" y="7"/>
                    </a:lnTo>
                    <a:lnTo>
                      <a:pt x="14" y="13"/>
                    </a:lnTo>
                    <a:lnTo>
                      <a:pt x="8" y="21"/>
                    </a:lnTo>
                    <a:lnTo>
                      <a:pt x="4" y="28"/>
                    </a:lnTo>
                    <a:lnTo>
                      <a:pt x="2" y="38"/>
                    </a:lnTo>
                    <a:lnTo>
                      <a:pt x="0" y="47"/>
                    </a:lnTo>
                    <a:lnTo>
                      <a:pt x="2" y="57"/>
                    </a:lnTo>
                    <a:lnTo>
                      <a:pt x="4" y="64"/>
                    </a:lnTo>
                    <a:lnTo>
                      <a:pt x="8" y="74"/>
                    </a:lnTo>
                    <a:lnTo>
                      <a:pt x="14" y="79"/>
                    </a:lnTo>
                    <a:lnTo>
                      <a:pt x="21" y="85"/>
                    </a:lnTo>
                    <a:lnTo>
                      <a:pt x="29" y="91"/>
                    </a:lnTo>
                    <a:lnTo>
                      <a:pt x="37" y="93"/>
                    </a:lnTo>
                    <a:lnTo>
                      <a:pt x="46" y="94"/>
                    </a:lnTo>
                    <a:lnTo>
                      <a:pt x="46" y="93"/>
                    </a:lnTo>
                    <a:lnTo>
                      <a:pt x="46" y="91"/>
                    </a:lnTo>
                    <a:lnTo>
                      <a:pt x="46" y="91"/>
                    </a:lnTo>
                    <a:lnTo>
                      <a:pt x="46" y="91"/>
                    </a:lnTo>
                    <a:lnTo>
                      <a:pt x="38" y="89"/>
                    </a:lnTo>
                    <a:lnTo>
                      <a:pt x="31" y="87"/>
                    </a:lnTo>
                    <a:lnTo>
                      <a:pt x="23" y="83"/>
                    </a:lnTo>
                    <a:lnTo>
                      <a:pt x="18" y="77"/>
                    </a:lnTo>
                    <a:lnTo>
                      <a:pt x="12" y="70"/>
                    </a:lnTo>
                    <a:lnTo>
                      <a:pt x="8" y="64"/>
                    </a:lnTo>
                    <a:lnTo>
                      <a:pt x="6" y="55"/>
                    </a:lnTo>
                    <a:lnTo>
                      <a:pt x="4" y="47"/>
                    </a:lnTo>
                    <a:lnTo>
                      <a:pt x="6" y="38"/>
                    </a:lnTo>
                    <a:lnTo>
                      <a:pt x="8" y="30"/>
                    </a:lnTo>
                    <a:lnTo>
                      <a:pt x="12" y="22"/>
                    </a:lnTo>
                    <a:lnTo>
                      <a:pt x="18" y="17"/>
                    </a:lnTo>
                    <a:lnTo>
                      <a:pt x="23" y="11"/>
                    </a:lnTo>
                    <a:lnTo>
                      <a:pt x="31" y="7"/>
                    </a:lnTo>
                    <a:lnTo>
                      <a:pt x="38" y="3"/>
                    </a:lnTo>
                    <a:lnTo>
                      <a:pt x="48" y="3"/>
                    </a:lnTo>
                    <a:lnTo>
                      <a:pt x="57" y="5"/>
                    </a:lnTo>
                    <a:lnTo>
                      <a:pt x="67" y="7"/>
                    </a:lnTo>
                    <a:lnTo>
                      <a:pt x="69" y="5"/>
                    </a:lnTo>
                    <a:lnTo>
                      <a:pt x="69" y="3"/>
                    </a:lnTo>
                    <a:close/>
                  </a:path>
                </a:pathLst>
              </a:custGeom>
              <a:solidFill>
                <a:srgbClr val="EEC25F"/>
              </a:solidFill>
              <a:ln w="9525">
                <a:noFill/>
                <a:round/>
                <a:headEnd/>
                <a:tailEnd/>
              </a:ln>
            </p:spPr>
            <p:txBody>
              <a:bodyPr/>
              <a:lstStyle/>
              <a:p>
                <a:endParaRPr lang="en-US"/>
              </a:p>
            </p:txBody>
          </p:sp>
          <p:sp>
            <p:nvSpPr>
              <p:cNvPr id="179619" name="Freeform 419"/>
              <p:cNvSpPr>
                <a:spLocks/>
              </p:cNvSpPr>
              <p:nvPr/>
            </p:nvSpPr>
            <p:spPr bwMode="auto">
              <a:xfrm>
                <a:off x="1460" y="1412"/>
                <a:ext cx="67" cy="91"/>
              </a:xfrm>
              <a:custGeom>
                <a:avLst/>
                <a:gdLst/>
                <a:ahLst/>
                <a:cxnLst>
                  <a:cxn ang="0">
                    <a:pos x="67" y="3"/>
                  </a:cxn>
                  <a:cxn ang="0">
                    <a:pos x="57" y="1"/>
                  </a:cxn>
                  <a:cxn ang="0">
                    <a:pos x="46" y="0"/>
                  </a:cxn>
                  <a:cxn ang="0">
                    <a:pos x="36" y="0"/>
                  </a:cxn>
                  <a:cxn ang="0">
                    <a:pos x="29" y="3"/>
                  </a:cxn>
                  <a:cxn ang="0">
                    <a:pos x="21" y="7"/>
                  </a:cxn>
                  <a:cxn ang="0">
                    <a:pos x="14" y="13"/>
                  </a:cxn>
                  <a:cxn ang="0">
                    <a:pos x="8" y="19"/>
                  </a:cxn>
                  <a:cxn ang="0">
                    <a:pos x="4" y="28"/>
                  </a:cxn>
                  <a:cxn ang="0">
                    <a:pos x="2" y="36"/>
                  </a:cxn>
                  <a:cxn ang="0">
                    <a:pos x="0" y="45"/>
                  </a:cxn>
                  <a:cxn ang="0">
                    <a:pos x="2" y="55"/>
                  </a:cxn>
                  <a:cxn ang="0">
                    <a:pos x="4" y="62"/>
                  </a:cxn>
                  <a:cxn ang="0">
                    <a:pos x="8" y="70"/>
                  </a:cxn>
                  <a:cxn ang="0">
                    <a:pos x="14" y="75"/>
                  </a:cxn>
                  <a:cxn ang="0">
                    <a:pos x="19" y="81"/>
                  </a:cxn>
                  <a:cxn ang="0">
                    <a:pos x="27" y="87"/>
                  </a:cxn>
                  <a:cxn ang="0">
                    <a:pos x="36" y="89"/>
                  </a:cxn>
                  <a:cxn ang="0">
                    <a:pos x="44" y="91"/>
                  </a:cxn>
                  <a:cxn ang="0">
                    <a:pos x="44" y="91"/>
                  </a:cxn>
                  <a:cxn ang="0">
                    <a:pos x="44" y="89"/>
                  </a:cxn>
                  <a:cxn ang="0">
                    <a:pos x="44" y="89"/>
                  </a:cxn>
                  <a:cxn ang="0">
                    <a:pos x="44" y="87"/>
                  </a:cxn>
                  <a:cxn ang="0">
                    <a:pos x="36" y="85"/>
                  </a:cxn>
                  <a:cxn ang="0">
                    <a:pos x="29" y="83"/>
                  </a:cxn>
                  <a:cxn ang="0">
                    <a:pos x="23" y="79"/>
                  </a:cxn>
                  <a:cxn ang="0">
                    <a:pos x="16" y="74"/>
                  </a:cxn>
                  <a:cxn ang="0">
                    <a:pos x="12" y="68"/>
                  </a:cxn>
                  <a:cxn ang="0">
                    <a:pos x="8" y="60"/>
                  </a:cxn>
                  <a:cxn ang="0">
                    <a:pos x="6" y="53"/>
                  </a:cxn>
                  <a:cxn ang="0">
                    <a:pos x="4" y="45"/>
                  </a:cxn>
                  <a:cxn ang="0">
                    <a:pos x="6" y="36"/>
                  </a:cxn>
                  <a:cxn ang="0">
                    <a:pos x="8" y="28"/>
                  </a:cxn>
                  <a:cxn ang="0">
                    <a:pos x="12" y="22"/>
                  </a:cxn>
                  <a:cxn ang="0">
                    <a:pos x="17" y="15"/>
                  </a:cxn>
                  <a:cxn ang="0">
                    <a:pos x="23" y="11"/>
                  </a:cxn>
                  <a:cxn ang="0">
                    <a:pos x="31" y="7"/>
                  </a:cxn>
                  <a:cxn ang="0">
                    <a:pos x="38" y="3"/>
                  </a:cxn>
                  <a:cxn ang="0">
                    <a:pos x="46" y="3"/>
                  </a:cxn>
                  <a:cxn ang="0">
                    <a:pos x="55" y="5"/>
                  </a:cxn>
                  <a:cxn ang="0">
                    <a:pos x="65" y="7"/>
                  </a:cxn>
                  <a:cxn ang="0">
                    <a:pos x="65" y="5"/>
                  </a:cxn>
                  <a:cxn ang="0">
                    <a:pos x="67" y="3"/>
                  </a:cxn>
                </a:cxnLst>
                <a:rect l="0" t="0" r="r" b="b"/>
                <a:pathLst>
                  <a:path w="67" h="91">
                    <a:moveTo>
                      <a:pt x="67" y="3"/>
                    </a:moveTo>
                    <a:lnTo>
                      <a:pt x="57" y="1"/>
                    </a:lnTo>
                    <a:lnTo>
                      <a:pt x="46" y="0"/>
                    </a:lnTo>
                    <a:lnTo>
                      <a:pt x="36" y="0"/>
                    </a:lnTo>
                    <a:lnTo>
                      <a:pt x="29" y="3"/>
                    </a:lnTo>
                    <a:lnTo>
                      <a:pt x="21" y="7"/>
                    </a:lnTo>
                    <a:lnTo>
                      <a:pt x="14" y="13"/>
                    </a:lnTo>
                    <a:lnTo>
                      <a:pt x="8" y="19"/>
                    </a:lnTo>
                    <a:lnTo>
                      <a:pt x="4" y="28"/>
                    </a:lnTo>
                    <a:lnTo>
                      <a:pt x="2" y="36"/>
                    </a:lnTo>
                    <a:lnTo>
                      <a:pt x="0" y="45"/>
                    </a:lnTo>
                    <a:lnTo>
                      <a:pt x="2" y="55"/>
                    </a:lnTo>
                    <a:lnTo>
                      <a:pt x="4" y="62"/>
                    </a:lnTo>
                    <a:lnTo>
                      <a:pt x="8" y="70"/>
                    </a:lnTo>
                    <a:lnTo>
                      <a:pt x="14" y="75"/>
                    </a:lnTo>
                    <a:lnTo>
                      <a:pt x="19" y="81"/>
                    </a:lnTo>
                    <a:lnTo>
                      <a:pt x="27" y="87"/>
                    </a:lnTo>
                    <a:lnTo>
                      <a:pt x="36" y="89"/>
                    </a:lnTo>
                    <a:lnTo>
                      <a:pt x="44" y="91"/>
                    </a:lnTo>
                    <a:lnTo>
                      <a:pt x="44" y="91"/>
                    </a:lnTo>
                    <a:lnTo>
                      <a:pt x="44" y="89"/>
                    </a:lnTo>
                    <a:lnTo>
                      <a:pt x="44" y="89"/>
                    </a:lnTo>
                    <a:lnTo>
                      <a:pt x="44" y="87"/>
                    </a:lnTo>
                    <a:lnTo>
                      <a:pt x="36" y="85"/>
                    </a:lnTo>
                    <a:lnTo>
                      <a:pt x="29" y="83"/>
                    </a:lnTo>
                    <a:lnTo>
                      <a:pt x="23" y="79"/>
                    </a:lnTo>
                    <a:lnTo>
                      <a:pt x="16" y="74"/>
                    </a:lnTo>
                    <a:lnTo>
                      <a:pt x="12" y="68"/>
                    </a:lnTo>
                    <a:lnTo>
                      <a:pt x="8" y="60"/>
                    </a:lnTo>
                    <a:lnTo>
                      <a:pt x="6" y="53"/>
                    </a:lnTo>
                    <a:lnTo>
                      <a:pt x="4" y="45"/>
                    </a:lnTo>
                    <a:lnTo>
                      <a:pt x="6" y="36"/>
                    </a:lnTo>
                    <a:lnTo>
                      <a:pt x="8" y="28"/>
                    </a:lnTo>
                    <a:lnTo>
                      <a:pt x="12" y="22"/>
                    </a:lnTo>
                    <a:lnTo>
                      <a:pt x="17" y="15"/>
                    </a:lnTo>
                    <a:lnTo>
                      <a:pt x="23" y="11"/>
                    </a:lnTo>
                    <a:lnTo>
                      <a:pt x="31" y="7"/>
                    </a:lnTo>
                    <a:lnTo>
                      <a:pt x="38" y="3"/>
                    </a:lnTo>
                    <a:lnTo>
                      <a:pt x="46" y="3"/>
                    </a:lnTo>
                    <a:lnTo>
                      <a:pt x="55" y="5"/>
                    </a:lnTo>
                    <a:lnTo>
                      <a:pt x="65" y="7"/>
                    </a:lnTo>
                    <a:lnTo>
                      <a:pt x="65" y="5"/>
                    </a:lnTo>
                    <a:lnTo>
                      <a:pt x="67" y="3"/>
                    </a:lnTo>
                    <a:close/>
                  </a:path>
                </a:pathLst>
              </a:custGeom>
              <a:solidFill>
                <a:srgbClr val="EEC360"/>
              </a:solidFill>
              <a:ln w="9525">
                <a:noFill/>
                <a:round/>
                <a:headEnd/>
                <a:tailEnd/>
              </a:ln>
            </p:spPr>
            <p:txBody>
              <a:bodyPr/>
              <a:lstStyle/>
              <a:p>
                <a:endParaRPr lang="en-US"/>
              </a:p>
            </p:txBody>
          </p:sp>
          <p:sp>
            <p:nvSpPr>
              <p:cNvPr id="179620" name="Freeform 420"/>
              <p:cNvSpPr>
                <a:spLocks/>
              </p:cNvSpPr>
              <p:nvPr/>
            </p:nvSpPr>
            <p:spPr bwMode="auto">
              <a:xfrm>
                <a:off x="1462" y="1413"/>
                <a:ext cx="63" cy="88"/>
              </a:xfrm>
              <a:custGeom>
                <a:avLst/>
                <a:gdLst/>
                <a:ahLst/>
                <a:cxnLst>
                  <a:cxn ang="0">
                    <a:pos x="63" y="4"/>
                  </a:cxn>
                  <a:cxn ang="0">
                    <a:pos x="53" y="2"/>
                  </a:cxn>
                  <a:cxn ang="0">
                    <a:pos x="44" y="0"/>
                  </a:cxn>
                  <a:cxn ang="0">
                    <a:pos x="34" y="0"/>
                  </a:cxn>
                  <a:cxn ang="0">
                    <a:pos x="27" y="4"/>
                  </a:cxn>
                  <a:cxn ang="0">
                    <a:pos x="19" y="8"/>
                  </a:cxn>
                  <a:cxn ang="0">
                    <a:pos x="14" y="14"/>
                  </a:cxn>
                  <a:cxn ang="0">
                    <a:pos x="8" y="19"/>
                  </a:cxn>
                  <a:cxn ang="0">
                    <a:pos x="4" y="27"/>
                  </a:cxn>
                  <a:cxn ang="0">
                    <a:pos x="2" y="35"/>
                  </a:cxn>
                  <a:cxn ang="0">
                    <a:pos x="0" y="44"/>
                  </a:cxn>
                  <a:cxn ang="0">
                    <a:pos x="2" y="52"/>
                  </a:cxn>
                  <a:cxn ang="0">
                    <a:pos x="4" y="61"/>
                  </a:cxn>
                  <a:cxn ang="0">
                    <a:pos x="8" y="67"/>
                  </a:cxn>
                  <a:cxn ang="0">
                    <a:pos x="14" y="74"/>
                  </a:cxn>
                  <a:cxn ang="0">
                    <a:pos x="19" y="80"/>
                  </a:cxn>
                  <a:cxn ang="0">
                    <a:pos x="27" y="84"/>
                  </a:cxn>
                  <a:cxn ang="0">
                    <a:pos x="34" y="86"/>
                  </a:cxn>
                  <a:cxn ang="0">
                    <a:pos x="42" y="88"/>
                  </a:cxn>
                  <a:cxn ang="0">
                    <a:pos x="42" y="86"/>
                  </a:cxn>
                  <a:cxn ang="0">
                    <a:pos x="44" y="84"/>
                  </a:cxn>
                  <a:cxn ang="0">
                    <a:pos x="34" y="82"/>
                  </a:cxn>
                  <a:cxn ang="0">
                    <a:pos x="29" y="80"/>
                  </a:cxn>
                  <a:cxn ang="0">
                    <a:pos x="21" y="76"/>
                  </a:cxn>
                  <a:cxn ang="0">
                    <a:pos x="15" y="71"/>
                  </a:cxn>
                  <a:cxn ang="0">
                    <a:pos x="12" y="65"/>
                  </a:cxn>
                  <a:cxn ang="0">
                    <a:pos x="8" y="59"/>
                  </a:cxn>
                  <a:cxn ang="0">
                    <a:pos x="6" y="52"/>
                  </a:cxn>
                  <a:cxn ang="0">
                    <a:pos x="4" y="44"/>
                  </a:cxn>
                  <a:cxn ang="0">
                    <a:pos x="6" y="36"/>
                  </a:cxn>
                  <a:cxn ang="0">
                    <a:pos x="8" y="29"/>
                  </a:cxn>
                  <a:cxn ang="0">
                    <a:pos x="12" y="21"/>
                  </a:cxn>
                  <a:cxn ang="0">
                    <a:pos x="15" y="16"/>
                  </a:cxn>
                  <a:cxn ang="0">
                    <a:pos x="21" y="10"/>
                  </a:cxn>
                  <a:cxn ang="0">
                    <a:pos x="29" y="8"/>
                  </a:cxn>
                  <a:cxn ang="0">
                    <a:pos x="36" y="4"/>
                  </a:cxn>
                  <a:cxn ang="0">
                    <a:pos x="44" y="4"/>
                  </a:cxn>
                  <a:cxn ang="0">
                    <a:pos x="53" y="4"/>
                  </a:cxn>
                  <a:cxn ang="0">
                    <a:pos x="61" y="8"/>
                  </a:cxn>
                  <a:cxn ang="0">
                    <a:pos x="63" y="6"/>
                  </a:cxn>
                  <a:cxn ang="0">
                    <a:pos x="63" y="4"/>
                  </a:cxn>
                </a:cxnLst>
                <a:rect l="0" t="0" r="r" b="b"/>
                <a:pathLst>
                  <a:path w="63" h="88">
                    <a:moveTo>
                      <a:pt x="63" y="4"/>
                    </a:moveTo>
                    <a:lnTo>
                      <a:pt x="53" y="2"/>
                    </a:lnTo>
                    <a:lnTo>
                      <a:pt x="44" y="0"/>
                    </a:lnTo>
                    <a:lnTo>
                      <a:pt x="34" y="0"/>
                    </a:lnTo>
                    <a:lnTo>
                      <a:pt x="27" y="4"/>
                    </a:lnTo>
                    <a:lnTo>
                      <a:pt x="19" y="8"/>
                    </a:lnTo>
                    <a:lnTo>
                      <a:pt x="14" y="14"/>
                    </a:lnTo>
                    <a:lnTo>
                      <a:pt x="8" y="19"/>
                    </a:lnTo>
                    <a:lnTo>
                      <a:pt x="4" y="27"/>
                    </a:lnTo>
                    <a:lnTo>
                      <a:pt x="2" y="35"/>
                    </a:lnTo>
                    <a:lnTo>
                      <a:pt x="0" y="44"/>
                    </a:lnTo>
                    <a:lnTo>
                      <a:pt x="2" y="52"/>
                    </a:lnTo>
                    <a:lnTo>
                      <a:pt x="4" y="61"/>
                    </a:lnTo>
                    <a:lnTo>
                      <a:pt x="8" y="67"/>
                    </a:lnTo>
                    <a:lnTo>
                      <a:pt x="14" y="74"/>
                    </a:lnTo>
                    <a:lnTo>
                      <a:pt x="19" y="80"/>
                    </a:lnTo>
                    <a:lnTo>
                      <a:pt x="27" y="84"/>
                    </a:lnTo>
                    <a:lnTo>
                      <a:pt x="34" y="86"/>
                    </a:lnTo>
                    <a:lnTo>
                      <a:pt x="42" y="88"/>
                    </a:lnTo>
                    <a:lnTo>
                      <a:pt x="42" y="86"/>
                    </a:lnTo>
                    <a:lnTo>
                      <a:pt x="44" y="84"/>
                    </a:lnTo>
                    <a:lnTo>
                      <a:pt x="34" y="82"/>
                    </a:lnTo>
                    <a:lnTo>
                      <a:pt x="29" y="80"/>
                    </a:lnTo>
                    <a:lnTo>
                      <a:pt x="21" y="76"/>
                    </a:lnTo>
                    <a:lnTo>
                      <a:pt x="15" y="71"/>
                    </a:lnTo>
                    <a:lnTo>
                      <a:pt x="12" y="65"/>
                    </a:lnTo>
                    <a:lnTo>
                      <a:pt x="8" y="59"/>
                    </a:lnTo>
                    <a:lnTo>
                      <a:pt x="6" y="52"/>
                    </a:lnTo>
                    <a:lnTo>
                      <a:pt x="4" y="44"/>
                    </a:lnTo>
                    <a:lnTo>
                      <a:pt x="6" y="36"/>
                    </a:lnTo>
                    <a:lnTo>
                      <a:pt x="8" y="29"/>
                    </a:lnTo>
                    <a:lnTo>
                      <a:pt x="12" y="21"/>
                    </a:lnTo>
                    <a:lnTo>
                      <a:pt x="15" y="16"/>
                    </a:lnTo>
                    <a:lnTo>
                      <a:pt x="21" y="10"/>
                    </a:lnTo>
                    <a:lnTo>
                      <a:pt x="29" y="8"/>
                    </a:lnTo>
                    <a:lnTo>
                      <a:pt x="36" y="4"/>
                    </a:lnTo>
                    <a:lnTo>
                      <a:pt x="44" y="4"/>
                    </a:lnTo>
                    <a:lnTo>
                      <a:pt x="53" y="4"/>
                    </a:lnTo>
                    <a:lnTo>
                      <a:pt x="61" y="8"/>
                    </a:lnTo>
                    <a:lnTo>
                      <a:pt x="63" y="6"/>
                    </a:lnTo>
                    <a:lnTo>
                      <a:pt x="63" y="4"/>
                    </a:lnTo>
                    <a:close/>
                  </a:path>
                </a:pathLst>
              </a:custGeom>
              <a:solidFill>
                <a:srgbClr val="EEC560"/>
              </a:solidFill>
              <a:ln w="9525">
                <a:noFill/>
                <a:round/>
                <a:headEnd/>
                <a:tailEnd/>
              </a:ln>
            </p:spPr>
            <p:txBody>
              <a:bodyPr/>
              <a:lstStyle/>
              <a:p>
                <a:endParaRPr lang="en-US"/>
              </a:p>
            </p:txBody>
          </p:sp>
          <p:sp>
            <p:nvSpPr>
              <p:cNvPr id="179621" name="Freeform 421"/>
              <p:cNvSpPr>
                <a:spLocks/>
              </p:cNvSpPr>
              <p:nvPr/>
            </p:nvSpPr>
            <p:spPr bwMode="auto">
              <a:xfrm>
                <a:off x="1464" y="1415"/>
                <a:ext cx="61" cy="84"/>
              </a:xfrm>
              <a:custGeom>
                <a:avLst/>
                <a:gdLst/>
                <a:ahLst/>
                <a:cxnLst>
                  <a:cxn ang="0">
                    <a:pos x="61" y="4"/>
                  </a:cxn>
                  <a:cxn ang="0">
                    <a:pos x="51" y="2"/>
                  </a:cxn>
                  <a:cxn ang="0">
                    <a:pos x="42" y="0"/>
                  </a:cxn>
                  <a:cxn ang="0">
                    <a:pos x="34" y="0"/>
                  </a:cxn>
                  <a:cxn ang="0">
                    <a:pos x="27" y="4"/>
                  </a:cxn>
                  <a:cxn ang="0">
                    <a:pos x="19" y="8"/>
                  </a:cxn>
                  <a:cxn ang="0">
                    <a:pos x="13" y="12"/>
                  </a:cxn>
                  <a:cxn ang="0">
                    <a:pos x="8" y="19"/>
                  </a:cxn>
                  <a:cxn ang="0">
                    <a:pos x="4" y="25"/>
                  </a:cxn>
                  <a:cxn ang="0">
                    <a:pos x="2" y="33"/>
                  </a:cxn>
                  <a:cxn ang="0">
                    <a:pos x="0" y="42"/>
                  </a:cxn>
                  <a:cxn ang="0">
                    <a:pos x="2" y="50"/>
                  </a:cxn>
                  <a:cxn ang="0">
                    <a:pos x="4" y="57"/>
                  </a:cxn>
                  <a:cxn ang="0">
                    <a:pos x="8" y="65"/>
                  </a:cxn>
                  <a:cxn ang="0">
                    <a:pos x="12" y="71"/>
                  </a:cxn>
                  <a:cxn ang="0">
                    <a:pos x="19" y="76"/>
                  </a:cxn>
                  <a:cxn ang="0">
                    <a:pos x="25" y="80"/>
                  </a:cxn>
                  <a:cxn ang="0">
                    <a:pos x="32" y="82"/>
                  </a:cxn>
                  <a:cxn ang="0">
                    <a:pos x="40" y="84"/>
                  </a:cxn>
                  <a:cxn ang="0">
                    <a:pos x="42" y="82"/>
                  </a:cxn>
                  <a:cxn ang="0">
                    <a:pos x="42" y="80"/>
                  </a:cxn>
                  <a:cxn ang="0">
                    <a:pos x="34" y="78"/>
                  </a:cxn>
                  <a:cxn ang="0">
                    <a:pos x="27" y="76"/>
                  </a:cxn>
                  <a:cxn ang="0">
                    <a:pos x="21" y="72"/>
                  </a:cxn>
                  <a:cxn ang="0">
                    <a:pos x="15" y="69"/>
                  </a:cxn>
                  <a:cxn ang="0">
                    <a:pos x="10" y="63"/>
                  </a:cxn>
                  <a:cxn ang="0">
                    <a:pos x="8" y="55"/>
                  </a:cxn>
                  <a:cxn ang="0">
                    <a:pos x="6" y="50"/>
                  </a:cxn>
                  <a:cxn ang="0">
                    <a:pos x="4" y="42"/>
                  </a:cxn>
                  <a:cxn ang="0">
                    <a:pos x="6" y="34"/>
                  </a:cxn>
                  <a:cxn ang="0">
                    <a:pos x="8" y="27"/>
                  </a:cxn>
                  <a:cxn ang="0">
                    <a:pos x="12" y="21"/>
                  </a:cxn>
                  <a:cxn ang="0">
                    <a:pos x="15" y="16"/>
                  </a:cxn>
                  <a:cxn ang="0">
                    <a:pos x="21" y="10"/>
                  </a:cxn>
                  <a:cxn ang="0">
                    <a:pos x="27" y="6"/>
                  </a:cxn>
                  <a:cxn ang="0">
                    <a:pos x="34" y="4"/>
                  </a:cxn>
                  <a:cxn ang="0">
                    <a:pos x="42" y="4"/>
                  </a:cxn>
                  <a:cxn ang="0">
                    <a:pos x="51" y="4"/>
                  </a:cxn>
                  <a:cxn ang="0">
                    <a:pos x="59" y="8"/>
                  </a:cxn>
                  <a:cxn ang="0">
                    <a:pos x="59" y="6"/>
                  </a:cxn>
                  <a:cxn ang="0">
                    <a:pos x="61" y="4"/>
                  </a:cxn>
                </a:cxnLst>
                <a:rect l="0" t="0" r="r" b="b"/>
                <a:pathLst>
                  <a:path w="61" h="84">
                    <a:moveTo>
                      <a:pt x="61" y="4"/>
                    </a:moveTo>
                    <a:lnTo>
                      <a:pt x="51" y="2"/>
                    </a:lnTo>
                    <a:lnTo>
                      <a:pt x="42" y="0"/>
                    </a:lnTo>
                    <a:lnTo>
                      <a:pt x="34" y="0"/>
                    </a:lnTo>
                    <a:lnTo>
                      <a:pt x="27" y="4"/>
                    </a:lnTo>
                    <a:lnTo>
                      <a:pt x="19" y="8"/>
                    </a:lnTo>
                    <a:lnTo>
                      <a:pt x="13" y="12"/>
                    </a:lnTo>
                    <a:lnTo>
                      <a:pt x="8" y="19"/>
                    </a:lnTo>
                    <a:lnTo>
                      <a:pt x="4" y="25"/>
                    </a:lnTo>
                    <a:lnTo>
                      <a:pt x="2" y="33"/>
                    </a:lnTo>
                    <a:lnTo>
                      <a:pt x="0" y="42"/>
                    </a:lnTo>
                    <a:lnTo>
                      <a:pt x="2" y="50"/>
                    </a:lnTo>
                    <a:lnTo>
                      <a:pt x="4" y="57"/>
                    </a:lnTo>
                    <a:lnTo>
                      <a:pt x="8" y="65"/>
                    </a:lnTo>
                    <a:lnTo>
                      <a:pt x="12" y="71"/>
                    </a:lnTo>
                    <a:lnTo>
                      <a:pt x="19" y="76"/>
                    </a:lnTo>
                    <a:lnTo>
                      <a:pt x="25" y="80"/>
                    </a:lnTo>
                    <a:lnTo>
                      <a:pt x="32" y="82"/>
                    </a:lnTo>
                    <a:lnTo>
                      <a:pt x="40" y="84"/>
                    </a:lnTo>
                    <a:lnTo>
                      <a:pt x="42" y="82"/>
                    </a:lnTo>
                    <a:lnTo>
                      <a:pt x="42" y="80"/>
                    </a:lnTo>
                    <a:lnTo>
                      <a:pt x="34" y="78"/>
                    </a:lnTo>
                    <a:lnTo>
                      <a:pt x="27" y="76"/>
                    </a:lnTo>
                    <a:lnTo>
                      <a:pt x="21" y="72"/>
                    </a:lnTo>
                    <a:lnTo>
                      <a:pt x="15" y="69"/>
                    </a:lnTo>
                    <a:lnTo>
                      <a:pt x="10" y="63"/>
                    </a:lnTo>
                    <a:lnTo>
                      <a:pt x="8" y="55"/>
                    </a:lnTo>
                    <a:lnTo>
                      <a:pt x="6" y="50"/>
                    </a:lnTo>
                    <a:lnTo>
                      <a:pt x="4" y="42"/>
                    </a:lnTo>
                    <a:lnTo>
                      <a:pt x="6" y="34"/>
                    </a:lnTo>
                    <a:lnTo>
                      <a:pt x="8" y="27"/>
                    </a:lnTo>
                    <a:lnTo>
                      <a:pt x="12" y="21"/>
                    </a:lnTo>
                    <a:lnTo>
                      <a:pt x="15" y="16"/>
                    </a:lnTo>
                    <a:lnTo>
                      <a:pt x="21" y="10"/>
                    </a:lnTo>
                    <a:lnTo>
                      <a:pt x="27" y="6"/>
                    </a:lnTo>
                    <a:lnTo>
                      <a:pt x="34" y="4"/>
                    </a:lnTo>
                    <a:lnTo>
                      <a:pt x="42" y="4"/>
                    </a:lnTo>
                    <a:lnTo>
                      <a:pt x="51" y="4"/>
                    </a:lnTo>
                    <a:lnTo>
                      <a:pt x="59" y="8"/>
                    </a:lnTo>
                    <a:lnTo>
                      <a:pt x="59" y="6"/>
                    </a:lnTo>
                    <a:lnTo>
                      <a:pt x="61" y="4"/>
                    </a:lnTo>
                    <a:close/>
                  </a:path>
                </a:pathLst>
              </a:custGeom>
              <a:solidFill>
                <a:srgbClr val="EEC760"/>
              </a:solidFill>
              <a:ln w="9525">
                <a:noFill/>
                <a:round/>
                <a:headEnd/>
                <a:tailEnd/>
              </a:ln>
            </p:spPr>
            <p:txBody>
              <a:bodyPr/>
              <a:lstStyle/>
              <a:p>
                <a:endParaRPr lang="en-US"/>
              </a:p>
            </p:txBody>
          </p:sp>
          <p:sp>
            <p:nvSpPr>
              <p:cNvPr id="179622" name="Freeform 422"/>
              <p:cNvSpPr>
                <a:spLocks/>
              </p:cNvSpPr>
              <p:nvPr/>
            </p:nvSpPr>
            <p:spPr bwMode="auto">
              <a:xfrm>
                <a:off x="1466" y="1417"/>
                <a:ext cx="57" cy="80"/>
              </a:xfrm>
              <a:custGeom>
                <a:avLst/>
                <a:gdLst/>
                <a:ahLst/>
                <a:cxnLst>
                  <a:cxn ang="0">
                    <a:pos x="57" y="4"/>
                  </a:cxn>
                  <a:cxn ang="0">
                    <a:pos x="49" y="0"/>
                  </a:cxn>
                  <a:cxn ang="0">
                    <a:pos x="40" y="0"/>
                  </a:cxn>
                  <a:cxn ang="0">
                    <a:pos x="32" y="0"/>
                  </a:cxn>
                  <a:cxn ang="0">
                    <a:pos x="25" y="4"/>
                  </a:cxn>
                  <a:cxn ang="0">
                    <a:pos x="17" y="6"/>
                  </a:cxn>
                  <a:cxn ang="0">
                    <a:pos x="11" y="12"/>
                  </a:cxn>
                  <a:cxn ang="0">
                    <a:pos x="8" y="17"/>
                  </a:cxn>
                  <a:cxn ang="0">
                    <a:pos x="4" y="25"/>
                  </a:cxn>
                  <a:cxn ang="0">
                    <a:pos x="2" y="32"/>
                  </a:cxn>
                  <a:cxn ang="0">
                    <a:pos x="0" y="40"/>
                  </a:cxn>
                  <a:cxn ang="0">
                    <a:pos x="2" y="48"/>
                  </a:cxn>
                  <a:cxn ang="0">
                    <a:pos x="4" y="55"/>
                  </a:cxn>
                  <a:cxn ang="0">
                    <a:pos x="8" y="61"/>
                  </a:cxn>
                  <a:cxn ang="0">
                    <a:pos x="11" y="67"/>
                  </a:cxn>
                  <a:cxn ang="0">
                    <a:pos x="17" y="72"/>
                  </a:cxn>
                  <a:cxn ang="0">
                    <a:pos x="25" y="76"/>
                  </a:cxn>
                  <a:cxn ang="0">
                    <a:pos x="30" y="78"/>
                  </a:cxn>
                  <a:cxn ang="0">
                    <a:pos x="40" y="80"/>
                  </a:cxn>
                  <a:cxn ang="0">
                    <a:pos x="40" y="78"/>
                  </a:cxn>
                  <a:cxn ang="0">
                    <a:pos x="40" y="76"/>
                  </a:cxn>
                  <a:cxn ang="0">
                    <a:pos x="32" y="74"/>
                  </a:cxn>
                  <a:cxn ang="0">
                    <a:pos x="25" y="72"/>
                  </a:cxn>
                  <a:cxn ang="0">
                    <a:pos x="19" y="69"/>
                  </a:cxn>
                  <a:cxn ang="0">
                    <a:pos x="15" y="65"/>
                  </a:cxn>
                  <a:cxn ang="0">
                    <a:pos x="10" y="59"/>
                  </a:cxn>
                  <a:cxn ang="0">
                    <a:pos x="8" y="53"/>
                  </a:cxn>
                  <a:cxn ang="0">
                    <a:pos x="4" y="48"/>
                  </a:cxn>
                  <a:cxn ang="0">
                    <a:pos x="4" y="40"/>
                  </a:cxn>
                  <a:cxn ang="0">
                    <a:pos x="6" y="32"/>
                  </a:cxn>
                  <a:cxn ang="0">
                    <a:pos x="8" y="25"/>
                  </a:cxn>
                  <a:cxn ang="0">
                    <a:pos x="10" y="19"/>
                  </a:cxn>
                  <a:cxn ang="0">
                    <a:pos x="15" y="14"/>
                  </a:cxn>
                  <a:cxn ang="0">
                    <a:pos x="19" y="10"/>
                  </a:cxn>
                  <a:cxn ang="0">
                    <a:pos x="27" y="6"/>
                  </a:cxn>
                  <a:cxn ang="0">
                    <a:pos x="32" y="4"/>
                  </a:cxn>
                  <a:cxn ang="0">
                    <a:pos x="40" y="4"/>
                  </a:cxn>
                  <a:cxn ang="0">
                    <a:pos x="49" y="4"/>
                  </a:cxn>
                  <a:cxn ang="0">
                    <a:pos x="57" y="8"/>
                  </a:cxn>
                  <a:cxn ang="0">
                    <a:pos x="57" y="6"/>
                  </a:cxn>
                  <a:cxn ang="0">
                    <a:pos x="57" y="4"/>
                  </a:cxn>
                </a:cxnLst>
                <a:rect l="0" t="0" r="r" b="b"/>
                <a:pathLst>
                  <a:path w="57" h="80">
                    <a:moveTo>
                      <a:pt x="57" y="4"/>
                    </a:moveTo>
                    <a:lnTo>
                      <a:pt x="49" y="0"/>
                    </a:lnTo>
                    <a:lnTo>
                      <a:pt x="40" y="0"/>
                    </a:lnTo>
                    <a:lnTo>
                      <a:pt x="32" y="0"/>
                    </a:lnTo>
                    <a:lnTo>
                      <a:pt x="25" y="4"/>
                    </a:lnTo>
                    <a:lnTo>
                      <a:pt x="17" y="6"/>
                    </a:lnTo>
                    <a:lnTo>
                      <a:pt x="11" y="12"/>
                    </a:lnTo>
                    <a:lnTo>
                      <a:pt x="8" y="17"/>
                    </a:lnTo>
                    <a:lnTo>
                      <a:pt x="4" y="25"/>
                    </a:lnTo>
                    <a:lnTo>
                      <a:pt x="2" y="32"/>
                    </a:lnTo>
                    <a:lnTo>
                      <a:pt x="0" y="40"/>
                    </a:lnTo>
                    <a:lnTo>
                      <a:pt x="2" y="48"/>
                    </a:lnTo>
                    <a:lnTo>
                      <a:pt x="4" y="55"/>
                    </a:lnTo>
                    <a:lnTo>
                      <a:pt x="8" y="61"/>
                    </a:lnTo>
                    <a:lnTo>
                      <a:pt x="11" y="67"/>
                    </a:lnTo>
                    <a:lnTo>
                      <a:pt x="17" y="72"/>
                    </a:lnTo>
                    <a:lnTo>
                      <a:pt x="25" y="76"/>
                    </a:lnTo>
                    <a:lnTo>
                      <a:pt x="30" y="78"/>
                    </a:lnTo>
                    <a:lnTo>
                      <a:pt x="40" y="80"/>
                    </a:lnTo>
                    <a:lnTo>
                      <a:pt x="40" y="78"/>
                    </a:lnTo>
                    <a:lnTo>
                      <a:pt x="40" y="76"/>
                    </a:lnTo>
                    <a:lnTo>
                      <a:pt x="32" y="74"/>
                    </a:lnTo>
                    <a:lnTo>
                      <a:pt x="25" y="72"/>
                    </a:lnTo>
                    <a:lnTo>
                      <a:pt x="19" y="69"/>
                    </a:lnTo>
                    <a:lnTo>
                      <a:pt x="15" y="65"/>
                    </a:lnTo>
                    <a:lnTo>
                      <a:pt x="10" y="59"/>
                    </a:lnTo>
                    <a:lnTo>
                      <a:pt x="8" y="53"/>
                    </a:lnTo>
                    <a:lnTo>
                      <a:pt x="4" y="48"/>
                    </a:lnTo>
                    <a:lnTo>
                      <a:pt x="4" y="40"/>
                    </a:lnTo>
                    <a:lnTo>
                      <a:pt x="6" y="32"/>
                    </a:lnTo>
                    <a:lnTo>
                      <a:pt x="8" y="25"/>
                    </a:lnTo>
                    <a:lnTo>
                      <a:pt x="10" y="19"/>
                    </a:lnTo>
                    <a:lnTo>
                      <a:pt x="15" y="14"/>
                    </a:lnTo>
                    <a:lnTo>
                      <a:pt x="19" y="10"/>
                    </a:lnTo>
                    <a:lnTo>
                      <a:pt x="27" y="6"/>
                    </a:lnTo>
                    <a:lnTo>
                      <a:pt x="32" y="4"/>
                    </a:lnTo>
                    <a:lnTo>
                      <a:pt x="40" y="4"/>
                    </a:lnTo>
                    <a:lnTo>
                      <a:pt x="49" y="4"/>
                    </a:lnTo>
                    <a:lnTo>
                      <a:pt x="57" y="8"/>
                    </a:lnTo>
                    <a:lnTo>
                      <a:pt x="57" y="6"/>
                    </a:lnTo>
                    <a:lnTo>
                      <a:pt x="57" y="4"/>
                    </a:lnTo>
                    <a:close/>
                  </a:path>
                </a:pathLst>
              </a:custGeom>
              <a:solidFill>
                <a:srgbClr val="EFC861"/>
              </a:solidFill>
              <a:ln w="9525">
                <a:noFill/>
                <a:round/>
                <a:headEnd/>
                <a:tailEnd/>
              </a:ln>
            </p:spPr>
            <p:txBody>
              <a:bodyPr/>
              <a:lstStyle/>
              <a:p>
                <a:endParaRPr lang="en-US"/>
              </a:p>
            </p:txBody>
          </p:sp>
          <p:sp>
            <p:nvSpPr>
              <p:cNvPr id="179623" name="Freeform 423"/>
              <p:cNvSpPr>
                <a:spLocks/>
              </p:cNvSpPr>
              <p:nvPr/>
            </p:nvSpPr>
            <p:spPr bwMode="auto">
              <a:xfrm>
                <a:off x="1468" y="1419"/>
                <a:ext cx="55" cy="76"/>
              </a:xfrm>
              <a:custGeom>
                <a:avLst/>
                <a:gdLst/>
                <a:ahLst/>
                <a:cxnLst>
                  <a:cxn ang="0">
                    <a:pos x="55" y="4"/>
                  </a:cxn>
                  <a:cxn ang="0">
                    <a:pos x="47" y="0"/>
                  </a:cxn>
                  <a:cxn ang="0">
                    <a:pos x="38" y="0"/>
                  </a:cxn>
                  <a:cxn ang="0">
                    <a:pos x="30" y="0"/>
                  </a:cxn>
                  <a:cxn ang="0">
                    <a:pos x="23" y="2"/>
                  </a:cxn>
                  <a:cxn ang="0">
                    <a:pos x="17" y="6"/>
                  </a:cxn>
                  <a:cxn ang="0">
                    <a:pos x="11" y="12"/>
                  </a:cxn>
                  <a:cxn ang="0">
                    <a:pos x="8" y="17"/>
                  </a:cxn>
                  <a:cxn ang="0">
                    <a:pos x="4" y="23"/>
                  </a:cxn>
                  <a:cxn ang="0">
                    <a:pos x="2" y="30"/>
                  </a:cxn>
                  <a:cxn ang="0">
                    <a:pos x="0" y="38"/>
                  </a:cxn>
                  <a:cxn ang="0">
                    <a:pos x="2" y="46"/>
                  </a:cxn>
                  <a:cxn ang="0">
                    <a:pos x="4" y="51"/>
                  </a:cxn>
                  <a:cxn ang="0">
                    <a:pos x="6" y="59"/>
                  </a:cxn>
                  <a:cxn ang="0">
                    <a:pos x="11" y="65"/>
                  </a:cxn>
                  <a:cxn ang="0">
                    <a:pos x="17" y="68"/>
                  </a:cxn>
                  <a:cxn ang="0">
                    <a:pos x="23" y="72"/>
                  </a:cxn>
                  <a:cxn ang="0">
                    <a:pos x="30" y="74"/>
                  </a:cxn>
                  <a:cxn ang="0">
                    <a:pos x="38" y="76"/>
                  </a:cxn>
                  <a:cxn ang="0">
                    <a:pos x="38" y="74"/>
                  </a:cxn>
                  <a:cxn ang="0">
                    <a:pos x="38" y="72"/>
                  </a:cxn>
                  <a:cxn ang="0">
                    <a:pos x="30" y="70"/>
                  </a:cxn>
                  <a:cxn ang="0">
                    <a:pos x="25" y="68"/>
                  </a:cxn>
                  <a:cxn ang="0">
                    <a:pos x="19" y="67"/>
                  </a:cxn>
                  <a:cxn ang="0">
                    <a:pos x="13" y="61"/>
                  </a:cxn>
                  <a:cxn ang="0">
                    <a:pos x="9" y="57"/>
                  </a:cxn>
                  <a:cxn ang="0">
                    <a:pos x="8" y="51"/>
                  </a:cxn>
                  <a:cxn ang="0">
                    <a:pos x="4" y="44"/>
                  </a:cxn>
                  <a:cxn ang="0">
                    <a:pos x="4" y="38"/>
                  </a:cxn>
                  <a:cxn ang="0">
                    <a:pos x="4" y="30"/>
                  </a:cxn>
                  <a:cxn ang="0">
                    <a:pos x="8" y="25"/>
                  </a:cxn>
                  <a:cxn ang="0">
                    <a:pos x="9" y="19"/>
                  </a:cxn>
                  <a:cxn ang="0">
                    <a:pos x="13" y="13"/>
                  </a:cxn>
                  <a:cxn ang="0">
                    <a:pos x="19" y="10"/>
                  </a:cxn>
                  <a:cxn ang="0">
                    <a:pos x="25" y="6"/>
                  </a:cxn>
                  <a:cxn ang="0">
                    <a:pos x="30" y="4"/>
                  </a:cxn>
                  <a:cxn ang="0">
                    <a:pos x="38" y="4"/>
                  </a:cxn>
                  <a:cxn ang="0">
                    <a:pos x="46" y="4"/>
                  </a:cxn>
                  <a:cxn ang="0">
                    <a:pos x="53" y="8"/>
                  </a:cxn>
                  <a:cxn ang="0">
                    <a:pos x="55" y="6"/>
                  </a:cxn>
                  <a:cxn ang="0">
                    <a:pos x="55" y="4"/>
                  </a:cxn>
                </a:cxnLst>
                <a:rect l="0" t="0" r="r" b="b"/>
                <a:pathLst>
                  <a:path w="55" h="76">
                    <a:moveTo>
                      <a:pt x="55" y="4"/>
                    </a:moveTo>
                    <a:lnTo>
                      <a:pt x="47" y="0"/>
                    </a:lnTo>
                    <a:lnTo>
                      <a:pt x="38" y="0"/>
                    </a:lnTo>
                    <a:lnTo>
                      <a:pt x="30" y="0"/>
                    </a:lnTo>
                    <a:lnTo>
                      <a:pt x="23" y="2"/>
                    </a:lnTo>
                    <a:lnTo>
                      <a:pt x="17" y="6"/>
                    </a:lnTo>
                    <a:lnTo>
                      <a:pt x="11" y="12"/>
                    </a:lnTo>
                    <a:lnTo>
                      <a:pt x="8" y="17"/>
                    </a:lnTo>
                    <a:lnTo>
                      <a:pt x="4" y="23"/>
                    </a:lnTo>
                    <a:lnTo>
                      <a:pt x="2" y="30"/>
                    </a:lnTo>
                    <a:lnTo>
                      <a:pt x="0" y="38"/>
                    </a:lnTo>
                    <a:lnTo>
                      <a:pt x="2" y="46"/>
                    </a:lnTo>
                    <a:lnTo>
                      <a:pt x="4" y="51"/>
                    </a:lnTo>
                    <a:lnTo>
                      <a:pt x="6" y="59"/>
                    </a:lnTo>
                    <a:lnTo>
                      <a:pt x="11" y="65"/>
                    </a:lnTo>
                    <a:lnTo>
                      <a:pt x="17" y="68"/>
                    </a:lnTo>
                    <a:lnTo>
                      <a:pt x="23" y="72"/>
                    </a:lnTo>
                    <a:lnTo>
                      <a:pt x="30" y="74"/>
                    </a:lnTo>
                    <a:lnTo>
                      <a:pt x="38" y="76"/>
                    </a:lnTo>
                    <a:lnTo>
                      <a:pt x="38" y="74"/>
                    </a:lnTo>
                    <a:lnTo>
                      <a:pt x="38" y="72"/>
                    </a:lnTo>
                    <a:lnTo>
                      <a:pt x="30" y="70"/>
                    </a:lnTo>
                    <a:lnTo>
                      <a:pt x="25" y="68"/>
                    </a:lnTo>
                    <a:lnTo>
                      <a:pt x="19" y="67"/>
                    </a:lnTo>
                    <a:lnTo>
                      <a:pt x="13" y="61"/>
                    </a:lnTo>
                    <a:lnTo>
                      <a:pt x="9" y="57"/>
                    </a:lnTo>
                    <a:lnTo>
                      <a:pt x="8" y="51"/>
                    </a:lnTo>
                    <a:lnTo>
                      <a:pt x="4" y="44"/>
                    </a:lnTo>
                    <a:lnTo>
                      <a:pt x="4" y="38"/>
                    </a:lnTo>
                    <a:lnTo>
                      <a:pt x="4" y="30"/>
                    </a:lnTo>
                    <a:lnTo>
                      <a:pt x="8" y="25"/>
                    </a:lnTo>
                    <a:lnTo>
                      <a:pt x="9" y="19"/>
                    </a:lnTo>
                    <a:lnTo>
                      <a:pt x="13" y="13"/>
                    </a:lnTo>
                    <a:lnTo>
                      <a:pt x="19" y="10"/>
                    </a:lnTo>
                    <a:lnTo>
                      <a:pt x="25" y="6"/>
                    </a:lnTo>
                    <a:lnTo>
                      <a:pt x="30" y="4"/>
                    </a:lnTo>
                    <a:lnTo>
                      <a:pt x="38" y="4"/>
                    </a:lnTo>
                    <a:lnTo>
                      <a:pt x="46" y="4"/>
                    </a:lnTo>
                    <a:lnTo>
                      <a:pt x="53" y="8"/>
                    </a:lnTo>
                    <a:lnTo>
                      <a:pt x="55" y="6"/>
                    </a:lnTo>
                    <a:lnTo>
                      <a:pt x="55" y="4"/>
                    </a:lnTo>
                    <a:close/>
                  </a:path>
                </a:pathLst>
              </a:custGeom>
              <a:solidFill>
                <a:srgbClr val="EFCA61"/>
              </a:solidFill>
              <a:ln w="9525">
                <a:noFill/>
                <a:round/>
                <a:headEnd/>
                <a:tailEnd/>
              </a:ln>
            </p:spPr>
            <p:txBody>
              <a:bodyPr/>
              <a:lstStyle/>
              <a:p>
                <a:endParaRPr lang="en-US"/>
              </a:p>
            </p:txBody>
          </p:sp>
          <p:sp>
            <p:nvSpPr>
              <p:cNvPr id="179624" name="Freeform 424"/>
              <p:cNvSpPr>
                <a:spLocks/>
              </p:cNvSpPr>
              <p:nvPr/>
            </p:nvSpPr>
            <p:spPr bwMode="auto">
              <a:xfrm>
                <a:off x="1470" y="1421"/>
                <a:ext cx="53" cy="72"/>
              </a:xfrm>
              <a:custGeom>
                <a:avLst/>
                <a:gdLst/>
                <a:ahLst/>
                <a:cxnLst>
                  <a:cxn ang="0">
                    <a:pos x="53" y="4"/>
                  </a:cxn>
                  <a:cxn ang="0">
                    <a:pos x="45" y="0"/>
                  </a:cxn>
                  <a:cxn ang="0">
                    <a:pos x="36" y="0"/>
                  </a:cxn>
                  <a:cxn ang="0">
                    <a:pos x="28" y="0"/>
                  </a:cxn>
                  <a:cxn ang="0">
                    <a:pos x="23" y="2"/>
                  </a:cxn>
                  <a:cxn ang="0">
                    <a:pos x="15" y="6"/>
                  </a:cxn>
                  <a:cxn ang="0">
                    <a:pos x="11" y="10"/>
                  </a:cxn>
                  <a:cxn ang="0">
                    <a:pos x="6" y="15"/>
                  </a:cxn>
                  <a:cxn ang="0">
                    <a:pos x="4" y="21"/>
                  </a:cxn>
                  <a:cxn ang="0">
                    <a:pos x="2" y="28"/>
                  </a:cxn>
                  <a:cxn ang="0">
                    <a:pos x="0" y="36"/>
                  </a:cxn>
                  <a:cxn ang="0">
                    <a:pos x="0" y="44"/>
                  </a:cxn>
                  <a:cxn ang="0">
                    <a:pos x="4" y="49"/>
                  </a:cxn>
                  <a:cxn ang="0">
                    <a:pos x="6" y="55"/>
                  </a:cxn>
                  <a:cxn ang="0">
                    <a:pos x="11" y="61"/>
                  </a:cxn>
                  <a:cxn ang="0">
                    <a:pos x="15" y="65"/>
                  </a:cxn>
                  <a:cxn ang="0">
                    <a:pos x="21" y="68"/>
                  </a:cxn>
                  <a:cxn ang="0">
                    <a:pos x="28" y="70"/>
                  </a:cxn>
                  <a:cxn ang="0">
                    <a:pos x="36" y="72"/>
                  </a:cxn>
                  <a:cxn ang="0">
                    <a:pos x="36" y="70"/>
                  </a:cxn>
                  <a:cxn ang="0">
                    <a:pos x="36" y="68"/>
                  </a:cxn>
                  <a:cxn ang="0">
                    <a:pos x="30" y="66"/>
                  </a:cxn>
                  <a:cxn ang="0">
                    <a:pos x="23" y="65"/>
                  </a:cxn>
                  <a:cxn ang="0">
                    <a:pos x="19" y="63"/>
                  </a:cxn>
                  <a:cxn ang="0">
                    <a:pos x="13" y="59"/>
                  </a:cxn>
                  <a:cxn ang="0">
                    <a:pos x="9" y="53"/>
                  </a:cxn>
                  <a:cxn ang="0">
                    <a:pos x="6" y="47"/>
                  </a:cxn>
                  <a:cxn ang="0">
                    <a:pos x="4" y="42"/>
                  </a:cxn>
                  <a:cxn ang="0">
                    <a:pos x="4" y="36"/>
                  </a:cxn>
                  <a:cxn ang="0">
                    <a:pos x="4" y="28"/>
                  </a:cxn>
                  <a:cxn ang="0">
                    <a:pos x="6" y="23"/>
                  </a:cxn>
                  <a:cxn ang="0">
                    <a:pos x="9" y="17"/>
                  </a:cxn>
                  <a:cxn ang="0">
                    <a:pos x="13" y="13"/>
                  </a:cxn>
                  <a:cxn ang="0">
                    <a:pos x="19" y="10"/>
                  </a:cxn>
                  <a:cxn ang="0">
                    <a:pos x="23" y="6"/>
                  </a:cxn>
                  <a:cxn ang="0">
                    <a:pos x="30" y="4"/>
                  </a:cxn>
                  <a:cxn ang="0">
                    <a:pos x="36" y="4"/>
                  </a:cxn>
                  <a:cxn ang="0">
                    <a:pos x="44" y="4"/>
                  </a:cxn>
                  <a:cxn ang="0">
                    <a:pos x="51" y="8"/>
                  </a:cxn>
                  <a:cxn ang="0">
                    <a:pos x="51" y="6"/>
                  </a:cxn>
                  <a:cxn ang="0">
                    <a:pos x="53" y="4"/>
                  </a:cxn>
                </a:cxnLst>
                <a:rect l="0" t="0" r="r" b="b"/>
                <a:pathLst>
                  <a:path w="53" h="72">
                    <a:moveTo>
                      <a:pt x="53" y="4"/>
                    </a:moveTo>
                    <a:lnTo>
                      <a:pt x="45" y="0"/>
                    </a:lnTo>
                    <a:lnTo>
                      <a:pt x="36" y="0"/>
                    </a:lnTo>
                    <a:lnTo>
                      <a:pt x="28" y="0"/>
                    </a:lnTo>
                    <a:lnTo>
                      <a:pt x="23" y="2"/>
                    </a:lnTo>
                    <a:lnTo>
                      <a:pt x="15" y="6"/>
                    </a:lnTo>
                    <a:lnTo>
                      <a:pt x="11" y="10"/>
                    </a:lnTo>
                    <a:lnTo>
                      <a:pt x="6" y="15"/>
                    </a:lnTo>
                    <a:lnTo>
                      <a:pt x="4" y="21"/>
                    </a:lnTo>
                    <a:lnTo>
                      <a:pt x="2" y="28"/>
                    </a:lnTo>
                    <a:lnTo>
                      <a:pt x="0" y="36"/>
                    </a:lnTo>
                    <a:lnTo>
                      <a:pt x="0" y="44"/>
                    </a:lnTo>
                    <a:lnTo>
                      <a:pt x="4" y="49"/>
                    </a:lnTo>
                    <a:lnTo>
                      <a:pt x="6" y="55"/>
                    </a:lnTo>
                    <a:lnTo>
                      <a:pt x="11" y="61"/>
                    </a:lnTo>
                    <a:lnTo>
                      <a:pt x="15" y="65"/>
                    </a:lnTo>
                    <a:lnTo>
                      <a:pt x="21" y="68"/>
                    </a:lnTo>
                    <a:lnTo>
                      <a:pt x="28" y="70"/>
                    </a:lnTo>
                    <a:lnTo>
                      <a:pt x="36" y="72"/>
                    </a:lnTo>
                    <a:lnTo>
                      <a:pt x="36" y="70"/>
                    </a:lnTo>
                    <a:lnTo>
                      <a:pt x="36" y="68"/>
                    </a:lnTo>
                    <a:lnTo>
                      <a:pt x="30" y="66"/>
                    </a:lnTo>
                    <a:lnTo>
                      <a:pt x="23" y="65"/>
                    </a:lnTo>
                    <a:lnTo>
                      <a:pt x="19" y="63"/>
                    </a:lnTo>
                    <a:lnTo>
                      <a:pt x="13" y="59"/>
                    </a:lnTo>
                    <a:lnTo>
                      <a:pt x="9" y="53"/>
                    </a:lnTo>
                    <a:lnTo>
                      <a:pt x="6" y="47"/>
                    </a:lnTo>
                    <a:lnTo>
                      <a:pt x="4" y="42"/>
                    </a:lnTo>
                    <a:lnTo>
                      <a:pt x="4" y="36"/>
                    </a:lnTo>
                    <a:lnTo>
                      <a:pt x="4" y="28"/>
                    </a:lnTo>
                    <a:lnTo>
                      <a:pt x="6" y="23"/>
                    </a:lnTo>
                    <a:lnTo>
                      <a:pt x="9" y="17"/>
                    </a:lnTo>
                    <a:lnTo>
                      <a:pt x="13" y="13"/>
                    </a:lnTo>
                    <a:lnTo>
                      <a:pt x="19" y="10"/>
                    </a:lnTo>
                    <a:lnTo>
                      <a:pt x="23" y="6"/>
                    </a:lnTo>
                    <a:lnTo>
                      <a:pt x="30" y="4"/>
                    </a:lnTo>
                    <a:lnTo>
                      <a:pt x="36" y="4"/>
                    </a:lnTo>
                    <a:lnTo>
                      <a:pt x="44" y="4"/>
                    </a:lnTo>
                    <a:lnTo>
                      <a:pt x="51" y="8"/>
                    </a:lnTo>
                    <a:lnTo>
                      <a:pt x="51" y="6"/>
                    </a:lnTo>
                    <a:lnTo>
                      <a:pt x="53" y="4"/>
                    </a:lnTo>
                    <a:close/>
                  </a:path>
                </a:pathLst>
              </a:custGeom>
              <a:solidFill>
                <a:srgbClr val="EFCB61"/>
              </a:solidFill>
              <a:ln w="9525">
                <a:noFill/>
                <a:round/>
                <a:headEnd/>
                <a:tailEnd/>
              </a:ln>
            </p:spPr>
            <p:txBody>
              <a:bodyPr/>
              <a:lstStyle/>
              <a:p>
                <a:endParaRPr lang="en-US"/>
              </a:p>
            </p:txBody>
          </p:sp>
          <p:sp>
            <p:nvSpPr>
              <p:cNvPr id="179625" name="Freeform 425"/>
              <p:cNvSpPr>
                <a:spLocks/>
              </p:cNvSpPr>
              <p:nvPr/>
            </p:nvSpPr>
            <p:spPr bwMode="auto">
              <a:xfrm>
                <a:off x="1472" y="1423"/>
                <a:ext cx="49" cy="68"/>
              </a:xfrm>
              <a:custGeom>
                <a:avLst/>
                <a:gdLst/>
                <a:ahLst/>
                <a:cxnLst>
                  <a:cxn ang="0">
                    <a:pos x="49" y="4"/>
                  </a:cxn>
                  <a:cxn ang="0">
                    <a:pos x="42" y="0"/>
                  </a:cxn>
                  <a:cxn ang="0">
                    <a:pos x="34" y="0"/>
                  </a:cxn>
                  <a:cxn ang="0">
                    <a:pos x="26" y="0"/>
                  </a:cxn>
                  <a:cxn ang="0">
                    <a:pos x="21" y="2"/>
                  </a:cxn>
                  <a:cxn ang="0">
                    <a:pos x="15" y="6"/>
                  </a:cxn>
                  <a:cxn ang="0">
                    <a:pos x="9" y="9"/>
                  </a:cxn>
                  <a:cxn ang="0">
                    <a:pos x="5" y="15"/>
                  </a:cxn>
                  <a:cxn ang="0">
                    <a:pos x="4" y="21"/>
                  </a:cxn>
                  <a:cxn ang="0">
                    <a:pos x="0" y="26"/>
                  </a:cxn>
                  <a:cxn ang="0">
                    <a:pos x="0" y="34"/>
                  </a:cxn>
                  <a:cxn ang="0">
                    <a:pos x="0" y="40"/>
                  </a:cxn>
                  <a:cxn ang="0">
                    <a:pos x="4" y="47"/>
                  </a:cxn>
                  <a:cxn ang="0">
                    <a:pos x="5" y="53"/>
                  </a:cxn>
                  <a:cxn ang="0">
                    <a:pos x="9" y="57"/>
                  </a:cxn>
                  <a:cxn ang="0">
                    <a:pos x="15" y="63"/>
                  </a:cxn>
                  <a:cxn ang="0">
                    <a:pos x="21" y="64"/>
                  </a:cxn>
                  <a:cxn ang="0">
                    <a:pos x="26" y="66"/>
                  </a:cxn>
                  <a:cxn ang="0">
                    <a:pos x="34" y="68"/>
                  </a:cxn>
                  <a:cxn ang="0">
                    <a:pos x="34" y="66"/>
                  </a:cxn>
                  <a:cxn ang="0">
                    <a:pos x="34" y="64"/>
                  </a:cxn>
                  <a:cxn ang="0">
                    <a:pos x="28" y="63"/>
                  </a:cxn>
                  <a:cxn ang="0">
                    <a:pos x="23" y="61"/>
                  </a:cxn>
                  <a:cxn ang="0">
                    <a:pos x="17" y="59"/>
                  </a:cxn>
                  <a:cxn ang="0">
                    <a:pos x="13" y="55"/>
                  </a:cxn>
                  <a:cxn ang="0">
                    <a:pos x="9" y="51"/>
                  </a:cxn>
                  <a:cxn ang="0">
                    <a:pos x="5" y="45"/>
                  </a:cxn>
                  <a:cxn ang="0">
                    <a:pos x="4" y="40"/>
                  </a:cxn>
                  <a:cxn ang="0">
                    <a:pos x="4" y="34"/>
                  </a:cxn>
                  <a:cxn ang="0">
                    <a:pos x="4" y="28"/>
                  </a:cxn>
                  <a:cxn ang="0">
                    <a:pos x="5" y="23"/>
                  </a:cxn>
                  <a:cxn ang="0">
                    <a:pos x="9" y="17"/>
                  </a:cxn>
                  <a:cxn ang="0">
                    <a:pos x="13" y="13"/>
                  </a:cxn>
                  <a:cxn ang="0">
                    <a:pos x="17" y="9"/>
                  </a:cxn>
                  <a:cxn ang="0">
                    <a:pos x="23" y="6"/>
                  </a:cxn>
                  <a:cxn ang="0">
                    <a:pos x="28" y="4"/>
                  </a:cxn>
                  <a:cxn ang="0">
                    <a:pos x="34" y="4"/>
                  </a:cxn>
                  <a:cxn ang="0">
                    <a:pos x="42" y="4"/>
                  </a:cxn>
                  <a:cxn ang="0">
                    <a:pos x="49" y="8"/>
                  </a:cxn>
                  <a:cxn ang="0">
                    <a:pos x="49" y="6"/>
                  </a:cxn>
                  <a:cxn ang="0">
                    <a:pos x="49" y="4"/>
                  </a:cxn>
                </a:cxnLst>
                <a:rect l="0" t="0" r="r" b="b"/>
                <a:pathLst>
                  <a:path w="49" h="68">
                    <a:moveTo>
                      <a:pt x="49" y="4"/>
                    </a:moveTo>
                    <a:lnTo>
                      <a:pt x="42" y="0"/>
                    </a:lnTo>
                    <a:lnTo>
                      <a:pt x="34" y="0"/>
                    </a:lnTo>
                    <a:lnTo>
                      <a:pt x="26" y="0"/>
                    </a:lnTo>
                    <a:lnTo>
                      <a:pt x="21" y="2"/>
                    </a:lnTo>
                    <a:lnTo>
                      <a:pt x="15" y="6"/>
                    </a:lnTo>
                    <a:lnTo>
                      <a:pt x="9" y="9"/>
                    </a:lnTo>
                    <a:lnTo>
                      <a:pt x="5" y="15"/>
                    </a:lnTo>
                    <a:lnTo>
                      <a:pt x="4" y="21"/>
                    </a:lnTo>
                    <a:lnTo>
                      <a:pt x="0" y="26"/>
                    </a:lnTo>
                    <a:lnTo>
                      <a:pt x="0" y="34"/>
                    </a:lnTo>
                    <a:lnTo>
                      <a:pt x="0" y="40"/>
                    </a:lnTo>
                    <a:lnTo>
                      <a:pt x="4" y="47"/>
                    </a:lnTo>
                    <a:lnTo>
                      <a:pt x="5" y="53"/>
                    </a:lnTo>
                    <a:lnTo>
                      <a:pt x="9" y="57"/>
                    </a:lnTo>
                    <a:lnTo>
                      <a:pt x="15" y="63"/>
                    </a:lnTo>
                    <a:lnTo>
                      <a:pt x="21" y="64"/>
                    </a:lnTo>
                    <a:lnTo>
                      <a:pt x="26" y="66"/>
                    </a:lnTo>
                    <a:lnTo>
                      <a:pt x="34" y="68"/>
                    </a:lnTo>
                    <a:lnTo>
                      <a:pt x="34" y="66"/>
                    </a:lnTo>
                    <a:lnTo>
                      <a:pt x="34" y="64"/>
                    </a:lnTo>
                    <a:lnTo>
                      <a:pt x="28" y="63"/>
                    </a:lnTo>
                    <a:lnTo>
                      <a:pt x="23" y="61"/>
                    </a:lnTo>
                    <a:lnTo>
                      <a:pt x="17" y="59"/>
                    </a:lnTo>
                    <a:lnTo>
                      <a:pt x="13" y="55"/>
                    </a:lnTo>
                    <a:lnTo>
                      <a:pt x="9" y="51"/>
                    </a:lnTo>
                    <a:lnTo>
                      <a:pt x="5" y="45"/>
                    </a:lnTo>
                    <a:lnTo>
                      <a:pt x="4" y="40"/>
                    </a:lnTo>
                    <a:lnTo>
                      <a:pt x="4" y="34"/>
                    </a:lnTo>
                    <a:lnTo>
                      <a:pt x="4" y="28"/>
                    </a:lnTo>
                    <a:lnTo>
                      <a:pt x="5" y="23"/>
                    </a:lnTo>
                    <a:lnTo>
                      <a:pt x="9" y="17"/>
                    </a:lnTo>
                    <a:lnTo>
                      <a:pt x="13" y="13"/>
                    </a:lnTo>
                    <a:lnTo>
                      <a:pt x="17" y="9"/>
                    </a:lnTo>
                    <a:lnTo>
                      <a:pt x="23" y="6"/>
                    </a:lnTo>
                    <a:lnTo>
                      <a:pt x="28" y="4"/>
                    </a:lnTo>
                    <a:lnTo>
                      <a:pt x="34" y="4"/>
                    </a:lnTo>
                    <a:lnTo>
                      <a:pt x="42" y="4"/>
                    </a:lnTo>
                    <a:lnTo>
                      <a:pt x="49" y="8"/>
                    </a:lnTo>
                    <a:lnTo>
                      <a:pt x="49" y="6"/>
                    </a:lnTo>
                    <a:lnTo>
                      <a:pt x="49" y="4"/>
                    </a:lnTo>
                    <a:close/>
                  </a:path>
                </a:pathLst>
              </a:custGeom>
              <a:solidFill>
                <a:srgbClr val="EFCC62"/>
              </a:solidFill>
              <a:ln w="9525">
                <a:noFill/>
                <a:round/>
                <a:headEnd/>
                <a:tailEnd/>
              </a:ln>
            </p:spPr>
            <p:txBody>
              <a:bodyPr/>
              <a:lstStyle/>
              <a:p>
                <a:endParaRPr lang="en-US"/>
              </a:p>
            </p:txBody>
          </p:sp>
          <p:sp>
            <p:nvSpPr>
              <p:cNvPr id="179626" name="Freeform 426"/>
              <p:cNvSpPr>
                <a:spLocks/>
              </p:cNvSpPr>
              <p:nvPr/>
            </p:nvSpPr>
            <p:spPr bwMode="auto">
              <a:xfrm>
                <a:off x="1474" y="1425"/>
                <a:ext cx="47" cy="64"/>
              </a:xfrm>
              <a:custGeom>
                <a:avLst/>
                <a:gdLst/>
                <a:ahLst/>
                <a:cxnLst>
                  <a:cxn ang="0">
                    <a:pos x="47" y="4"/>
                  </a:cxn>
                  <a:cxn ang="0">
                    <a:pos x="40" y="0"/>
                  </a:cxn>
                  <a:cxn ang="0">
                    <a:pos x="32" y="0"/>
                  </a:cxn>
                  <a:cxn ang="0">
                    <a:pos x="26" y="0"/>
                  </a:cxn>
                  <a:cxn ang="0">
                    <a:pos x="19" y="2"/>
                  </a:cxn>
                  <a:cxn ang="0">
                    <a:pos x="15" y="6"/>
                  </a:cxn>
                  <a:cxn ang="0">
                    <a:pos x="9" y="9"/>
                  </a:cxn>
                  <a:cxn ang="0">
                    <a:pos x="5" y="13"/>
                  </a:cxn>
                  <a:cxn ang="0">
                    <a:pos x="2" y="19"/>
                  </a:cxn>
                  <a:cxn ang="0">
                    <a:pos x="0" y="24"/>
                  </a:cxn>
                  <a:cxn ang="0">
                    <a:pos x="0" y="32"/>
                  </a:cxn>
                  <a:cxn ang="0">
                    <a:pos x="0" y="38"/>
                  </a:cxn>
                  <a:cxn ang="0">
                    <a:pos x="2" y="43"/>
                  </a:cxn>
                  <a:cxn ang="0">
                    <a:pos x="5" y="49"/>
                  </a:cxn>
                  <a:cxn ang="0">
                    <a:pos x="9" y="55"/>
                  </a:cxn>
                  <a:cxn ang="0">
                    <a:pos x="15" y="59"/>
                  </a:cxn>
                  <a:cxn ang="0">
                    <a:pos x="19" y="61"/>
                  </a:cxn>
                  <a:cxn ang="0">
                    <a:pos x="26" y="62"/>
                  </a:cxn>
                  <a:cxn ang="0">
                    <a:pos x="32" y="64"/>
                  </a:cxn>
                  <a:cxn ang="0">
                    <a:pos x="32" y="62"/>
                  </a:cxn>
                  <a:cxn ang="0">
                    <a:pos x="32" y="61"/>
                  </a:cxn>
                  <a:cxn ang="0">
                    <a:pos x="32" y="61"/>
                  </a:cxn>
                  <a:cxn ang="0">
                    <a:pos x="32" y="61"/>
                  </a:cxn>
                  <a:cxn ang="0">
                    <a:pos x="26" y="59"/>
                  </a:cxn>
                  <a:cxn ang="0">
                    <a:pos x="21" y="59"/>
                  </a:cxn>
                  <a:cxn ang="0">
                    <a:pos x="17" y="55"/>
                  </a:cxn>
                  <a:cxn ang="0">
                    <a:pos x="11" y="51"/>
                  </a:cxn>
                  <a:cxn ang="0">
                    <a:pos x="9" y="47"/>
                  </a:cxn>
                  <a:cxn ang="0">
                    <a:pos x="5" y="43"/>
                  </a:cxn>
                  <a:cxn ang="0">
                    <a:pos x="3" y="38"/>
                  </a:cxn>
                  <a:cxn ang="0">
                    <a:pos x="3" y="32"/>
                  </a:cxn>
                  <a:cxn ang="0">
                    <a:pos x="3" y="26"/>
                  </a:cxn>
                  <a:cxn ang="0">
                    <a:pos x="5" y="21"/>
                  </a:cxn>
                  <a:cxn ang="0">
                    <a:pos x="9" y="15"/>
                  </a:cxn>
                  <a:cxn ang="0">
                    <a:pos x="11" y="11"/>
                  </a:cxn>
                  <a:cxn ang="0">
                    <a:pos x="17" y="7"/>
                  </a:cxn>
                  <a:cxn ang="0">
                    <a:pos x="21" y="6"/>
                  </a:cxn>
                  <a:cxn ang="0">
                    <a:pos x="26" y="4"/>
                  </a:cxn>
                  <a:cxn ang="0">
                    <a:pos x="32" y="4"/>
                  </a:cxn>
                  <a:cxn ang="0">
                    <a:pos x="40" y="4"/>
                  </a:cxn>
                  <a:cxn ang="0">
                    <a:pos x="45" y="7"/>
                  </a:cxn>
                  <a:cxn ang="0">
                    <a:pos x="47" y="6"/>
                  </a:cxn>
                  <a:cxn ang="0">
                    <a:pos x="47" y="4"/>
                  </a:cxn>
                </a:cxnLst>
                <a:rect l="0" t="0" r="r" b="b"/>
                <a:pathLst>
                  <a:path w="47" h="64">
                    <a:moveTo>
                      <a:pt x="47" y="4"/>
                    </a:moveTo>
                    <a:lnTo>
                      <a:pt x="40" y="0"/>
                    </a:lnTo>
                    <a:lnTo>
                      <a:pt x="32" y="0"/>
                    </a:lnTo>
                    <a:lnTo>
                      <a:pt x="26" y="0"/>
                    </a:lnTo>
                    <a:lnTo>
                      <a:pt x="19" y="2"/>
                    </a:lnTo>
                    <a:lnTo>
                      <a:pt x="15" y="6"/>
                    </a:lnTo>
                    <a:lnTo>
                      <a:pt x="9" y="9"/>
                    </a:lnTo>
                    <a:lnTo>
                      <a:pt x="5" y="13"/>
                    </a:lnTo>
                    <a:lnTo>
                      <a:pt x="2" y="19"/>
                    </a:lnTo>
                    <a:lnTo>
                      <a:pt x="0" y="24"/>
                    </a:lnTo>
                    <a:lnTo>
                      <a:pt x="0" y="32"/>
                    </a:lnTo>
                    <a:lnTo>
                      <a:pt x="0" y="38"/>
                    </a:lnTo>
                    <a:lnTo>
                      <a:pt x="2" y="43"/>
                    </a:lnTo>
                    <a:lnTo>
                      <a:pt x="5" y="49"/>
                    </a:lnTo>
                    <a:lnTo>
                      <a:pt x="9" y="55"/>
                    </a:lnTo>
                    <a:lnTo>
                      <a:pt x="15" y="59"/>
                    </a:lnTo>
                    <a:lnTo>
                      <a:pt x="19" y="61"/>
                    </a:lnTo>
                    <a:lnTo>
                      <a:pt x="26" y="62"/>
                    </a:lnTo>
                    <a:lnTo>
                      <a:pt x="32" y="64"/>
                    </a:lnTo>
                    <a:lnTo>
                      <a:pt x="32" y="62"/>
                    </a:lnTo>
                    <a:lnTo>
                      <a:pt x="32" y="61"/>
                    </a:lnTo>
                    <a:lnTo>
                      <a:pt x="32" y="61"/>
                    </a:lnTo>
                    <a:lnTo>
                      <a:pt x="32" y="61"/>
                    </a:lnTo>
                    <a:lnTo>
                      <a:pt x="26" y="59"/>
                    </a:lnTo>
                    <a:lnTo>
                      <a:pt x="21" y="59"/>
                    </a:lnTo>
                    <a:lnTo>
                      <a:pt x="17" y="55"/>
                    </a:lnTo>
                    <a:lnTo>
                      <a:pt x="11" y="51"/>
                    </a:lnTo>
                    <a:lnTo>
                      <a:pt x="9" y="47"/>
                    </a:lnTo>
                    <a:lnTo>
                      <a:pt x="5" y="43"/>
                    </a:lnTo>
                    <a:lnTo>
                      <a:pt x="3" y="38"/>
                    </a:lnTo>
                    <a:lnTo>
                      <a:pt x="3" y="32"/>
                    </a:lnTo>
                    <a:lnTo>
                      <a:pt x="3" y="26"/>
                    </a:lnTo>
                    <a:lnTo>
                      <a:pt x="5" y="21"/>
                    </a:lnTo>
                    <a:lnTo>
                      <a:pt x="9" y="15"/>
                    </a:lnTo>
                    <a:lnTo>
                      <a:pt x="11" y="11"/>
                    </a:lnTo>
                    <a:lnTo>
                      <a:pt x="17" y="7"/>
                    </a:lnTo>
                    <a:lnTo>
                      <a:pt x="21" y="6"/>
                    </a:lnTo>
                    <a:lnTo>
                      <a:pt x="26" y="4"/>
                    </a:lnTo>
                    <a:lnTo>
                      <a:pt x="32" y="4"/>
                    </a:lnTo>
                    <a:lnTo>
                      <a:pt x="40" y="4"/>
                    </a:lnTo>
                    <a:lnTo>
                      <a:pt x="45" y="7"/>
                    </a:lnTo>
                    <a:lnTo>
                      <a:pt x="47" y="6"/>
                    </a:lnTo>
                    <a:lnTo>
                      <a:pt x="47" y="4"/>
                    </a:lnTo>
                    <a:close/>
                  </a:path>
                </a:pathLst>
              </a:custGeom>
              <a:solidFill>
                <a:srgbClr val="EFCE62"/>
              </a:solidFill>
              <a:ln w="9525">
                <a:noFill/>
                <a:round/>
                <a:headEnd/>
                <a:tailEnd/>
              </a:ln>
            </p:spPr>
            <p:txBody>
              <a:bodyPr/>
              <a:lstStyle/>
              <a:p>
                <a:endParaRPr lang="en-US"/>
              </a:p>
            </p:txBody>
          </p:sp>
          <p:sp>
            <p:nvSpPr>
              <p:cNvPr id="179627" name="Freeform 427"/>
              <p:cNvSpPr>
                <a:spLocks/>
              </p:cNvSpPr>
              <p:nvPr/>
            </p:nvSpPr>
            <p:spPr bwMode="auto">
              <a:xfrm>
                <a:off x="1476" y="1427"/>
                <a:ext cx="45" cy="60"/>
              </a:xfrm>
              <a:custGeom>
                <a:avLst/>
                <a:gdLst/>
                <a:ahLst/>
                <a:cxnLst>
                  <a:cxn ang="0">
                    <a:pos x="45" y="4"/>
                  </a:cxn>
                  <a:cxn ang="0">
                    <a:pos x="38" y="0"/>
                  </a:cxn>
                  <a:cxn ang="0">
                    <a:pos x="30" y="0"/>
                  </a:cxn>
                  <a:cxn ang="0">
                    <a:pos x="24" y="0"/>
                  </a:cxn>
                  <a:cxn ang="0">
                    <a:pos x="19" y="2"/>
                  </a:cxn>
                  <a:cxn ang="0">
                    <a:pos x="13" y="5"/>
                  </a:cxn>
                  <a:cxn ang="0">
                    <a:pos x="9" y="9"/>
                  </a:cxn>
                  <a:cxn ang="0">
                    <a:pos x="5" y="13"/>
                  </a:cxn>
                  <a:cxn ang="0">
                    <a:pos x="1" y="19"/>
                  </a:cxn>
                  <a:cxn ang="0">
                    <a:pos x="0" y="24"/>
                  </a:cxn>
                  <a:cxn ang="0">
                    <a:pos x="0" y="30"/>
                  </a:cxn>
                  <a:cxn ang="0">
                    <a:pos x="0" y="36"/>
                  </a:cxn>
                  <a:cxn ang="0">
                    <a:pos x="1" y="41"/>
                  </a:cxn>
                  <a:cxn ang="0">
                    <a:pos x="5" y="47"/>
                  </a:cxn>
                  <a:cxn ang="0">
                    <a:pos x="9" y="51"/>
                  </a:cxn>
                  <a:cxn ang="0">
                    <a:pos x="13" y="55"/>
                  </a:cxn>
                  <a:cxn ang="0">
                    <a:pos x="19" y="57"/>
                  </a:cxn>
                  <a:cxn ang="0">
                    <a:pos x="24" y="59"/>
                  </a:cxn>
                  <a:cxn ang="0">
                    <a:pos x="30" y="60"/>
                  </a:cxn>
                  <a:cxn ang="0">
                    <a:pos x="30" y="59"/>
                  </a:cxn>
                  <a:cxn ang="0">
                    <a:pos x="30" y="57"/>
                  </a:cxn>
                  <a:cxn ang="0">
                    <a:pos x="30" y="57"/>
                  </a:cxn>
                  <a:cxn ang="0">
                    <a:pos x="30" y="57"/>
                  </a:cxn>
                  <a:cxn ang="0">
                    <a:pos x="24" y="55"/>
                  </a:cxn>
                  <a:cxn ang="0">
                    <a:pos x="20" y="55"/>
                  </a:cxn>
                  <a:cxn ang="0">
                    <a:pos x="15" y="51"/>
                  </a:cxn>
                  <a:cxn ang="0">
                    <a:pos x="11" y="49"/>
                  </a:cxn>
                  <a:cxn ang="0">
                    <a:pos x="7" y="45"/>
                  </a:cxn>
                  <a:cxn ang="0">
                    <a:pos x="5" y="40"/>
                  </a:cxn>
                  <a:cxn ang="0">
                    <a:pos x="3" y="36"/>
                  </a:cxn>
                  <a:cxn ang="0">
                    <a:pos x="3" y="30"/>
                  </a:cxn>
                  <a:cxn ang="0">
                    <a:pos x="3" y="24"/>
                  </a:cxn>
                  <a:cxn ang="0">
                    <a:pos x="5" y="19"/>
                  </a:cxn>
                  <a:cxn ang="0">
                    <a:pos x="7" y="15"/>
                  </a:cxn>
                  <a:cxn ang="0">
                    <a:pos x="11" y="11"/>
                  </a:cxn>
                  <a:cxn ang="0">
                    <a:pos x="15" y="7"/>
                  </a:cxn>
                  <a:cxn ang="0">
                    <a:pos x="20" y="5"/>
                  </a:cxn>
                  <a:cxn ang="0">
                    <a:pos x="24" y="4"/>
                  </a:cxn>
                  <a:cxn ang="0">
                    <a:pos x="30" y="4"/>
                  </a:cxn>
                  <a:cxn ang="0">
                    <a:pos x="38" y="4"/>
                  </a:cxn>
                  <a:cxn ang="0">
                    <a:pos x="43" y="7"/>
                  </a:cxn>
                  <a:cxn ang="0">
                    <a:pos x="43" y="5"/>
                  </a:cxn>
                  <a:cxn ang="0">
                    <a:pos x="45" y="4"/>
                  </a:cxn>
                </a:cxnLst>
                <a:rect l="0" t="0" r="r" b="b"/>
                <a:pathLst>
                  <a:path w="45" h="60">
                    <a:moveTo>
                      <a:pt x="45" y="4"/>
                    </a:moveTo>
                    <a:lnTo>
                      <a:pt x="38" y="0"/>
                    </a:lnTo>
                    <a:lnTo>
                      <a:pt x="30" y="0"/>
                    </a:lnTo>
                    <a:lnTo>
                      <a:pt x="24" y="0"/>
                    </a:lnTo>
                    <a:lnTo>
                      <a:pt x="19" y="2"/>
                    </a:lnTo>
                    <a:lnTo>
                      <a:pt x="13" y="5"/>
                    </a:lnTo>
                    <a:lnTo>
                      <a:pt x="9" y="9"/>
                    </a:lnTo>
                    <a:lnTo>
                      <a:pt x="5" y="13"/>
                    </a:lnTo>
                    <a:lnTo>
                      <a:pt x="1" y="19"/>
                    </a:lnTo>
                    <a:lnTo>
                      <a:pt x="0" y="24"/>
                    </a:lnTo>
                    <a:lnTo>
                      <a:pt x="0" y="30"/>
                    </a:lnTo>
                    <a:lnTo>
                      <a:pt x="0" y="36"/>
                    </a:lnTo>
                    <a:lnTo>
                      <a:pt x="1" y="41"/>
                    </a:lnTo>
                    <a:lnTo>
                      <a:pt x="5" y="47"/>
                    </a:lnTo>
                    <a:lnTo>
                      <a:pt x="9" y="51"/>
                    </a:lnTo>
                    <a:lnTo>
                      <a:pt x="13" y="55"/>
                    </a:lnTo>
                    <a:lnTo>
                      <a:pt x="19" y="57"/>
                    </a:lnTo>
                    <a:lnTo>
                      <a:pt x="24" y="59"/>
                    </a:lnTo>
                    <a:lnTo>
                      <a:pt x="30" y="60"/>
                    </a:lnTo>
                    <a:lnTo>
                      <a:pt x="30" y="59"/>
                    </a:lnTo>
                    <a:lnTo>
                      <a:pt x="30" y="57"/>
                    </a:lnTo>
                    <a:lnTo>
                      <a:pt x="30" y="57"/>
                    </a:lnTo>
                    <a:lnTo>
                      <a:pt x="30" y="57"/>
                    </a:lnTo>
                    <a:lnTo>
                      <a:pt x="24" y="55"/>
                    </a:lnTo>
                    <a:lnTo>
                      <a:pt x="20" y="55"/>
                    </a:lnTo>
                    <a:lnTo>
                      <a:pt x="15" y="51"/>
                    </a:lnTo>
                    <a:lnTo>
                      <a:pt x="11" y="49"/>
                    </a:lnTo>
                    <a:lnTo>
                      <a:pt x="7" y="45"/>
                    </a:lnTo>
                    <a:lnTo>
                      <a:pt x="5" y="40"/>
                    </a:lnTo>
                    <a:lnTo>
                      <a:pt x="3" y="36"/>
                    </a:lnTo>
                    <a:lnTo>
                      <a:pt x="3" y="30"/>
                    </a:lnTo>
                    <a:lnTo>
                      <a:pt x="3" y="24"/>
                    </a:lnTo>
                    <a:lnTo>
                      <a:pt x="5" y="19"/>
                    </a:lnTo>
                    <a:lnTo>
                      <a:pt x="7" y="15"/>
                    </a:lnTo>
                    <a:lnTo>
                      <a:pt x="11" y="11"/>
                    </a:lnTo>
                    <a:lnTo>
                      <a:pt x="15" y="7"/>
                    </a:lnTo>
                    <a:lnTo>
                      <a:pt x="20" y="5"/>
                    </a:lnTo>
                    <a:lnTo>
                      <a:pt x="24" y="4"/>
                    </a:lnTo>
                    <a:lnTo>
                      <a:pt x="30" y="4"/>
                    </a:lnTo>
                    <a:lnTo>
                      <a:pt x="38" y="4"/>
                    </a:lnTo>
                    <a:lnTo>
                      <a:pt x="43" y="7"/>
                    </a:lnTo>
                    <a:lnTo>
                      <a:pt x="43" y="5"/>
                    </a:lnTo>
                    <a:lnTo>
                      <a:pt x="45" y="4"/>
                    </a:lnTo>
                    <a:close/>
                  </a:path>
                </a:pathLst>
              </a:custGeom>
              <a:solidFill>
                <a:srgbClr val="F0CF62"/>
              </a:solidFill>
              <a:ln w="9525">
                <a:noFill/>
                <a:round/>
                <a:headEnd/>
                <a:tailEnd/>
              </a:ln>
            </p:spPr>
            <p:txBody>
              <a:bodyPr/>
              <a:lstStyle/>
              <a:p>
                <a:endParaRPr lang="en-US"/>
              </a:p>
            </p:txBody>
          </p:sp>
          <p:sp>
            <p:nvSpPr>
              <p:cNvPr id="179628" name="Freeform 428"/>
              <p:cNvSpPr>
                <a:spLocks/>
              </p:cNvSpPr>
              <p:nvPr/>
            </p:nvSpPr>
            <p:spPr bwMode="auto">
              <a:xfrm>
                <a:off x="1477" y="1429"/>
                <a:ext cx="42" cy="57"/>
              </a:xfrm>
              <a:custGeom>
                <a:avLst/>
                <a:gdLst/>
                <a:ahLst/>
                <a:cxnLst>
                  <a:cxn ang="0">
                    <a:pos x="42" y="3"/>
                  </a:cxn>
                  <a:cxn ang="0">
                    <a:pos x="37" y="0"/>
                  </a:cxn>
                  <a:cxn ang="0">
                    <a:pos x="29" y="0"/>
                  </a:cxn>
                  <a:cxn ang="0">
                    <a:pos x="23" y="0"/>
                  </a:cxn>
                  <a:cxn ang="0">
                    <a:pos x="18" y="2"/>
                  </a:cxn>
                  <a:cxn ang="0">
                    <a:pos x="14" y="3"/>
                  </a:cxn>
                  <a:cxn ang="0">
                    <a:pos x="8" y="7"/>
                  </a:cxn>
                  <a:cxn ang="0">
                    <a:pos x="6" y="11"/>
                  </a:cxn>
                  <a:cxn ang="0">
                    <a:pos x="2" y="17"/>
                  </a:cxn>
                  <a:cxn ang="0">
                    <a:pos x="0" y="22"/>
                  </a:cxn>
                  <a:cxn ang="0">
                    <a:pos x="0" y="28"/>
                  </a:cxn>
                  <a:cxn ang="0">
                    <a:pos x="0" y="34"/>
                  </a:cxn>
                  <a:cxn ang="0">
                    <a:pos x="2" y="39"/>
                  </a:cxn>
                  <a:cxn ang="0">
                    <a:pos x="6" y="43"/>
                  </a:cxn>
                  <a:cxn ang="0">
                    <a:pos x="8" y="47"/>
                  </a:cxn>
                  <a:cxn ang="0">
                    <a:pos x="14" y="51"/>
                  </a:cxn>
                  <a:cxn ang="0">
                    <a:pos x="18" y="55"/>
                  </a:cxn>
                  <a:cxn ang="0">
                    <a:pos x="23" y="55"/>
                  </a:cxn>
                  <a:cxn ang="0">
                    <a:pos x="29" y="57"/>
                  </a:cxn>
                  <a:cxn ang="0">
                    <a:pos x="29" y="57"/>
                  </a:cxn>
                  <a:cxn ang="0">
                    <a:pos x="29" y="57"/>
                  </a:cxn>
                  <a:cxn ang="0">
                    <a:pos x="29" y="55"/>
                  </a:cxn>
                  <a:cxn ang="0">
                    <a:pos x="29" y="53"/>
                  </a:cxn>
                  <a:cxn ang="0">
                    <a:pos x="29" y="53"/>
                  </a:cxn>
                  <a:cxn ang="0">
                    <a:pos x="29" y="53"/>
                  </a:cxn>
                  <a:cxn ang="0">
                    <a:pos x="19" y="51"/>
                  </a:cxn>
                  <a:cxn ang="0">
                    <a:pos x="12" y="45"/>
                  </a:cxn>
                  <a:cxn ang="0">
                    <a:pos x="6" y="38"/>
                  </a:cxn>
                  <a:cxn ang="0">
                    <a:pos x="4" y="28"/>
                  </a:cxn>
                  <a:cxn ang="0">
                    <a:pos x="6" y="19"/>
                  </a:cxn>
                  <a:cxn ang="0">
                    <a:pos x="12" y="11"/>
                  </a:cxn>
                  <a:cxn ang="0">
                    <a:pos x="19" y="5"/>
                  </a:cxn>
                  <a:cxn ang="0">
                    <a:pos x="29" y="3"/>
                  </a:cxn>
                  <a:cxn ang="0">
                    <a:pos x="37" y="3"/>
                  </a:cxn>
                  <a:cxn ang="0">
                    <a:pos x="42" y="7"/>
                  </a:cxn>
                  <a:cxn ang="0">
                    <a:pos x="42" y="5"/>
                  </a:cxn>
                  <a:cxn ang="0">
                    <a:pos x="42" y="3"/>
                  </a:cxn>
                </a:cxnLst>
                <a:rect l="0" t="0" r="r" b="b"/>
                <a:pathLst>
                  <a:path w="42" h="57">
                    <a:moveTo>
                      <a:pt x="42" y="3"/>
                    </a:moveTo>
                    <a:lnTo>
                      <a:pt x="37" y="0"/>
                    </a:lnTo>
                    <a:lnTo>
                      <a:pt x="29" y="0"/>
                    </a:lnTo>
                    <a:lnTo>
                      <a:pt x="23" y="0"/>
                    </a:lnTo>
                    <a:lnTo>
                      <a:pt x="18" y="2"/>
                    </a:lnTo>
                    <a:lnTo>
                      <a:pt x="14" y="3"/>
                    </a:lnTo>
                    <a:lnTo>
                      <a:pt x="8" y="7"/>
                    </a:lnTo>
                    <a:lnTo>
                      <a:pt x="6" y="11"/>
                    </a:lnTo>
                    <a:lnTo>
                      <a:pt x="2" y="17"/>
                    </a:lnTo>
                    <a:lnTo>
                      <a:pt x="0" y="22"/>
                    </a:lnTo>
                    <a:lnTo>
                      <a:pt x="0" y="28"/>
                    </a:lnTo>
                    <a:lnTo>
                      <a:pt x="0" y="34"/>
                    </a:lnTo>
                    <a:lnTo>
                      <a:pt x="2" y="39"/>
                    </a:lnTo>
                    <a:lnTo>
                      <a:pt x="6" y="43"/>
                    </a:lnTo>
                    <a:lnTo>
                      <a:pt x="8" y="47"/>
                    </a:lnTo>
                    <a:lnTo>
                      <a:pt x="14" y="51"/>
                    </a:lnTo>
                    <a:lnTo>
                      <a:pt x="18" y="55"/>
                    </a:lnTo>
                    <a:lnTo>
                      <a:pt x="23" y="55"/>
                    </a:lnTo>
                    <a:lnTo>
                      <a:pt x="29" y="57"/>
                    </a:lnTo>
                    <a:lnTo>
                      <a:pt x="29" y="57"/>
                    </a:lnTo>
                    <a:lnTo>
                      <a:pt x="29" y="57"/>
                    </a:lnTo>
                    <a:lnTo>
                      <a:pt x="29" y="55"/>
                    </a:lnTo>
                    <a:lnTo>
                      <a:pt x="29" y="53"/>
                    </a:lnTo>
                    <a:lnTo>
                      <a:pt x="29" y="53"/>
                    </a:lnTo>
                    <a:lnTo>
                      <a:pt x="29" y="53"/>
                    </a:lnTo>
                    <a:lnTo>
                      <a:pt x="19" y="51"/>
                    </a:lnTo>
                    <a:lnTo>
                      <a:pt x="12" y="45"/>
                    </a:lnTo>
                    <a:lnTo>
                      <a:pt x="6" y="38"/>
                    </a:lnTo>
                    <a:lnTo>
                      <a:pt x="4" y="28"/>
                    </a:lnTo>
                    <a:lnTo>
                      <a:pt x="6" y="19"/>
                    </a:lnTo>
                    <a:lnTo>
                      <a:pt x="12" y="11"/>
                    </a:lnTo>
                    <a:lnTo>
                      <a:pt x="19" y="5"/>
                    </a:lnTo>
                    <a:lnTo>
                      <a:pt x="29" y="3"/>
                    </a:lnTo>
                    <a:lnTo>
                      <a:pt x="37" y="3"/>
                    </a:lnTo>
                    <a:lnTo>
                      <a:pt x="42" y="7"/>
                    </a:lnTo>
                    <a:lnTo>
                      <a:pt x="42" y="5"/>
                    </a:lnTo>
                    <a:lnTo>
                      <a:pt x="42" y="3"/>
                    </a:lnTo>
                    <a:close/>
                  </a:path>
                </a:pathLst>
              </a:custGeom>
              <a:solidFill>
                <a:srgbClr val="F0D063"/>
              </a:solidFill>
              <a:ln w="9525">
                <a:noFill/>
                <a:round/>
                <a:headEnd/>
                <a:tailEnd/>
              </a:ln>
            </p:spPr>
            <p:txBody>
              <a:bodyPr/>
              <a:lstStyle/>
              <a:p>
                <a:endParaRPr lang="en-US"/>
              </a:p>
            </p:txBody>
          </p:sp>
          <p:sp>
            <p:nvSpPr>
              <p:cNvPr id="179629" name="Freeform 429"/>
              <p:cNvSpPr>
                <a:spLocks/>
              </p:cNvSpPr>
              <p:nvPr/>
            </p:nvSpPr>
            <p:spPr bwMode="auto">
              <a:xfrm>
                <a:off x="1479" y="1431"/>
                <a:ext cx="40" cy="53"/>
              </a:xfrm>
              <a:custGeom>
                <a:avLst/>
                <a:gdLst/>
                <a:ahLst/>
                <a:cxnLst>
                  <a:cxn ang="0">
                    <a:pos x="40" y="3"/>
                  </a:cxn>
                  <a:cxn ang="0">
                    <a:pos x="35" y="0"/>
                  </a:cxn>
                  <a:cxn ang="0">
                    <a:pos x="27" y="0"/>
                  </a:cxn>
                  <a:cxn ang="0">
                    <a:pos x="21" y="0"/>
                  </a:cxn>
                  <a:cxn ang="0">
                    <a:pos x="17" y="1"/>
                  </a:cxn>
                  <a:cxn ang="0">
                    <a:pos x="12" y="3"/>
                  </a:cxn>
                  <a:cxn ang="0">
                    <a:pos x="8" y="7"/>
                  </a:cxn>
                  <a:cxn ang="0">
                    <a:pos x="4" y="11"/>
                  </a:cxn>
                  <a:cxn ang="0">
                    <a:pos x="2" y="15"/>
                  </a:cxn>
                  <a:cxn ang="0">
                    <a:pos x="0" y="20"/>
                  </a:cxn>
                  <a:cxn ang="0">
                    <a:pos x="0" y="26"/>
                  </a:cxn>
                  <a:cxn ang="0">
                    <a:pos x="0" y="32"/>
                  </a:cxn>
                  <a:cxn ang="0">
                    <a:pos x="2" y="36"/>
                  </a:cxn>
                  <a:cxn ang="0">
                    <a:pos x="4" y="41"/>
                  </a:cxn>
                  <a:cxn ang="0">
                    <a:pos x="8" y="45"/>
                  </a:cxn>
                  <a:cxn ang="0">
                    <a:pos x="12" y="47"/>
                  </a:cxn>
                  <a:cxn ang="0">
                    <a:pos x="17" y="51"/>
                  </a:cxn>
                  <a:cxn ang="0">
                    <a:pos x="21" y="51"/>
                  </a:cxn>
                  <a:cxn ang="0">
                    <a:pos x="27" y="53"/>
                  </a:cxn>
                  <a:cxn ang="0">
                    <a:pos x="27" y="53"/>
                  </a:cxn>
                  <a:cxn ang="0">
                    <a:pos x="27" y="53"/>
                  </a:cxn>
                  <a:cxn ang="0">
                    <a:pos x="27" y="51"/>
                  </a:cxn>
                  <a:cxn ang="0">
                    <a:pos x="27" y="49"/>
                  </a:cxn>
                  <a:cxn ang="0">
                    <a:pos x="27" y="49"/>
                  </a:cxn>
                  <a:cxn ang="0">
                    <a:pos x="27" y="49"/>
                  </a:cxn>
                  <a:cxn ang="0">
                    <a:pos x="17" y="47"/>
                  </a:cxn>
                  <a:cxn ang="0">
                    <a:pos x="12" y="41"/>
                  </a:cxn>
                  <a:cxn ang="0">
                    <a:pos x="6" y="34"/>
                  </a:cxn>
                  <a:cxn ang="0">
                    <a:pos x="4" y="26"/>
                  </a:cxn>
                  <a:cxn ang="0">
                    <a:pos x="6" y="17"/>
                  </a:cxn>
                  <a:cxn ang="0">
                    <a:pos x="12" y="9"/>
                  </a:cxn>
                  <a:cxn ang="0">
                    <a:pos x="17" y="5"/>
                  </a:cxn>
                  <a:cxn ang="0">
                    <a:pos x="27" y="3"/>
                  </a:cxn>
                  <a:cxn ang="0">
                    <a:pos x="33" y="3"/>
                  </a:cxn>
                  <a:cxn ang="0">
                    <a:pos x="38" y="7"/>
                  </a:cxn>
                  <a:cxn ang="0">
                    <a:pos x="40" y="5"/>
                  </a:cxn>
                  <a:cxn ang="0">
                    <a:pos x="40" y="3"/>
                  </a:cxn>
                </a:cxnLst>
                <a:rect l="0" t="0" r="r" b="b"/>
                <a:pathLst>
                  <a:path w="40" h="53">
                    <a:moveTo>
                      <a:pt x="40" y="3"/>
                    </a:moveTo>
                    <a:lnTo>
                      <a:pt x="35" y="0"/>
                    </a:lnTo>
                    <a:lnTo>
                      <a:pt x="27" y="0"/>
                    </a:lnTo>
                    <a:lnTo>
                      <a:pt x="21" y="0"/>
                    </a:lnTo>
                    <a:lnTo>
                      <a:pt x="17" y="1"/>
                    </a:lnTo>
                    <a:lnTo>
                      <a:pt x="12" y="3"/>
                    </a:lnTo>
                    <a:lnTo>
                      <a:pt x="8" y="7"/>
                    </a:lnTo>
                    <a:lnTo>
                      <a:pt x="4" y="11"/>
                    </a:lnTo>
                    <a:lnTo>
                      <a:pt x="2" y="15"/>
                    </a:lnTo>
                    <a:lnTo>
                      <a:pt x="0" y="20"/>
                    </a:lnTo>
                    <a:lnTo>
                      <a:pt x="0" y="26"/>
                    </a:lnTo>
                    <a:lnTo>
                      <a:pt x="0" y="32"/>
                    </a:lnTo>
                    <a:lnTo>
                      <a:pt x="2" y="36"/>
                    </a:lnTo>
                    <a:lnTo>
                      <a:pt x="4" y="41"/>
                    </a:lnTo>
                    <a:lnTo>
                      <a:pt x="8" y="45"/>
                    </a:lnTo>
                    <a:lnTo>
                      <a:pt x="12" y="47"/>
                    </a:lnTo>
                    <a:lnTo>
                      <a:pt x="17" y="51"/>
                    </a:lnTo>
                    <a:lnTo>
                      <a:pt x="21" y="51"/>
                    </a:lnTo>
                    <a:lnTo>
                      <a:pt x="27" y="53"/>
                    </a:lnTo>
                    <a:lnTo>
                      <a:pt x="27" y="53"/>
                    </a:lnTo>
                    <a:lnTo>
                      <a:pt x="27" y="53"/>
                    </a:lnTo>
                    <a:lnTo>
                      <a:pt x="27" y="51"/>
                    </a:lnTo>
                    <a:lnTo>
                      <a:pt x="27" y="49"/>
                    </a:lnTo>
                    <a:lnTo>
                      <a:pt x="27" y="49"/>
                    </a:lnTo>
                    <a:lnTo>
                      <a:pt x="27" y="49"/>
                    </a:lnTo>
                    <a:lnTo>
                      <a:pt x="17" y="47"/>
                    </a:lnTo>
                    <a:lnTo>
                      <a:pt x="12" y="41"/>
                    </a:lnTo>
                    <a:lnTo>
                      <a:pt x="6" y="34"/>
                    </a:lnTo>
                    <a:lnTo>
                      <a:pt x="4" y="26"/>
                    </a:lnTo>
                    <a:lnTo>
                      <a:pt x="6" y="17"/>
                    </a:lnTo>
                    <a:lnTo>
                      <a:pt x="12" y="9"/>
                    </a:lnTo>
                    <a:lnTo>
                      <a:pt x="17" y="5"/>
                    </a:lnTo>
                    <a:lnTo>
                      <a:pt x="27" y="3"/>
                    </a:lnTo>
                    <a:lnTo>
                      <a:pt x="33" y="3"/>
                    </a:lnTo>
                    <a:lnTo>
                      <a:pt x="38" y="7"/>
                    </a:lnTo>
                    <a:lnTo>
                      <a:pt x="40" y="5"/>
                    </a:lnTo>
                    <a:lnTo>
                      <a:pt x="40" y="3"/>
                    </a:lnTo>
                    <a:close/>
                  </a:path>
                </a:pathLst>
              </a:custGeom>
              <a:solidFill>
                <a:srgbClr val="F0D263"/>
              </a:solidFill>
              <a:ln w="9525">
                <a:noFill/>
                <a:round/>
                <a:headEnd/>
                <a:tailEnd/>
              </a:ln>
            </p:spPr>
            <p:txBody>
              <a:bodyPr/>
              <a:lstStyle/>
              <a:p>
                <a:endParaRPr lang="en-US"/>
              </a:p>
            </p:txBody>
          </p:sp>
          <p:sp>
            <p:nvSpPr>
              <p:cNvPr id="179630" name="Freeform 430"/>
              <p:cNvSpPr>
                <a:spLocks/>
              </p:cNvSpPr>
              <p:nvPr/>
            </p:nvSpPr>
            <p:spPr bwMode="auto">
              <a:xfrm>
                <a:off x="1481" y="1432"/>
                <a:ext cx="38" cy="50"/>
              </a:xfrm>
              <a:custGeom>
                <a:avLst/>
                <a:gdLst/>
                <a:ahLst/>
                <a:cxnLst>
                  <a:cxn ang="0">
                    <a:pos x="38" y="4"/>
                  </a:cxn>
                  <a:cxn ang="0">
                    <a:pos x="33" y="0"/>
                  </a:cxn>
                  <a:cxn ang="0">
                    <a:pos x="25" y="0"/>
                  </a:cxn>
                  <a:cxn ang="0">
                    <a:pos x="15" y="2"/>
                  </a:cxn>
                  <a:cxn ang="0">
                    <a:pos x="8" y="8"/>
                  </a:cxn>
                  <a:cxn ang="0">
                    <a:pos x="2" y="16"/>
                  </a:cxn>
                  <a:cxn ang="0">
                    <a:pos x="0" y="25"/>
                  </a:cxn>
                  <a:cxn ang="0">
                    <a:pos x="2" y="35"/>
                  </a:cxn>
                  <a:cxn ang="0">
                    <a:pos x="8" y="42"/>
                  </a:cxn>
                  <a:cxn ang="0">
                    <a:pos x="15" y="48"/>
                  </a:cxn>
                  <a:cxn ang="0">
                    <a:pos x="25" y="50"/>
                  </a:cxn>
                  <a:cxn ang="0">
                    <a:pos x="25" y="50"/>
                  </a:cxn>
                  <a:cxn ang="0">
                    <a:pos x="25" y="50"/>
                  </a:cxn>
                  <a:cxn ang="0">
                    <a:pos x="25" y="48"/>
                  </a:cxn>
                  <a:cxn ang="0">
                    <a:pos x="27" y="46"/>
                  </a:cxn>
                  <a:cxn ang="0">
                    <a:pos x="25" y="46"/>
                  </a:cxn>
                  <a:cxn ang="0">
                    <a:pos x="25" y="46"/>
                  </a:cxn>
                  <a:cxn ang="0">
                    <a:pos x="17" y="44"/>
                  </a:cxn>
                  <a:cxn ang="0">
                    <a:pos x="10" y="40"/>
                  </a:cxn>
                  <a:cxn ang="0">
                    <a:pos x="6" y="33"/>
                  </a:cxn>
                  <a:cxn ang="0">
                    <a:pos x="4" y="25"/>
                  </a:cxn>
                  <a:cxn ang="0">
                    <a:pos x="6" y="17"/>
                  </a:cxn>
                  <a:cxn ang="0">
                    <a:pos x="10" y="10"/>
                  </a:cxn>
                  <a:cxn ang="0">
                    <a:pos x="17" y="6"/>
                  </a:cxn>
                  <a:cxn ang="0">
                    <a:pos x="25" y="4"/>
                  </a:cxn>
                  <a:cxn ang="0">
                    <a:pos x="31" y="4"/>
                  </a:cxn>
                  <a:cxn ang="0">
                    <a:pos x="36" y="8"/>
                  </a:cxn>
                  <a:cxn ang="0">
                    <a:pos x="36" y="6"/>
                  </a:cxn>
                  <a:cxn ang="0">
                    <a:pos x="38" y="4"/>
                  </a:cxn>
                </a:cxnLst>
                <a:rect l="0" t="0" r="r" b="b"/>
                <a:pathLst>
                  <a:path w="38" h="50">
                    <a:moveTo>
                      <a:pt x="38" y="4"/>
                    </a:moveTo>
                    <a:lnTo>
                      <a:pt x="33" y="0"/>
                    </a:lnTo>
                    <a:lnTo>
                      <a:pt x="25" y="0"/>
                    </a:lnTo>
                    <a:lnTo>
                      <a:pt x="15" y="2"/>
                    </a:lnTo>
                    <a:lnTo>
                      <a:pt x="8" y="8"/>
                    </a:lnTo>
                    <a:lnTo>
                      <a:pt x="2" y="16"/>
                    </a:lnTo>
                    <a:lnTo>
                      <a:pt x="0" y="25"/>
                    </a:lnTo>
                    <a:lnTo>
                      <a:pt x="2" y="35"/>
                    </a:lnTo>
                    <a:lnTo>
                      <a:pt x="8" y="42"/>
                    </a:lnTo>
                    <a:lnTo>
                      <a:pt x="15" y="48"/>
                    </a:lnTo>
                    <a:lnTo>
                      <a:pt x="25" y="50"/>
                    </a:lnTo>
                    <a:lnTo>
                      <a:pt x="25" y="50"/>
                    </a:lnTo>
                    <a:lnTo>
                      <a:pt x="25" y="50"/>
                    </a:lnTo>
                    <a:lnTo>
                      <a:pt x="25" y="48"/>
                    </a:lnTo>
                    <a:lnTo>
                      <a:pt x="27" y="46"/>
                    </a:lnTo>
                    <a:lnTo>
                      <a:pt x="25" y="46"/>
                    </a:lnTo>
                    <a:lnTo>
                      <a:pt x="25" y="46"/>
                    </a:lnTo>
                    <a:lnTo>
                      <a:pt x="17" y="44"/>
                    </a:lnTo>
                    <a:lnTo>
                      <a:pt x="10" y="40"/>
                    </a:lnTo>
                    <a:lnTo>
                      <a:pt x="6" y="33"/>
                    </a:lnTo>
                    <a:lnTo>
                      <a:pt x="4" y="25"/>
                    </a:lnTo>
                    <a:lnTo>
                      <a:pt x="6" y="17"/>
                    </a:lnTo>
                    <a:lnTo>
                      <a:pt x="10" y="10"/>
                    </a:lnTo>
                    <a:lnTo>
                      <a:pt x="17" y="6"/>
                    </a:lnTo>
                    <a:lnTo>
                      <a:pt x="25" y="4"/>
                    </a:lnTo>
                    <a:lnTo>
                      <a:pt x="31" y="4"/>
                    </a:lnTo>
                    <a:lnTo>
                      <a:pt x="36" y="8"/>
                    </a:lnTo>
                    <a:lnTo>
                      <a:pt x="36" y="6"/>
                    </a:lnTo>
                    <a:lnTo>
                      <a:pt x="38" y="4"/>
                    </a:lnTo>
                    <a:close/>
                  </a:path>
                </a:pathLst>
              </a:custGeom>
              <a:solidFill>
                <a:srgbClr val="F0D563"/>
              </a:solidFill>
              <a:ln w="9525">
                <a:noFill/>
                <a:round/>
                <a:headEnd/>
                <a:tailEnd/>
              </a:ln>
            </p:spPr>
            <p:txBody>
              <a:bodyPr/>
              <a:lstStyle/>
              <a:p>
                <a:endParaRPr lang="en-US"/>
              </a:p>
            </p:txBody>
          </p:sp>
          <p:sp>
            <p:nvSpPr>
              <p:cNvPr id="179631" name="Freeform 431"/>
              <p:cNvSpPr>
                <a:spLocks/>
              </p:cNvSpPr>
              <p:nvPr/>
            </p:nvSpPr>
            <p:spPr bwMode="auto">
              <a:xfrm>
                <a:off x="1483" y="1434"/>
                <a:ext cx="34" cy="46"/>
              </a:xfrm>
              <a:custGeom>
                <a:avLst/>
                <a:gdLst/>
                <a:ahLst/>
                <a:cxnLst>
                  <a:cxn ang="0">
                    <a:pos x="34" y="4"/>
                  </a:cxn>
                  <a:cxn ang="0">
                    <a:pos x="29" y="0"/>
                  </a:cxn>
                  <a:cxn ang="0">
                    <a:pos x="23" y="0"/>
                  </a:cxn>
                  <a:cxn ang="0">
                    <a:pos x="13" y="2"/>
                  </a:cxn>
                  <a:cxn ang="0">
                    <a:pos x="8" y="6"/>
                  </a:cxn>
                  <a:cxn ang="0">
                    <a:pos x="2" y="14"/>
                  </a:cxn>
                  <a:cxn ang="0">
                    <a:pos x="0" y="23"/>
                  </a:cxn>
                  <a:cxn ang="0">
                    <a:pos x="2" y="31"/>
                  </a:cxn>
                  <a:cxn ang="0">
                    <a:pos x="8" y="38"/>
                  </a:cxn>
                  <a:cxn ang="0">
                    <a:pos x="13" y="44"/>
                  </a:cxn>
                  <a:cxn ang="0">
                    <a:pos x="23" y="46"/>
                  </a:cxn>
                  <a:cxn ang="0">
                    <a:pos x="23" y="46"/>
                  </a:cxn>
                  <a:cxn ang="0">
                    <a:pos x="23" y="46"/>
                  </a:cxn>
                  <a:cxn ang="0">
                    <a:pos x="25" y="44"/>
                  </a:cxn>
                  <a:cxn ang="0">
                    <a:pos x="25" y="42"/>
                  </a:cxn>
                  <a:cxn ang="0">
                    <a:pos x="23" y="42"/>
                  </a:cxn>
                  <a:cxn ang="0">
                    <a:pos x="23" y="42"/>
                  </a:cxn>
                  <a:cxn ang="0">
                    <a:pos x="15" y="40"/>
                  </a:cxn>
                  <a:cxn ang="0">
                    <a:pos x="10" y="36"/>
                  </a:cxn>
                  <a:cxn ang="0">
                    <a:pos x="6" y="31"/>
                  </a:cxn>
                  <a:cxn ang="0">
                    <a:pos x="4" y="23"/>
                  </a:cxn>
                  <a:cxn ang="0">
                    <a:pos x="6" y="15"/>
                  </a:cxn>
                  <a:cxn ang="0">
                    <a:pos x="10" y="10"/>
                  </a:cxn>
                  <a:cxn ang="0">
                    <a:pos x="15" y="6"/>
                  </a:cxn>
                  <a:cxn ang="0">
                    <a:pos x="23" y="4"/>
                  </a:cxn>
                  <a:cxn ang="0">
                    <a:pos x="29" y="4"/>
                  </a:cxn>
                  <a:cxn ang="0">
                    <a:pos x="34" y="8"/>
                  </a:cxn>
                  <a:cxn ang="0">
                    <a:pos x="34" y="6"/>
                  </a:cxn>
                  <a:cxn ang="0">
                    <a:pos x="34" y="4"/>
                  </a:cxn>
                </a:cxnLst>
                <a:rect l="0" t="0" r="r" b="b"/>
                <a:pathLst>
                  <a:path w="34" h="46">
                    <a:moveTo>
                      <a:pt x="34" y="4"/>
                    </a:moveTo>
                    <a:lnTo>
                      <a:pt x="29" y="0"/>
                    </a:lnTo>
                    <a:lnTo>
                      <a:pt x="23" y="0"/>
                    </a:lnTo>
                    <a:lnTo>
                      <a:pt x="13" y="2"/>
                    </a:lnTo>
                    <a:lnTo>
                      <a:pt x="8" y="6"/>
                    </a:lnTo>
                    <a:lnTo>
                      <a:pt x="2" y="14"/>
                    </a:lnTo>
                    <a:lnTo>
                      <a:pt x="0" y="23"/>
                    </a:lnTo>
                    <a:lnTo>
                      <a:pt x="2" y="31"/>
                    </a:lnTo>
                    <a:lnTo>
                      <a:pt x="8" y="38"/>
                    </a:lnTo>
                    <a:lnTo>
                      <a:pt x="13" y="44"/>
                    </a:lnTo>
                    <a:lnTo>
                      <a:pt x="23" y="46"/>
                    </a:lnTo>
                    <a:lnTo>
                      <a:pt x="23" y="46"/>
                    </a:lnTo>
                    <a:lnTo>
                      <a:pt x="23" y="46"/>
                    </a:lnTo>
                    <a:lnTo>
                      <a:pt x="25" y="44"/>
                    </a:lnTo>
                    <a:lnTo>
                      <a:pt x="25" y="42"/>
                    </a:lnTo>
                    <a:lnTo>
                      <a:pt x="23" y="42"/>
                    </a:lnTo>
                    <a:lnTo>
                      <a:pt x="23" y="42"/>
                    </a:lnTo>
                    <a:lnTo>
                      <a:pt x="15" y="40"/>
                    </a:lnTo>
                    <a:lnTo>
                      <a:pt x="10" y="36"/>
                    </a:lnTo>
                    <a:lnTo>
                      <a:pt x="6" y="31"/>
                    </a:lnTo>
                    <a:lnTo>
                      <a:pt x="4" y="23"/>
                    </a:lnTo>
                    <a:lnTo>
                      <a:pt x="6" y="15"/>
                    </a:lnTo>
                    <a:lnTo>
                      <a:pt x="10" y="10"/>
                    </a:lnTo>
                    <a:lnTo>
                      <a:pt x="15" y="6"/>
                    </a:lnTo>
                    <a:lnTo>
                      <a:pt x="23" y="4"/>
                    </a:lnTo>
                    <a:lnTo>
                      <a:pt x="29" y="4"/>
                    </a:lnTo>
                    <a:lnTo>
                      <a:pt x="34" y="8"/>
                    </a:lnTo>
                    <a:lnTo>
                      <a:pt x="34" y="6"/>
                    </a:lnTo>
                    <a:lnTo>
                      <a:pt x="34" y="4"/>
                    </a:lnTo>
                    <a:close/>
                  </a:path>
                </a:pathLst>
              </a:custGeom>
              <a:solidFill>
                <a:srgbClr val="F1D664"/>
              </a:solidFill>
              <a:ln w="9525">
                <a:noFill/>
                <a:round/>
                <a:headEnd/>
                <a:tailEnd/>
              </a:ln>
            </p:spPr>
            <p:txBody>
              <a:bodyPr/>
              <a:lstStyle/>
              <a:p>
                <a:endParaRPr lang="en-US"/>
              </a:p>
            </p:txBody>
          </p:sp>
          <p:sp>
            <p:nvSpPr>
              <p:cNvPr id="179632" name="Freeform 432"/>
              <p:cNvSpPr>
                <a:spLocks/>
              </p:cNvSpPr>
              <p:nvPr/>
            </p:nvSpPr>
            <p:spPr bwMode="auto">
              <a:xfrm>
                <a:off x="1485" y="1436"/>
                <a:ext cx="32" cy="42"/>
              </a:xfrm>
              <a:custGeom>
                <a:avLst/>
                <a:gdLst/>
                <a:ahLst/>
                <a:cxnLst>
                  <a:cxn ang="0">
                    <a:pos x="32" y="4"/>
                  </a:cxn>
                  <a:cxn ang="0">
                    <a:pos x="27" y="0"/>
                  </a:cxn>
                  <a:cxn ang="0">
                    <a:pos x="21" y="0"/>
                  </a:cxn>
                  <a:cxn ang="0">
                    <a:pos x="13" y="2"/>
                  </a:cxn>
                  <a:cxn ang="0">
                    <a:pos x="6" y="6"/>
                  </a:cxn>
                  <a:cxn ang="0">
                    <a:pos x="2" y="13"/>
                  </a:cxn>
                  <a:cxn ang="0">
                    <a:pos x="0" y="21"/>
                  </a:cxn>
                  <a:cxn ang="0">
                    <a:pos x="2" y="29"/>
                  </a:cxn>
                  <a:cxn ang="0">
                    <a:pos x="6" y="36"/>
                  </a:cxn>
                  <a:cxn ang="0">
                    <a:pos x="13" y="40"/>
                  </a:cxn>
                  <a:cxn ang="0">
                    <a:pos x="21" y="42"/>
                  </a:cxn>
                  <a:cxn ang="0">
                    <a:pos x="21" y="42"/>
                  </a:cxn>
                  <a:cxn ang="0">
                    <a:pos x="23" y="42"/>
                  </a:cxn>
                  <a:cxn ang="0">
                    <a:pos x="23" y="40"/>
                  </a:cxn>
                  <a:cxn ang="0">
                    <a:pos x="23" y="38"/>
                  </a:cxn>
                  <a:cxn ang="0">
                    <a:pos x="21" y="38"/>
                  </a:cxn>
                  <a:cxn ang="0">
                    <a:pos x="21" y="38"/>
                  </a:cxn>
                  <a:cxn ang="0">
                    <a:pos x="15" y="36"/>
                  </a:cxn>
                  <a:cxn ang="0">
                    <a:pos x="10" y="32"/>
                  </a:cxn>
                  <a:cxn ang="0">
                    <a:pos x="6" y="27"/>
                  </a:cxn>
                  <a:cxn ang="0">
                    <a:pos x="4" y="21"/>
                  </a:cxn>
                  <a:cxn ang="0">
                    <a:pos x="6" y="13"/>
                  </a:cxn>
                  <a:cxn ang="0">
                    <a:pos x="10" y="8"/>
                  </a:cxn>
                  <a:cxn ang="0">
                    <a:pos x="15" y="6"/>
                  </a:cxn>
                  <a:cxn ang="0">
                    <a:pos x="21" y="4"/>
                  </a:cxn>
                  <a:cxn ang="0">
                    <a:pos x="27" y="4"/>
                  </a:cxn>
                  <a:cxn ang="0">
                    <a:pos x="30" y="8"/>
                  </a:cxn>
                  <a:cxn ang="0">
                    <a:pos x="32" y="6"/>
                  </a:cxn>
                  <a:cxn ang="0">
                    <a:pos x="32" y="4"/>
                  </a:cxn>
                </a:cxnLst>
                <a:rect l="0" t="0" r="r" b="b"/>
                <a:pathLst>
                  <a:path w="32" h="42">
                    <a:moveTo>
                      <a:pt x="32" y="4"/>
                    </a:moveTo>
                    <a:lnTo>
                      <a:pt x="27" y="0"/>
                    </a:lnTo>
                    <a:lnTo>
                      <a:pt x="21" y="0"/>
                    </a:lnTo>
                    <a:lnTo>
                      <a:pt x="13" y="2"/>
                    </a:lnTo>
                    <a:lnTo>
                      <a:pt x="6" y="6"/>
                    </a:lnTo>
                    <a:lnTo>
                      <a:pt x="2" y="13"/>
                    </a:lnTo>
                    <a:lnTo>
                      <a:pt x="0" y="21"/>
                    </a:lnTo>
                    <a:lnTo>
                      <a:pt x="2" y="29"/>
                    </a:lnTo>
                    <a:lnTo>
                      <a:pt x="6" y="36"/>
                    </a:lnTo>
                    <a:lnTo>
                      <a:pt x="13" y="40"/>
                    </a:lnTo>
                    <a:lnTo>
                      <a:pt x="21" y="42"/>
                    </a:lnTo>
                    <a:lnTo>
                      <a:pt x="21" y="42"/>
                    </a:lnTo>
                    <a:lnTo>
                      <a:pt x="23" y="42"/>
                    </a:lnTo>
                    <a:lnTo>
                      <a:pt x="23" y="40"/>
                    </a:lnTo>
                    <a:lnTo>
                      <a:pt x="23" y="38"/>
                    </a:lnTo>
                    <a:lnTo>
                      <a:pt x="21" y="38"/>
                    </a:lnTo>
                    <a:lnTo>
                      <a:pt x="21" y="38"/>
                    </a:lnTo>
                    <a:lnTo>
                      <a:pt x="15" y="36"/>
                    </a:lnTo>
                    <a:lnTo>
                      <a:pt x="10" y="32"/>
                    </a:lnTo>
                    <a:lnTo>
                      <a:pt x="6" y="27"/>
                    </a:lnTo>
                    <a:lnTo>
                      <a:pt x="4" y="21"/>
                    </a:lnTo>
                    <a:lnTo>
                      <a:pt x="6" y="13"/>
                    </a:lnTo>
                    <a:lnTo>
                      <a:pt x="10" y="8"/>
                    </a:lnTo>
                    <a:lnTo>
                      <a:pt x="15" y="6"/>
                    </a:lnTo>
                    <a:lnTo>
                      <a:pt x="21" y="4"/>
                    </a:lnTo>
                    <a:lnTo>
                      <a:pt x="27" y="4"/>
                    </a:lnTo>
                    <a:lnTo>
                      <a:pt x="30" y="8"/>
                    </a:lnTo>
                    <a:lnTo>
                      <a:pt x="32" y="6"/>
                    </a:lnTo>
                    <a:lnTo>
                      <a:pt x="32" y="4"/>
                    </a:lnTo>
                    <a:close/>
                  </a:path>
                </a:pathLst>
              </a:custGeom>
              <a:solidFill>
                <a:srgbClr val="F1D864"/>
              </a:solidFill>
              <a:ln w="9525">
                <a:noFill/>
                <a:round/>
                <a:headEnd/>
                <a:tailEnd/>
              </a:ln>
            </p:spPr>
            <p:txBody>
              <a:bodyPr/>
              <a:lstStyle/>
              <a:p>
                <a:endParaRPr lang="en-US"/>
              </a:p>
            </p:txBody>
          </p:sp>
          <p:sp>
            <p:nvSpPr>
              <p:cNvPr id="179633" name="Freeform 433"/>
              <p:cNvSpPr>
                <a:spLocks/>
              </p:cNvSpPr>
              <p:nvPr/>
            </p:nvSpPr>
            <p:spPr bwMode="auto">
              <a:xfrm>
                <a:off x="1487" y="1438"/>
                <a:ext cx="30" cy="38"/>
              </a:xfrm>
              <a:custGeom>
                <a:avLst/>
                <a:gdLst/>
                <a:ahLst/>
                <a:cxnLst>
                  <a:cxn ang="0">
                    <a:pos x="30" y="4"/>
                  </a:cxn>
                  <a:cxn ang="0">
                    <a:pos x="25" y="0"/>
                  </a:cxn>
                  <a:cxn ang="0">
                    <a:pos x="19" y="0"/>
                  </a:cxn>
                  <a:cxn ang="0">
                    <a:pos x="11" y="2"/>
                  </a:cxn>
                  <a:cxn ang="0">
                    <a:pos x="6" y="6"/>
                  </a:cxn>
                  <a:cxn ang="0">
                    <a:pos x="2" y="11"/>
                  </a:cxn>
                  <a:cxn ang="0">
                    <a:pos x="0" y="19"/>
                  </a:cxn>
                  <a:cxn ang="0">
                    <a:pos x="2" y="27"/>
                  </a:cxn>
                  <a:cxn ang="0">
                    <a:pos x="6" y="32"/>
                  </a:cxn>
                  <a:cxn ang="0">
                    <a:pos x="11" y="36"/>
                  </a:cxn>
                  <a:cxn ang="0">
                    <a:pos x="19" y="38"/>
                  </a:cxn>
                  <a:cxn ang="0">
                    <a:pos x="19" y="38"/>
                  </a:cxn>
                  <a:cxn ang="0">
                    <a:pos x="21" y="38"/>
                  </a:cxn>
                  <a:cxn ang="0">
                    <a:pos x="21" y="36"/>
                  </a:cxn>
                  <a:cxn ang="0">
                    <a:pos x="21" y="34"/>
                  </a:cxn>
                  <a:cxn ang="0">
                    <a:pos x="21" y="34"/>
                  </a:cxn>
                  <a:cxn ang="0">
                    <a:pos x="19" y="34"/>
                  </a:cxn>
                  <a:cxn ang="0">
                    <a:pos x="13" y="32"/>
                  </a:cxn>
                  <a:cxn ang="0">
                    <a:pos x="8" y="29"/>
                  </a:cxn>
                  <a:cxn ang="0">
                    <a:pos x="6" y="25"/>
                  </a:cxn>
                  <a:cxn ang="0">
                    <a:pos x="4" y="19"/>
                  </a:cxn>
                  <a:cxn ang="0">
                    <a:pos x="6" y="13"/>
                  </a:cxn>
                  <a:cxn ang="0">
                    <a:pos x="8" y="8"/>
                  </a:cxn>
                  <a:cxn ang="0">
                    <a:pos x="13" y="4"/>
                  </a:cxn>
                  <a:cxn ang="0">
                    <a:pos x="19" y="4"/>
                  </a:cxn>
                  <a:cxn ang="0">
                    <a:pos x="25" y="4"/>
                  </a:cxn>
                  <a:cxn ang="0">
                    <a:pos x="28" y="8"/>
                  </a:cxn>
                  <a:cxn ang="0">
                    <a:pos x="28" y="6"/>
                  </a:cxn>
                  <a:cxn ang="0">
                    <a:pos x="30" y="4"/>
                  </a:cxn>
                </a:cxnLst>
                <a:rect l="0" t="0" r="r" b="b"/>
                <a:pathLst>
                  <a:path w="30" h="38">
                    <a:moveTo>
                      <a:pt x="30" y="4"/>
                    </a:moveTo>
                    <a:lnTo>
                      <a:pt x="25" y="0"/>
                    </a:lnTo>
                    <a:lnTo>
                      <a:pt x="19" y="0"/>
                    </a:lnTo>
                    <a:lnTo>
                      <a:pt x="11" y="2"/>
                    </a:lnTo>
                    <a:lnTo>
                      <a:pt x="6" y="6"/>
                    </a:lnTo>
                    <a:lnTo>
                      <a:pt x="2" y="11"/>
                    </a:lnTo>
                    <a:lnTo>
                      <a:pt x="0" y="19"/>
                    </a:lnTo>
                    <a:lnTo>
                      <a:pt x="2" y="27"/>
                    </a:lnTo>
                    <a:lnTo>
                      <a:pt x="6" y="32"/>
                    </a:lnTo>
                    <a:lnTo>
                      <a:pt x="11" y="36"/>
                    </a:lnTo>
                    <a:lnTo>
                      <a:pt x="19" y="38"/>
                    </a:lnTo>
                    <a:lnTo>
                      <a:pt x="19" y="38"/>
                    </a:lnTo>
                    <a:lnTo>
                      <a:pt x="21" y="38"/>
                    </a:lnTo>
                    <a:lnTo>
                      <a:pt x="21" y="36"/>
                    </a:lnTo>
                    <a:lnTo>
                      <a:pt x="21" y="34"/>
                    </a:lnTo>
                    <a:lnTo>
                      <a:pt x="21" y="34"/>
                    </a:lnTo>
                    <a:lnTo>
                      <a:pt x="19" y="34"/>
                    </a:lnTo>
                    <a:lnTo>
                      <a:pt x="13" y="32"/>
                    </a:lnTo>
                    <a:lnTo>
                      <a:pt x="8" y="29"/>
                    </a:lnTo>
                    <a:lnTo>
                      <a:pt x="6" y="25"/>
                    </a:lnTo>
                    <a:lnTo>
                      <a:pt x="4" y="19"/>
                    </a:lnTo>
                    <a:lnTo>
                      <a:pt x="6" y="13"/>
                    </a:lnTo>
                    <a:lnTo>
                      <a:pt x="8" y="8"/>
                    </a:lnTo>
                    <a:lnTo>
                      <a:pt x="13" y="4"/>
                    </a:lnTo>
                    <a:lnTo>
                      <a:pt x="19" y="4"/>
                    </a:lnTo>
                    <a:lnTo>
                      <a:pt x="25" y="4"/>
                    </a:lnTo>
                    <a:lnTo>
                      <a:pt x="28" y="8"/>
                    </a:lnTo>
                    <a:lnTo>
                      <a:pt x="28" y="6"/>
                    </a:lnTo>
                    <a:lnTo>
                      <a:pt x="30" y="4"/>
                    </a:lnTo>
                    <a:close/>
                  </a:path>
                </a:pathLst>
              </a:custGeom>
              <a:solidFill>
                <a:srgbClr val="F1DA64"/>
              </a:solidFill>
              <a:ln w="9525">
                <a:noFill/>
                <a:round/>
                <a:headEnd/>
                <a:tailEnd/>
              </a:ln>
            </p:spPr>
            <p:txBody>
              <a:bodyPr/>
              <a:lstStyle/>
              <a:p>
                <a:endParaRPr lang="en-US"/>
              </a:p>
            </p:txBody>
          </p:sp>
          <p:sp>
            <p:nvSpPr>
              <p:cNvPr id="179634" name="Freeform 434"/>
              <p:cNvSpPr>
                <a:spLocks/>
              </p:cNvSpPr>
              <p:nvPr/>
            </p:nvSpPr>
            <p:spPr bwMode="auto">
              <a:xfrm>
                <a:off x="1489" y="1440"/>
                <a:ext cx="26" cy="34"/>
              </a:xfrm>
              <a:custGeom>
                <a:avLst/>
                <a:gdLst/>
                <a:ahLst/>
                <a:cxnLst>
                  <a:cxn ang="0">
                    <a:pos x="26" y="4"/>
                  </a:cxn>
                  <a:cxn ang="0">
                    <a:pos x="23" y="0"/>
                  </a:cxn>
                  <a:cxn ang="0">
                    <a:pos x="17" y="0"/>
                  </a:cxn>
                  <a:cxn ang="0">
                    <a:pos x="11" y="2"/>
                  </a:cxn>
                  <a:cxn ang="0">
                    <a:pos x="6" y="4"/>
                  </a:cxn>
                  <a:cxn ang="0">
                    <a:pos x="2" y="9"/>
                  </a:cxn>
                  <a:cxn ang="0">
                    <a:pos x="0" y="17"/>
                  </a:cxn>
                  <a:cxn ang="0">
                    <a:pos x="2" y="23"/>
                  </a:cxn>
                  <a:cxn ang="0">
                    <a:pos x="6" y="28"/>
                  </a:cxn>
                  <a:cxn ang="0">
                    <a:pos x="11" y="32"/>
                  </a:cxn>
                  <a:cxn ang="0">
                    <a:pos x="17" y="34"/>
                  </a:cxn>
                  <a:cxn ang="0">
                    <a:pos x="17" y="34"/>
                  </a:cxn>
                  <a:cxn ang="0">
                    <a:pos x="19" y="34"/>
                  </a:cxn>
                  <a:cxn ang="0">
                    <a:pos x="19" y="32"/>
                  </a:cxn>
                  <a:cxn ang="0">
                    <a:pos x="19" y="30"/>
                  </a:cxn>
                  <a:cxn ang="0">
                    <a:pos x="19" y="30"/>
                  </a:cxn>
                  <a:cxn ang="0">
                    <a:pos x="17" y="30"/>
                  </a:cxn>
                  <a:cxn ang="0">
                    <a:pos x="11" y="28"/>
                  </a:cxn>
                  <a:cxn ang="0">
                    <a:pos x="7" y="27"/>
                  </a:cxn>
                  <a:cxn ang="0">
                    <a:pos x="6" y="23"/>
                  </a:cxn>
                  <a:cxn ang="0">
                    <a:pos x="4" y="17"/>
                  </a:cxn>
                  <a:cxn ang="0">
                    <a:pos x="6" y="11"/>
                  </a:cxn>
                  <a:cxn ang="0">
                    <a:pos x="7" y="8"/>
                  </a:cxn>
                  <a:cxn ang="0">
                    <a:pos x="11" y="4"/>
                  </a:cxn>
                  <a:cxn ang="0">
                    <a:pos x="17" y="4"/>
                  </a:cxn>
                  <a:cxn ang="0">
                    <a:pos x="23" y="4"/>
                  </a:cxn>
                  <a:cxn ang="0">
                    <a:pos x="26" y="8"/>
                  </a:cxn>
                  <a:cxn ang="0">
                    <a:pos x="26" y="6"/>
                  </a:cxn>
                  <a:cxn ang="0">
                    <a:pos x="26" y="4"/>
                  </a:cxn>
                </a:cxnLst>
                <a:rect l="0" t="0" r="r" b="b"/>
                <a:pathLst>
                  <a:path w="26" h="34">
                    <a:moveTo>
                      <a:pt x="26" y="4"/>
                    </a:moveTo>
                    <a:lnTo>
                      <a:pt x="23" y="0"/>
                    </a:lnTo>
                    <a:lnTo>
                      <a:pt x="17" y="0"/>
                    </a:lnTo>
                    <a:lnTo>
                      <a:pt x="11" y="2"/>
                    </a:lnTo>
                    <a:lnTo>
                      <a:pt x="6" y="4"/>
                    </a:lnTo>
                    <a:lnTo>
                      <a:pt x="2" y="9"/>
                    </a:lnTo>
                    <a:lnTo>
                      <a:pt x="0" y="17"/>
                    </a:lnTo>
                    <a:lnTo>
                      <a:pt x="2" y="23"/>
                    </a:lnTo>
                    <a:lnTo>
                      <a:pt x="6" y="28"/>
                    </a:lnTo>
                    <a:lnTo>
                      <a:pt x="11" y="32"/>
                    </a:lnTo>
                    <a:lnTo>
                      <a:pt x="17" y="34"/>
                    </a:lnTo>
                    <a:lnTo>
                      <a:pt x="17" y="34"/>
                    </a:lnTo>
                    <a:lnTo>
                      <a:pt x="19" y="34"/>
                    </a:lnTo>
                    <a:lnTo>
                      <a:pt x="19" y="32"/>
                    </a:lnTo>
                    <a:lnTo>
                      <a:pt x="19" y="30"/>
                    </a:lnTo>
                    <a:lnTo>
                      <a:pt x="19" y="30"/>
                    </a:lnTo>
                    <a:lnTo>
                      <a:pt x="17" y="30"/>
                    </a:lnTo>
                    <a:lnTo>
                      <a:pt x="11" y="28"/>
                    </a:lnTo>
                    <a:lnTo>
                      <a:pt x="7" y="27"/>
                    </a:lnTo>
                    <a:lnTo>
                      <a:pt x="6" y="23"/>
                    </a:lnTo>
                    <a:lnTo>
                      <a:pt x="4" y="17"/>
                    </a:lnTo>
                    <a:lnTo>
                      <a:pt x="6" y="11"/>
                    </a:lnTo>
                    <a:lnTo>
                      <a:pt x="7" y="8"/>
                    </a:lnTo>
                    <a:lnTo>
                      <a:pt x="11" y="4"/>
                    </a:lnTo>
                    <a:lnTo>
                      <a:pt x="17" y="4"/>
                    </a:lnTo>
                    <a:lnTo>
                      <a:pt x="23" y="4"/>
                    </a:lnTo>
                    <a:lnTo>
                      <a:pt x="26" y="8"/>
                    </a:lnTo>
                    <a:lnTo>
                      <a:pt x="26" y="6"/>
                    </a:lnTo>
                    <a:lnTo>
                      <a:pt x="26" y="4"/>
                    </a:lnTo>
                    <a:close/>
                  </a:path>
                </a:pathLst>
              </a:custGeom>
              <a:solidFill>
                <a:srgbClr val="F2DB65"/>
              </a:solidFill>
              <a:ln w="9525">
                <a:noFill/>
                <a:round/>
                <a:headEnd/>
                <a:tailEnd/>
              </a:ln>
            </p:spPr>
            <p:txBody>
              <a:bodyPr/>
              <a:lstStyle/>
              <a:p>
                <a:endParaRPr lang="en-US"/>
              </a:p>
            </p:txBody>
          </p:sp>
          <p:sp>
            <p:nvSpPr>
              <p:cNvPr id="179635" name="Freeform 435"/>
              <p:cNvSpPr>
                <a:spLocks/>
              </p:cNvSpPr>
              <p:nvPr/>
            </p:nvSpPr>
            <p:spPr bwMode="auto">
              <a:xfrm>
                <a:off x="1491" y="1442"/>
                <a:ext cx="24" cy="30"/>
              </a:xfrm>
              <a:custGeom>
                <a:avLst/>
                <a:gdLst/>
                <a:ahLst/>
                <a:cxnLst>
                  <a:cxn ang="0">
                    <a:pos x="24" y="4"/>
                  </a:cxn>
                  <a:cxn ang="0">
                    <a:pos x="21" y="0"/>
                  </a:cxn>
                  <a:cxn ang="0">
                    <a:pos x="15" y="0"/>
                  </a:cxn>
                  <a:cxn ang="0">
                    <a:pos x="9" y="0"/>
                  </a:cxn>
                  <a:cxn ang="0">
                    <a:pos x="4" y="4"/>
                  </a:cxn>
                  <a:cxn ang="0">
                    <a:pos x="2" y="9"/>
                  </a:cxn>
                  <a:cxn ang="0">
                    <a:pos x="0" y="15"/>
                  </a:cxn>
                  <a:cxn ang="0">
                    <a:pos x="2" y="21"/>
                  </a:cxn>
                  <a:cxn ang="0">
                    <a:pos x="4" y="25"/>
                  </a:cxn>
                  <a:cxn ang="0">
                    <a:pos x="9" y="28"/>
                  </a:cxn>
                  <a:cxn ang="0">
                    <a:pos x="15" y="30"/>
                  </a:cxn>
                  <a:cxn ang="0">
                    <a:pos x="17" y="30"/>
                  </a:cxn>
                  <a:cxn ang="0">
                    <a:pos x="17" y="30"/>
                  </a:cxn>
                  <a:cxn ang="0">
                    <a:pos x="17" y="28"/>
                  </a:cxn>
                  <a:cxn ang="0">
                    <a:pos x="17" y="26"/>
                  </a:cxn>
                  <a:cxn ang="0">
                    <a:pos x="17" y="26"/>
                  </a:cxn>
                  <a:cxn ang="0">
                    <a:pos x="15" y="26"/>
                  </a:cxn>
                  <a:cxn ang="0">
                    <a:pos x="11" y="25"/>
                  </a:cxn>
                  <a:cxn ang="0">
                    <a:pos x="7" y="23"/>
                  </a:cxn>
                  <a:cxn ang="0">
                    <a:pos x="5" y="19"/>
                  </a:cxn>
                  <a:cxn ang="0">
                    <a:pos x="4" y="15"/>
                  </a:cxn>
                  <a:cxn ang="0">
                    <a:pos x="5" y="9"/>
                  </a:cxn>
                  <a:cxn ang="0">
                    <a:pos x="7" y="7"/>
                  </a:cxn>
                  <a:cxn ang="0">
                    <a:pos x="11" y="4"/>
                  </a:cxn>
                  <a:cxn ang="0">
                    <a:pos x="15" y="4"/>
                  </a:cxn>
                  <a:cxn ang="0">
                    <a:pos x="19" y="4"/>
                  </a:cxn>
                  <a:cxn ang="0">
                    <a:pos x="23" y="7"/>
                  </a:cxn>
                  <a:cxn ang="0">
                    <a:pos x="24" y="6"/>
                  </a:cxn>
                  <a:cxn ang="0">
                    <a:pos x="24" y="4"/>
                  </a:cxn>
                </a:cxnLst>
                <a:rect l="0" t="0" r="r" b="b"/>
                <a:pathLst>
                  <a:path w="24" h="30">
                    <a:moveTo>
                      <a:pt x="24" y="4"/>
                    </a:moveTo>
                    <a:lnTo>
                      <a:pt x="21" y="0"/>
                    </a:lnTo>
                    <a:lnTo>
                      <a:pt x="15" y="0"/>
                    </a:lnTo>
                    <a:lnTo>
                      <a:pt x="9" y="0"/>
                    </a:lnTo>
                    <a:lnTo>
                      <a:pt x="4" y="4"/>
                    </a:lnTo>
                    <a:lnTo>
                      <a:pt x="2" y="9"/>
                    </a:lnTo>
                    <a:lnTo>
                      <a:pt x="0" y="15"/>
                    </a:lnTo>
                    <a:lnTo>
                      <a:pt x="2" y="21"/>
                    </a:lnTo>
                    <a:lnTo>
                      <a:pt x="4" y="25"/>
                    </a:lnTo>
                    <a:lnTo>
                      <a:pt x="9" y="28"/>
                    </a:lnTo>
                    <a:lnTo>
                      <a:pt x="15" y="30"/>
                    </a:lnTo>
                    <a:lnTo>
                      <a:pt x="17" y="30"/>
                    </a:lnTo>
                    <a:lnTo>
                      <a:pt x="17" y="30"/>
                    </a:lnTo>
                    <a:lnTo>
                      <a:pt x="17" y="28"/>
                    </a:lnTo>
                    <a:lnTo>
                      <a:pt x="17" y="26"/>
                    </a:lnTo>
                    <a:lnTo>
                      <a:pt x="17" y="26"/>
                    </a:lnTo>
                    <a:lnTo>
                      <a:pt x="15" y="26"/>
                    </a:lnTo>
                    <a:lnTo>
                      <a:pt x="11" y="25"/>
                    </a:lnTo>
                    <a:lnTo>
                      <a:pt x="7" y="23"/>
                    </a:lnTo>
                    <a:lnTo>
                      <a:pt x="5" y="19"/>
                    </a:lnTo>
                    <a:lnTo>
                      <a:pt x="4" y="15"/>
                    </a:lnTo>
                    <a:lnTo>
                      <a:pt x="5" y="9"/>
                    </a:lnTo>
                    <a:lnTo>
                      <a:pt x="7" y="7"/>
                    </a:lnTo>
                    <a:lnTo>
                      <a:pt x="11" y="4"/>
                    </a:lnTo>
                    <a:lnTo>
                      <a:pt x="15" y="4"/>
                    </a:lnTo>
                    <a:lnTo>
                      <a:pt x="19" y="4"/>
                    </a:lnTo>
                    <a:lnTo>
                      <a:pt x="23" y="7"/>
                    </a:lnTo>
                    <a:lnTo>
                      <a:pt x="24" y="6"/>
                    </a:lnTo>
                    <a:lnTo>
                      <a:pt x="24" y="4"/>
                    </a:lnTo>
                    <a:close/>
                  </a:path>
                </a:pathLst>
              </a:custGeom>
              <a:solidFill>
                <a:srgbClr val="F2DD65"/>
              </a:solidFill>
              <a:ln w="9525">
                <a:noFill/>
                <a:round/>
                <a:headEnd/>
                <a:tailEnd/>
              </a:ln>
            </p:spPr>
            <p:txBody>
              <a:bodyPr/>
              <a:lstStyle/>
              <a:p>
                <a:endParaRPr lang="en-US"/>
              </a:p>
            </p:txBody>
          </p:sp>
          <p:sp>
            <p:nvSpPr>
              <p:cNvPr id="179636" name="Freeform 436"/>
              <p:cNvSpPr>
                <a:spLocks/>
              </p:cNvSpPr>
              <p:nvPr/>
            </p:nvSpPr>
            <p:spPr bwMode="auto">
              <a:xfrm>
                <a:off x="1493" y="1444"/>
                <a:ext cx="22" cy="26"/>
              </a:xfrm>
              <a:custGeom>
                <a:avLst/>
                <a:gdLst/>
                <a:ahLst/>
                <a:cxnLst>
                  <a:cxn ang="0">
                    <a:pos x="22" y="4"/>
                  </a:cxn>
                  <a:cxn ang="0">
                    <a:pos x="19" y="0"/>
                  </a:cxn>
                  <a:cxn ang="0">
                    <a:pos x="13" y="0"/>
                  </a:cxn>
                  <a:cxn ang="0">
                    <a:pos x="7" y="0"/>
                  </a:cxn>
                  <a:cxn ang="0">
                    <a:pos x="3" y="4"/>
                  </a:cxn>
                  <a:cxn ang="0">
                    <a:pos x="2" y="7"/>
                  </a:cxn>
                  <a:cxn ang="0">
                    <a:pos x="0" y="13"/>
                  </a:cxn>
                  <a:cxn ang="0">
                    <a:pos x="2" y="19"/>
                  </a:cxn>
                  <a:cxn ang="0">
                    <a:pos x="3" y="23"/>
                  </a:cxn>
                  <a:cxn ang="0">
                    <a:pos x="7" y="24"/>
                  </a:cxn>
                  <a:cxn ang="0">
                    <a:pos x="13" y="26"/>
                  </a:cxn>
                  <a:cxn ang="0">
                    <a:pos x="15" y="26"/>
                  </a:cxn>
                  <a:cxn ang="0">
                    <a:pos x="15" y="26"/>
                  </a:cxn>
                  <a:cxn ang="0">
                    <a:pos x="15" y="24"/>
                  </a:cxn>
                  <a:cxn ang="0">
                    <a:pos x="17" y="23"/>
                  </a:cxn>
                  <a:cxn ang="0">
                    <a:pos x="17" y="23"/>
                  </a:cxn>
                  <a:cxn ang="0">
                    <a:pos x="17" y="23"/>
                  </a:cxn>
                  <a:cxn ang="0">
                    <a:pos x="15" y="23"/>
                  </a:cxn>
                  <a:cxn ang="0">
                    <a:pos x="13" y="23"/>
                  </a:cxn>
                  <a:cxn ang="0">
                    <a:pos x="9" y="21"/>
                  </a:cxn>
                  <a:cxn ang="0">
                    <a:pos x="7" y="19"/>
                  </a:cxn>
                  <a:cxn ang="0">
                    <a:pos x="3" y="17"/>
                  </a:cxn>
                  <a:cxn ang="0">
                    <a:pos x="3" y="13"/>
                  </a:cxn>
                  <a:cxn ang="0">
                    <a:pos x="3" y="9"/>
                  </a:cxn>
                  <a:cxn ang="0">
                    <a:pos x="7" y="5"/>
                  </a:cxn>
                  <a:cxn ang="0">
                    <a:pos x="9" y="4"/>
                  </a:cxn>
                  <a:cxn ang="0">
                    <a:pos x="13" y="4"/>
                  </a:cxn>
                  <a:cxn ang="0">
                    <a:pos x="17" y="4"/>
                  </a:cxn>
                  <a:cxn ang="0">
                    <a:pos x="21" y="7"/>
                  </a:cxn>
                  <a:cxn ang="0">
                    <a:pos x="21" y="5"/>
                  </a:cxn>
                  <a:cxn ang="0">
                    <a:pos x="22" y="4"/>
                  </a:cxn>
                </a:cxnLst>
                <a:rect l="0" t="0" r="r" b="b"/>
                <a:pathLst>
                  <a:path w="22" h="26">
                    <a:moveTo>
                      <a:pt x="22" y="4"/>
                    </a:moveTo>
                    <a:lnTo>
                      <a:pt x="19" y="0"/>
                    </a:lnTo>
                    <a:lnTo>
                      <a:pt x="13" y="0"/>
                    </a:lnTo>
                    <a:lnTo>
                      <a:pt x="7" y="0"/>
                    </a:lnTo>
                    <a:lnTo>
                      <a:pt x="3" y="4"/>
                    </a:lnTo>
                    <a:lnTo>
                      <a:pt x="2" y="7"/>
                    </a:lnTo>
                    <a:lnTo>
                      <a:pt x="0" y="13"/>
                    </a:lnTo>
                    <a:lnTo>
                      <a:pt x="2" y="19"/>
                    </a:lnTo>
                    <a:lnTo>
                      <a:pt x="3" y="23"/>
                    </a:lnTo>
                    <a:lnTo>
                      <a:pt x="7" y="24"/>
                    </a:lnTo>
                    <a:lnTo>
                      <a:pt x="13" y="26"/>
                    </a:lnTo>
                    <a:lnTo>
                      <a:pt x="15" y="26"/>
                    </a:lnTo>
                    <a:lnTo>
                      <a:pt x="15" y="26"/>
                    </a:lnTo>
                    <a:lnTo>
                      <a:pt x="15" y="24"/>
                    </a:lnTo>
                    <a:lnTo>
                      <a:pt x="17" y="23"/>
                    </a:lnTo>
                    <a:lnTo>
                      <a:pt x="17" y="23"/>
                    </a:lnTo>
                    <a:lnTo>
                      <a:pt x="17" y="23"/>
                    </a:lnTo>
                    <a:lnTo>
                      <a:pt x="15" y="23"/>
                    </a:lnTo>
                    <a:lnTo>
                      <a:pt x="13" y="23"/>
                    </a:lnTo>
                    <a:lnTo>
                      <a:pt x="9" y="21"/>
                    </a:lnTo>
                    <a:lnTo>
                      <a:pt x="7" y="19"/>
                    </a:lnTo>
                    <a:lnTo>
                      <a:pt x="3" y="17"/>
                    </a:lnTo>
                    <a:lnTo>
                      <a:pt x="3" y="13"/>
                    </a:lnTo>
                    <a:lnTo>
                      <a:pt x="3" y="9"/>
                    </a:lnTo>
                    <a:lnTo>
                      <a:pt x="7" y="5"/>
                    </a:lnTo>
                    <a:lnTo>
                      <a:pt x="9" y="4"/>
                    </a:lnTo>
                    <a:lnTo>
                      <a:pt x="13" y="4"/>
                    </a:lnTo>
                    <a:lnTo>
                      <a:pt x="17" y="4"/>
                    </a:lnTo>
                    <a:lnTo>
                      <a:pt x="21" y="7"/>
                    </a:lnTo>
                    <a:lnTo>
                      <a:pt x="21" y="5"/>
                    </a:lnTo>
                    <a:lnTo>
                      <a:pt x="22" y="4"/>
                    </a:lnTo>
                    <a:close/>
                  </a:path>
                </a:pathLst>
              </a:custGeom>
              <a:solidFill>
                <a:srgbClr val="F2DF65"/>
              </a:solidFill>
              <a:ln w="9525">
                <a:noFill/>
                <a:round/>
                <a:headEnd/>
                <a:tailEnd/>
              </a:ln>
            </p:spPr>
            <p:txBody>
              <a:bodyPr/>
              <a:lstStyle/>
              <a:p>
                <a:endParaRPr lang="en-US"/>
              </a:p>
            </p:txBody>
          </p:sp>
          <p:sp>
            <p:nvSpPr>
              <p:cNvPr id="179637" name="Freeform 437"/>
              <p:cNvSpPr>
                <a:spLocks/>
              </p:cNvSpPr>
              <p:nvPr/>
            </p:nvSpPr>
            <p:spPr bwMode="auto">
              <a:xfrm>
                <a:off x="1495" y="1446"/>
                <a:ext cx="19" cy="22"/>
              </a:xfrm>
              <a:custGeom>
                <a:avLst/>
                <a:gdLst/>
                <a:ahLst/>
                <a:cxnLst>
                  <a:cxn ang="0">
                    <a:pos x="19" y="3"/>
                  </a:cxn>
                  <a:cxn ang="0">
                    <a:pos x="15" y="0"/>
                  </a:cxn>
                  <a:cxn ang="0">
                    <a:pos x="11" y="0"/>
                  </a:cxn>
                  <a:cxn ang="0">
                    <a:pos x="7" y="0"/>
                  </a:cxn>
                  <a:cxn ang="0">
                    <a:pos x="3" y="3"/>
                  </a:cxn>
                  <a:cxn ang="0">
                    <a:pos x="1" y="5"/>
                  </a:cxn>
                  <a:cxn ang="0">
                    <a:pos x="0" y="11"/>
                  </a:cxn>
                  <a:cxn ang="0">
                    <a:pos x="1" y="15"/>
                  </a:cxn>
                  <a:cxn ang="0">
                    <a:pos x="3" y="19"/>
                  </a:cxn>
                  <a:cxn ang="0">
                    <a:pos x="7" y="21"/>
                  </a:cxn>
                  <a:cxn ang="0">
                    <a:pos x="11" y="22"/>
                  </a:cxn>
                  <a:cxn ang="0">
                    <a:pos x="13" y="22"/>
                  </a:cxn>
                  <a:cxn ang="0">
                    <a:pos x="13" y="22"/>
                  </a:cxn>
                  <a:cxn ang="0">
                    <a:pos x="15" y="21"/>
                  </a:cxn>
                  <a:cxn ang="0">
                    <a:pos x="15" y="21"/>
                  </a:cxn>
                  <a:cxn ang="0">
                    <a:pos x="15" y="19"/>
                  </a:cxn>
                  <a:cxn ang="0">
                    <a:pos x="15" y="17"/>
                  </a:cxn>
                  <a:cxn ang="0">
                    <a:pos x="13" y="19"/>
                  </a:cxn>
                  <a:cxn ang="0">
                    <a:pos x="11" y="19"/>
                  </a:cxn>
                  <a:cxn ang="0">
                    <a:pos x="7" y="17"/>
                  </a:cxn>
                  <a:cxn ang="0">
                    <a:pos x="5" y="17"/>
                  </a:cxn>
                  <a:cxn ang="0">
                    <a:pos x="3" y="13"/>
                  </a:cxn>
                  <a:cxn ang="0">
                    <a:pos x="3" y="11"/>
                  </a:cxn>
                  <a:cxn ang="0">
                    <a:pos x="3" y="7"/>
                  </a:cxn>
                  <a:cxn ang="0">
                    <a:pos x="5" y="5"/>
                  </a:cxn>
                  <a:cxn ang="0">
                    <a:pos x="7" y="3"/>
                  </a:cxn>
                  <a:cxn ang="0">
                    <a:pos x="11" y="3"/>
                  </a:cxn>
                  <a:cxn ang="0">
                    <a:pos x="15" y="3"/>
                  </a:cxn>
                  <a:cxn ang="0">
                    <a:pos x="19" y="7"/>
                  </a:cxn>
                  <a:cxn ang="0">
                    <a:pos x="19" y="5"/>
                  </a:cxn>
                  <a:cxn ang="0">
                    <a:pos x="19" y="3"/>
                  </a:cxn>
                </a:cxnLst>
                <a:rect l="0" t="0" r="r" b="b"/>
                <a:pathLst>
                  <a:path w="19" h="22">
                    <a:moveTo>
                      <a:pt x="19" y="3"/>
                    </a:moveTo>
                    <a:lnTo>
                      <a:pt x="15" y="0"/>
                    </a:lnTo>
                    <a:lnTo>
                      <a:pt x="11" y="0"/>
                    </a:lnTo>
                    <a:lnTo>
                      <a:pt x="7" y="0"/>
                    </a:lnTo>
                    <a:lnTo>
                      <a:pt x="3" y="3"/>
                    </a:lnTo>
                    <a:lnTo>
                      <a:pt x="1" y="5"/>
                    </a:lnTo>
                    <a:lnTo>
                      <a:pt x="0" y="11"/>
                    </a:lnTo>
                    <a:lnTo>
                      <a:pt x="1" y="15"/>
                    </a:lnTo>
                    <a:lnTo>
                      <a:pt x="3" y="19"/>
                    </a:lnTo>
                    <a:lnTo>
                      <a:pt x="7" y="21"/>
                    </a:lnTo>
                    <a:lnTo>
                      <a:pt x="11" y="22"/>
                    </a:lnTo>
                    <a:lnTo>
                      <a:pt x="13" y="22"/>
                    </a:lnTo>
                    <a:lnTo>
                      <a:pt x="13" y="22"/>
                    </a:lnTo>
                    <a:lnTo>
                      <a:pt x="15" y="21"/>
                    </a:lnTo>
                    <a:lnTo>
                      <a:pt x="15" y="21"/>
                    </a:lnTo>
                    <a:lnTo>
                      <a:pt x="15" y="19"/>
                    </a:lnTo>
                    <a:lnTo>
                      <a:pt x="15" y="17"/>
                    </a:lnTo>
                    <a:lnTo>
                      <a:pt x="13" y="19"/>
                    </a:lnTo>
                    <a:lnTo>
                      <a:pt x="11" y="19"/>
                    </a:lnTo>
                    <a:lnTo>
                      <a:pt x="7" y="17"/>
                    </a:lnTo>
                    <a:lnTo>
                      <a:pt x="5" y="17"/>
                    </a:lnTo>
                    <a:lnTo>
                      <a:pt x="3" y="13"/>
                    </a:lnTo>
                    <a:lnTo>
                      <a:pt x="3" y="11"/>
                    </a:lnTo>
                    <a:lnTo>
                      <a:pt x="3" y="7"/>
                    </a:lnTo>
                    <a:lnTo>
                      <a:pt x="5" y="5"/>
                    </a:lnTo>
                    <a:lnTo>
                      <a:pt x="7" y="3"/>
                    </a:lnTo>
                    <a:lnTo>
                      <a:pt x="11" y="3"/>
                    </a:lnTo>
                    <a:lnTo>
                      <a:pt x="15" y="3"/>
                    </a:lnTo>
                    <a:lnTo>
                      <a:pt x="19" y="7"/>
                    </a:lnTo>
                    <a:lnTo>
                      <a:pt x="19" y="5"/>
                    </a:lnTo>
                    <a:lnTo>
                      <a:pt x="19" y="3"/>
                    </a:lnTo>
                    <a:close/>
                  </a:path>
                </a:pathLst>
              </a:custGeom>
              <a:solidFill>
                <a:srgbClr val="F2E066"/>
              </a:solidFill>
              <a:ln w="9525">
                <a:noFill/>
                <a:round/>
                <a:headEnd/>
                <a:tailEnd/>
              </a:ln>
            </p:spPr>
            <p:txBody>
              <a:bodyPr/>
              <a:lstStyle/>
              <a:p>
                <a:endParaRPr lang="en-US"/>
              </a:p>
            </p:txBody>
          </p:sp>
          <p:sp>
            <p:nvSpPr>
              <p:cNvPr id="179638" name="Freeform 438"/>
              <p:cNvSpPr>
                <a:spLocks/>
              </p:cNvSpPr>
              <p:nvPr/>
            </p:nvSpPr>
            <p:spPr bwMode="auto">
              <a:xfrm>
                <a:off x="1496" y="1448"/>
                <a:ext cx="18" cy="19"/>
              </a:xfrm>
              <a:custGeom>
                <a:avLst/>
                <a:gdLst/>
                <a:ahLst/>
                <a:cxnLst>
                  <a:cxn ang="0">
                    <a:pos x="18" y="3"/>
                  </a:cxn>
                  <a:cxn ang="0">
                    <a:pos x="14" y="0"/>
                  </a:cxn>
                  <a:cxn ang="0">
                    <a:pos x="10" y="0"/>
                  </a:cxn>
                  <a:cxn ang="0">
                    <a:pos x="6" y="0"/>
                  </a:cxn>
                  <a:cxn ang="0">
                    <a:pos x="4" y="1"/>
                  </a:cxn>
                  <a:cxn ang="0">
                    <a:pos x="0" y="5"/>
                  </a:cxn>
                  <a:cxn ang="0">
                    <a:pos x="0" y="9"/>
                  </a:cxn>
                  <a:cxn ang="0">
                    <a:pos x="0" y="13"/>
                  </a:cxn>
                  <a:cxn ang="0">
                    <a:pos x="4" y="15"/>
                  </a:cxn>
                  <a:cxn ang="0">
                    <a:pos x="6" y="17"/>
                  </a:cxn>
                  <a:cxn ang="0">
                    <a:pos x="10" y="19"/>
                  </a:cxn>
                  <a:cxn ang="0">
                    <a:pos x="12" y="19"/>
                  </a:cxn>
                  <a:cxn ang="0">
                    <a:pos x="14" y="19"/>
                  </a:cxn>
                  <a:cxn ang="0">
                    <a:pos x="14" y="15"/>
                  </a:cxn>
                  <a:cxn ang="0">
                    <a:pos x="14" y="13"/>
                  </a:cxn>
                  <a:cxn ang="0">
                    <a:pos x="12" y="13"/>
                  </a:cxn>
                  <a:cxn ang="0">
                    <a:pos x="10" y="15"/>
                  </a:cxn>
                  <a:cxn ang="0">
                    <a:pos x="6" y="13"/>
                  </a:cxn>
                  <a:cxn ang="0">
                    <a:pos x="4" y="9"/>
                  </a:cxn>
                  <a:cxn ang="0">
                    <a:pos x="6" y="5"/>
                  </a:cxn>
                  <a:cxn ang="0">
                    <a:pos x="10" y="3"/>
                  </a:cxn>
                  <a:cxn ang="0">
                    <a:pos x="14" y="5"/>
                  </a:cxn>
                  <a:cxn ang="0">
                    <a:pos x="16" y="9"/>
                  </a:cxn>
                  <a:cxn ang="0">
                    <a:pos x="16" y="5"/>
                  </a:cxn>
                  <a:cxn ang="0">
                    <a:pos x="18" y="3"/>
                  </a:cxn>
                </a:cxnLst>
                <a:rect l="0" t="0" r="r" b="b"/>
                <a:pathLst>
                  <a:path w="18" h="19">
                    <a:moveTo>
                      <a:pt x="18" y="3"/>
                    </a:moveTo>
                    <a:lnTo>
                      <a:pt x="14" y="0"/>
                    </a:lnTo>
                    <a:lnTo>
                      <a:pt x="10" y="0"/>
                    </a:lnTo>
                    <a:lnTo>
                      <a:pt x="6" y="0"/>
                    </a:lnTo>
                    <a:lnTo>
                      <a:pt x="4" y="1"/>
                    </a:lnTo>
                    <a:lnTo>
                      <a:pt x="0" y="5"/>
                    </a:lnTo>
                    <a:lnTo>
                      <a:pt x="0" y="9"/>
                    </a:lnTo>
                    <a:lnTo>
                      <a:pt x="0" y="13"/>
                    </a:lnTo>
                    <a:lnTo>
                      <a:pt x="4" y="15"/>
                    </a:lnTo>
                    <a:lnTo>
                      <a:pt x="6" y="17"/>
                    </a:lnTo>
                    <a:lnTo>
                      <a:pt x="10" y="19"/>
                    </a:lnTo>
                    <a:lnTo>
                      <a:pt x="12" y="19"/>
                    </a:lnTo>
                    <a:lnTo>
                      <a:pt x="14" y="19"/>
                    </a:lnTo>
                    <a:lnTo>
                      <a:pt x="14" y="15"/>
                    </a:lnTo>
                    <a:lnTo>
                      <a:pt x="14" y="13"/>
                    </a:lnTo>
                    <a:lnTo>
                      <a:pt x="12" y="13"/>
                    </a:lnTo>
                    <a:lnTo>
                      <a:pt x="10" y="15"/>
                    </a:lnTo>
                    <a:lnTo>
                      <a:pt x="6" y="13"/>
                    </a:lnTo>
                    <a:lnTo>
                      <a:pt x="4" y="9"/>
                    </a:lnTo>
                    <a:lnTo>
                      <a:pt x="6" y="5"/>
                    </a:lnTo>
                    <a:lnTo>
                      <a:pt x="10" y="3"/>
                    </a:lnTo>
                    <a:lnTo>
                      <a:pt x="14" y="5"/>
                    </a:lnTo>
                    <a:lnTo>
                      <a:pt x="16" y="9"/>
                    </a:lnTo>
                    <a:lnTo>
                      <a:pt x="16" y="5"/>
                    </a:lnTo>
                    <a:lnTo>
                      <a:pt x="18" y="3"/>
                    </a:lnTo>
                    <a:close/>
                  </a:path>
                </a:pathLst>
              </a:custGeom>
              <a:solidFill>
                <a:srgbClr val="F3E266"/>
              </a:solidFill>
              <a:ln w="9525">
                <a:noFill/>
                <a:round/>
                <a:headEnd/>
                <a:tailEnd/>
              </a:ln>
            </p:spPr>
            <p:txBody>
              <a:bodyPr/>
              <a:lstStyle/>
              <a:p>
                <a:endParaRPr lang="en-US"/>
              </a:p>
            </p:txBody>
          </p:sp>
          <p:sp>
            <p:nvSpPr>
              <p:cNvPr id="179639" name="Freeform 439"/>
              <p:cNvSpPr>
                <a:spLocks noEditPoints="1"/>
              </p:cNvSpPr>
              <p:nvPr/>
            </p:nvSpPr>
            <p:spPr bwMode="auto">
              <a:xfrm>
                <a:off x="1498" y="1449"/>
                <a:ext cx="16" cy="16"/>
              </a:xfrm>
              <a:custGeom>
                <a:avLst/>
                <a:gdLst/>
                <a:ahLst/>
                <a:cxnLst>
                  <a:cxn ang="0">
                    <a:pos x="16" y="4"/>
                  </a:cxn>
                  <a:cxn ang="0">
                    <a:pos x="12" y="0"/>
                  </a:cxn>
                  <a:cxn ang="0">
                    <a:pos x="8" y="0"/>
                  </a:cxn>
                  <a:cxn ang="0">
                    <a:pos x="4" y="0"/>
                  </a:cxn>
                  <a:cxn ang="0">
                    <a:pos x="2" y="2"/>
                  </a:cxn>
                  <a:cxn ang="0">
                    <a:pos x="0" y="4"/>
                  </a:cxn>
                  <a:cxn ang="0">
                    <a:pos x="0" y="8"/>
                  </a:cxn>
                  <a:cxn ang="0">
                    <a:pos x="0" y="10"/>
                  </a:cxn>
                  <a:cxn ang="0">
                    <a:pos x="2" y="14"/>
                  </a:cxn>
                  <a:cxn ang="0">
                    <a:pos x="4" y="14"/>
                  </a:cxn>
                  <a:cxn ang="0">
                    <a:pos x="8" y="16"/>
                  </a:cxn>
                  <a:cxn ang="0">
                    <a:pos x="10" y="16"/>
                  </a:cxn>
                  <a:cxn ang="0">
                    <a:pos x="12" y="14"/>
                  </a:cxn>
                  <a:cxn ang="0">
                    <a:pos x="14" y="10"/>
                  </a:cxn>
                  <a:cxn ang="0">
                    <a:pos x="16" y="4"/>
                  </a:cxn>
                  <a:cxn ang="0">
                    <a:pos x="12" y="8"/>
                  </a:cxn>
                  <a:cxn ang="0">
                    <a:pos x="10" y="10"/>
                  </a:cxn>
                  <a:cxn ang="0">
                    <a:pos x="8" y="12"/>
                  </a:cxn>
                  <a:cxn ang="0">
                    <a:pos x="6" y="10"/>
                  </a:cxn>
                  <a:cxn ang="0">
                    <a:pos x="4" y="8"/>
                  </a:cxn>
                  <a:cxn ang="0">
                    <a:pos x="6" y="4"/>
                  </a:cxn>
                  <a:cxn ang="0">
                    <a:pos x="8" y="4"/>
                  </a:cxn>
                  <a:cxn ang="0">
                    <a:pos x="10" y="4"/>
                  </a:cxn>
                  <a:cxn ang="0">
                    <a:pos x="12" y="8"/>
                  </a:cxn>
                </a:cxnLst>
                <a:rect l="0" t="0" r="r" b="b"/>
                <a:pathLst>
                  <a:path w="16" h="16">
                    <a:moveTo>
                      <a:pt x="16" y="4"/>
                    </a:moveTo>
                    <a:lnTo>
                      <a:pt x="12" y="0"/>
                    </a:lnTo>
                    <a:lnTo>
                      <a:pt x="8" y="0"/>
                    </a:lnTo>
                    <a:lnTo>
                      <a:pt x="4" y="0"/>
                    </a:lnTo>
                    <a:lnTo>
                      <a:pt x="2" y="2"/>
                    </a:lnTo>
                    <a:lnTo>
                      <a:pt x="0" y="4"/>
                    </a:lnTo>
                    <a:lnTo>
                      <a:pt x="0" y="8"/>
                    </a:lnTo>
                    <a:lnTo>
                      <a:pt x="0" y="10"/>
                    </a:lnTo>
                    <a:lnTo>
                      <a:pt x="2" y="14"/>
                    </a:lnTo>
                    <a:lnTo>
                      <a:pt x="4" y="14"/>
                    </a:lnTo>
                    <a:lnTo>
                      <a:pt x="8" y="16"/>
                    </a:lnTo>
                    <a:lnTo>
                      <a:pt x="10" y="16"/>
                    </a:lnTo>
                    <a:lnTo>
                      <a:pt x="12" y="14"/>
                    </a:lnTo>
                    <a:lnTo>
                      <a:pt x="14" y="10"/>
                    </a:lnTo>
                    <a:lnTo>
                      <a:pt x="16" y="4"/>
                    </a:lnTo>
                    <a:close/>
                    <a:moveTo>
                      <a:pt x="12" y="8"/>
                    </a:moveTo>
                    <a:lnTo>
                      <a:pt x="10" y="10"/>
                    </a:lnTo>
                    <a:lnTo>
                      <a:pt x="8" y="12"/>
                    </a:lnTo>
                    <a:lnTo>
                      <a:pt x="6" y="10"/>
                    </a:lnTo>
                    <a:lnTo>
                      <a:pt x="4" y="8"/>
                    </a:lnTo>
                    <a:lnTo>
                      <a:pt x="6" y="4"/>
                    </a:lnTo>
                    <a:lnTo>
                      <a:pt x="8" y="4"/>
                    </a:lnTo>
                    <a:lnTo>
                      <a:pt x="10" y="4"/>
                    </a:lnTo>
                    <a:lnTo>
                      <a:pt x="12" y="8"/>
                    </a:lnTo>
                    <a:close/>
                  </a:path>
                </a:pathLst>
              </a:custGeom>
              <a:solidFill>
                <a:srgbClr val="F3E565"/>
              </a:solidFill>
              <a:ln w="9525">
                <a:noFill/>
                <a:round/>
                <a:headEnd/>
                <a:tailEnd/>
              </a:ln>
            </p:spPr>
            <p:txBody>
              <a:bodyPr/>
              <a:lstStyle/>
              <a:p>
                <a:endParaRPr lang="en-US"/>
              </a:p>
            </p:txBody>
          </p:sp>
          <p:sp>
            <p:nvSpPr>
              <p:cNvPr id="179640" name="Freeform 440"/>
              <p:cNvSpPr>
                <a:spLocks/>
              </p:cNvSpPr>
              <p:nvPr/>
            </p:nvSpPr>
            <p:spPr bwMode="auto">
              <a:xfrm>
                <a:off x="1500" y="1451"/>
                <a:ext cx="12" cy="12"/>
              </a:xfrm>
              <a:custGeom>
                <a:avLst/>
                <a:gdLst/>
                <a:ahLst/>
                <a:cxnLst>
                  <a:cxn ang="0">
                    <a:pos x="12" y="6"/>
                  </a:cxn>
                  <a:cxn ang="0">
                    <a:pos x="10" y="2"/>
                  </a:cxn>
                  <a:cxn ang="0">
                    <a:pos x="6" y="0"/>
                  </a:cxn>
                  <a:cxn ang="0">
                    <a:pos x="2" y="2"/>
                  </a:cxn>
                  <a:cxn ang="0">
                    <a:pos x="0" y="6"/>
                  </a:cxn>
                  <a:cxn ang="0">
                    <a:pos x="2" y="10"/>
                  </a:cxn>
                  <a:cxn ang="0">
                    <a:pos x="6" y="12"/>
                  </a:cxn>
                  <a:cxn ang="0">
                    <a:pos x="8" y="10"/>
                  </a:cxn>
                  <a:cxn ang="0">
                    <a:pos x="10" y="10"/>
                  </a:cxn>
                  <a:cxn ang="0">
                    <a:pos x="12" y="8"/>
                  </a:cxn>
                  <a:cxn ang="0">
                    <a:pos x="12" y="6"/>
                  </a:cxn>
                </a:cxnLst>
                <a:rect l="0" t="0" r="r" b="b"/>
                <a:pathLst>
                  <a:path w="12" h="12">
                    <a:moveTo>
                      <a:pt x="12" y="6"/>
                    </a:moveTo>
                    <a:lnTo>
                      <a:pt x="10" y="2"/>
                    </a:lnTo>
                    <a:lnTo>
                      <a:pt x="6" y="0"/>
                    </a:lnTo>
                    <a:lnTo>
                      <a:pt x="2" y="2"/>
                    </a:lnTo>
                    <a:lnTo>
                      <a:pt x="0" y="6"/>
                    </a:lnTo>
                    <a:lnTo>
                      <a:pt x="2" y="10"/>
                    </a:lnTo>
                    <a:lnTo>
                      <a:pt x="6" y="12"/>
                    </a:lnTo>
                    <a:lnTo>
                      <a:pt x="8" y="10"/>
                    </a:lnTo>
                    <a:lnTo>
                      <a:pt x="10" y="10"/>
                    </a:lnTo>
                    <a:lnTo>
                      <a:pt x="12" y="8"/>
                    </a:lnTo>
                    <a:lnTo>
                      <a:pt x="12" y="6"/>
                    </a:lnTo>
                    <a:close/>
                  </a:path>
                </a:pathLst>
              </a:custGeom>
              <a:solidFill>
                <a:srgbClr val="F3E666"/>
              </a:solidFill>
              <a:ln w="9525">
                <a:noFill/>
                <a:round/>
                <a:headEnd/>
                <a:tailEnd/>
              </a:ln>
            </p:spPr>
            <p:txBody>
              <a:bodyPr/>
              <a:lstStyle/>
              <a:p>
                <a:endParaRPr lang="en-US"/>
              </a:p>
            </p:txBody>
          </p:sp>
          <p:sp>
            <p:nvSpPr>
              <p:cNvPr id="179641" name="Freeform 441"/>
              <p:cNvSpPr>
                <a:spLocks/>
              </p:cNvSpPr>
              <p:nvPr/>
            </p:nvSpPr>
            <p:spPr bwMode="auto">
              <a:xfrm>
                <a:off x="1502" y="1453"/>
                <a:ext cx="8" cy="8"/>
              </a:xfrm>
              <a:custGeom>
                <a:avLst/>
                <a:gdLst/>
                <a:ahLst/>
                <a:cxnLst>
                  <a:cxn ang="0">
                    <a:pos x="8" y="4"/>
                  </a:cxn>
                  <a:cxn ang="0">
                    <a:pos x="6" y="0"/>
                  </a:cxn>
                  <a:cxn ang="0">
                    <a:pos x="4" y="0"/>
                  </a:cxn>
                  <a:cxn ang="0">
                    <a:pos x="2" y="0"/>
                  </a:cxn>
                  <a:cxn ang="0">
                    <a:pos x="0" y="4"/>
                  </a:cxn>
                  <a:cxn ang="0">
                    <a:pos x="2" y="6"/>
                  </a:cxn>
                  <a:cxn ang="0">
                    <a:pos x="4" y="8"/>
                  </a:cxn>
                  <a:cxn ang="0">
                    <a:pos x="6" y="6"/>
                  </a:cxn>
                  <a:cxn ang="0">
                    <a:pos x="8" y="4"/>
                  </a:cxn>
                </a:cxnLst>
                <a:rect l="0" t="0" r="r" b="b"/>
                <a:pathLst>
                  <a:path w="8" h="8">
                    <a:moveTo>
                      <a:pt x="8" y="4"/>
                    </a:moveTo>
                    <a:lnTo>
                      <a:pt x="6" y="0"/>
                    </a:lnTo>
                    <a:lnTo>
                      <a:pt x="4" y="0"/>
                    </a:lnTo>
                    <a:lnTo>
                      <a:pt x="2" y="0"/>
                    </a:lnTo>
                    <a:lnTo>
                      <a:pt x="0" y="4"/>
                    </a:lnTo>
                    <a:lnTo>
                      <a:pt x="2" y="6"/>
                    </a:lnTo>
                    <a:lnTo>
                      <a:pt x="4" y="8"/>
                    </a:lnTo>
                    <a:lnTo>
                      <a:pt x="6" y="6"/>
                    </a:lnTo>
                    <a:lnTo>
                      <a:pt x="8" y="4"/>
                    </a:lnTo>
                    <a:close/>
                  </a:path>
                </a:pathLst>
              </a:custGeom>
              <a:solidFill>
                <a:srgbClr val="F3E866"/>
              </a:solidFill>
              <a:ln w="9525">
                <a:noFill/>
                <a:round/>
                <a:headEnd/>
                <a:tailEnd/>
              </a:ln>
            </p:spPr>
            <p:txBody>
              <a:bodyPr/>
              <a:lstStyle/>
              <a:p>
                <a:endParaRPr lang="en-US"/>
              </a:p>
            </p:txBody>
          </p:sp>
          <p:sp>
            <p:nvSpPr>
              <p:cNvPr id="179642" name="Freeform 442"/>
              <p:cNvSpPr>
                <a:spLocks/>
              </p:cNvSpPr>
              <p:nvPr/>
            </p:nvSpPr>
            <p:spPr bwMode="auto">
              <a:xfrm>
                <a:off x="1504" y="1455"/>
                <a:ext cx="4" cy="4"/>
              </a:xfrm>
              <a:custGeom>
                <a:avLst/>
                <a:gdLst/>
                <a:ahLst/>
                <a:cxnLst>
                  <a:cxn ang="0">
                    <a:pos x="4" y="2"/>
                  </a:cxn>
                  <a:cxn ang="0">
                    <a:pos x="4" y="0"/>
                  </a:cxn>
                  <a:cxn ang="0">
                    <a:pos x="2" y="0"/>
                  </a:cxn>
                  <a:cxn ang="0">
                    <a:pos x="0" y="0"/>
                  </a:cxn>
                  <a:cxn ang="0">
                    <a:pos x="0" y="2"/>
                  </a:cxn>
                  <a:cxn ang="0">
                    <a:pos x="0" y="4"/>
                  </a:cxn>
                  <a:cxn ang="0">
                    <a:pos x="2" y="4"/>
                  </a:cxn>
                  <a:cxn ang="0">
                    <a:pos x="4" y="4"/>
                  </a:cxn>
                  <a:cxn ang="0">
                    <a:pos x="4" y="2"/>
                  </a:cxn>
                </a:cxnLst>
                <a:rect l="0" t="0" r="r" b="b"/>
                <a:pathLst>
                  <a:path w="4" h="4">
                    <a:moveTo>
                      <a:pt x="4" y="2"/>
                    </a:moveTo>
                    <a:lnTo>
                      <a:pt x="4" y="0"/>
                    </a:lnTo>
                    <a:lnTo>
                      <a:pt x="2" y="0"/>
                    </a:lnTo>
                    <a:lnTo>
                      <a:pt x="0" y="0"/>
                    </a:lnTo>
                    <a:lnTo>
                      <a:pt x="0" y="2"/>
                    </a:lnTo>
                    <a:lnTo>
                      <a:pt x="0" y="4"/>
                    </a:lnTo>
                    <a:lnTo>
                      <a:pt x="2" y="4"/>
                    </a:lnTo>
                    <a:lnTo>
                      <a:pt x="4" y="4"/>
                    </a:lnTo>
                    <a:lnTo>
                      <a:pt x="4" y="2"/>
                    </a:lnTo>
                    <a:close/>
                  </a:path>
                </a:pathLst>
              </a:custGeom>
              <a:solidFill>
                <a:srgbClr val="F4EA67"/>
              </a:solidFill>
              <a:ln w="9525">
                <a:noFill/>
                <a:round/>
                <a:headEnd/>
                <a:tailEnd/>
              </a:ln>
            </p:spPr>
            <p:txBody>
              <a:bodyPr/>
              <a:lstStyle/>
              <a:p>
                <a:endParaRPr lang="en-US"/>
              </a:p>
            </p:txBody>
          </p:sp>
          <p:sp>
            <p:nvSpPr>
              <p:cNvPr id="179643" name="Freeform 443"/>
              <p:cNvSpPr>
                <a:spLocks/>
              </p:cNvSpPr>
              <p:nvPr/>
            </p:nvSpPr>
            <p:spPr bwMode="auto">
              <a:xfrm>
                <a:off x="1403" y="1486"/>
                <a:ext cx="10" cy="13"/>
              </a:xfrm>
              <a:custGeom>
                <a:avLst/>
                <a:gdLst/>
                <a:ahLst/>
                <a:cxnLst>
                  <a:cxn ang="0">
                    <a:pos x="10" y="0"/>
                  </a:cxn>
                  <a:cxn ang="0">
                    <a:pos x="2" y="5"/>
                  </a:cxn>
                  <a:cxn ang="0">
                    <a:pos x="0" y="13"/>
                  </a:cxn>
                  <a:cxn ang="0">
                    <a:pos x="0" y="13"/>
                  </a:cxn>
                  <a:cxn ang="0">
                    <a:pos x="0" y="13"/>
                  </a:cxn>
                  <a:cxn ang="0">
                    <a:pos x="4" y="5"/>
                  </a:cxn>
                  <a:cxn ang="0">
                    <a:pos x="10" y="0"/>
                  </a:cxn>
                </a:cxnLst>
                <a:rect l="0" t="0" r="r" b="b"/>
                <a:pathLst>
                  <a:path w="10" h="13">
                    <a:moveTo>
                      <a:pt x="10" y="0"/>
                    </a:moveTo>
                    <a:lnTo>
                      <a:pt x="2" y="5"/>
                    </a:lnTo>
                    <a:lnTo>
                      <a:pt x="0" y="13"/>
                    </a:lnTo>
                    <a:lnTo>
                      <a:pt x="0" y="13"/>
                    </a:lnTo>
                    <a:lnTo>
                      <a:pt x="0" y="13"/>
                    </a:lnTo>
                    <a:lnTo>
                      <a:pt x="4" y="5"/>
                    </a:lnTo>
                    <a:lnTo>
                      <a:pt x="10" y="0"/>
                    </a:lnTo>
                    <a:close/>
                  </a:path>
                </a:pathLst>
              </a:custGeom>
              <a:solidFill>
                <a:srgbClr val="DD4031"/>
              </a:solidFill>
              <a:ln w="9525">
                <a:noFill/>
                <a:round/>
                <a:headEnd/>
                <a:tailEnd/>
              </a:ln>
            </p:spPr>
            <p:txBody>
              <a:bodyPr/>
              <a:lstStyle/>
              <a:p>
                <a:endParaRPr lang="en-US"/>
              </a:p>
            </p:txBody>
          </p:sp>
          <p:sp>
            <p:nvSpPr>
              <p:cNvPr id="179644" name="Freeform 444"/>
              <p:cNvSpPr>
                <a:spLocks/>
              </p:cNvSpPr>
              <p:nvPr/>
            </p:nvSpPr>
            <p:spPr bwMode="auto">
              <a:xfrm>
                <a:off x="1403" y="1482"/>
                <a:ext cx="14" cy="21"/>
              </a:xfrm>
              <a:custGeom>
                <a:avLst/>
                <a:gdLst/>
                <a:ahLst/>
                <a:cxnLst>
                  <a:cxn ang="0">
                    <a:pos x="14" y="0"/>
                  </a:cxn>
                  <a:cxn ang="0">
                    <a:pos x="8" y="4"/>
                  </a:cxn>
                  <a:cxn ang="0">
                    <a:pos x="4" y="7"/>
                  </a:cxn>
                  <a:cxn ang="0">
                    <a:pos x="2" y="13"/>
                  </a:cxn>
                  <a:cxn ang="0">
                    <a:pos x="0" y="17"/>
                  </a:cxn>
                  <a:cxn ang="0">
                    <a:pos x="0" y="19"/>
                  </a:cxn>
                  <a:cxn ang="0">
                    <a:pos x="0" y="21"/>
                  </a:cxn>
                  <a:cxn ang="0">
                    <a:pos x="6" y="11"/>
                  </a:cxn>
                  <a:cxn ang="0">
                    <a:pos x="14" y="0"/>
                  </a:cxn>
                </a:cxnLst>
                <a:rect l="0" t="0" r="r" b="b"/>
                <a:pathLst>
                  <a:path w="14" h="21">
                    <a:moveTo>
                      <a:pt x="14" y="0"/>
                    </a:moveTo>
                    <a:lnTo>
                      <a:pt x="8" y="4"/>
                    </a:lnTo>
                    <a:lnTo>
                      <a:pt x="4" y="7"/>
                    </a:lnTo>
                    <a:lnTo>
                      <a:pt x="2" y="13"/>
                    </a:lnTo>
                    <a:lnTo>
                      <a:pt x="0" y="17"/>
                    </a:lnTo>
                    <a:lnTo>
                      <a:pt x="0" y="19"/>
                    </a:lnTo>
                    <a:lnTo>
                      <a:pt x="0" y="21"/>
                    </a:lnTo>
                    <a:lnTo>
                      <a:pt x="6" y="11"/>
                    </a:lnTo>
                    <a:lnTo>
                      <a:pt x="14" y="0"/>
                    </a:lnTo>
                    <a:close/>
                  </a:path>
                </a:pathLst>
              </a:custGeom>
              <a:solidFill>
                <a:srgbClr val="DE4333"/>
              </a:solidFill>
              <a:ln w="9525">
                <a:noFill/>
                <a:round/>
                <a:headEnd/>
                <a:tailEnd/>
              </a:ln>
            </p:spPr>
            <p:txBody>
              <a:bodyPr/>
              <a:lstStyle/>
              <a:p>
                <a:endParaRPr lang="en-US"/>
              </a:p>
            </p:txBody>
          </p:sp>
          <p:sp>
            <p:nvSpPr>
              <p:cNvPr id="179645" name="Freeform 445"/>
              <p:cNvSpPr>
                <a:spLocks/>
              </p:cNvSpPr>
              <p:nvPr/>
            </p:nvSpPr>
            <p:spPr bwMode="auto">
              <a:xfrm>
                <a:off x="1402" y="1480"/>
                <a:ext cx="19" cy="30"/>
              </a:xfrm>
              <a:custGeom>
                <a:avLst/>
                <a:gdLst/>
                <a:ahLst/>
                <a:cxnLst>
                  <a:cxn ang="0">
                    <a:pos x="11" y="6"/>
                  </a:cxn>
                  <a:cxn ang="0">
                    <a:pos x="5" y="11"/>
                  </a:cxn>
                  <a:cxn ang="0">
                    <a:pos x="1" y="19"/>
                  </a:cxn>
                  <a:cxn ang="0">
                    <a:pos x="1" y="24"/>
                  </a:cxn>
                  <a:cxn ang="0">
                    <a:pos x="0" y="30"/>
                  </a:cxn>
                  <a:cxn ang="0">
                    <a:pos x="9" y="15"/>
                  </a:cxn>
                  <a:cxn ang="0">
                    <a:pos x="19" y="0"/>
                  </a:cxn>
                  <a:cxn ang="0">
                    <a:pos x="15" y="4"/>
                  </a:cxn>
                  <a:cxn ang="0">
                    <a:pos x="11" y="6"/>
                  </a:cxn>
                </a:cxnLst>
                <a:rect l="0" t="0" r="r" b="b"/>
                <a:pathLst>
                  <a:path w="19" h="30">
                    <a:moveTo>
                      <a:pt x="11" y="6"/>
                    </a:moveTo>
                    <a:lnTo>
                      <a:pt x="5" y="11"/>
                    </a:lnTo>
                    <a:lnTo>
                      <a:pt x="1" y="19"/>
                    </a:lnTo>
                    <a:lnTo>
                      <a:pt x="1" y="24"/>
                    </a:lnTo>
                    <a:lnTo>
                      <a:pt x="0" y="30"/>
                    </a:lnTo>
                    <a:lnTo>
                      <a:pt x="9" y="15"/>
                    </a:lnTo>
                    <a:lnTo>
                      <a:pt x="19" y="0"/>
                    </a:lnTo>
                    <a:lnTo>
                      <a:pt x="15" y="4"/>
                    </a:lnTo>
                    <a:lnTo>
                      <a:pt x="11" y="6"/>
                    </a:lnTo>
                    <a:close/>
                  </a:path>
                </a:pathLst>
              </a:custGeom>
              <a:solidFill>
                <a:srgbClr val="DE4535"/>
              </a:solidFill>
              <a:ln w="9525">
                <a:noFill/>
                <a:round/>
                <a:headEnd/>
                <a:tailEnd/>
              </a:ln>
            </p:spPr>
            <p:txBody>
              <a:bodyPr/>
              <a:lstStyle/>
              <a:p>
                <a:endParaRPr lang="en-US"/>
              </a:p>
            </p:txBody>
          </p:sp>
          <p:sp>
            <p:nvSpPr>
              <p:cNvPr id="179646" name="Freeform 446"/>
              <p:cNvSpPr>
                <a:spLocks/>
              </p:cNvSpPr>
              <p:nvPr/>
            </p:nvSpPr>
            <p:spPr bwMode="auto">
              <a:xfrm>
                <a:off x="1398" y="1480"/>
                <a:ext cx="26" cy="43"/>
              </a:xfrm>
              <a:custGeom>
                <a:avLst/>
                <a:gdLst/>
                <a:ahLst/>
                <a:cxnLst>
                  <a:cxn ang="0">
                    <a:pos x="19" y="2"/>
                  </a:cxn>
                  <a:cxn ang="0">
                    <a:pos x="11" y="13"/>
                  </a:cxn>
                  <a:cxn ang="0">
                    <a:pos x="5" y="23"/>
                  </a:cxn>
                  <a:cxn ang="0">
                    <a:pos x="4" y="34"/>
                  </a:cxn>
                  <a:cxn ang="0">
                    <a:pos x="0" y="43"/>
                  </a:cxn>
                  <a:cxn ang="0">
                    <a:pos x="5" y="32"/>
                  </a:cxn>
                  <a:cxn ang="0">
                    <a:pos x="11" y="21"/>
                  </a:cxn>
                  <a:cxn ang="0">
                    <a:pos x="19" y="9"/>
                  </a:cxn>
                  <a:cxn ang="0">
                    <a:pos x="26" y="0"/>
                  </a:cxn>
                  <a:cxn ang="0">
                    <a:pos x="23" y="2"/>
                  </a:cxn>
                  <a:cxn ang="0">
                    <a:pos x="19" y="2"/>
                  </a:cxn>
                </a:cxnLst>
                <a:rect l="0" t="0" r="r" b="b"/>
                <a:pathLst>
                  <a:path w="26" h="43">
                    <a:moveTo>
                      <a:pt x="19" y="2"/>
                    </a:moveTo>
                    <a:lnTo>
                      <a:pt x="11" y="13"/>
                    </a:lnTo>
                    <a:lnTo>
                      <a:pt x="5" y="23"/>
                    </a:lnTo>
                    <a:lnTo>
                      <a:pt x="4" y="34"/>
                    </a:lnTo>
                    <a:lnTo>
                      <a:pt x="0" y="43"/>
                    </a:lnTo>
                    <a:lnTo>
                      <a:pt x="5" y="32"/>
                    </a:lnTo>
                    <a:lnTo>
                      <a:pt x="11" y="21"/>
                    </a:lnTo>
                    <a:lnTo>
                      <a:pt x="19" y="9"/>
                    </a:lnTo>
                    <a:lnTo>
                      <a:pt x="26" y="0"/>
                    </a:lnTo>
                    <a:lnTo>
                      <a:pt x="23" y="2"/>
                    </a:lnTo>
                    <a:lnTo>
                      <a:pt x="19" y="2"/>
                    </a:lnTo>
                    <a:close/>
                  </a:path>
                </a:pathLst>
              </a:custGeom>
              <a:solidFill>
                <a:srgbClr val="DF4736"/>
              </a:solidFill>
              <a:ln w="9525">
                <a:noFill/>
                <a:round/>
                <a:headEnd/>
                <a:tailEnd/>
              </a:ln>
            </p:spPr>
            <p:txBody>
              <a:bodyPr/>
              <a:lstStyle/>
              <a:p>
                <a:endParaRPr lang="en-US"/>
              </a:p>
            </p:txBody>
          </p:sp>
          <p:sp>
            <p:nvSpPr>
              <p:cNvPr id="179647" name="Freeform 447"/>
              <p:cNvSpPr>
                <a:spLocks noEditPoints="1"/>
              </p:cNvSpPr>
              <p:nvPr/>
            </p:nvSpPr>
            <p:spPr bwMode="auto">
              <a:xfrm>
                <a:off x="1396" y="1478"/>
                <a:ext cx="300" cy="152"/>
              </a:xfrm>
              <a:custGeom>
                <a:avLst/>
                <a:gdLst/>
                <a:ahLst/>
                <a:cxnLst>
                  <a:cxn ang="0">
                    <a:pos x="25" y="2"/>
                  </a:cxn>
                  <a:cxn ang="0">
                    <a:pos x="15" y="17"/>
                  </a:cxn>
                  <a:cxn ang="0">
                    <a:pos x="6" y="32"/>
                  </a:cxn>
                  <a:cxn ang="0">
                    <a:pos x="2" y="45"/>
                  </a:cxn>
                  <a:cxn ang="0">
                    <a:pos x="0" y="61"/>
                  </a:cxn>
                  <a:cxn ang="0">
                    <a:pos x="6" y="44"/>
                  </a:cxn>
                  <a:cxn ang="0">
                    <a:pos x="11" y="28"/>
                  </a:cxn>
                  <a:cxn ang="0">
                    <a:pos x="21" y="13"/>
                  </a:cxn>
                  <a:cxn ang="0">
                    <a:pos x="32" y="0"/>
                  </a:cxn>
                  <a:cxn ang="0">
                    <a:pos x="28" y="2"/>
                  </a:cxn>
                  <a:cxn ang="0">
                    <a:pos x="25" y="2"/>
                  </a:cxn>
                  <a:cxn ang="0">
                    <a:pos x="298" y="152"/>
                  </a:cxn>
                  <a:cxn ang="0">
                    <a:pos x="300" y="148"/>
                  </a:cxn>
                  <a:cxn ang="0">
                    <a:pos x="300" y="146"/>
                  </a:cxn>
                  <a:cxn ang="0">
                    <a:pos x="300" y="148"/>
                  </a:cxn>
                  <a:cxn ang="0">
                    <a:pos x="298" y="152"/>
                  </a:cxn>
                </a:cxnLst>
                <a:rect l="0" t="0" r="r" b="b"/>
                <a:pathLst>
                  <a:path w="300" h="152">
                    <a:moveTo>
                      <a:pt x="25" y="2"/>
                    </a:moveTo>
                    <a:lnTo>
                      <a:pt x="15" y="17"/>
                    </a:lnTo>
                    <a:lnTo>
                      <a:pt x="6" y="32"/>
                    </a:lnTo>
                    <a:lnTo>
                      <a:pt x="2" y="45"/>
                    </a:lnTo>
                    <a:lnTo>
                      <a:pt x="0" y="61"/>
                    </a:lnTo>
                    <a:lnTo>
                      <a:pt x="6" y="44"/>
                    </a:lnTo>
                    <a:lnTo>
                      <a:pt x="11" y="28"/>
                    </a:lnTo>
                    <a:lnTo>
                      <a:pt x="21" y="13"/>
                    </a:lnTo>
                    <a:lnTo>
                      <a:pt x="32" y="0"/>
                    </a:lnTo>
                    <a:lnTo>
                      <a:pt x="28" y="2"/>
                    </a:lnTo>
                    <a:lnTo>
                      <a:pt x="25" y="2"/>
                    </a:lnTo>
                    <a:close/>
                    <a:moveTo>
                      <a:pt x="298" y="152"/>
                    </a:moveTo>
                    <a:lnTo>
                      <a:pt x="300" y="148"/>
                    </a:lnTo>
                    <a:lnTo>
                      <a:pt x="300" y="146"/>
                    </a:lnTo>
                    <a:lnTo>
                      <a:pt x="300" y="148"/>
                    </a:lnTo>
                    <a:lnTo>
                      <a:pt x="298" y="152"/>
                    </a:lnTo>
                    <a:close/>
                  </a:path>
                </a:pathLst>
              </a:custGeom>
              <a:solidFill>
                <a:srgbClr val="DF4938"/>
              </a:solidFill>
              <a:ln w="9525">
                <a:noFill/>
                <a:round/>
                <a:headEnd/>
                <a:tailEnd/>
              </a:ln>
            </p:spPr>
            <p:txBody>
              <a:bodyPr/>
              <a:lstStyle/>
              <a:p>
                <a:endParaRPr lang="en-US"/>
              </a:p>
            </p:txBody>
          </p:sp>
          <p:sp>
            <p:nvSpPr>
              <p:cNvPr id="179648" name="Freeform 448"/>
              <p:cNvSpPr>
                <a:spLocks noEditPoints="1"/>
              </p:cNvSpPr>
              <p:nvPr/>
            </p:nvSpPr>
            <p:spPr bwMode="auto">
              <a:xfrm>
                <a:off x="1396" y="1478"/>
                <a:ext cx="300" cy="161"/>
              </a:xfrm>
              <a:custGeom>
                <a:avLst/>
                <a:gdLst/>
                <a:ahLst/>
                <a:cxnLst>
                  <a:cxn ang="0">
                    <a:pos x="28" y="2"/>
                  </a:cxn>
                  <a:cxn ang="0">
                    <a:pos x="21" y="11"/>
                  </a:cxn>
                  <a:cxn ang="0">
                    <a:pos x="13" y="23"/>
                  </a:cxn>
                  <a:cxn ang="0">
                    <a:pos x="7" y="34"/>
                  </a:cxn>
                  <a:cxn ang="0">
                    <a:pos x="2" y="45"/>
                  </a:cxn>
                  <a:cxn ang="0">
                    <a:pos x="0" y="53"/>
                  </a:cxn>
                  <a:cxn ang="0">
                    <a:pos x="0" y="62"/>
                  </a:cxn>
                  <a:cxn ang="0">
                    <a:pos x="0" y="64"/>
                  </a:cxn>
                  <a:cxn ang="0">
                    <a:pos x="0" y="68"/>
                  </a:cxn>
                  <a:cxn ang="0">
                    <a:pos x="4" y="49"/>
                  </a:cxn>
                  <a:cxn ang="0">
                    <a:pos x="13" y="32"/>
                  </a:cxn>
                  <a:cxn ang="0">
                    <a:pos x="23" y="15"/>
                  </a:cxn>
                  <a:cxn ang="0">
                    <a:pos x="34" y="0"/>
                  </a:cxn>
                  <a:cxn ang="0">
                    <a:pos x="32" y="0"/>
                  </a:cxn>
                  <a:cxn ang="0">
                    <a:pos x="28" y="2"/>
                  </a:cxn>
                  <a:cxn ang="0">
                    <a:pos x="292" y="161"/>
                  </a:cxn>
                  <a:cxn ang="0">
                    <a:pos x="296" y="155"/>
                  </a:cxn>
                  <a:cxn ang="0">
                    <a:pos x="300" y="150"/>
                  </a:cxn>
                  <a:cxn ang="0">
                    <a:pos x="300" y="142"/>
                  </a:cxn>
                  <a:cxn ang="0">
                    <a:pos x="300" y="136"/>
                  </a:cxn>
                  <a:cxn ang="0">
                    <a:pos x="298" y="150"/>
                  </a:cxn>
                  <a:cxn ang="0">
                    <a:pos x="292" y="161"/>
                  </a:cxn>
                </a:cxnLst>
                <a:rect l="0" t="0" r="r" b="b"/>
                <a:pathLst>
                  <a:path w="300" h="161">
                    <a:moveTo>
                      <a:pt x="28" y="2"/>
                    </a:moveTo>
                    <a:lnTo>
                      <a:pt x="21" y="11"/>
                    </a:lnTo>
                    <a:lnTo>
                      <a:pt x="13" y="23"/>
                    </a:lnTo>
                    <a:lnTo>
                      <a:pt x="7" y="34"/>
                    </a:lnTo>
                    <a:lnTo>
                      <a:pt x="2" y="45"/>
                    </a:lnTo>
                    <a:lnTo>
                      <a:pt x="0" y="53"/>
                    </a:lnTo>
                    <a:lnTo>
                      <a:pt x="0" y="62"/>
                    </a:lnTo>
                    <a:lnTo>
                      <a:pt x="0" y="64"/>
                    </a:lnTo>
                    <a:lnTo>
                      <a:pt x="0" y="68"/>
                    </a:lnTo>
                    <a:lnTo>
                      <a:pt x="4" y="49"/>
                    </a:lnTo>
                    <a:lnTo>
                      <a:pt x="13" y="32"/>
                    </a:lnTo>
                    <a:lnTo>
                      <a:pt x="23" y="15"/>
                    </a:lnTo>
                    <a:lnTo>
                      <a:pt x="34" y="0"/>
                    </a:lnTo>
                    <a:lnTo>
                      <a:pt x="32" y="0"/>
                    </a:lnTo>
                    <a:lnTo>
                      <a:pt x="28" y="2"/>
                    </a:lnTo>
                    <a:close/>
                    <a:moveTo>
                      <a:pt x="292" y="161"/>
                    </a:moveTo>
                    <a:lnTo>
                      <a:pt x="296" y="155"/>
                    </a:lnTo>
                    <a:lnTo>
                      <a:pt x="300" y="150"/>
                    </a:lnTo>
                    <a:lnTo>
                      <a:pt x="300" y="142"/>
                    </a:lnTo>
                    <a:lnTo>
                      <a:pt x="300" y="136"/>
                    </a:lnTo>
                    <a:lnTo>
                      <a:pt x="298" y="150"/>
                    </a:lnTo>
                    <a:lnTo>
                      <a:pt x="292" y="161"/>
                    </a:lnTo>
                    <a:close/>
                  </a:path>
                </a:pathLst>
              </a:custGeom>
              <a:solidFill>
                <a:srgbClr val="DF4B39"/>
              </a:solidFill>
              <a:ln w="9525">
                <a:noFill/>
                <a:round/>
                <a:headEnd/>
                <a:tailEnd/>
              </a:ln>
            </p:spPr>
            <p:txBody>
              <a:bodyPr/>
              <a:lstStyle/>
              <a:p>
                <a:endParaRPr lang="en-US"/>
              </a:p>
            </p:txBody>
          </p:sp>
          <p:sp>
            <p:nvSpPr>
              <p:cNvPr id="179649" name="Freeform 449"/>
              <p:cNvSpPr>
                <a:spLocks noEditPoints="1"/>
              </p:cNvSpPr>
              <p:nvPr/>
            </p:nvSpPr>
            <p:spPr bwMode="auto">
              <a:xfrm>
                <a:off x="1394" y="1478"/>
                <a:ext cx="302" cy="165"/>
              </a:xfrm>
              <a:custGeom>
                <a:avLst/>
                <a:gdLst/>
                <a:ahLst/>
                <a:cxnLst>
                  <a:cxn ang="0">
                    <a:pos x="34" y="0"/>
                  </a:cxn>
                  <a:cxn ang="0">
                    <a:pos x="23" y="13"/>
                  </a:cxn>
                  <a:cxn ang="0">
                    <a:pos x="13" y="28"/>
                  </a:cxn>
                  <a:cxn ang="0">
                    <a:pos x="8" y="44"/>
                  </a:cxn>
                  <a:cxn ang="0">
                    <a:pos x="2" y="61"/>
                  </a:cxn>
                  <a:cxn ang="0">
                    <a:pos x="2" y="61"/>
                  </a:cxn>
                  <a:cxn ang="0">
                    <a:pos x="2" y="62"/>
                  </a:cxn>
                  <a:cxn ang="0">
                    <a:pos x="0" y="72"/>
                  </a:cxn>
                  <a:cxn ang="0">
                    <a:pos x="0" y="81"/>
                  </a:cxn>
                  <a:cxn ang="0">
                    <a:pos x="6" y="59"/>
                  </a:cxn>
                  <a:cxn ang="0">
                    <a:pos x="13" y="38"/>
                  </a:cxn>
                  <a:cxn ang="0">
                    <a:pos x="25" y="19"/>
                  </a:cxn>
                  <a:cxn ang="0">
                    <a:pos x="38" y="0"/>
                  </a:cxn>
                  <a:cxn ang="0">
                    <a:pos x="38" y="0"/>
                  </a:cxn>
                  <a:cxn ang="0">
                    <a:pos x="38" y="0"/>
                  </a:cxn>
                  <a:cxn ang="0">
                    <a:pos x="36" y="0"/>
                  </a:cxn>
                  <a:cxn ang="0">
                    <a:pos x="34" y="0"/>
                  </a:cxn>
                  <a:cxn ang="0">
                    <a:pos x="300" y="152"/>
                  </a:cxn>
                  <a:cxn ang="0">
                    <a:pos x="302" y="148"/>
                  </a:cxn>
                  <a:cxn ang="0">
                    <a:pos x="302" y="146"/>
                  </a:cxn>
                  <a:cxn ang="0">
                    <a:pos x="302" y="138"/>
                  </a:cxn>
                  <a:cxn ang="0">
                    <a:pos x="302" y="133"/>
                  </a:cxn>
                  <a:cxn ang="0">
                    <a:pos x="296" y="150"/>
                  </a:cxn>
                  <a:cxn ang="0">
                    <a:pos x="290" y="165"/>
                  </a:cxn>
                  <a:cxn ang="0">
                    <a:pos x="292" y="165"/>
                  </a:cxn>
                  <a:cxn ang="0">
                    <a:pos x="292" y="163"/>
                  </a:cxn>
                  <a:cxn ang="0">
                    <a:pos x="296" y="157"/>
                  </a:cxn>
                  <a:cxn ang="0">
                    <a:pos x="300" y="152"/>
                  </a:cxn>
                </a:cxnLst>
                <a:rect l="0" t="0" r="r" b="b"/>
                <a:pathLst>
                  <a:path w="302" h="165">
                    <a:moveTo>
                      <a:pt x="34" y="0"/>
                    </a:moveTo>
                    <a:lnTo>
                      <a:pt x="23" y="13"/>
                    </a:lnTo>
                    <a:lnTo>
                      <a:pt x="13" y="28"/>
                    </a:lnTo>
                    <a:lnTo>
                      <a:pt x="8" y="44"/>
                    </a:lnTo>
                    <a:lnTo>
                      <a:pt x="2" y="61"/>
                    </a:lnTo>
                    <a:lnTo>
                      <a:pt x="2" y="61"/>
                    </a:lnTo>
                    <a:lnTo>
                      <a:pt x="2" y="62"/>
                    </a:lnTo>
                    <a:lnTo>
                      <a:pt x="0" y="72"/>
                    </a:lnTo>
                    <a:lnTo>
                      <a:pt x="0" y="81"/>
                    </a:lnTo>
                    <a:lnTo>
                      <a:pt x="6" y="59"/>
                    </a:lnTo>
                    <a:lnTo>
                      <a:pt x="13" y="38"/>
                    </a:lnTo>
                    <a:lnTo>
                      <a:pt x="25" y="19"/>
                    </a:lnTo>
                    <a:lnTo>
                      <a:pt x="38" y="0"/>
                    </a:lnTo>
                    <a:lnTo>
                      <a:pt x="38" y="0"/>
                    </a:lnTo>
                    <a:lnTo>
                      <a:pt x="38" y="0"/>
                    </a:lnTo>
                    <a:lnTo>
                      <a:pt x="36" y="0"/>
                    </a:lnTo>
                    <a:lnTo>
                      <a:pt x="34" y="0"/>
                    </a:lnTo>
                    <a:close/>
                    <a:moveTo>
                      <a:pt x="300" y="152"/>
                    </a:moveTo>
                    <a:lnTo>
                      <a:pt x="302" y="148"/>
                    </a:lnTo>
                    <a:lnTo>
                      <a:pt x="302" y="146"/>
                    </a:lnTo>
                    <a:lnTo>
                      <a:pt x="302" y="138"/>
                    </a:lnTo>
                    <a:lnTo>
                      <a:pt x="302" y="133"/>
                    </a:lnTo>
                    <a:lnTo>
                      <a:pt x="296" y="150"/>
                    </a:lnTo>
                    <a:lnTo>
                      <a:pt x="290" y="165"/>
                    </a:lnTo>
                    <a:lnTo>
                      <a:pt x="292" y="165"/>
                    </a:lnTo>
                    <a:lnTo>
                      <a:pt x="292" y="163"/>
                    </a:lnTo>
                    <a:lnTo>
                      <a:pt x="296" y="157"/>
                    </a:lnTo>
                    <a:lnTo>
                      <a:pt x="300" y="152"/>
                    </a:lnTo>
                    <a:close/>
                  </a:path>
                </a:pathLst>
              </a:custGeom>
              <a:solidFill>
                <a:srgbClr val="E04D3B"/>
              </a:solidFill>
              <a:ln w="9525">
                <a:noFill/>
                <a:round/>
                <a:headEnd/>
                <a:tailEnd/>
              </a:ln>
            </p:spPr>
            <p:txBody>
              <a:bodyPr/>
              <a:lstStyle/>
              <a:p>
                <a:endParaRPr lang="en-US"/>
              </a:p>
            </p:txBody>
          </p:sp>
          <p:sp>
            <p:nvSpPr>
              <p:cNvPr id="179650" name="Freeform 450"/>
              <p:cNvSpPr>
                <a:spLocks noEditPoints="1"/>
              </p:cNvSpPr>
              <p:nvPr/>
            </p:nvSpPr>
            <p:spPr bwMode="auto">
              <a:xfrm>
                <a:off x="1394" y="1478"/>
                <a:ext cx="302" cy="169"/>
              </a:xfrm>
              <a:custGeom>
                <a:avLst/>
                <a:gdLst/>
                <a:ahLst/>
                <a:cxnLst>
                  <a:cxn ang="0">
                    <a:pos x="36" y="0"/>
                  </a:cxn>
                  <a:cxn ang="0">
                    <a:pos x="25" y="15"/>
                  </a:cxn>
                  <a:cxn ang="0">
                    <a:pos x="15" y="32"/>
                  </a:cxn>
                  <a:cxn ang="0">
                    <a:pos x="6" y="49"/>
                  </a:cxn>
                  <a:cxn ang="0">
                    <a:pos x="2" y="68"/>
                  </a:cxn>
                  <a:cxn ang="0">
                    <a:pos x="0" y="78"/>
                  </a:cxn>
                  <a:cxn ang="0">
                    <a:pos x="0" y="87"/>
                  </a:cxn>
                  <a:cxn ang="0">
                    <a:pos x="0" y="89"/>
                  </a:cxn>
                  <a:cxn ang="0">
                    <a:pos x="2" y="91"/>
                  </a:cxn>
                  <a:cxn ang="0">
                    <a:pos x="4" y="78"/>
                  </a:cxn>
                  <a:cxn ang="0">
                    <a:pos x="6" y="64"/>
                  </a:cxn>
                  <a:cxn ang="0">
                    <a:pos x="9" y="53"/>
                  </a:cxn>
                  <a:cxn ang="0">
                    <a:pos x="13" y="42"/>
                  </a:cxn>
                  <a:cxn ang="0">
                    <a:pos x="19" y="30"/>
                  </a:cxn>
                  <a:cxn ang="0">
                    <a:pos x="27" y="21"/>
                  </a:cxn>
                  <a:cxn ang="0">
                    <a:pos x="32" y="9"/>
                  </a:cxn>
                  <a:cxn ang="0">
                    <a:pos x="42" y="0"/>
                  </a:cxn>
                  <a:cxn ang="0">
                    <a:pos x="40" y="0"/>
                  </a:cxn>
                  <a:cxn ang="0">
                    <a:pos x="38" y="0"/>
                  </a:cxn>
                  <a:cxn ang="0">
                    <a:pos x="36" y="0"/>
                  </a:cxn>
                  <a:cxn ang="0">
                    <a:pos x="36" y="0"/>
                  </a:cxn>
                  <a:cxn ang="0">
                    <a:pos x="294" y="161"/>
                  </a:cxn>
                  <a:cxn ang="0">
                    <a:pos x="300" y="150"/>
                  </a:cxn>
                  <a:cxn ang="0">
                    <a:pos x="302" y="136"/>
                  </a:cxn>
                  <a:cxn ang="0">
                    <a:pos x="302" y="133"/>
                  </a:cxn>
                  <a:cxn ang="0">
                    <a:pos x="300" y="131"/>
                  </a:cxn>
                  <a:cxn ang="0">
                    <a:pos x="294" y="150"/>
                  </a:cxn>
                  <a:cxn ang="0">
                    <a:pos x="286" y="169"/>
                  </a:cxn>
                  <a:cxn ang="0">
                    <a:pos x="290" y="165"/>
                  </a:cxn>
                  <a:cxn ang="0">
                    <a:pos x="292" y="163"/>
                  </a:cxn>
                  <a:cxn ang="0">
                    <a:pos x="294" y="163"/>
                  </a:cxn>
                  <a:cxn ang="0">
                    <a:pos x="294" y="161"/>
                  </a:cxn>
                </a:cxnLst>
                <a:rect l="0" t="0" r="r" b="b"/>
                <a:pathLst>
                  <a:path w="302" h="169">
                    <a:moveTo>
                      <a:pt x="36" y="0"/>
                    </a:moveTo>
                    <a:lnTo>
                      <a:pt x="25" y="15"/>
                    </a:lnTo>
                    <a:lnTo>
                      <a:pt x="15" y="32"/>
                    </a:lnTo>
                    <a:lnTo>
                      <a:pt x="6" y="49"/>
                    </a:lnTo>
                    <a:lnTo>
                      <a:pt x="2" y="68"/>
                    </a:lnTo>
                    <a:lnTo>
                      <a:pt x="0" y="78"/>
                    </a:lnTo>
                    <a:lnTo>
                      <a:pt x="0" y="87"/>
                    </a:lnTo>
                    <a:lnTo>
                      <a:pt x="0" y="89"/>
                    </a:lnTo>
                    <a:lnTo>
                      <a:pt x="2" y="91"/>
                    </a:lnTo>
                    <a:lnTo>
                      <a:pt x="4" y="78"/>
                    </a:lnTo>
                    <a:lnTo>
                      <a:pt x="6" y="64"/>
                    </a:lnTo>
                    <a:lnTo>
                      <a:pt x="9" y="53"/>
                    </a:lnTo>
                    <a:lnTo>
                      <a:pt x="13" y="42"/>
                    </a:lnTo>
                    <a:lnTo>
                      <a:pt x="19" y="30"/>
                    </a:lnTo>
                    <a:lnTo>
                      <a:pt x="27" y="21"/>
                    </a:lnTo>
                    <a:lnTo>
                      <a:pt x="32" y="9"/>
                    </a:lnTo>
                    <a:lnTo>
                      <a:pt x="42" y="0"/>
                    </a:lnTo>
                    <a:lnTo>
                      <a:pt x="40" y="0"/>
                    </a:lnTo>
                    <a:lnTo>
                      <a:pt x="38" y="0"/>
                    </a:lnTo>
                    <a:lnTo>
                      <a:pt x="36" y="0"/>
                    </a:lnTo>
                    <a:lnTo>
                      <a:pt x="36" y="0"/>
                    </a:lnTo>
                    <a:close/>
                    <a:moveTo>
                      <a:pt x="294" y="161"/>
                    </a:moveTo>
                    <a:lnTo>
                      <a:pt x="300" y="150"/>
                    </a:lnTo>
                    <a:lnTo>
                      <a:pt x="302" y="136"/>
                    </a:lnTo>
                    <a:lnTo>
                      <a:pt x="302" y="133"/>
                    </a:lnTo>
                    <a:lnTo>
                      <a:pt x="300" y="131"/>
                    </a:lnTo>
                    <a:lnTo>
                      <a:pt x="294" y="150"/>
                    </a:lnTo>
                    <a:lnTo>
                      <a:pt x="286" y="169"/>
                    </a:lnTo>
                    <a:lnTo>
                      <a:pt x="290" y="165"/>
                    </a:lnTo>
                    <a:lnTo>
                      <a:pt x="292" y="163"/>
                    </a:lnTo>
                    <a:lnTo>
                      <a:pt x="294" y="163"/>
                    </a:lnTo>
                    <a:lnTo>
                      <a:pt x="294" y="161"/>
                    </a:lnTo>
                    <a:close/>
                  </a:path>
                </a:pathLst>
              </a:custGeom>
              <a:solidFill>
                <a:srgbClr val="E0503C"/>
              </a:solidFill>
              <a:ln w="9525">
                <a:noFill/>
                <a:round/>
                <a:headEnd/>
                <a:tailEnd/>
              </a:ln>
            </p:spPr>
            <p:txBody>
              <a:bodyPr/>
              <a:lstStyle/>
              <a:p>
                <a:endParaRPr lang="en-US"/>
              </a:p>
            </p:txBody>
          </p:sp>
          <p:sp>
            <p:nvSpPr>
              <p:cNvPr id="179651" name="Freeform 451"/>
              <p:cNvSpPr>
                <a:spLocks noEditPoints="1"/>
              </p:cNvSpPr>
              <p:nvPr/>
            </p:nvSpPr>
            <p:spPr bwMode="auto">
              <a:xfrm>
                <a:off x="1394" y="1478"/>
                <a:ext cx="302" cy="172"/>
              </a:xfrm>
              <a:custGeom>
                <a:avLst/>
                <a:gdLst/>
                <a:ahLst/>
                <a:cxnLst>
                  <a:cxn ang="0">
                    <a:pos x="38" y="0"/>
                  </a:cxn>
                  <a:cxn ang="0">
                    <a:pos x="25" y="19"/>
                  </a:cxn>
                  <a:cxn ang="0">
                    <a:pos x="13" y="38"/>
                  </a:cxn>
                  <a:cxn ang="0">
                    <a:pos x="6" y="59"/>
                  </a:cxn>
                  <a:cxn ang="0">
                    <a:pos x="0" y="81"/>
                  </a:cxn>
                  <a:cxn ang="0">
                    <a:pos x="0" y="83"/>
                  </a:cxn>
                  <a:cxn ang="0">
                    <a:pos x="0" y="87"/>
                  </a:cxn>
                  <a:cxn ang="0">
                    <a:pos x="2" y="89"/>
                  </a:cxn>
                  <a:cxn ang="0">
                    <a:pos x="4" y="93"/>
                  </a:cxn>
                  <a:cxn ang="0">
                    <a:pos x="4" y="80"/>
                  </a:cxn>
                  <a:cxn ang="0">
                    <a:pos x="8" y="68"/>
                  </a:cxn>
                  <a:cxn ang="0">
                    <a:pos x="11" y="55"/>
                  </a:cxn>
                  <a:cxn ang="0">
                    <a:pos x="15" y="44"/>
                  </a:cxn>
                  <a:cxn ang="0">
                    <a:pos x="21" y="32"/>
                  </a:cxn>
                  <a:cxn ang="0">
                    <a:pos x="28" y="21"/>
                  </a:cxn>
                  <a:cxn ang="0">
                    <a:pos x="34" y="11"/>
                  </a:cxn>
                  <a:cxn ang="0">
                    <a:pos x="44" y="2"/>
                  </a:cxn>
                  <a:cxn ang="0">
                    <a:pos x="42" y="0"/>
                  </a:cxn>
                  <a:cxn ang="0">
                    <a:pos x="38" y="0"/>
                  </a:cxn>
                  <a:cxn ang="0">
                    <a:pos x="290" y="165"/>
                  </a:cxn>
                  <a:cxn ang="0">
                    <a:pos x="296" y="150"/>
                  </a:cxn>
                  <a:cxn ang="0">
                    <a:pos x="302" y="133"/>
                  </a:cxn>
                  <a:cxn ang="0">
                    <a:pos x="300" y="131"/>
                  </a:cxn>
                  <a:cxn ang="0">
                    <a:pos x="298" y="129"/>
                  </a:cxn>
                  <a:cxn ang="0">
                    <a:pos x="292" y="152"/>
                  </a:cxn>
                  <a:cxn ang="0">
                    <a:pos x="283" y="172"/>
                  </a:cxn>
                  <a:cxn ang="0">
                    <a:pos x="288" y="169"/>
                  </a:cxn>
                  <a:cxn ang="0">
                    <a:pos x="290" y="165"/>
                  </a:cxn>
                  <a:cxn ang="0">
                    <a:pos x="2" y="104"/>
                  </a:cxn>
                  <a:cxn ang="0">
                    <a:pos x="2" y="104"/>
                  </a:cxn>
                  <a:cxn ang="0">
                    <a:pos x="2" y="104"/>
                  </a:cxn>
                  <a:cxn ang="0">
                    <a:pos x="2" y="104"/>
                  </a:cxn>
                  <a:cxn ang="0">
                    <a:pos x="2" y="104"/>
                  </a:cxn>
                  <a:cxn ang="0">
                    <a:pos x="2" y="104"/>
                  </a:cxn>
                  <a:cxn ang="0">
                    <a:pos x="2" y="104"/>
                  </a:cxn>
                </a:cxnLst>
                <a:rect l="0" t="0" r="r" b="b"/>
                <a:pathLst>
                  <a:path w="302" h="172">
                    <a:moveTo>
                      <a:pt x="38" y="0"/>
                    </a:moveTo>
                    <a:lnTo>
                      <a:pt x="25" y="19"/>
                    </a:lnTo>
                    <a:lnTo>
                      <a:pt x="13" y="38"/>
                    </a:lnTo>
                    <a:lnTo>
                      <a:pt x="6" y="59"/>
                    </a:lnTo>
                    <a:lnTo>
                      <a:pt x="0" y="81"/>
                    </a:lnTo>
                    <a:lnTo>
                      <a:pt x="0" y="83"/>
                    </a:lnTo>
                    <a:lnTo>
                      <a:pt x="0" y="87"/>
                    </a:lnTo>
                    <a:lnTo>
                      <a:pt x="2" y="89"/>
                    </a:lnTo>
                    <a:lnTo>
                      <a:pt x="4" y="93"/>
                    </a:lnTo>
                    <a:lnTo>
                      <a:pt x="4" y="80"/>
                    </a:lnTo>
                    <a:lnTo>
                      <a:pt x="8" y="68"/>
                    </a:lnTo>
                    <a:lnTo>
                      <a:pt x="11" y="55"/>
                    </a:lnTo>
                    <a:lnTo>
                      <a:pt x="15" y="44"/>
                    </a:lnTo>
                    <a:lnTo>
                      <a:pt x="21" y="32"/>
                    </a:lnTo>
                    <a:lnTo>
                      <a:pt x="28" y="21"/>
                    </a:lnTo>
                    <a:lnTo>
                      <a:pt x="34" y="11"/>
                    </a:lnTo>
                    <a:lnTo>
                      <a:pt x="44" y="2"/>
                    </a:lnTo>
                    <a:lnTo>
                      <a:pt x="42" y="0"/>
                    </a:lnTo>
                    <a:lnTo>
                      <a:pt x="38" y="0"/>
                    </a:lnTo>
                    <a:close/>
                    <a:moveTo>
                      <a:pt x="290" y="165"/>
                    </a:moveTo>
                    <a:lnTo>
                      <a:pt x="296" y="150"/>
                    </a:lnTo>
                    <a:lnTo>
                      <a:pt x="302" y="133"/>
                    </a:lnTo>
                    <a:lnTo>
                      <a:pt x="300" y="131"/>
                    </a:lnTo>
                    <a:lnTo>
                      <a:pt x="298" y="129"/>
                    </a:lnTo>
                    <a:lnTo>
                      <a:pt x="292" y="152"/>
                    </a:lnTo>
                    <a:lnTo>
                      <a:pt x="283" y="172"/>
                    </a:lnTo>
                    <a:lnTo>
                      <a:pt x="288" y="169"/>
                    </a:lnTo>
                    <a:lnTo>
                      <a:pt x="290" y="165"/>
                    </a:lnTo>
                    <a:close/>
                    <a:moveTo>
                      <a:pt x="2" y="104"/>
                    </a:moveTo>
                    <a:lnTo>
                      <a:pt x="2" y="104"/>
                    </a:lnTo>
                    <a:lnTo>
                      <a:pt x="2" y="104"/>
                    </a:lnTo>
                    <a:lnTo>
                      <a:pt x="2" y="104"/>
                    </a:lnTo>
                    <a:lnTo>
                      <a:pt x="2" y="104"/>
                    </a:lnTo>
                    <a:lnTo>
                      <a:pt x="2" y="104"/>
                    </a:lnTo>
                    <a:lnTo>
                      <a:pt x="2" y="104"/>
                    </a:lnTo>
                    <a:close/>
                  </a:path>
                </a:pathLst>
              </a:custGeom>
              <a:solidFill>
                <a:srgbClr val="E0513E"/>
              </a:solidFill>
              <a:ln w="9525">
                <a:noFill/>
                <a:round/>
                <a:headEnd/>
                <a:tailEnd/>
              </a:ln>
            </p:spPr>
            <p:txBody>
              <a:bodyPr/>
              <a:lstStyle/>
              <a:p>
                <a:endParaRPr lang="en-US"/>
              </a:p>
            </p:txBody>
          </p:sp>
          <p:sp>
            <p:nvSpPr>
              <p:cNvPr id="179652" name="Freeform 452"/>
              <p:cNvSpPr>
                <a:spLocks noEditPoints="1"/>
              </p:cNvSpPr>
              <p:nvPr/>
            </p:nvSpPr>
            <p:spPr bwMode="auto">
              <a:xfrm>
                <a:off x="1396" y="1478"/>
                <a:ext cx="298" cy="174"/>
              </a:xfrm>
              <a:custGeom>
                <a:avLst/>
                <a:gdLst/>
                <a:ahLst/>
                <a:cxnLst>
                  <a:cxn ang="0">
                    <a:pos x="40" y="0"/>
                  </a:cxn>
                  <a:cxn ang="0">
                    <a:pos x="30" y="9"/>
                  </a:cxn>
                  <a:cxn ang="0">
                    <a:pos x="25" y="21"/>
                  </a:cxn>
                  <a:cxn ang="0">
                    <a:pos x="17" y="30"/>
                  </a:cxn>
                  <a:cxn ang="0">
                    <a:pos x="11" y="42"/>
                  </a:cxn>
                  <a:cxn ang="0">
                    <a:pos x="7" y="53"/>
                  </a:cxn>
                  <a:cxn ang="0">
                    <a:pos x="4" y="64"/>
                  </a:cxn>
                  <a:cxn ang="0">
                    <a:pos x="2" y="78"/>
                  </a:cxn>
                  <a:cxn ang="0">
                    <a:pos x="0" y="91"/>
                  </a:cxn>
                  <a:cxn ang="0">
                    <a:pos x="2" y="95"/>
                  </a:cxn>
                  <a:cxn ang="0">
                    <a:pos x="4" y="97"/>
                  </a:cxn>
                  <a:cxn ang="0">
                    <a:pos x="4" y="83"/>
                  </a:cxn>
                  <a:cxn ang="0">
                    <a:pos x="6" y="70"/>
                  </a:cxn>
                  <a:cxn ang="0">
                    <a:pos x="9" y="57"/>
                  </a:cxn>
                  <a:cxn ang="0">
                    <a:pos x="15" y="45"/>
                  </a:cxn>
                  <a:cxn ang="0">
                    <a:pos x="21" y="32"/>
                  </a:cxn>
                  <a:cxn ang="0">
                    <a:pos x="26" y="21"/>
                  </a:cxn>
                  <a:cxn ang="0">
                    <a:pos x="36" y="11"/>
                  </a:cxn>
                  <a:cxn ang="0">
                    <a:pos x="44" y="2"/>
                  </a:cxn>
                  <a:cxn ang="0">
                    <a:pos x="42" y="2"/>
                  </a:cxn>
                  <a:cxn ang="0">
                    <a:pos x="40" y="0"/>
                  </a:cxn>
                  <a:cxn ang="0">
                    <a:pos x="284" y="169"/>
                  </a:cxn>
                  <a:cxn ang="0">
                    <a:pos x="292" y="150"/>
                  </a:cxn>
                  <a:cxn ang="0">
                    <a:pos x="298" y="131"/>
                  </a:cxn>
                  <a:cxn ang="0">
                    <a:pos x="296" y="129"/>
                  </a:cxn>
                  <a:cxn ang="0">
                    <a:pos x="294" y="127"/>
                  </a:cxn>
                  <a:cxn ang="0">
                    <a:pos x="292" y="140"/>
                  </a:cxn>
                  <a:cxn ang="0">
                    <a:pos x="288" y="152"/>
                  </a:cxn>
                  <a:cxn ang="0">
                    <a:pos x="283" y="163"/>
                  </a:cxn>
                  <a:cxn ang="0">
                    <a:pos x="277" y="174"/>
                  </a:cxn>
                  <a:cxn ang="0">
                    <a:pos x="281" y="172"/>
                  </a:cxn>
                  <a:cxn ang="0">
                    <a:pos x="284" y="169"/>
                  </a:cxn>
                  <a:cxn ang="0">
                    <a:pos x="2" y="104"/>
                  </a:cxn>
                  <a:cxn ang="0">
                    <a:pos x="2" y="104"/>
                  </a:cxn>
                  <a:cxn ang="0">
                    <a:pos x="0" y="104"/>
                  </a:cxn>
                  <a:cxn ang="0">
                    <a:pos x="2" y="104"/>
                  </a:cxn>
                  <a:cxn ang="0">
                    <a:pos x="2" y="104"/>
                  </a:cxn>
                  <a:cxn ang="0">
                    <a:pos x="2" y="104"/>
                  </a:cxn>
                  <a:cxn ang="0">
                    <a:pos x="2" y="104"/>
                  </a:cxn>
                </a:cxnLst>
                <a:rect l="0" t="0" r="r" b="b"/>
                <a:pathLst>
                  <a:path w="298" h="174">
                    <a:moveTo>
                      <a:pt x="40" y="0"/>
                    </a:moveTo>
                    <a:lnTo>
                      <a:pt x="30" y="9"/>
                    </a:lnTo>
                    <a:lnTo>
                      <a:pt x="25" y="21"/>
                    </a:lnTo>
                    <a:lnTo>
                      <a:pt x="17" y="30"/>
                    </a:lnTo>
                    <a:lnTo>
                      <a:pt x="11" y="42"/>
                    </a:lnTo>
                    <a:lnTo>
                      <a:pt x="7" y="53"/>
                    </a:lnTo>
                    <a:lnTo>
                      <a:pt x="4" y="64"/>
                    </a:lnTo>
                    <a:lnTo>
                      <a:pt x="2" y="78"/>
                    </a:lnTo>
                    <a:lnTo>
                      <a:pt x="0" y="91"/>
                    </a:lnTo>
                    <a:lnTo>
                      <a:pt x="2" y="95"/>
                    </a:lnTo>
                    <a:lnTo>
                      <a:pt x="4" y="97"/>
                    </a:lnTo>
                    <a:lnTo>
                      <a:pt x="4" y="83"/>
                    </a:lnTo>
                    <a:lnTo>
                      <a:pt x="6" y="70"/>
                    </a:lnTo>
                    <a:lnTo>
                      <a:pt x="9" y="57"/>
                    </a:lnTo>
                    <a:lnTo>
                      <a:pt x="15" y="45"/>
                    </a:lnTo>
                    <a:lnTo>
                      <a:pt x="21" y="32"/>
                    </a:lnTo>
                    <a:lnTo>
                      <a:pt x="26" y="21"/>
                    </a:lnTo>
                    <a:lnTo>
                      <a:pt x="36" y="11"/>
                    </a:lnTo>
                    <a:lnTo>
                      <a:pt x="44" y="2"/>
                    </a:lnTo>
                    <a:lnTo>
                      <a:pt x="42" y="2"/>
                    </a:lnTo>
                    <a:lnTo>
                      <a:pt x="40" y="0"/>
                    </a:lnTo>
                    <a:close/>
                    <a:moveTo>
                      <a:pt x="284" y="169"/>
                    </a:moveTo>
                    <a:lnTo>
                      <a:pt x="292" y="150"/>
                    </a:lnTo>
                    <a:lnTo>
                      <a:pt x="298" y="131"/>
                    </a:lnTo>
                    <a:lnTo>
                      <a:pt x="296" y="129"/>
                    </a:lnTo>
                    <a:lnTo>
                      <a:pt x="294" y="127"/>
                    </a:lnTo>
                    <a:lnTo>
                      <a:pt x="292" y="140"/>
                    </a:lnTo>
                    <a:lnTo>
                      <a:pt x="288" y="152"/>
                    </a:lnTo>
                    <a:lnTo>
                      <a:pt x="283" y="163"/>
                    </a:lnTo>
                    <a:lnTo>
                      <a:pt x="277" y="174"/>
                    </a:lnTo>
                    <a:lnTo>
                      <a:pt x="281" y="172"/>
                    </a:lnTo>
                    <a:lnTo>
                      <a:pt x="284" y="169"/>
                    </a:lnTo>
                    <a:close/>
                    <a:moveTo>
                      <a:pt x="2" y="104"/>
                    </a:moveTo>
                    <a:lnTo>
                      <a:pt x="2" y="104"/>
                    </a:lnTo>
                    <a:lnTo>
                      <a:pt x="0" y="104"/>
                    </a:lnTo>
                    <a:lnTo>
                      <a:pt x="2" y="104"/>
                    </a:lnTo>
                    <a:lnTo>
                      <a:pt x="2" y="104"/>
                    </a:lnTo>
                    <a:lnTo>
                      <a:pt x="2" y="104"/>
                    </a:lnTo>
                    <a:lnTo>
                      <a:pt x="2" y="104"/>
                    </a:lnTo>
                    <a:close/>
                  </a:path>
                </a:pathLst>
              </a:custGeom>
              <a:solidFill>
                <a:srgbClr val="E15340"/>
              </a:solidFill>
              <a:ln w="9525">
                <a:noFill/>
                <a:round/>
                <a:headEnd/>
                <a:tailEnd/>
              </a:ln>
            </p:spPr>
            <p:txBody>
              <a:bodyPr/>
              <a:lstStyle/>
              <a:p>
                <a:endParaRPr lang="en-US"/>
              </a:p>
            </p:txBody>
          </p:sp>
          <p:sp>
            <p:nvSpPr>
              <p:cNvPr id="179653" name="Freeform 453"/>
              <p:cNvSpPr>
                <a:spLocks noEditPoints="1"/>
              </p:cNvSpPr>
              <p:nvPr/>
            </p:nvSpPr>
            <p:spPr bwMode="auto">
              <a:xfrm>
                <a:off x="1396" y="1480"/>
                <a:ext cx="296" cy="176"/>
              </a:xfrm>
              <a:custGeom>
                <a:avLst/>
                <a:gdLst/>
                <a:ahLst/>
                <a:cxnLst>
                  <a:cxn ang="0">
                    <a:pos x="42" y="0"/>
                  </a:cxn>
                  <a:cxn ang="0">
                    <a:pos x="32" y="9"/>
                  </a:cxn>
                  <a:cxn ang="0">
                    <a:pos x="26" y="19"/>
                  </a:cxn>
                  <a:cxn ang="0">
                    <a:pos x="19" y="30"/>
                  </a:cxn>
                  <a:cxn ang="0">
                    <a:pos x="13" y="42"/>
                  </a:cxn>
                  <a:cxn ang="0">
                    <a:pos x="9" y="53"/>
                  </a:cxn>
                  <a:cxn ang="0">
                    <a:pos x="6" y="66"/>
                  </a:cxn>
                  <a:cxn ang="0">
                    <a:pos x="2" y="78"/>
                  </a:cxn>
                  <a:cxn ang="0">
                    <a:pos x="2" y="91"/>
                  </a:cxn>
                  <a:cxn ang="0">
                    <a:pos x="4" y="95"/>
                  </a:cxn>
                  <a:cxn ang="0">
                    <a:pos x="4" y="98"/>
                  </a:cxn>
                  <a:cxn ang="0">
                    <a:pos x="4" y="100"/>
                  </a:cxn>
                  <a:cxn ang="0">
                    <a:pos x="0" y="102"/>
                  </a:cxn>
                  <a:cxn ang="0">
                    <a:pos x="0" y="102"/>
                  </a:cxn>
                  <a:cxn ang="0">
                    <a:pos x="0" y="102"/>
                  </a:cxn>
                  <a:cxn ang="0">
                    <a:pos x="2" y="102"/>
                  </a:cxn>
                  <a:cxn ang="0">
                    <a:pos x="4" y="102"/>
                  </a:cxn>
                  <a:cxn ang="0">
                    <a:pos x="4" y="102"/>
                  </a:cxn>
                  <a:cxn ang="0">
                    <a:pos x="4" y="100"/>
                  </a:cxn>
                  <a:cxn ang="0">
                    <a:pos x="6" y="87"/>
                  </a:cxn>
                  <a:cxn ang="0">
                    <a:pos x="7" y="72"/>
                  </a:cxn>
                  <a:cxn ang="0">
                    <a:pos x="11" y="59"/>
                  </a:cxn>
                  <a:cxn ang="0">
                    <a:pos x="15" y="45"/>
                  </a:cxn>
                  <a:cxn ang="0">
                    <a:pos x="21" y="32"/>
                  </a:cxn>
                  <a:cxn ang="0">
                    <a:pos x="28" y="21"/>
                  </a:cxn>
                  <a:cxn ang="0">
                    <a:pos x="36" y="9"/>
                  </a:cxn>
                  <a:cxn ang="0">
                    <a:pos x="45" y="0"/>
                  </a:cxn>
                  <a:cxn ang="0">
                    <a:pos x="44" y="0"/>
                  </a:cxn>
                  <a:cxn ang="0">
                    <a:pos x="42" y="0"/>
                  </a:cxn>
                  <a:cxn ang="0">
                    <a:pos x="281" y="170"/>
                  </a:cxn>
                  <a:cxn ang="0">
                    <a:pos x="290" y="150"/>
                  </a:cxn>
                  <a:cxn ang="0">
                    <a:pos x="296" y="127"/>
                  </a:cxn>
                  <a:cxn ang="0">
                    <a:pos x="294" y="125"/>
                  </a:cxn>
                  <a:cxn ang="0">
                    <a:pos x="292" y="123"/>
                  </a:cxn>
                  <a:cxn ang="0">
                    <a:pos x="290" y="138"/>
                  </a:cxn>
                  <a:cxn ang="0">
                    <a:pos x="284" y="152"/>
                  </a:cxn>
                  <a:cxn ang="0">
                    <a:pos x="281" y="165"/>
                  </a:cxn>
                  <a:cxn ang="0">
                    <a:pos x="273" y="176"/>
                  </a:cxn>
                  <a:cxn ang="0">
                    <a:pos x="277" y="172"/>
                  </a:cxn>
                  <a:cxn ang="0">
                    <a:pos x="281" y="170"/>
                  </a:cxn>
                </a:cxnLst>
                <a:rect l="0" t="0" r="r" b="b"/>
                <a:pathLst>
                  <a:path w="296" h="176">
                    <a:moveTo>
                      <a:pt x="42" y="0"/>
                    </a:moveTo>
                    <a:lnTo>
                      <a:pt x="32" y="9"/>
                    </a:lnTo>
                    <a:lnTo>
                      <a:pt x="26" y="19"/>
                    </a:lnTo>
                    <a:lnTo>
                      <a:pt x="19" y="30"/>
                    </a:lnTo>
                    <a:lnTo>
                      <a:pt x="13" y="42"/>
                    </a:lnTo>
                    <a:lnTo>
                      <a:pt x="9" y="53"/>
                    </a:lnTo>
                    <a:lnTo>
                      <a:pt x="6" y="66"/>
                    </a:lnTo>
                    <a:lnTo>
                      <a:pt x="2" y="78"/>
                    </a:lnTo>
                    <a:lnTo>
                      <a:pt x="2" y="91"/>
                    </a:lnTo>
                    <a:lnTo>
                      <a:pt x="4" y="95"/>
                    </a:lnTo>
                    <a:lnTo>
                      <a:pt x="4" y="98"/>
                    </a:lnTo>
                    <a:lnTo>
                      <a:pt x="4" y="100"/>
                    </a:lnTo>
                    <a:lnTo>
                      <a:pt x="0" y="102"/>
                    </a:lnTo>
                    <a:lnTo>
                      <a:pt x="0" y="102"/>
                    </a:lnTo>
                    <a:lnTo>
                      <a:pt x="0" y="102"/>
                    </a:lnTo>
                    <a:lnTo>
                      <a:pt x="2" y="102"/>
                    </a:lnTo>
                    <a:lnTo>
                      <a:pt x="4" y="102"/>
                    </a:lnTo>
                    <a:lnTo>
                      <a:pt x="4" y="102"/>
                    </a:lnTo>
                    <a:lnTo>
                      <a:pt x="4" y="100"/>
                    </a:lnTo>
                    <a:lnTo>
                      <a:pt x="6" y="87"/>
                    </a:lnTo>
                    <a:lnTo>
                      <a:pt x="7" y="72"/>
                    </a:lnTo>
                    <a:lnTo>
                      <a:pt x="11" y="59"/>
                    </a:lnTo>
                    <a:lnTo>
                      <a:pt x="15" y="45"/>
                    </a:lnTo>
                    <a:lnTo>
                      <a:pt x="21" y="32"/>
                    </a:lnTo>
                    <a:lnTo>
                      <a:pt x="28" y="21"/>
                    </a:lnTo>
                    <a:lnTo>
                      <a:pt x="36" y="9"/>
                    </a:lnTo>
                    <a:lnTo>
                      <a:pt x="45" y="0"/>
                    </a:lnTo>
                    <a:lnTo>
                      <a:pt x="44" y="0"/>
                    </a:lnTo>
                    <a:lnTo>
                      <a:pt x="42" y="0"/>
                    </a:lnTo>
                    <a:close/>
                    <a:moveTo>
                      <a:pt x="281" y="170"/>
                    </a:moveTo>
                    <a:lnTo>
                      <a:pt x="290" y="150"/>
                    </a:lnTo>
                    <a:lnTo>
                      <a:pt x="296" y="127"/>
                    </a:lnTo>
                    <a:lnTo>
                      <a:pt x="294" y="125"/>
                    </a:lnTo>
                    <a:lnTo>
                      <a:pt x="292" y="123"/>
                    </a:lnTo>
                    <a:lnTo>
                      <a:pt x="290" y="138"/>
                    </a:lnTo>
                    <a:lnTo>
                      <a:pt x="284" y="152"/>
                    </a:lnTo>
                    <a:lnTo>
                      <a:pt x="281" y="165"/>
                    </a:lnTo>
                    <a:lnTo>
                      <a:pt x="273" y="176"/>
                    </a:lnTo>
                    <a:lnTo>
                      <a:pt x="277" y="172"/>
                    </a:lnTo>
                    <a:lnTo>
                      <a:pt x="281" y="170"/>
                    </a:lnTo>
                    <a:close/>
                  </a:path>
                </a:pathLst>
              </a:custGeom>
              <a:solidFill>
                <a:srgbClr val="E15541"/>
              </a:solidFill>
              <a:ln w="9525">
                <a:noFill/>
                <a:round/>
                <a:headEnd/>
                <a:tailEnd/>
              </a:ln>
            </p:spPr>
            <p:txBody>
              <a:bodyPr/>
              <a:lstStyle/>
              <a:p>
                <a:endParaRPr lang="en-US"/>
              </a:p>
            </p:txBody>
          </p:sp>
          <p:sp>
            <p:nvSpPr>
              <p:cNvPr id="179654" name="Freeform 454"/>
              <p:cNvSpPr>
                <a:spLocks noEditPoints="1"/>
              </p:cNvSpPr>
              <p:nvPr/>
            </p:nvSpPr>
            <p:spPr bwMode="auto">
              <a:xfrm>
                <a:off x="1398" y="1480"/>
                <a:ext cx="292" cy="180"/>
              </a:xfrm>
              <a:custGeom>
                <a:avLst/>
                <a:gdLst/>
                <a:ahLst/>
                <a:cxnLst>
                  <a:cxn ang="0">
                    <a:pos x="42" y="0"/>
                  </a:cxn>
                  <a:cxn ang="0">
                    <a:pos x="34" y="9"/>
                  </a:cxn>
                  <a:cxn ang="0">
                    <a:pos x="24" y="19"/>
                  </a:cxn>
                  <a:cxn ang="0">
                    <a:pos x="19" y="30"/>
                  </a:cxn>
                  <a:cxn ang="0">
                    <a:pos x="13" y="43"/>
                  </a:cxn>
                  <a:cxn ang="0">
                    <a:pos x="7" y="55"/>
                  </a:cxn>
                  <a:cxn ang="0">
                    <a:pos x="4" y="68"/>
                  </a:cxn>
                  <a:cxn ang="0">
                    <a:pos x="2" y="81"/>
                  </a:cxn>
                  <a:cxn ang="0">
                    <a:pos x="2" y="95"/>
                  </a:cxn>
                  <a:cxn ang="0">
                    <a:pos x="2" y="98"/>
                  </a:cxn>
                  <a:cxn ang="0">
                    <a:pos x="0" y="102"/>
                  </a:cxn>
                  <a:cxn ang="0">
                    <a:pos x="0" y="102"/>
                  </a:cxn>
                  <a:cxn ang="0">
                    <a:pos x="0" y="102"/>
                  </a:cxn>
                  <a:cxn ang="0">
                    <a:pos x="2" y="102"/>
                  </a:cxn>
                  <a:cxn ang="0">
                    <a:pos x="4" y="102"/>
                  </a:cxn>
                  <a:cxn ang="0">
                    <a:pos x="4" y="102"/>
                  </a:cxn>
                  <a:cxn ang="0">
                    <a:pos x="4" y="100"/>
                  </a:cxn>
                  <a:cxn ang="0">
                    <a:pos x="5" y="87"/>
                  </a:cxn>
                  <a:cxn ang="0">
                    <a:pos x="7" y="72"/>
                  </a:cxn>
                  <a:cxn ang="0">
                    <a:pos x="11" y="59"/>
                  </a:cxn>
                  <a:cxn ang="0">
                    <a:pos x="15" y="45"/>
                  </a:cxn>
                  <a:cxn ang="0">
                    <a:pos x="21" y="34"/>
                  </a:cxn>
                  <a:cxn ang="0">
                    <a:pos x="28" y="21"/>
                  </a:cxn>
                  <a:cxn ang="0">
                    <a:pos x="36" y="11"/>
                  </a:cxn>
                  <a:cxn ang="0">
                    <a:pos x="45" y="0"/>
                  </a:cxn>
                  <a:cxn ang="0">
                    <a:pos x="43" y="0"/>
                  </a:cxn>
                  <a:cxn ang="0">
                    <a:pos x="42" y="0"/>
                  </a:cxn>
                  <a:cxn ang="0">
                    <a:pos x="275" y="172"/>
                  </a:cxn>
                  <a:cxn ang="0">
                    <a:pos x="281" y="161"/>
                  </a:cxn>
                  <a:cxn ang="0">
                    <a:pos x="286" y="150"/>
                  </a:cxn>
                  <a:cxn ang="0">
                    <a:pos x="290" y="138"/>
                  </a:cxn>
                  <a:cxn ang="0">
                    <a:pos x="292" y="125"/>
                  </a:cxn>
                  <a:cxn ang="0">
                    <a:pos x="292" y="123"/>
                  </a:cxn>
                  <a:cxn ang="0">
                    <a:pos x="290" y="123"/>
                  </a:cxn>
                  <a:cxn ang="0">
                    <a:pos x="290" y="123"/>
                  </a:cxn>
                  <a:cxn ang="0">
                    <a:pos x="288" y="123"/>
                  </a:cxn>
                  <a:cxn ang="0">
                    <a:pos x="286" y="138"/>
                  </a:cxn>
                  <a:cxn ang="0">
                    <a:pos x="281" y="153"/>
                  </a:cxn>
                  <a:cxn ang="0">
                    <a:pos x="275" y="167"/>
                  </a:cxn>
                  <a:cxn ang="0">
                    <a:pos x="265" y="180"/>
                  </a:cxn>
                  <a:cxn ang="0">
                    <a:pos x="271" y="176"/>
                  </a:cxn>
                  <a:cxn ang="0">
                    <a:pos x="275" y="172"/>
                  </a:cxn>
                </a:cxnLst>
                <a:rect l="0" t="0" r="r" b="b"/>
                <a:pathLst>
                  <a:path w="292" h="180">
                    <a:moveTo>
                      <a:pt x="42" y="0"/>
                    </a:moveTo>
                    <a:lnTo>
                      <a:pt x="34" y="9"/>
                    </a:lnTo>
                    <a:lnTo>
                      <a:pt x="24" y="19"/>
                    </a:lnTo>
                    <a:lnTo>
                      <a:pt x="19" y="30"/>
                    </a:lnTo>
                    <a:lnTo>
                      <a:pt x="13" y="43"/>
                    </a:lnTo>
                    <a:lnTo>
                      <a:pt x="7" y="55"/>
                    </a:lnTo>
                    <a:lnTo>
                      <a:pt x="4" y="68"/>
                    </a:lnTo>
                    <a:lnTo>
                      <a:pt x="2" y="81"/>
                    </a:lnTo>
                    <a:lnTo>
                      <a:pt x="2" y="95"/>
                    </a:lnTo>
                    <a:lnTo>
                      <a:pt x="2" y="98"/>
                    </a:lnTo>
                    <a:lnTo>
                      <a:pt x="0" y="102"/>
                    </a:lnTo>
                    <a:lnTo>
                      <a:pt x="0" y="102"/>
                    </a:lnTo>
                    <a:lnTo>
                      <a:pt x="0" y="102"/>
                    </a:lnTo>
                    <a:lnTo>
                      <a:pt x="2" y="102"/>
                    </a:lnTo>
                    <a:lnTo>
                      <a:pt x="4" y="102"/>
                    </a:lnTo>
                    <a:lnTo>
                      <a:pt x="4" y="102"/>
                    </a:lnTo>
                    <a:lnTo>
                      <a:pt x="4" y="100"/>
                    </a:lnTo>
                    <a:lnTo>
                      <a:pt x="5" y="87"/>
                    </a:lnTo>
                    <a:lnTo>
                      <a:pt x="7" y="72"/>
                    </a:lnTo>
                    <a:lnTo>
                      <a:pt x="11" y="59"/>
                    </a:lnTo>
                    <a:lnTo>
                      <a:pt x="15" y="45"/>
                    </a:lnTo>
                    <a:lnTo>
                      <a:pt x="21" y="34"/>
                    </a:lnTo>
                    <a:lnTo>
                      <a:pt x="28" y="21"/>
                    </a:lnTo>
                    <a:lnTo>
                      <a:pt x="36" y="11"/>
                    </a:lnTo>
                    <a:lnTo>
                      <a:pt x="45" y="0"/>
                    </a:lnTo>
                    <a:lnTo>
                      <a:pt x="43" y="0"/>
                    </a:lnTo>
                    <a:lnTo>
                      <a:pt x="42" y="0"/>
                    </a:lnTo>
                    <a:close/>
                    <a:moveTo>
                      <a:pt x="275" y="172"/>
                    </a:moveTo>
                    <a:lnTo>
                      <a:pt x="281" y="161"/>
                    </a:lnTo>
                    <a:lnTo>
                      <a:pt x="286" y="150"/>
                    </a:lnTo>
                    <a:lnTo>
                      <a:pt x="290" y="138"/>
                    </a:lnTo>
                    <a:lnTo>
                      <a:pt x="292" y="125"/>
                    </a:lnTo>
                    <a:lnTo>
                      <a:pt x="292" y="123"/>
                    </a:lnTo>
                    <a:lnTo>
                      <a:pt x="290" y="123"/>
                    </a:lnTo>
                    <a:lnTo>
                      <a:pt x="290" y="123"/>
                    </a:lnTo>
                    <a:lnTo>
                      <a:pt x="288" y="123"/>
                    </a:lnTo>
                    <a:lnTo>
                      <a:pt x="286" y="138"/>
                    </a:lnTo>
                    <a:lnTo>
                      <a:pt x="281" y="153"/>
                    </a:lnTo>
                    <a:lnTo>
                      <a:pt x="275" y="167"/>
                    </a:lnTo>
                    <a:lnTo>
                      <a:pt x="265" y="180"/>
                    </a:lnTo>
                    <a:lnTo>
                      <a:pt x="271" y="176"/>
                    </a:lnTo>
                    <a:lnTo>
                      <a:pt x="275" y="172"/>
                    </a:lnTo>
                    <a:close/>
                  </a:path>
                </a:pathLst>
              </a:custGeom>
              <a:solidFill>
                <a:srgbClr val="E25743"/>
              </a:solidFill>
              <a:ln w="9525">
                <a:noFill/>
                <a:round/>
                <a:headEnd/>
                <a:tailEnd/>
              </a:ln>
            </p:spPr>
            <p:txBody>
              <a:bodyPr/>
              <a:lstStyle/>
              <a:p>
                <a:endParaRPr lang="en-US"/>
              </a:p>
            </p:txBody>
          </p:sp>
          <p:sp>
            <p:nvSpPr>
              <p:cNvPr id="179655" name="Freeform 455"/>
              <p:cNvSpPr>
                <a:spLocks noEditPoints="1"/>
              </p:cNvSpPr>
              <p:nvPr/>
            </p:nvSpPr>
            <p:spPr bwMode="auto">
              <a:xfrm>
                <a:off x="1400" y="1480"/>
                <a:ext cx="288" cy="186"/>
              </a:xfrm>
              <a:custGeom>
                <a:avLst/>
                <a:gdLst/>
                <a:ahLst/>
                <a:cxnLst>
                  <a:cxn ang="0">
                    <a:pos x="41" y="0"/>
                  </a:cxn>
                  <a:cxn ang="0">
                    <a:pos x="32" y="9"/>
                  </a:cxn>
                  <a:cxn ang="0">
                    <a:pos x="24" y="21"/>
                  </a:cxn>
                  <a:cxn ang="0">
                    <a:pos x="17" y="32"/>
                  </a:cxn>
                  <a:cxn ang="0">
                    <a:pos x="11" y="45"/>
                  </a:cxn>
                  <a:cxn ang="0">
                    <a:pos x="7" y="59"/>
                  </a:cxn>
                  <a:cxn ang="0">
                    <a:pos x="3" y="72"/>
                  </a:cxn>
                  <a:cxn ang="0">
                    <a:pos x="2" y="87"/>
                  </a:cxn>
                  <a:cxn ang="0">
                    <a:pos x="0" y="100"/>
                  </a:cxn>
                  <a:cxn ang="0">
                    <a:pos x="0" y="102"/>
                  </a:cxn>
                  <a:cxn ang="0">
                    <a:pos x="0" y="102"/>
                  </a:cxn>
                  <a:cxn ang="0">
                    <a:pos x="2" y="102"/>
                  </a:cxn>
                  <a:cxn ang="0">
                    <a:pos x="3" y="102"/>
                  </a:cxn>
                  <a:cxn ang="0">
                    <a:pos x="3" y="102"/>
                  </a:cxn>
                  <a:cxn ang="0">
                    <a:pos x="3" y="100"/>
                  </a:cxn>
                  <a:cxn ang="0">
                    <a:pos x="5" y="87"/>
                  </a:cxn>
                  <a:cxn ang="0">
                    <a:pos x="7" y="72"/>
                  </a:cxn>
                  <a:cxn ang="0">
                    <a:pos x="11" y="59"/>
                  </a:cxn>
                  <a:cxn ang="0">
                    <a:pos x="15" y="45"/>
                  </a:cxn>
                  <a:cxn ang="0">
                    <a:pos x="21" y="34"/>
                  </a:cxn>
                  <a:cxn ang="0">
                    <a:pos x="28" y="23"/>
                  </a:cxn>
                  <a:cxn ang="0">
                    <a:pos x="38" y="11"/>
                  </a:cxn>
                  <a:cxn ang="0">
                    <a:pos x="45" y="2"/>
                  </a:cxn>
                  <a:cxn ang="0">
                    <a:pos x="43" y="0"/>
                  </a:cxn>
                  <a:cxn ang="0">
                    <a:pos x="41" y="0"/>
                  </a:cxn>
                  <a:cxn ang="0">
                    <a:pos x="269" y="176"/>
                  </a:cxn>
                  <a:cxn ang="0">
                    <a:pos x="277" y="165"/>
                  </a:cxn>
                  <a:cxn ang="0">
                    <a:pos x="280" y="152"/>
                  </a:cxn>
                  <a:cxn ang="0">
                    <a:pos x="286" y="138"/>
                  </a:cxn>
                  <a:cxn ang="0">
                    <a:pos x="288" y="123"/>
                  </a:cxn>
                  <a:cxn ang="0">
                    <a:pos x="288" y="123"/>
                  </a:cxn>
                  <a:cxn ang="0">
                    <a:pos x="288" y="123"/>
                  </a:cxn>
                  <a:cxn ang="0">
                    <a:pos x="286" y="123"/>
                  </a:cxn>
                  <a:cxn ang="0">
                    <a:pos x="284" y="121"/>
                  </a:cxn>
                  <a:cxn ang="0">
                    <a:pos x="282" y="138"/>
                  </a:cxn>
                  <a:cxn ang="0">
                    <a:pos x="277" y="155"/>
                  </a:cxn>
                  <a:cxn ang="0">
                    <a:pos x="269" y="170"/>
                  </a:cxn>
                  <a:cxn ang="0">
                    <a:pos x="260" y="186"/>
                  </a:cxn>
                  <a:cxn ang="0">
                    <a:pos x="263" y="180"/>
                  </a:cxn>
                  <a:cxn ang="0">
                    <a:pos x="269" y="176"/>
                  </a:cxn>
                </a:cxnLst>
                <a:rect l="0" t="0" r="r" b="b"/>
                <a:pathLst>
                  <a:path w="288" h="186">
                    <a:moveTo>
                      <a:pt x="41" y="0"/>
                    </a:moveTo>
                    <a:lnTo>
                      <a:pt x="32" y="9"/>
                    </a:lnTo>
                    <a:lnTo>
                      <a:pt x="24" y="21"/>
                    </a:lnTo>
                    <a:lnTo>
                      <a:pt x="17" y="32"/>
                    </a:lnTo>
                    <a:lnTo>
                      <a:pt x="11" y="45"/>
                    </a:lnTo>
                    <a:lnTo>
                      <a:pt x="7" y="59"/>
                    </a:lnTo>
                    <a:lnTo>
                      <a:pt x="3" y="72"/>
                    </a:lnTo>
                    <a:lnTo>
                      <a:pt x="2" y="87"/>
                    </a:lnTo>
                    <a:lnTo>
                      <a:pt x="0" y="100"/>
                    </a:lnTo>
                    <a:lnTo>
                      <a:pt x="0" y="102"/>
                    </a:lnTo>
                    <a:lnTo>
                      <a:pt x="0" y="102"/>
                    </a:lnTo>
                    <a:lnTo>
                      <a:pt x="2" y="102"/>
                    </a:lnTo>
                    <a:lnTo>
                      <a:pt x="3" y="102"/>
                    </a:lnTo>
                    <a:lnTo>
                      <a:pt x="3" y="102"/>
                    </a:lnTo>
                    <a:lnTo>
                      <a:pt x="3" y="100"/>
                    </a:lnTo>
                    <a:lnTo>
                      <a:pt x="5" y="87"/>
                    </a:lnTo>
                    <a:lnTo>
                      <a:pt x="7" y="72"/>
                    </a:lnTo>
                    <a:lnTo>
                      <a:pt x="11" y="59"/>
                    </a:lnTo>
                    <a:lnTo>
                      <a:pt x="15" y="45"/>
                    </a:lnTo>
                    <a:lnTo>
                      <a:pt x="21" y="34"/>
                    </a:lnTo>
                    <a:lnTo>
                      <a:pt x="28" y="23"/>
                    </a:lnTo>
                    <a:lnTo>
                      <a:pt x="38" y="11"/>
                    </a:lnTo>
                    <a:lnTo>
                      <a:pt x="45" y="2"/>
                    </a:lnTo>
                    <a:lnTo>
                      <a:pt x="43" y="0"/>
                    </a:lnTo>
                    <a:lnTo>
                      <a:pt x="41" y="0"/>
                    </a:lnTo>
                    <a:close/>
                    <a:moveTo>
                      <a:pt x="269" y="176"/>
                    </a:moveTo>
                    <a:lnTo>
                      <a:pt x="277" y="165"/>
                    </a:lnTo>
                    <a:lnTo>
                      <a:pt x="280" y="152"/>
                    </a:lnTo>
                    <a:lnTo>
                      <a:pt x="286" y="138"/>
                    </a:lnTo>
                    <a:lnTo>
                      <a:pt x="288" y="123"/>
                    </a:lnTo>
                    <a:lnTo>
                      <a:pt x="288" y="123"/>
                    </a:lnTo>
                    <a:lnTo>
                      <a:pt x="288" y="123"/>
                    </a:lnTo>
                    <a:lnTo>
                      <a:pt x="286" y="123"/>
                    </a:lnTo>
                    <a:lnTo>
                      <a:pt x="284" y="121"/>
                    </a:lnTo>
                    <a:lnTo>
                      <a:pt x="282" y="138"/>
                    </a:lnTo>
                    <a:lnTo>
                      <a:pt x="277" y="155"/>
                    </a:lnTo>
                    <a:lnTo>
                      <a:pt x="269" y="170"/>
                    </a:lnTo>
                    <a:lnTo>
                      <a:pt x="260" y="186"/>
                    </a:lnTo>
                    <a:lnTo>
                      <a:pt x="263" y="180"/>
                    </a:lnTo>
                    <a:lnTo>
                      <a:pt x="269" y="176"/>
                    </a:lnTo>
                    <a:close/>
                  </a:path>
                </a:pathLst>
              </a:custGeom>
              <a:solidFill>
                <a:srgbClr val="E25945"/>
              </a:solidFill>
              <a:ln w="9525">
                <a:noFill/>
                <a:round/>
                <a:headEnd/>
                <a:tailEnd/>
              </a:ln>
            </p:spPr>
            <p:txBody>
              <a:bodyPr/>
              <a:lstStyle/>
              <a:p>
                <a:endParaRPr lang="en-US"/>
              </a:p>
            </p:txBody>
          </p:sp>
          <p:sp>
            <p:nvSpPr>
              <p:cNvPr id="179656" name="Freeform 456"/>
              <p:cNvSpPr>
                <a:spLocks noEditPoints="1"/>
              </p:cNvSpPr>
              <p:nvPr/>
            </p:nvSpPr>
            <p:spPr bwMode="auto">
              <a:xfrm>
                <a:off x="1402" y="1480"/>
                <a:ext cx="284" cy="189"/>
              </a:xfrm>
              <a:custGeom>
                <a:avLst/>
                <a:gdLst/>
                <a:ahLst/>
                <a:cxnLst>
                  <a:cxn ang="0">
                    <a:pos x="41" y="0"/>
                  </a:cxn>
                  <a:cxn ang="0">
                    <a:pos x="32" y="11"/>
                  </a:cxn>
                  <a:cxn ang="0">
                    <a:pos x="24" y="21"/>
                  </a:cxn>
                  <a:cxn ang="0">
                    <a:pos x="17" y="34"/>
                  </a:cxn>
                  <a:cxn ang="0">
                    <a:pos x="11" y="45"/>
                  </a:cxn>
                  <a:cxn ang="0">
                    <a:pos x="7" y="59"/>
                  </a:cxn>
                  <a:cxn ang="0">
                    <a:pos x="3" y="72"/>
                  </a:cxn>
                  <a:cxn ang="0">
                    <a:pos x="1" y="87"/>
                  </a:cxn>
                  <a:cxn ang="0">
                    <a:pos x="0" y="100"/>
                  </a:cxn>
                  <a:cxn ang="0">
                    <a:pos x="0" y="102"/>
                  </a:cxn>
                  <a:cxn ang="0">
                    <a:pos x="0" y="102"/>
                  </a:cxn>
                  <a:cxn ang="0">
                    <a:pos x="1" y="102"/>
                  </a:cxn>
                  <a:cxn ang="0">
                    <a:pos x="3" y="104"/>
                  </a:cxn>
                  <a:cxn ang="0">
                    <a:pos x="3" y="102"/>
                  </a:cxn>
                  <a:cxn ang="0">
                    <a:pos x="3" y="100"/>
                  </a:cxn>
                  <a:cxn ang="0">
                    <a:pos x="5" y="87"/>
                  </a:cxn>
                  <a:cxn ang="0">
                    <a:pos x="7" y="72"/>
                  </a:cxn>
                  <a:cxn ang="0">
                    <a:pos x="11" y="59"/>
                  </a:cxn>
                  <a:cxn ang="0">
                    <a:pos x="15" y="47"/>
                  </a:cxn>
                  <a:cxn ang="0">
                    <a:pos x="20" y="34"/>
                  </a:cxn>
                  <a:cxn ang="0">
                    <a:pos x="28" y="23"/>
                  </a:cxn>
                  <a:cxn ang="0">
                    <a:pos x="38" y="11"/>
                  </a:cxn>
                  <a:cxn ang="0">
                    <a:pos x="45" y="2"/>
                  </a:cxn>
                  <a:cxn ang="0">
                    <a:pos x="43" y="2"/>
                  </a:cxn>
                  <a:cxn ang="0">
                    <a:pos x="41" y="0"/>
                  </a:cxn>
                  <a:cxn ang="0">
                    <a:pos x="261" y="180"/>
                  </a:cxn>
                  <a:cxn ang="0">
                    <a:pos x="271" y="167"/>
                  </a:cxn>
                  <a:cxn ang="0">
                    <a:pos x="277" y="153"/>
                  </a:cxn>
                  <a:cxn ang="0">
                    <a:pos x="282" y="138"/>
                  </a:cxn>
                  <a:cxn ang="0">
                    <a:pos x="284" y="123"/>
                  </a:cxn>
                  <a:cxn ang="0">
                    <a:pos x="282" y="121"/>
                  </a:cxn>
                  <a:cxn ang="0">
                    <a:pos x="280" y="121"/>
                  </a:cxn>
                  <a:cxn ang="0">
                    <a:pos x="277" y="140"/>
                  </a:cxn>
                  <a:cxn ang="0">
                    <a:pos x="271" y="157"/>
                  </a:cxn>
                  <a:cxn ang="0">
                    <a:pos x="261" y="174"/>
                  </a:cxn>
                  <a:cxn ang="0">
                    <a:pos x="250" y="189"/>
                  </a:cxn>
                  <a:cxn ang="0">
                    <a:pos x="256" y="186"/>
                  </a:cxn>
                  <a:cxn ang="0">
                    <a:pos x="261" y="180"/>
                  </a:cxn>
                </a:cxnLst>
                <a:rect l="0" t="0" r="r" b="b"/>
                <a:pathLst>
                  <a:path w="284" h="189">
                    <a:moveTo>
                      <a:pt x="41" y="0"/>
                    </a:moveTo>
                    <a:lnTo>
                      <a:pt x="32" y="11"/>
                    </a:lnTo>
                    <a:lnTo>
                      <a:pt x="24" y="21"/>
                    </a:lnTo>
                    <a:lnTo>
                      <a:pt x="17" y="34"/>
                    </a:lnTo>
                    <a:lnTo>
                      <a:pt x="11" y="45"/>
                    </a:lnTo>
                    <a:lnTo>
                      <a:pt x="7" y="59"/>
                    </a:lnTo>
                    <a:lnTo>
                      <a:pt x="3" y="72"/>
                    </a:lnTo>
                    <a:lnTo>
                      <a:pt x="1" y="87"/>
                    </a:lnTo>
                    <a:lnTo>
                      <a:pt x="0" y="100"/>
                    </a:lnTo>
                    <a:lnTo>
                      <a:pt x="0" y="102"/>
                    </a:lnTo>
                    <a:lnTo>
                      <a:pt x="0" y="102"/>
                    </a:lnTo>
                    <a:lnTo>
                      <a:pt x="1" y="102"/>
                    </a:lnTo>
                    <a:lnTo>
                      <a:pt x="3" y="104"/>
                    </a:lnTo>
                    <a:lnTo>
                      <a:pt x="3" y="102"/>
                    </a:lnTo>
                    <a:lnTo>
                      <a:pt x="3" y="100"/>
                    </a:lnTo>
                    <a:lnTo>
                      <a:pt x="5" y="87"/>
                    </a:lnTo>
                    <a:lnTo>
                      <a:pt x="7" y="72"/>
                    </a:lnTo>
                    <a:lnTo>
                      <a:pt x="11" y="59"/>
                    </a:lnTo>
                    <a:lnTo>
                      <a:pt x="15" y="47"/>
                    </a:lnTo>
                    <a:lnTo>
                      <a:pt x="20" y="34"/>
                    </a:lnTo>
                    <a:lnTo>
                      <a:pt x="28" y="23"/>
                    </a:lnTo>
                    <a:lnTo>
                      <a:pt x="38" y="11"/>
                    </a:lnTo>
                    <a:lnTo>
                      <a:pt x="45" y="2"/>
                    </a:lnTo>
                    <a:lnTo>
                      <a:pt x="43" y="2"/>
                    </a:lnTo>
                    <a:lnTo>
                      <a:pt x="41" y="0"/>
                    </a:lnTo>
                    <a:close/>
                    <a:moveTo>
                      <a:pt x="261" y="180"/>
                    </a:moveTo>
                    <a:lnTo>
                      <a:pt x="271" y="167"/>
                    </a:lnTo>
                    <a:lnTo>
                      <a:pt x="277" y="153"/>
                    </a:lnTo>
                    <a:lnTo>
                      <a:pt x="282" y="138"/>
                    </a:lnTo>
                    <a:lnTo>
                      <a:pt x="284" y="123"/>
                    </a:lnTo>
                    <a:lnTo>
                      <a:pt x="282" y="121"/>
                    </a:lnTo>
                    <a:lnTo>
                      <a:pt x="280" y="121"/>
                    </a:lnTo>
                    <a:lnTo>
                      <a:pt x="277" y="140"/>
                    </a:lnTo>
                    <a:lnTo>
                      <a:pt x="271" y="157"/>
                    </a:lnTo>
                    <a:lnTo>
                      <a:pt x="261" y="174"/>
                    </a:lnTo>
                    <a:lnTo>
                      <a:pt x="250" y="189"/>
                    </a:lnTo>
                    <a:lnTo>
                      <a:pt x="256" y="186"/>
                    </a:lnTo>
                    <a:lnTo>
                      <a:pt x="261" y="180"/>
                    </a:lnTo>
                    <a:close/>
                  </a:path>
                </a:pathLst>
              </a:custGeom>
              <a:solidFill>
                <a:srgbClr val="E25B46"/>
              </a:solidFill>
              <a:ln w="9525">
                <a:noFill/>
                <a:round/>
                <a:headEnd/>
                <a:tailEnd/>
              </a:ln>
            </p:spPr>
            <p:txBody>
              <a:bodyPr/>
              <a:lstStyle/>
              <a:p>
                <a:endParaRPr lang="en-US"/>
              </a:p>
            </p:txBody>
          </p:sp>
          <p:sp>
            <p:nvSpPr>
              <p:cNvPr id="179657" name="Freeform 457"/>
              <p:cNvSpPr>
                <a:spLocks noEditPoints="1"/>
              </p:cNvSpPr>
              <p:nvPr/>
            </p:nvSpPr>
            <p:spPr bwMode="auto">
              <a:xfrm>
                <a:off x="1403" y="1482"/>
                <a:ext cx="281" cy="193"/>
              </a:xfrm>
              <a:custGeom>
                <a:avLst/>
                <a:gdLst/>
                <a:ahLst/>
                <a:cxnLst>
                  <a:cxn ang="0">
                    <a:pos x="42" y="0"/>
                  </a:cxn>
                  <a:cxn ang="0">
                    <a:pos x="35" y="9"/>
                  </a:cxn>
                  <a:cxn ang="0">
                    <a:pos x="25" y="21"/>
                  </a:cxn>
                  <a:cxn ang="0">
                    <a:pos x="18" y="32"/>
                  </a:cxn>
                  <a:cxn ang="0">
                    <a:pos x="12" y="43"/>
                  </a:cxn>
                  <a:cxn ang="0">
                    <a:pos x="8" y="57"/>
                  </a:cxn>
                  <a:cxn ang="0">
                    <a:pos x="4" y="70"/>
                  </a:cxn>
                  <a:cxn ang="0">
                    <a:pos x="2" y="85"/>
                  </a:cxn>
                  <a:cxn ang="0">
                    <a:pos x="0" y="98"/>
                  </a:cxn>
                  <a:cxn ang="0">
                    <a:pos x="0" y="100"/>
                  </a:cxn>
                  <a:cxn ang="0">
                    <a:pos x="0" y="100"/>
                  </a:cxn>
                  <a:cxn ang="0">
                    <a:pos x="2" y="102"/>
                  </a:cxn>
                  <a:cxn ang="0">
                    <a:pos x="4" y="102"/>
                  </a:cxn>
                  <a:cxn ang="0">
                    <a:pos x="4" y="100"/>
                  </a:cxn>
                  <a:cxn ang="0">
                    <a:pos x="4" y="98"/>
                  </a:cxn>
                  <a:cxn ang="0">
                    <a:pos x="6" y="85"/>
                  </a:cxn>
                  <a:cxn ang="0">
                    <a:pos x="8" y="72"/>
                  </a:cxn>
                  <a:cxn ang="0">
                    <a:pos x="12" y="57"/>
                  </a:cxn>
                  <a:cxn ang="0">
                    <a:pos x="16" y="45"/>
                  </a:cxn>
                  <a:cxn ang="0">
                    <a:pos x="21" y="32"/>
                  </a:cxn>
                  <a:cxn ang="0">
                    <a:pos x="29" y="21"/>
                  </a:cxn>
                  <a:cxn ang="0">
                    <a:pos x="38" y="11"/>
                  </a:cxn>
                  <a:cxn ang="0">
                    <a:pos x="46" y="0"/>
                  </a:cxn>
                  <a:cxn ang="0">
                    <a:pos x="44" y="0"/>
                  </a:cxn>
                  <a:cxn ang="0">
                    <a:pos x="42" y="0"/>
                  </a:cxn>
                  <a:cxn ang="0">
                    <a:pos x="257" y="184"/>
                  </a:cxn>
                  <a:cxn ang="0">
                    <a:pos x="266" y="168"/>
                  </a:cxn>
                  <a:cxn ang="0">
                    <a:pos x="274" y="153"/>
                  </a:cxn>
                  <a:cxn ang="0">
                    <a:pos x="279" y="136"/>
                  </a:cxn>
                  <a:cxn ang="0">
                    <a:pos x="281" y="119"/>
                  </a:cxn>
                  <a:cxn ang="0">
                    <a:pos x="281" y="119"/>
                  </a:cxn>
                  <a:cxn ang="0">
                    <a:pos x="279" y="119"/>
                  </a:cxn>
                  <a:cxn ang="0">
                    <a:pos x="274" y="140"/>
                  </a:cxn>
                  <a:cxn ang="0">
                    <a:pos x="266" y="159"/>
                  </a:cxn>
                  <a:cxn ang="0">
                    <a:pos x="257" y="176"/>
                  </a:cxn>
                  <a:cxn ang="0">
                    <a:pos x="243" y="193"/>
                  </a:cxn>
                  <a:cxn ang="0">
                    <a:pos x="249" y="187"/>
                  </a:cxn>
                  <a:cxn ang="0">
                    <a:pos x="257" y="184"/>
                  </a:cxn>
                </a:cxnLst>
                <a:rect l="0" t="0" r="r" b="b"/>
                <a:pathLst>
                  <a:path w="281" h="193">
                    <a:moveTo>
                      <a:pt x="42" y="0"/>
                    </a:moveTo>
                    <a:lnTo>
                      <a:pt x="35" y="9"/>
                    </a:lnTo>
                    <a:lnTo>
                      <a:pt x="25" y="21"/>
                    </a:lnTo>
                    <a:lnTo>
                      <a:pt x="18" y="32"/>
                    </a:lnTo>
                    <a:lnTo>
                      <a:pt x="12" y="43"/>
                    </a:lnTo>
                    <a:lnTo>
                      <a:pt x="8" y="57"/>
                    </a:lnTo>
                    <a:lnTo>
                      <a:pt x="4" y="70"/>
                    </a:lnTo>
                    <a:lnTo>
                      <a:pt x="2" y="85"/>
                    </a:lnTo>
                    <a:lnTo>
                      <a:pt x="0" y="98"/>
                    </a:lnTo>
                    <a:lnTo>
                      <a:pt x="0" y="100"/>
                    </a:lnTo>
                    <a:lnTo>
                      <a:pt x="0" y="100"/>
                    </a:lnTo>
                    <a:lnTo>
                      <a:pt x="2" y="102"/>
                    </a:lnTo>
                    <a:lnTo>
                      <a:pt x="4" y="102"/>
                    </a:lnTo>
                    <a:lnTo>
                      <a:pt x="4" y="100"/>
                    </a:lnTo>
                    <a:lnTo>
                      <a:pt x="4" y="98"/>
                    </a:lnTo>
                    <a:lnTo>
                      <a:pt x="6" y="85"/>
                    </a:lnTo>
                    <a:lnTo>
                      <a:pt x="8" y="72"/>
                    </a:lnTo>
                    <a:lnTo>
                      <a:pt x="12" y="57"/>
                    </a:lnTo>
                    <a:lnTo>
                      <a:pt x="16" y="45"/>
                    </a:lnTo>
                    <a:lnTo>
                      <a:pt x="21" y="32"/>
                    </a:lnTo>
                    <a:lnTo>
                      <a:pt x="29" y="21"/>
                    </a:lnTo>
                    <a:lnTo>
                      <a:pt x="38" y="11"/>
                    </a:lnTo>
                    <a:lnTo>
                      <a:pt x="46" y="0"/>
                    </a:lnTo>
                    <a:lnTo>
                      <a:pt x="44" y="0"/>
                    </a:lnTo>
                    <a:lnTo>
                      <a:pt x="42" y="0"/>
                    </a:lnTo>
                    <a:close/>
                    <a:moveTo>
                      <a:pt x="257" y="184"/>
                    </a:moveTo>
                    <a:lnTo>
                      <a:pt x="266" y="168"/>
                    </a:lnTo>
                    <a:lnTo>
                      <a:pt x="274" y="153"/>
                    </a:lnTo>
                    <a:lnTo>
                      <a:pt x="279" y="136"/>
                    </a:lnTo>
                    <a:lnTo>
                      <a:pt x="281" y="119"/>
                    </a:lnTo>
                    <a:lnTo>
                      <a:pt x="281" y="119"/>
                    </a:lnTo>
                    <a:lnTo>
                      <a:pt x="279" y="119"/>
                    </a:lnTo>
                    <a:lnTo>
                      <a:pt x="274" y="140"/>
                    </a:lnTo>
                    <a:lnTo>
                      <a:pt x="266" y="159"/>
                    </a:lnTo>
                    <a:lnTo>
                      <a:pt x="257" y="176"/>
                    </a:lnTo>
                    <a:lnTo>
                      <a:pt x="243" y="193"/>
                    </a:lnTo>
                    <a:lnTo>
                      <a:pt x="249" y="187"/>
                    </a:lnTo>
                    <a:lnTo>
                      <a:pt x="257" y="184"/>
                    </a:lnTo>
                    <a:close/>
                  </a:path>
                </a:pathLst>
              </a:custGeom>
              <a:solidFill>
                <a:srgbClr val="E35D48"/>
              </a:solidFill>
              <a:ln w="9525">
                <a:noFill/>
                <a:round/>
                <a:headEnd/>
                <a:tailEnd/>
              </a:ln>
            </p:spPr>
            <p:txBody>
              <a:bodyPr/>
              <a:lstStyle/>
              <a:p>
                <a:endParaRPr lang="en-US"/>
              </a:p>
            </p:txBody>
          </p:sp>
          <p:sp>
            <p:nvSpPr>
              <p:cNvPr id="179658" name="Freeform 458"/>
              <p:cNvSpPr>
                <a:spLocks noEditPoints="1"/>
              </p:cNvSpPr>
              <p:nvPr/>
            </p:nvSpPr>
            <p:spPr bwMode="auto">
              <a:xfrm>
                <a:off x="1405" y="1482"/>
                <a:ext cx="277" cy="199"/>
              </a:xfrm>
              <a:custGeom>
                <a:avLst/>
                <a:gdLst/>
                <a:ahLst/>
                <a:cxnLst>
                  <a:cxn ang="0">
                    <a:pos x="42" y="0"/>
                  </a:cxn>
                  <a:cxn ang="0">
                    <a:pos x="35" y="9"/>
                  </a:cxn>
                  <a:cxn ang="0">
                    <a:pos x="25" y="21"/>
                  </a:cxn>
                  <a:cxn ang="0">
                    <a:pos x="17" y="32"/>
                  </a:cxn>
                  <a:cxn ang="0">
                    <a:pos x="12" y="45"/>
                  </a:cxn>
                  <a:cxn ang="0">
                    <a:pos x="8" y="57"/>
                  </a:cxn>
                  <a:cxn ang="0">
                    <a:pos x="4" y="70"/>
                  </a:cxn>
                  <a:cxn ang="0">
                    <a:pos x="2" y="85"/>
                  </a:cxn>
                  <a:cxn ang="0">
                    <a:pos x="0" y="98"/>
                  </a:cxn>
                  <a:cxn ang="0">
                    <a:pos x="0" y="100"/>
                  </a:cxn>
                  <a:cxn ang="0">
                    <a:pos x="0" y="102"/>
                  </a:cxn>
                  <a:cxn ang="0">
                    <a:pos x="2" y="102"/>
                  </a:cxn>
                  <a:cxn ang="0">
                    <a:pos x="4" y="102"/>
                  </a:cxn>
                  <a:cxn ang="0">
                    <a:pos x="4" y="100"/>
                  </a:cxn>
                  <a:cxn ang="0">
                    <a:pos x="4" y="98"/>
                  </a:cxn>
                  <a:cxn ang="0">
                    <a:pos x="6" y="85"/>
                  </a:cxn>
                  <a:cxn ang="0">
                    <a:pos x="8" y="72"/>
                  </a:cxn>
                  <a:cxn ang="0">
                    <a:pos x="12" y="58"/>
                  </a:cxn>
                  <a:cxn ang="0">
                    <a:pos x="16" y="45"/>
                  </a:cxn>
                  <a:cxn ang="0">
                    <a:pos x="21" y="34"/>
                  </a:cxn>
                  <a:cxn ang="0">
                    <a:pos x="29" y="22"/>
                  </a:cxn>
                  <a:cxn ang="0">
                    <a:pos x="36" y="11"/>
                  </a:cxn>
                  <a:cxn ang="0">
                    <a:pos x="46" y="2"/>
                  </a:cxn>
                  <a:cxn ang="0">
                    <a:pos x="44" y="0"/>
                  </a:cxn>
                  <a:cxn ang="0">
                    <a:pos x="42" y="0"/>
                  </a:cxn>
                  <a:cxn ang="0">
                    <a:pos x="247" y="187"/>
                  </a:cxn>
                  <a:cxn ang="0">
                    <a:pos x="258" y="172"/>
                  </a:cxn>
                  <a:cxn ang="0">
                    <a:pos x="268" y="155"/>
                  </a:cxn>
                  <a:cxn ang="0">
                    <a:pos x="274" y="138"/>
                  </a:cxn>
                  <a:cxn ang="0">
                    <a:pos x="277" y="119"/>
                  </a:cxn>
                  <a:cxn ang="0">
                    <a:pos x="277" y="119"/>
                  </a:cxn>
                  <a:cxn ang="0">
                    <a:pos x="275" y="117"/>
                  </a:cxn>
                  <a:cxn ang="0">
                    <a:pos x="272" y="131"/>
                  </a:cxn>
                  <a:cxn ang="0">
                    <a:pos x="270" y="142"/>
                  </a:cxn>
                  <a:cxn ang="0">
                    <a:pos x="266" y="151"/>
                  </a:cxn>
                  <a:cxn ang="0">
                    <a:pos x="260" y="163"/>
                  </a:cxn>
                  <a:cxn ang="0">
                    <a:pos x="249" y="182"/>
                  </a:cxn>
                  <a:cxn ang="0">
                    <a:pos x="234" y="199"/>
                  </a:cxn>
                  <a:cxn ang="0">
                    <a:pos x="239" y="193"/>
                  </a:cxn>
                  <a:cxn ang="0">
                    <a:pos x="247" y="187"/>
                  </a:cxn>
                </a:cxnLst>
                <a:rect l="0" t="0" r="r" b="b"/>
                <a:pathLst>
                  <a:path w="277" h="199">
                    <a:moveTo>
                      <a:pt x="42" y="0"/>
                    </a:moveTo>
                    <a:lnTo>
                      <a:pt x="35" y="9"/>
                    </a:lnTo>
                    <a:lnTo>
                      <a:pt x="25" y="21"/>
                    </a:lnTo>
                    <a:lnTo>
                      <a:pt x="17" y="32"/>
                    </a:lnTo>
                    <a:lnTo>
                      <a:pt x="12" y="45"/>
                    </a:lnTo>
                    <a:lnTo>
                      <a:pt x="8" y="57"/>
                    </a:lnTo>
                    <a:lnTo>
                      <a:pt x="4" y="70"/>
                    </a:lnTo>
                    <a:lnTo>
                      <a:pt x="2" y="85"/>
                    </a:lnTo>
                    <a:lnTo>
                      <a:pt x="0" y="98"/>
                    </a:lnTo>
                    <a:lnTo>
                      <a:pt x="0" y="100"/>
                    </a:lnTo>
                    <a:lnTo>
                      <a:pt x="0" y="102"/>
                    </a:lnTo>
                    <a:lnTo>
                      <a:pt x="2" y="102"/>
                    </a:lnTo>
                    <a:lnTo>
                      <a:pt x="4" y="102"/>
                    </a:lnTo>
                    <a:lnTo>
                      <a:pt x="4" y="100"/>
                    </a:lnTo>
                    <a:lnTo>
                      <a:pt x="4" y="98"/>
                    </a:lnTo>
                    <a:lnTo>
                      <a:pt x="6" y="85"/>
                    </a:lnTo>
                    <a:lnTo>
                      <a:pt x="8" y="72"/>
                    </a:lnTo>
                    <a:lnTo>
                      <a:pt x="12" y="58"/>
                    </a:lnTo>
                    <a:lnTo>
                      <a:pt x="16" y="45"/>
                    </a:lnTo>
                    <a:lnTo>
                      <a:pt x="21" y="34"/>
                    </a:lnTo>
                    <a:lnTo>
                      <a:pt x="29" y="22"/>
                    </a:lnTo>
                    <a:lnTo>
                      <a:pt x="36" y="11"/>
                    </a:lnTo>
                    <a:lnTo>
                      <a:pt x="46" y="2"/>
                    </a:lnTo>
                    <a:lnTo>
                      <a:pt x="44" y="0"/>
                    </a:lnTo>
                    <a:lnTo>
                      <a:pt x="42" y="0"/>
                    </a:lnTo>
                    <a:close/>
                    <a:moveTo>
                      <a:pt x="247" y="187"/>
                    </a:moveTo>
                    <a:lnTo>
                      <a:pt x="258" y="172"/>
                    </a:lnTo>
                    <a:lnTo>
                      <a:pt x="268" y="155"/>
                    </a:lnTo>
                    <a:lnTo>
                      <a:pt x="274" y="138"/>
                    </a:lnTo>
                    <a:lnTo>
                      <a:pt x="277" y="119"/>
                    </a:lnTo>
                    <a:lnTo>
                      <a:pt x="277" y="119"/>
                    </a:lnTo>
                    <a:lnTo>
                      <a:pt x="275" y="117"/>
                    </a:lnTo>
                    <a:lnTo>
                      <a:pt x="272" y="131"/>
                    </a:lnTo>
                    <a:lnTo>
                      <a:pt x="270" y="142"/>
                    </a:lnTo>
                    <a:lnTo>
                      <a:pt x="266" y="151"/>
                    </a:lnTo>
                    <a:lnTo>
                      <a:pt x="260" y="163"/>
                    </a:lnTo>
                    <a:lnTo>
                      <a:pt x="249" y="182"/>
                    </a:lnTo>
                    <a:lnTo>
                      <a:pt x="234" y="199"/>
                    </a:lnTo>
                    <a:lnTo>
                      <a:pt x="239" y="193"/>
                    </a:lnTo>
                    <a:lnTo>
                      <a:pt x="247" y="187"/>
                    </a:lnTo>
                    <a:close/>
                  </a:path>
                </a:pathLst>
              </a:custGeom>
              <a:solidFill>
                <a:srgbClr val="E35E49"/>
              </a:solidFill>
              <a:ln w="9525">
                <a:noFill/>
                <a:round/>
                <a:headEnd/>
                <a:tailEnd/>
              </a:ln>
            </p:spPr>
            <p:txBody>
              <a:bodyPr/>
              <a:lstStyle/>
              <a:p>
                <a:endParaRPr lang="en-US"/>
              </a:p>
            </p:txBody>
          </p:sp>
          <p:sp>
            <p:nvSpPr>
              <p:cNvPr id="179659" name="Freeform 459"/>
              <p:cNvSpPr>
                <a:spLocks noEditPoints="1"/>
              </p:cNvSpPr>
              <p:nvPr/>
            </p:nvSpPr>
            <p:spPr bwMode="auto">
              <a:xfrm>
                <a:off x="1407" y="1482"/>
                <a:ext cx="275" cy="201"/>
              </a:xfrm>
              <a:custGeom>
                <a:avLst/>
                <a:gdLst/>
                <a:ahLst/>
                <a:cxnLst>
                  <a:cxn ang="0">
                    <a:pos x="42" y="0"/>
                  </a:cxn>
                  <a:cxn ang="0">
                    <a:pos x="34" y="11"/>
                  </a:cxn>
                  <a:cxn ang="0">
                    <a:pos x="25" y="21"/>
                  </a:cxn>
                  <a:cxn ang="0">
                    <a:pos x="17" y="32"/>
                  </a:cxn>
                  <a:cxn ang="0">
                    <a:pos x="12" y="45"/>
                  </a:cxn>
                  <a:cxn ang="0">
                    <a:pos x="8" y="57"/>
                  </a:cxn>
                  <a:cxn ang="0">
                    <a:pos x="4" y="72"/>
                  </a:cxn>
                  <a:cxn ang="0">
                    <a:pos x="2" y="85"/>
                  </a:cxn>
                  <a:cxn ang="0">
                    <a:pos x="0" y="98"/>
                  </a:cxn>
                  <a:cxn ang="0">
                    <a:pos x="0" y="100"/>
                  </a:cxn>
                  <a:cxn ang="0">
                    <a:pos x="0" y="102"/>
                  </a:cxn>
                  <a:cxn ang="0">
                    <a:pos x="2" y="102"/>
                  </a:cxn>
                  <a:cxn ang="0">
                    <a:pos x="4" y="102"/>
                  </a:cxn>
                  <a:cxn ang="0">
                    <a:pos x="4" y="100"/>
                  </a:cxn>
                  <a:cxn ang="0">
                    <a:pos x="4" y="98"/>
                  </a:cxn>
                  <a:cxn ang="0">
                    <a:pos x="6" y="85"/>
                  </a:cxn>
                  <a:cxn ang="0">
                    <a:pos x="8" y="72"/>
                  </a:cxn>
                  <a:cxn ang="0">
                    <a:pos x="12" y="58"/>
                  </a:cxn>
                  <a:cxn ang="0">
                    <a:pos x="15" y="45"/>
                  </a:cxn>
                  <a:cxn ang="0">
                    <a:pos x="21" y="34"/>
                  </a:cxn>
                  <a:cxn ang="0">
                    <a:pos x="29" y="22"/>
                  </a:cxn>
                  <a:cxn ang="0">
                    <a:pos x="36" y="13"/>
                  </a:cxn>
                  <a:cxn ang="0">
                    <a:pos x="46" y="2"/>
                  </a:cxn>
                  <a:cxn ang="0">
                    <a:pos x="44" y="2"/>
                  </a:cxn>
                  <a:cxn ang="0">
                    <a:pos x="42" y="0"/>
                  </a:cxn>
                  <a:cxn ang="0">
                    <a:pos x="239" y="193"/>
                  </a:cxn>
                  <a:cxn ang="0">
                    <a:pos x="253" y="176"/>
                  </a:cxn>
                  <a:cxn ang="0">
                    <a:pos x="262" y="159"/>
                  </a:cxn>
                  <a:cxn ang="0">
                    <a:pos x="270" y="140"/>
                  </a:cxn>
                  <a:cxn ang="0">
                    <a:pos x="275" y="119"/>
                  </a:cxn>
                  <a:cxn ang="0">
                    <a:pos x="273" y="119"/>
                  </a:cxn>
                  <a:cxn ang="0">
                    <a:pos x="272" y="117"/>
                  </a:cxn>
                  <a:cxn ang="0">
                    <a:pos x="268" y="131"/>
                  </a:cxn>
                  <a:cxn ang="0">
                    <a:pos x="266" y="142"/>
                  </a:cxn>
                  <a:cxn ang="0">
                    <a:pos x="260" y="153"/>
                  </a:cxn>
                  <a:cxn ang="0">
                    <a:pos x="254" y="165"/>
                  </a:cxn>
                  <a:cxn ang="0">
                    <a:pos x="249" y="174"/>
                  </a:cxn>
                  <a:cxn ang="0">
                    <a:pos x="241" y="184"/>
                  </a:cxn>
                  <a:cxn ang="0">
                    <a:pos x="234" y="193"/>
                  </a:cxn>
                  <a:cxn ang="0">
                    <a:pos x="224" y="201"/>
                  </a:cxn>
                  <a:cxn ang="0">
                    <a:pos x="230" y="199"/>
                  </a:cxn>
                  <a:cxn ang="0">
                    <a:pos x="239" y="193"/>
                  </a:cxn>
                </a:cxnLst>
                <a:rect l="0" t="0" r="r" b="b"/>
                <a:pathLst>
                  <a:path w="275" h="201">
                    <a:moveTo>
                      <a:pt x="42" y="0"/>
                    </a:moveTo>
                    <a:lnTo>
                      <a:pt x="34" y="11"/>
                    </a:lnTo>
                    <a:lnTo>
                      <a:pt x="25" y="21"/>
                    </a:lnTo>
                    <a:lnTo>
                      <a:pt x="17" y="32"/>
                    </a:lnTo>
                    <a:lnTo>
                      <a:pt x="12" y="45"/>
                    </a:lnTo>
                    <a:lnTo>
                      <a:pt x="8" y="57"/>
                    </a:lnTo>
                    <a:lnTo>
                      <a:pt x="4" y="72"/>
                    </a:lnTo>
                    <a:lnTo>
                      <a:pt x="2" y="85"/>
                    </a:lnTo>
                    <a:lnTo>
                      <a:pt x="0" y="98"/>
                    </a:lnTo>
                    <a:lnTo>
                      <a:pt x="0" y="100"/>
                    </a:lnTo>
                    <a:lnTo>
                      <a:pt x="0" y="102"/>
                    </a:lnTo>
                    <a:lnTo>
                      <a:pt x="2" y="102"/>
                    </a:lnTo>
                    <a:lnTo>
                      <a:pt x="4" y="102"/>
                    </a:lnTo>
                    <a:lnTo>
                      <a:pt x="4" y="100"/>
                    </a:lnTo>
                    <a:lnTo>
                      <a:pt x="4" y="98"/>
                    </a:lnTo>
                    <a:lnTo>
                      <a:pt x="6" y="85"/>
                    </a:lnTo>
                    <a:lnTo>
                      <a:pt x="8" y="72"/>
                    </a:lnTo>
                    <a:lnTo>
                      <a:pt x="12" y="58"/>
                    </a:lnTo>
                    <a:lnTo>
                      <a:pt x="15" y="45"/>
                    </a:lnTo>
                    <a:lnTo>
                      <a:pt x="21" y="34"/>
                    </a:lnTo>
                    <a:lnTo>
                      <a:pt x="29" y="22"/>
                    </a:lnTo>
                    <a:lnTo>
                      <a:pt x="36" y="13"/>
                    </a:lnTo>
                    <a:lnTo>
                      <a:pt x="46" y="2"/>
                    </a:lnTo>
                    <a:lnTo>
                      <a:pt x="44" y="2"/>
                    </a:lnTo>
                    <a:lnTo>
                      <a:pt x="42" y="0"/>
                    </a:lnTo>
                    <a:close/>
                    <a:moveTo>
                      <a:pt x="239" y="193"/>
                    </a:moveTo>
                    <a:lnTo>
                      <a:pt x="253" y="176"/>
                    </a:lnTo>
                    <a:lnTo>
                      <a:pt x="262" y="159"/>
                    </a:lnTo>
                    <a:lnTo>
                      <a:pt x="270" y="140"/>
                    </a:lnTo>
                    <a:lnTo>
                      <a:pt x="275" y="119"/>
                    </a:lnTo>
                    <a:lnTo>
                      <a:pt x="273" y="119"/>
                    </a:lnTo>
                    <a:lnTo>
                      <a:pt x="272" y="117"/>
                    </a:lnTo>
                    <a:lnTo>
                      <a:pt x="268" y="131"/>
                    </a:lnTo>
                    <a:lnTo>
                      <a:pt x="266" y="142"/>
                    </a:lnTo>
                    <a:lnTo>
                      <a:pt x="260" y="153"/>
                    </a:lnTo>
                    <a:lnTo>
                      <a:pt x="254" y="165"/>
                    </a:lnTo>
                    <a:lnTo>
                      <a:pt x="249" y="174"/>
                    </a:lnTo>
                    <a:lnTo>
                      <a:pt x="241" y="184"/>
                    </a:lnTo>
                    <a:lnTo>
                      <a:pt x="234" y="193"/>
                    </a:lnTo>
                    <a:lnTo>
                      <a:pt x="224" y="201"/>
                    </a:lnTo>
                    <a:lnTo>
                      <a:pt x="230" y="199"/>
                    </a:lnTo>
                    <a:lnTo>
                      <a:pt x="239" y="193"/>
                    </a:lnTo>
                    <a:close/>
                  </a:path>
                </a:pathLst>
              </a:custGeom>
              <a:solidFill>
                <a:srgbClr val="E3604B"/>
              </a:solidFill>
              <a:ln w="9525">
                <a:noFill/>
                <a:round/>
                <a:headEnd/>
                <a:tailEnd/>
              </a:ln>
            </p:spPr>
            <p:txBody>
              <a:bodyPr/>
              <a:lstStyle/>
              <a:p>
                <a:endParaRPr lang="en-US"/>
              </a:p>
            </p:txBody>
          </p:sp>
          <p:sp>
            <p:nvSpPr>
              <p:cNvPr id="179660" name="Freeform 460"/>
              <p:cNvSpPr>
                <a:spLocks noEditPoints="1"/>
              </p:cNvSpPr>
              <p:nvPr/>
            </p:nvSpPr>
            <p:spPr bwMode="auto">
              <a:xfrm>
                <a:off x="1409" y="1484"/>
                <a:ext cx="271" cy="199"/>
              </a:xfrm>
              <a:custGeom>
                <a:avLst/>
                <a:gdLst/>
                <a:ahLst/>
                <a:cxnLst>
                  <a:cxn ang="0">
                    <a:pos x="42" y="0"/>
                  </a:cxn>
                  <a:cxn ang="0">
                    <a:pos x="32" y="9"/>
                  </a:cxn>
                  <a:cxn ang="0">
                    <a:pos x="25" y="20"/>
                  </a:cxn>
                  <a:cxn ang="0">
                    <a:pos x="17" y="32"/>
                  </a:cxn>
                  <a:cxn ang="0">
                    <a:pos x="12" y="43"/>
                  </a:cxn>
                  <a:cxn ang="0">
                    <a:pos x="8" y="56"/>
                  </a:cxn>
                  <a:cxn ang="0">
                    <a:pos x="4" y="70"/>
                  </a:cxn>
                  <a:cxn ang="0">
                    <a:pos x="2" y="83"/>
                  </a:cxn>
                  <a:cxn ang="0">
                    <a:pos x="0" y="96"/>
                  </a:cxn>
                  <a:cxn ang="0">
                    <a:pos x="0" y="98"/>
                  </a:cxn>
                  <a:cxn ang="0">
                    <a:pos x="0" y="100"/>
                  </a:cxn>
                  <a:cxn ang="0">
                    <a:pos x="2" y="100"/>
                  </a:cxn>
                  <a:cxn ang="0">
                    <a:pos x="4" y="102"/>
                  </a:cxn>
                  <a:cxn ang="0">
                    <a:pos x="4" y="100"/>
                  </a:cxn>
                  <a:cxn ang="0">
                    <a:pos x="4" y="96"/>
                  </a:cxn>
                  <a:cxn ang="0">
                    <a:pos x="6" y="83"/>
                  </a:cxn>
                  <a:cxn ang="0">
                    <a:pos x="8" y="70"/>
                  </a:cxn>
                  <a:cxn ang="0">
                    <a:pos x="12" y="56"/>
                  </a:cxn>
                  <a:cxn ang="0">
                    <a:pos x="15" y="45"/>
                  </a:cxn>
                  <a:cxn ang="0">
                    <a:pos x="21" y="32"/>
                  </a:cxn>
                  <a:cxn ang="0">
                    <a:pos x="29" y="20"/>
                  </a:cxn>
                  <a:cxn ang="0">
                    <a:pos x="36" y="11"/>
                  </a:cxn>
                  <a:cxn ang="0">
                    <a:pos x="46" y="2"/>
                  </a:cxn>
                  <a:cxn ang="0">
                    <a:pos x="44" y="0"/>
                  </a:cxn>
                  <a:cxn ang="0">
                    <a:pos x="42" y="0"/>
                  </a:cxn>
                  <a:cxn ang="0">
                    <a:pos x="230" y="197"/>
                  </a:cxn>
                  <a:cxn ang="0">
                    <a:pos x="245" y="180"/>
                  </a:cxn>
                  <a:cxn ang="0">
                    <a:pos x="256" y="161"/>
                  </a:cxn>
                  <a:cxn ang="0">
                    <a:pos x="262" y="149"/>
                  </a:cxn>
                  <a:cxn ang="0">
                    <a:pos x="266" y="140"/>
                  </a:cxn>
                  <a:cxn ang="0">
                    <a:pos x="268" y="129"/>
                  </a:cxn>
                  <a:cxn ang="0">
                    <a:pos x="271" y="115"/>
                  </a:cxn>
                  <a:cxn ang="0">
                    <a:pos x="270" y="115"/>
                  </a:cxn>
                  <a:cxn ang="0">
                    <a:pos x="268" y="115"/>
                  </a:cxn>
                  <a:cxn ang="0">
                    <a:pos x="264" y="129"/>
                  </a:cxn>
                  <a:cxn ang="0">
                    <a:pos x="262" y="140"/>
                  </a:cxn>
                  <a:cxn ang="0">
                    <a:pos x="256" y="151"/>
                  </a:cxn>
                  <a:cxn ang="0">
                    <a:pos x="251" y="163"/>
                  </a:cxn>
                  <a:cxn ang="0">
                    <a:pos x="245" y="172"/>
                  </a:cxn>
                  <a:cxn ang="0">
                    <a:pos x="237" y="182"/>
                  </a:cxn>
                  <a:cxn ang="0">
                    <a:pos x="230" y="191"/>
                  </a:cxn>
                  <a:cxn ang="0">
                    <a:pos x="220" y="199"/>
                  </a:cxn>
                  <a:cxn ang="0">
                    <a:pos x="220" y="199"/>
                  </a:cxn>
                  <a:cxn ang="0">
                    <a:pos x="220" y="199"/>
                  </a:cxn>
                  <a:cxn ang="0">
                    <a:pos x="224" y="199"/>
                  </a:cxn>
                  <a:cxn ang="0">
                    <a:pos x="230" y="197"/>
                  </a:cxn>
                </a:cxnLst>
                <a:rect l="0" t="0" r="r" b="b"/>
                <a:pathLst>
                  <a:path w="271" h="199">
                    <a:moveTo>
                      <a:pt x="42" y="0"/>
                    </a:moveTo>
                    <a:lnTo>
                      <a:pt x="32" y="9"/>
                    </a:lnTo>
                    <a:lnTo>
                      <a:pt x="25" y="20"/>
                    </a:lnTo>
                    <a:lnTo>
                      <a:pt x="17" y="32"/>
                    </a:lnTo>
                    <a:lnTo>
                      <a:pt x="12" y="43"/>
                    </a:lnTo>
                    <a:lnTo>
                      <a:pt x="8" y="56"/>
                    </a:lnTo>
                    <a:lnTo>
                      <a:pt x="4" y="70"/>
                    </a:lnTo>
                    <a:lnTo>
                      <a:pt x="2" y="83"/>
                    </a:lnTo>
                    <a:lnTo>
                      <a:pt x="0" y="96"/>
                    </a:lnTo>
                    <a:lnTo>
                      <a:pt x="0" y="98"/>
                    </a:lnTo>
                    <a:lnTo>
                      <a:pt x="0" y="100"/>
                    </a:lnTo>
                    <a:lnTo>
                      <a:pt x="2" y="100"/>
                    </a:lnTo>
                    <a:lnTo>
                      <a:pt x="4" y="102"/>
                    </a:lnTo>
                    <a:lnTo>
                      <a:pt x="4" y="100"/>
                    </a:lnTo>
                    <a:lnTo>
                      <a:pt x="4" y="96"/>
                    </a:lnTo>
                    <a:lnTo>
                      <a:pt x="6" y="83"/>
                    </a:lnTo>
                    <a:lnTo>
                      <a:pt x="8" y="70"/>
                    </a:lnTo>
                    <a:lnTo>
                      <a:pt x="12" y="56"/>
                    </a:lnTo>
                    <a:lnTo>
                      <a:pt x="15" y="45"/>
                    </a:lnTo>
                    <a:lnTo>
                      <a:pt x="21" y="32"/>
                    </a:lnTo>
                    <a:lnTo>
                      <a:pt x="29" y="20"/>
                    </a:lnTo>
                    <a:lnTo>
                      <a:pt x="36" y="11"/>
                    </a:lnTo>
                    <a:lnTo>
                      <a:pt x="46" y="2"/>
                    </a:lnTo>
                    <a:lnTo>
                      <a:pt x="44" y="0"/>
                    </a:lnTo>
                    <a:lnTo>
                      <a:pt x="42" y="0"/>
                    </a:lnTo>
                    <a:close/>
                    <a:moveTo>
                      <a:pt x="230" y="197"/>
                    </a:moveTo>
                    <a:lnTo>
                      <a:pt x="245" y="180"/>
                    </a:lnTo>
                    <a:lnTo>
                      <a:pt x="256" y="161"/>
                    </a:lnTo>
                    <a:lnTo>
                      <a:pt x="262" y="149"/>
                    </a:lnTo>
                    <a:lnTo>
                      <a:pt x="266" y="140"/>
                    </a:lnTo>
                    <a:lnTo>
                      <a:pt x="268" y="129"/>
                    </a:lnTo>
                    <a:lnTo>
                      <a:pt x="271" y="115"/>
                    </a:lnTo>
                    <a:lnTo>
                      <a:pt x="270" y="115"/>
                    </a:lnTo>
                    <a:lnTo>
                      <a:pt x="268" y="115"/>
                    </a:lnTo>
                    <a:lnTo>
                      <a:pt x="264" y="129"/>
                    </a:lnTo>
                    <a:lnTo>
                      <a:pt x="262" y="140"/>
                    </a:lnTo>
                    <a:lnTo>
                      <a:pt x="256" y="151"/>
                    </a:lnTo>
                    <a:lnTo>
                      <a:pt x="251" y="163"/>
                    </a:lnTo>
                    <a:lnTo>
                      <a:pt x="245" y="172"/>
                    </a:lnTo>
                    <a:lnTo>
                      <a:pt x="237" y="182"/>
                    </a:lnTo>
                    <a:lnTo>
                      <a:pt x="230" y="191"/>
                    </a:lnTo>
                    <a:lnTo>
                      <a:pt x="220" y="199"/>
                    </a:lnTo>
                    <a:lnTo>
                      <a:pt x="220" y="199"/>
                    </a:lnTo>
                    <a:lnTo>
                      <a:pt x="220" y="199"/>
                    </a:lnTo>
                    <a:lnTo>
                      <a:pt x="224" y="199"/>
                    </a:lnTo>
                    <a:lnTo>
                      <a:pt x="230" y="197"/>
                    </a:lnTo>
                    <a:close/>
                  </a:path>
                </a:pathLst>
              </a:custGeom>
              <a:solidFill>
                <a:srgbClr val="E4624D"/>
              </a:solidFill>
              <a:ln w="9525">
                <a:noFill/>
                <a:round/>
                <a:headEnd/>
                <a:tailEnd/>
              </a:ln>
            </p:spPr>
            <p:txBody>
              <a:bodyPr/>
              <a:lstStyle/>
              <a:p>
                <a:endParaRPr lang="en-US"/>
              </a:p>
            </p:txBody>
          </p:sp>
          <p:sp>
            <p:nvSpPr>
              <p:cNvPr id="179661" name="Freeform 461"/>
              <p:cNvSpPr>
                <a:spLocks noEditPoints="1"/>
              </p:cNvSpPr>
              <p:nvPr/>
            </p:nvSpPr>
            <p:spPr bwMode="auto">
              <a:xfrm>
                <a:off x="1411" y="1484"/>
                <a:ext cx="268" cy="199"/>
              </a:xfrm>
              <a:custGeom>
                <a:avLst/>
                <a:gdLst/>
                <a:ahLst/>
                <a:cxnLst>
                  <a:cxn ang="0">
                    <a:pos x="42" y="0"/>
                  </a:cxn>
                  <a:cxn ang="0">
                    <a:pos x="32" y="11"/>
                  </a:cxn>
                  <a:cxn ang="0">
                    <a:pos x="25" y="20"/>
                  </a:cxn>
                  <a:cxn ang="0">
                    <a:pos x="17" y="32"/>
                  </a:cxn>
                  <a:cxn ang="0">
                    <a:pos x="11" y="43"/>
                  </a:cxn>
                  <a:cxn ang="0">
                    <a:pos x="8" y="56"/>
                  </a:cxn>
                  <a:cxn ang="0">
                    <a:pos x="4" y="70"/>
                  </a:cxn>
                  <a:cxn ang="0">
                    <a:pos x="2" y="83"/>
                  </a:cxn>
                  <a:cxn ang="0">
                    <a:pos x="0" y="96"/>
                  </a:cxn>
                  <a:cxn ang="0">
                    <a:pos x="0" y="98"/>
                  </a:cxn>
                  <a:cxn ang="0">
                    <a:pos x="0" y="100"/>
                  </a:cxn>
                  <a:cxn ang="0">
                    <a:pos x="2" y="102"/>
                  </a:cxn>
                  <a:cxn ang="0">
                    <a:pos x="4" y="102"/>
                  </a:cxn>
                  <a:cxn ang="0">
                    <a:pos x="4" y="100"/>
                  </a:cxn>
                  <a:cxn ang="0">
                    <a:pos x="4" y="96"/>
                  </a:cxn>
                  <a:cxn ang="0">
                    <a:pos x="6" y="83"/>
                  </a:cxn>
                  <a:cxn ang="0">
                    <a:pos x="8" y="70"/>
                  </a:cxn>
                  <a:cxn ang="0">
                    <a:pos x="11" y="56"/>
                  </a:cxn>
                  <a:cxn ang="0">
                    <a:pos x="15" y="45"/>
                  </a:cxn>
                  <a:cxn ang="0">
                    <a:pos x="21" y="34"/>
                  </a:cxn>
                  <a:cxn ang="0">
                    <a:pos x="29" y="22"/>
                  </a:cxn>
                  <a:cxn ang="0">
                    <a:pos x="36" y="13"/>
                  </a:cxn>
                  <a:cxn ang="0">
                    <a:pos x="46" y="3"/>
                  </a:cxn>
                  <a:cxn ang="0">
                    <a:pos x="44" y="2"/>
                  </a:cxn>
                  <a:cxn ang="0">
                    <a:pos x="42" y="0"/>
                  </a:cxn>
                  <a:cxn ang="0">
                    <a:pos x="220" y="199"/>
                  </a:cxn>
                  <a:cxn ang="0">
                    <a:pos x="230" y="191"/>
                  </a:cxn>
                  <a:cxn ang="0">
                    <a:pos x="237" y="182"/>
                  </a:cxn>
                  <a:cxn ang="0">
                    <a:pos x="245" y="172"/>
                  </a:cxn>
                  <a:cxn ang="0">
                    <a:pos x="250" y="163"/>
                  </a:cxn>
                  <a:cxn ang="0">
                    <a:pos x="256" y="151"/>
                  </a:cxn>
                  <a:cxn ang="0">
                    <a:pos x="262" y="140"/>
                  </a:cxn>
                  <a:cxn ang="0">
                    <a:pos x="264" y="129"/>
                  </a:cxn>
                  <a:cxn ang="0">
                    <a:pos x="268" y="115"/>
                  </a:cxn>
                  <a:cxn ang="0">
                    <a:pos x="266" y="115"/>
                  </a:cxn>
                  <a:cxn ang="0">
                    <a:pos x="264" y="115"/>
                  </a:cxn>
                  <a:cxn ang="0">
                    <a:pos x="260" y="127"/>
                  </a:cxn>
                  <a:cxn ang="0">
                    <a:pos x="258" y="140"/>
                  </a:cxn>
                  <a:cxn ang="0">
                    <a:pos x="252" y="151"/>
                  </a:cxn>
                  <a:cxn ang="0">
                    <a:pos x="247" y="161"/>
                  </a:cxn>
                  <a:cxn ang="0">
                    <a:pos x="241" y="172"/>
                  </a:cxn>
                  <a:cxn ang="0">
                    <a:pos x="233" y="182"/>
                  </a:cxn>
                  <a:cxn ang="0">
                    <a:pos x="226" y="189"/>
                  </a:cxn>
                  <a:cxn ang="0">
                    <a:pos x="216" y="197"/>
                  </a:cxn>
                  <a:cxn ang="0">
                    <a:pos x="218" y="199"/>
                  </a:cxn>
                  <a:cxn ang="0">
                    <a:pos x="218" y="199"/>
                  </a:cxn>
                  <a:cxn ang="0">
                    <a:pos x="220" y="199"/>
                  </a:cxn>
                  <a:cxn ang="0">
                    <a:pos x="220" y="199"/>
                  </a:cxn>
                </a:cxnLst>
                <a:rect l="0" t="0" r="r" b="b"/>
                <a:pathLst>
                  <a:path w="268" h="199">
                    <a:moveTo>
                      <a:pt x="42" y="0"/>
                    </a:moveTo>
                    <a:lnTo>
                      <a:pt x="32" y="11"/>
                    </a:lnTo>
                    <a:lnTo>
                      <a:pt x="25" y="20"/>
                    </a:lnTo>
                    <a:lnTo>
                      <a:pt x="17" y="32"/>
                    </a:lnTo>
                    <a:lnTo>
                      <a:pt x="11" y="43"/>
                    </a:lnTo>
                    <a:lnTo>
                      <a:pt x="8" y="56"/>
                    </a:lnTo>
                    <a:lnTo>
                      <a:pt x="4" y="70"/>
                    </a:lnTo>
                    <a:lnTo>
                      <a:pt x="2" y="83"/>
                    </a:lnTo>
                    <a:lnTo>
                      <a:pt x="0" y="96"/>
                    </a:lnTo>
                    <a:lnTo>
                      <a:pt x="0" y="98"/>
                    </a:lnTo>
                    <a:lnTo>
                      <a:pt x="0" y="100"/>
                    </a:lnTo>
                    <a:lnTo>
                      <a:pt x="2" y="102"/>
                    </a:lnTo>
                    <a:lnTo>
                      <a:pt x="4" y="102"/>
                    </a:lnTo>
                    <a:lnTo>
                      <a:pt x="4" y="100"/>
                    </a:lnTo>
                    <a:lnTo>
                      <a:pt x="4" y="96"/>
                    </a:lnTo>
                    <a:lnTo>
                      <a:pt x="6" y="83"/>
                    </a:lnTo>
                    <a:lnTo>
                      <a:pt x="8" y="70"/>
                    </a:lnTo>
                    <a:lnTo>
                      <a:pt x="11" y="56"/>
                    </a:lnTo>
                    <a:lnTo>
                      <a:pt x="15" y="45"/>
                    </a:lnTo>
                    <a:lnTo>
                      <a:pt x="21" y="34"/>
                    </a:lnTo>
                    <a:lnTo>
                      <a:pt x="29" y="22"/>
                    </a:lnTo>
                    <a:lnTo>
                      <a:pt x="36" y="13"/>
                    </a:lnTo>
                    <a:lnTo>
                      <a:pt x="46" y="3"/>
                    </a:lnTo>
                    <a:lnTo>
                      <a:pt x="44" y="2"/>
                    </a:lnTo>
                    <a:lnTo>
                      <a:pt x="42" y="0"/>
                    </a:lnTo>
                    <a:close/>
                    <a:moveTo>
                      <a:pt x="220" y="199"/>
                    </a:moveTo>
                    <a:lnTo>
                      <a:pt x="230" y="191"/>
                    </a:lnTo>
                    <a:lnTo>
                      <a:pt x="237" y="182"/>
                    </a:lnTo>
                    <a:lnTo>
                      <a:pt x="245" y="172"/>
                    </a:lnTo>
                    <a:lnTo>
                      <a:pt x="250" y="163"/>
                    </a:lnTo>
                    <a:lnTo>
                      <a:pt x="256" y="151"/>
                    </a:lnTo>
                    <a:lnTo>
                      <a:pt x="262" y="140"/>
                    </a:lnTo>
                    <a:lnTo>
                      <a:pt x="264" y="129"/>
                    </a:lnTo>
                    <a:lnTo>
                      <a:pt x="268" y="115"/>
                    </a:lnTo>
                    <a:lnTo>
                      <a:pt x="266" y="115"/>
                    </a:lnTo>
                    <a:lnTo>
                      <a:pt x="264" y="115"/>
                    </a:lnTo>
                    <a:lnTo>
                      <a:pt x="260" y="127"/>
                    </a:lnTo>
                    <a:lnTo>
                      <a:pt x="258" y="140"/>
                    </a:lnTo>
                    <a:lnTo>
                      <a:pt x="252" y="151"/>
                    </a:lnTo>
                    <a:lnTo>
                      <a:pt x="247" y="161"/>
                    </a:lnTo>
                    <a:lnTo>
                      <a:pt x="241" y="172"/>
                    </a:lnTo>
                    <a:lnTo>
                      <a:pt x="233" y="182"/>
                    </a:lnTo>
                    <a:lnTo>
                      <a:pt x="226" y="189"/>
                    </a:lnTo>
                    <a:lnTo>
                      <a:pt x="216" y="197"/>
                    </a:lnTo>
                    <a:lnTo>
                      <a:pt x="218" y="199"/>
                    </a:lnTo>
                    <a:lnTo>
                      <a:pt x="218" y="199"/>
                    </a:lnTo>
                    <a:lnTo>
                      <a:pt x="220" y="199"/>
                    </a:lnTo>
                    <a:lnTo>
                      <a:pt x="220" y="199"/>
                    </a:lnTo>
                    <a:close/>
                  </a:path>
                </a:pathLst>
              </a:custGeom>
              <a:solidFill>
                <a:srgbClr val="E4644F"/>
              </a:solidFill>
              <a:ln w="9525">
                <a:noFill/>
                <a:round/>
                <a:headEnd/>
                <a:tailEnd/>
              </a:ln>
            </p:spPr>
            <p:txBody>
              <a:bodyPr/>
              <a:lstStyle/>
              <a:p>
                <a:endParaRPr lang="en-US"/>
              </a:p>
            </p:txBody>
          </p:sp>
          <p:sp>
            <p:nvSpPr>
              <p:cNvPr id="179662" name="Freeform 462"/>
              <p:cNvSpPr>
                <a:spLocks noEditPoints="1"/>
              </p:cNvSpPr>
              <p:nvPr/>
            </p:nvSpPr>
            <p:spPr bwMode="auto">
              <a:xfrm>
                <a:off x="1413" y="1486"/>
                <a:ext cx="264" cy="197"/>
              </a:xfrm>
              <a:custGeom>
                <a:avLst/>
                <a:gdLst/>
                <a:ahLst/>
                <a:cxnLst>
                  <a:cxn ang="0">
                    <a:pos x="42" y="0"/>
                  </a:cxn>
                  <a:cxn ang="0">
                    <a:pos x="32" y="9"/>
                  </a:cxn>
                  <a:cxn ang="0">
                    <a:pos x="25" y="18"/>
                  </a:cxn>
                  <a:cxn ang="0">
                    <a:pos x="17" y="30"/>
                  </a:cxn>
                  <a:cxn ang="0">
                    <a:pos x="11" y="43"/>
                  </a:cxn>
                  <a:cxn ang="0">
                    <a:pos x="8" y="54"/>
                  </a:cxn>
                  <a:cxn ang="0">
                    <a:pos x="4" y="68"/>
                  </a:cxn>
                  <a:cxn ang="0">
                    <a:pos x="2" y="81"/>
                  </a:cxn>
                  <a:cxn ang="0">
                    <a:pos x="0" y="94"/>
                  </a:cxn>
                  <a:cxn ang="0">
                    <a:pos x="0" y="98"/>
                  </a:cxn>
                  <a:cxn ang="0">
                    <a:pos x="0" y="100"/>
                  </a:cxn>
                  <a:cxn ang="0">
                    <a:pos x="2" y="100"/>
                  </a:cxn>
                  <a:cxn ang="0">
                    <a:pos x="4" y="100"/>
                  </a:cxn>
                  <a:cxn ang="0">
                    <a:pos x="4" y="98"/>
                  </a:cxn>
                  <a:cxn ang="0">
                    <a:pos x="4" y="94"/>
                  </a:cxn>
                  <a:cxn ang="0">
                    <a:pos x="6" y="81"/>
                  </a:cxn>
                  <a:cxn ang="0">
                    <a:pos x="8" y="68"/>
                  </a:cxn>
                  <a:cxn ang="0">
                    <a:pos x="11" y="56"/>
                  </a:cxn>
                  <a:cxn ang="0">
                    <a:pos x="15" y="43"/>
                  </a:cxn>
                  <a:cxn ang="0">
                    <a:pos x="21" y="32"/>
                  </a:cxn>
                  <a:cxn ang="0">
                    <a:pos x="28" y="20"/>
                  </a:cxn>
                  <a:cxn ang="0">
                    <a:pos x="36" y="11"/>
                  </a:cxn>
                  <a:cxn ang="0">
                    <a:pos x="45" y="1"/>
                  </a:cxn>
                  <a:cxn ang="0">
                    <a:pos x="44" y="1"/>
                  </a:cxn>
                  <a:cxn ang="0">
                    <a:pos x="42" y="0"/>
                  </a:cxn>
                  <a:cxn ang="0">
                    <a:pos x="216" y="197"/>
                  </a:cxn>
                  <a:cxn ang="0">
                    <a:pos x="226" y="189"/>
                  </a:cxn>
                  <a:cxn ang="0">
                    <a:pos x="233" y="180"/>
                  </a:cxn>
                  <a:cxn ang="0">
                    <a:pos x="241" y="170"/>
                  </a:cxn>
                  <a:cxn ang="0">
                    <a:pos x="247" y="161"/>
                  </a:cxn>
                  <a:cxn ang="0">
                    <a:pos x="252" y="149"/>
                  </a:cxn>
                  <a:cxn ang="0">
                    <a:pos x="258" y="138"/>
                  </a:cxn>
                  <a:cxn ang="0">
                    <a:pos x="260" y="127"/>
                  </a:cxn>
                  <a:cxn ang="0">
                    <a:pos x="264" y="113"/>
                  </a:cxn>
                  <a:cxn ang="0">
                    <a:pos x="262" y="113"/>
                  </a:cxn>
                  <a:cxn ang="0">
                    <a:pos x="260" y="113"/>
                  </a:cxn>
                  <a:cxn ang="0">
                    <a:pos x="256" y="125"/>
                  </a:cxn>
                  <a:cxn ang="0">
                    <a:pos x="254" y="136"/>
                  </a:cxn>
                  <a:cxn ang="0">
                    <a:pos x="248" y="147"/>
                  </a:cxn>
                  <a:cxn ang="0">
                    <a:pos x="243" y="159"/>
                  </a:cxn>
                  <a:cxn ang="0">
                    <a:pos x="237" y="168"/>
                  </a:cxn>
                  <a:cxn ang="0">
                    <a:pos x="230" y="178"/>
                  </a:cxn>
                  <a:cxn ang="0">
                    <a:pos x="222" y="187"/>
                  </a:cxn>
                  <a:cxn ang="0">
                    <a:pos x="212" y="195"/>
                  </a:cxn>
                  <a:cxn ang="0">
                    <a:pos x="214" y="195"/>
                  </a:cxn>
                  <a:cxn ang="0">
                    <a:pos x="216" y="197"/>
                  </a:cxn>
                </a:cxnLst>
                <a:rect l="0" t="0" r="r" b="b"/>
                <a:pathLst>
                  <a:path w="264" h="197">
                    <a:moveTo>
                      <a:pt x="42" y="0"/>
                    </a:moveTo>
                    <a:lnTo>
                      <a:pt x="32" y="9"/>
                    </a:lnTo>
                    <a:lnTo>
                      <a:pt x="25" y="18"/>
                    </a:lnTo>
                    <a:lnTo>
                      <a:pt x="17" y="30"/>
                    </a:lnTo>
                    <a:lnTo>
                      <a:pt x="11" y="43"/>
                    </a:lnTo>
                    <a:lnTo>
                      <a:pt x="8" y="54"/>
                    </a:lnTo>
                    <a:lnTo>
                      <a:pt x="4" y="68"/>
                    </a:lnTo>
                    <a:lnTo>
                      <a:pt x="2" y="81"/>
                    </a:lnTo>
                    <a:lnTo>
                      <a:pt x="0" y="94"/>
                    </a:lnTo>
                    <a:lnTo>
                      <a:pt x="0" y="98"/>
                    </a:lnTo>
                    <a:lnTo>
                      <a:pt x="0" y="100"/>
                    </a:lnTo>
                    <a:lnTo>
                      <a:pt x="2" y="100"/>
                    </a:lnTo>
                    <a:lnTo>
                      <a:pt x="4" y="100"/>
                    </a:lnTo>
                    <a:lnTo>
                      <a:pt x="4" y="98"/>
                    </a:lnTo>
                    <a:lnTo>
                      <a:pt x="4" y="94"/>
                    </a:lnTo>
                    <a:lnTo>
                      <a:pt x="6" y="81"/>
                    </a:lnTo>
                    <a:lnTo>
                      <a:pt x="8" y="68"/>
                    </a:lnTo>
                    <a:lnTo>
                      <a:pt x="11" y="56"/>
                    </a:lnTo>
                    <a:lnTo>
                      <a:pt x="15" y="43"/>
                    </a:lnTo>
                    <a:lnTo>
                      <a:pt x="21" y="32"/>
                    </a:lnTo>
                    <a:lnTo>
                      <a:pt x="28" y="20"/>
                    </a:lnTo>
                    <a:lnTo>
                      <a:pt x="36" y="11"/>
                    </a:lnTo>
                    <a:lnTo>
                      <a:pt x="45" y="1"/>
                    </a:lnTo>
                    <a:lnTo>
                      <a:pt x="44" y="1"/>
                    </a:lnTo>
                    <a:lnTo>
                      <a:pt x="42" y="0"/>
                    </a:lnTo>
                    <a:close/>
                    <a:moveTo>
                      <a:pt x="216" y="197"/>
                    </a:moveTo>
                    <a:lnTo>
                      <a:pt x="226" y="189"/>
                    </a:lnTo>
                    <a:lnTo>
                      <a:pt x="233" y="180"/>
                    </a:lnTo>
                    <a:lnTo>
                      <a:pt x="241" y="170"/>
                    </a:lnTo>
                    <a:lnTo>
                      <a:pt x="247" y="161"/>
                    </a:lnTo>
                    <a:lnTo>
                      <a:pt x="252" y="149"/>
                    </a:lnTo>
                    <a:lnTo>
                      <a:pt x="258" y="138"/>
                    </a:lnTo>
                    <a:lnTo>
                      <a:pt x="260" y="127"/>
                    </a:lnTo>
                    <a:lnTo>
                      <a:pt x="264" y="113"/>
                    </a:lnTo>
                    <a:lnTo>
                      <a:pt x="262" y="113"/>
                    </a:lnTo>
                    <a:lnTo>
                      <a:pt x="260" y="113"/>
                    </a:lnTo>
                    <a:lnTo>
                      <a:pt x="256" y="125"/>
                    </a:lnTo>
                    <a:lnTo>
                      <a:pt x="254" y="136"/>
                    </a:lnTo>
                    <a:lnTo>
                      <a:pt x="248" y="147"/>
                    </a:lnTo>
                    <a:lnTo>
                      <a:pt x="243" y="159"/>
                    </a:lnTo>
                    <a:lnTo>
                      <a:pt x="237" y="168"/>
                    </a:lnTo>
                    <a:lnTo>
                      <a:pt x="230" y="178"/>
                    </a:lnTo>
                    <a:lnTo>
                      <a:pt x="222" y="187"/>
                    </a:lnTo>
                    <a:lnTo>
                      <a:pt x="212" y="195"/>
                    </a:lnTo>
                    <a:lnTo>
                      <a:pt x="214" y="195"/>
                    </a:lnTo>
                    <a:lnTo>
                      <a:pt x="216" y="197"/>
                    </a:lnTo>
                    <a:close/>
                  </a:path>
                </a:pathLst>
              </a:custGeom>
              <a:solidFill>
                <a:srgbClr val="E46650"/>
              </a:solidFill>
              <a:ln w="9525">
                <a:noFill/>
                <a:round/>
                <a:headEnd/>
                <a:tailEnd/>
              </a:ln>
            </p:spPr>
            <p:txBody>
              <a:bodyPr/>
              <a:lstStyle/>
              <a:p>
                <a:endParaRPr lang="en-US"/>
              </a:p>
            </p:txBody>
          </p:sp>
          <p:sp>
            <p:nvSpPr>
              <p:cNvPr id="179663" name="Freeform 463"/>
              <p:cNvSpPr>
                <a:spLocks noEditPoints="1"/>
              </p:cNvSpPr>
              <p:nvPr/>
            </p:nvSpPr>
            <p:spPr bwMode="auto">
              <a:xfrm>
                <a:off x="1415" y="1487"/>
                <a:ext cx="260" cy="194"/>
              </a:xfrm>
              <a:custGeom>
                <a:avLst/>
                <a:gdLst/>
                <a:ahLst/>
                <a:cxnLst>
                  <a:cxn ang="0">
                    <a:pos x="42" y="0"/>
                  </a:cxn>
                  <a:cxn ang="0">
                    <a:pos x="32" y="10"/>
                  </a:cxn>
                  <a:cxn ang="0">
                    <a:pos x="25" y="19"/>
                  </a:cxn>
                  <a:cxn ang="0">
                    <a:pos x="17" y="31"/>
                  </a:cxn>
                  <a:cxn ang="0">
                    <a:pos x="11" y="42"/>
                  </a:cxn>
                  <a:cxn ang="0">
                    <a:pos x="7" y="53"/>
                  </a:cxn>
                  <a:cxn ang="0">
                    <a:pos x="4" y="67"/>
                  </a:cxn>
                  <a:cxn ang="0">
                    <a:pos x="2" y="80"/>
                  </a:cxn>
                  <a:cxn ang="0">
                    <a:pos x="0" y="93"/>
                  </a:cxn>
                  <a:cxn ang="0">
                    <a:pos x="0" y="97"/>
                  </a:cxn>
                  <a:cxn ang="0">
                    <a:pos x="0" y="99"/>
                  </a:cxn>
                  <a:cxn ang="0">
                    <a:pos x="2" y="99"/>
                  </a:cxn>
                  <a:cxn ang="0">
                    <a:pos x="4" y="101"/>
                  </a:cxn>
                  <a:cxn ang="0">
                    <a:pos x="4" y="97"/>
                  </a:cxn>
                  <a:cxn ang="0">
                    <a:pos x="4" y="93"/>
                  </a:cxn>
                  <a:cxn ang="0">
                    <a:pos x="6" y="80"/>
                  </a:cxn>
                  <a:cxn ang="0">
                    <a:pos x="7" y="67"/>
                  </a:cxn>
                  <a:cxn ang="0">
                    <a:pos x="11" y="55"/>
                  </a:cxn>
                  <a:cxn ang="0">
                    <a:pos x="15" y="44"/>
                  </a:cxn>
                  <a:cxn ang="0">
                    <a:pos x="21" y="33"/>
                  </a:cxn>
                  <a:cxn ang="0">
                    <a:pos x="28" y="21"/>
                  </a:cxn>
                  <a:cxn ang="0">
                    <a:pos x="36" y="12"/>
                  </a:cxn>
                  <a:cxn ang="0">
                    <a:pos x="43" y="2"/>
                  </a:cxn>
                  <a:cxn ang="0">
                    <a:pos x="43" y="0"/>
                  </a:cxn>
                  <a:cxn ang="0">
                    <a:pos x="42" y="0"/>
                  </a:cxn>
                  <a:cxn ang="0">
                    <a:pos x="212" y="194"/>
                  </a:cxn>
                  <a:cxn ang="0">
                    <a:pos x="222" y="186"/>
                  </a:cxn>
                  <a:cxn ang="0">
                    <a:pos x="229" y="179"/>
                  </a:cxn>
                  <a:cxn ang="0">
                    <a:pos x="237" y="169"/>
                  </a:cxn>
                  <a:cxn ang="0">
                    <a:pos x="243" y="158"/>
                  </a:cxn>
                  <a:cxn ang="0">
                    <a:pos x="248" y="148"/>
                  </a:cxn>
                  <a:cxn ang="0">
                    <a:pos x="254" y="137"/>
                  </a:cxn>
                  <a:cxn ang="0">
                    <a:pos x="256" y="124"/>
                  </a:cxn>
                  <a:cxn ang="0">
                    <a:pos x="260" y="112"/>
                  </a:cxn>
                  <a:cxn ang="0">
                    <a:pos x="258" y="112"/>
                  </a:cxn>
                  <a:cxn ang="0">
                    <a:pos x="256" y="112"/>
                  </a:cxn>
                  <a:cxn ang="0">
                    <a:pos x="254" y="124"/>
                  </a:cxn>
                  <a:cxn ang="0">
                    <a:pos x="250" y="135"/>
                  </a:cxn>
                  <a:cxn ang="0">
                    <a:pos x="245" y="146"/>
                  </a:cxn>
                  <a:cxn ang="0">
                    <a:pos x="241" y="156"/>
                  </a:cxn>
                  <a:cxn ang="0">
                    <a:pos x="233" y="167"/>
                  </a:cxn>
                  <a:cxn ang="0">
                    <a:pos x="226" y="175"/>
                  </a:cxn>
                  <a:cxn ang="0">
                    <a:pos x="218" y="184"/>
                  </a:cxn>
                  <a:cxn ang="0">
                    <a:pos x="210" y="192"/>
                  </a:cxn>
                  <a:cxn ang="0">
                    <a:pos x="210" y="194"/>
                  </a:cxn>
                  <a:cxn ang="0">
                    <a:pos x="212" y="194"/>
                  </a:cxn>
                </a:cxnLst>
                <a:rect l="0" t="0" r="r" b="b"/>
                <a:pathLst>
                  <a:path w="260" h="194">
                    <a:moveTo>
                      <a:pt x="42" y="0"/>
                    </a:moveTo>
                    <a:lnTo>
                      <a:pt x="32" y="10"/>
                    </a:lnTo>
                    <a:lnTo>
                      <a:pt x="25" y="19"/>
                    </a:lnTo>
                    <a:lnTo>
                      <a:pt x="17" y="31"/>
                    </a:lnTo>
                    <a:lnTo>
                      <a:pt x="11" y="42"/>
                    </a:lnTo>
                    <a:lnTo>
                      <a:pt x="7" y="53"/>
                    </a:lnTo>
                    <a:lnTo>
                      <a:pt x="4" y="67"/>
                    </a:lnTo>
                    <a:lnTo>
                      <a:pt x="2" y="80"/>
                    </a:lnTo>
                    <a:lnTo>
                      <a:pt x="0" y="93"/>
                    </a:lnTo>
                    <a:lnTo>
                      <a:pt x="0" y="97"/>
                    </a:lnTo>
                    <a:lnTo>
                      <a:pt x="0" y="99"/>
                    </a:lnTo>
                    <a:lnTo>
                      <a:pt x="2" y="99"/>
                    </a:lnTo>
                    <a:lnTo>
                      <a:pt x="4" y="101"/>
                    </a:lnTo>
                    <a:lnTo>
                      <a:pt x="4" y="97"/>
                    </a:lnTo>
                    <a:lnTo>
                      <a:pt x="4" y="93"/>
                    </a:lnTo>
                    <a:lnTo>
                      <a:pt x="6" y="80"/>
                    </a:lnTo>
                    <a:lnTo>
                      <a:pt x="7" y="67"/>
                    </a:lnTo>
                    <a:lnTo>
                      <a:pt x="11" y="55"/>
                    </a:lnTo>
                    <a:lnTo>
                      <a:pt x="15" y="44"/>
                    </a:lnTo>
                    <a:lnTo>
                      <a:pt x="21" y="33"/>
                    </a:lnTo>
                    <a:lnTo>
                      <a:pt x="28" y="21"/>
                    </a:lnTo>
                    <a:lnTo>
                      <a:pt x="36" y="12"/>
                    </a:lnTo>
                    <a:lnTo>
                      <a:pt x="43" y="2"/>
                    </a:lnTo>
                    <a:lnTo>
                      <a:pt x="43" y="0"/>
                    </a:lnTo>
                    <a:lnTo>
                      <a:pt x="42" y="0"/>
                    </a:lnTo>
                    <a:close/>
                    <a:moveTo>
                      <a:pt x="212" y="194"/>
                    </a:moveTo>
                    <a:lnTo>
                      <a:pt x="222" y="186"/>
                    </a:lnTo>
                    <a:lnTo>
                      <a:pt x="229" y="179"/>
                    </a:lnTo>
                    <a:lnTo>
                      <a:pt x="237" y="169"/>
                    </a:lnTo>
                    <a:lnTo>
                      <a:pt x="243" y="158"/>
                    </a:lnTo>
                    <a:lnTo>
                      <a:pt x="248" y="148"/>
                    </a:lnTo>
                    <a:lnTo>
                      <a:pt x="254" y="137"/>
                    </a:lnTo>
                    <a:lnTo>
                      <a:pt x="256" y="124"/>
                    </a:lnTo>
                    <a:lnTo>
                      <a:pt x="260" y="112"/>
                    </a:lnTo>
                    <a:lnTo>
                      <a:pt x="258" y="112"/>
                    </a:lnTo>
                    <a:lnTo>
                      <a:pt x="256" y="112"/>
                    </a:lnTo>
                    <a:lnTo>
                      <a:pt x="254" y="124"/>
                    </a:lnTo>
                    <a:lnTo>
                      <a:pt x="250" y="135"/>
                    </a:lnTo>
                    <a:lnTo>
                      <a:pt x="245" y="146"/>
                    </a:lnTo>
                    <a:lnTo>
                      <a:pt x="241" y="156"/>
                    </a:lnTo>
                    <a:lnTo>
                      <a:pt x="233" y="167"/>
                    </a:lnTo>
                    <a:lnTo>
                      <a:pt x="226" y="175"/>
                    </a:lnTo>
                    <a:lnTo>
                      <a:pt x="218" y="184"/>
                    </a:lnTo>
                    <a:lnTo>
                      <a:pt x="210" y="192"/>
                    </a:lnTo>
                    <a:lnTo>
                      <a:pt x="210" y="194"/>
                    </a:lnTo>
                    <a:lnTo>
                      <a:pt x="212" y="194"/>
                    </a:lnTo>
                    <a:close/>
                  </a:path>
                </a:pathLst>
              </a:custGeom>
              <a:solidFill>
                <a:srgbClr val="E56752"/>
              </a:solidFill>
              <a:ln w="9525">
                <a:noFill/>
                <a:round/>
                <a:headEnd/>
                <a:tailEnd/>
              </a:ln>
            </p:spPr>
            <p:txBody>
              <a:bodyPr/>
              <a:lstStyle/>
              <a:p>
                <a:endParaRPr lang="en-US"/>
              </a:p>
            </p:txBody>
          </p:sp>
          <p:sp>
            <p:nvSpPr>
              <p:cNvPr id="179664" name="Freeform 464"/>
              <p:cNvSpPr>
                <a:spLocks noEditPoints="1"/>
              </p:cNvSpPr>
              <p:nvPr/>
            </p:nvSpPr>
            <p:spPr bwMode="auto">
              <a:xfrm>
                <a:off x="1417" y="1487"/>
                <a:ext cx="256" cy="194"/>
              </a:xfrm>
              <a:custGeom>
                <a:avLst/>
                <a:gdLst/>
                <a:ahLst/>
                <a:cxnLst>
                  <a:cxn ang="0">
                    <a:pos x="41" y="0"/>
                  </a:cxn>
                  <a:cxn ang="0">
                    <a:pos x="32" y="10"/>
                  </a:cxn>
                  <a:cxn ang="0">
                    <a:pos x="24" y="19"/>
                  </a:cxn>
                  <a:cxn ang="0">
                    <a:pos x="17" y="31"/>
                  </a:cxn>
                  <a:cxn ang="0">
                    <a:pos x="11" y="42"/>
                  </a:cxn>
                  <a:cxn ang="0">
                    <a:pos x="7" y="55"/>
                  </a:cxn>
                  <a:cxn ang="0">
                    <a:pos x="4" y="67"/>
                  </a:cxn>
                  <a:cxn ang="0">
                    <a:pos x="2" y="80"/>
                  </a:cxn>
                  <a:cxn ang="0">
                    <a:pos x="0" y="93"/>
                  </a:cxn>
                  <a:cxn ang="0">
                    <a:pos x="0" y="97"/>
                  </a:cxn>
                  <a:cxn ang="0">
                    <a:pos x="0" y="99"/>
                  </a:cxn>
                  <a:cxn ang="0">
                    <a:pos x="2" y="101"/>
                  </a:cxn>
                  <a:cxn ang="0">
                    <a:pos x="4" y="101"/>
                  </a:cxn>
                  <a:cxn ang="0">
                    <a:pos x="4" y="101"/>
                  </a:cxn>
                  <a:cxn ang="0">
                    <a:pos x="4" y="101"/>
                  </a:cxn>
                  <a:cxn ang="0">
                    <a:pos x="4" y="97"/>
                  </a:cxn>
                  <a:cxn ang="0">
                    <a:pos x="4" y="93"/>
                  </a:cxn>
                  <a:cxn ang="0">
                    <a:pos x="5" y="80"/>
                  </a:cxn>
                  <a:cxn ang="0">
                    <a:pos x="7" y="69"/>
                  </a:cxn>
                  <a:cxn ang="0">
                    <a:pos x="11" y="55"/>
                  </a:cxn>
                  <a:cxn ang="0">
                    <a:pos x="15" y="44"/>
                  </a:cxn>
                  <a:cxn ang="0">
                    <a:pos x="21" y="33"/>
                  </a:cxn>
                  <a:cxn ang="0">
                    <a:pos x="26" y="23"/>
                  </a:cxn>
                  <a:cxn ang="0">
                    <a:pos x="34" y="12"/>
                  </a:cxn>
                  <a:cxn ang="0">
                    <a:pos x="43" y="4"/>
                  </a:cxn>
                  <a:cxn ang="0">
                    <a:pos x="41" y="2"/>
                  </a:cxn>
                  <a:cxn ang="0">
                    <a:pos x="41" y="0"/>
                  </a:cxn>
                  <a:cxn ang="0">
                    <a:pos x="208" y="194"/>
                  </a:cxn>
                  <a:cxn ang="0">
                    <a:pos x="218" y="186"/>
                  </a:cxn>
                  <a:cxn ang="0">
                    <a:pos x="226" y="177"/>
                  </a:cxn>
                  <a:cxn ang="0">
                    <a:pos x="233" y="167"/>
                  </a:cxn>
                  <a:cxn ang="0">
                    <a:pos x="239" y="158"/>
                  </a:cxn>
                  <a:cxn ang="0">
                    <a:pos x="244" y="146"/>
                  </a:cxn>
                  <a:cxn ang="0">
                    <a:pos x="250" y="135"/>
                  </a:cxn>
                  <a:cxn ang="0">
                    <a:pos x="252" y="124"/>
                  </a:cxn>
                  <a:cxn ang="0">
                    <a:pos x="256" y="112"/>
                  </a:cxn>
                  <a:cxn ang="0">
                    <a:pos x="254" y="112"/>
                  </a:cxn>
                  <a:cxn ang="0">
                    <a:pos x="252" y="112"/>
                  </a:cxn>
                  <a:cxn ang="0">
                    <a:pos x="250" y="124"/>
                  </a:cxn>
                  <a:cxn ang="0">
                    <a:pos x="246" y="135"/>
                  </a:cxn>
                  <a:cxn ang="0">
                    <a:pos x="241" y="146"/>
                  </a:cxn>
                  <a:cxn ang="0">
                    <a:pos x="237" y="156"/>
                  </a:cxn>
                  <a:cxn ang="0">
                    <a:pos x="229" y="165"/>
                  </a:cxn>
                  <a:cxn ang="0">
                    <a:pos x="224" y="175"/>
                  </a:cxn>
                  <a:cxn ang="0">
                    <a:pos x="214" y="182"/>
                  </a:cxn>
                  <a:cxn ang="0">
                    <a:pos x="207" y="190"/>
                  </a:cxn>
                  <a:cxn ang="0">
                    <a:pos x="208" y="192"/>
                  </a:cxn>
                  <a:cxn ang="0">
                    <a:pos x="208" y="194"/>
                  </a:cxn>
                </a:cxnLst>
                <a:rect l="0" t="0" r="r" b="b"/>
                <a:pathLst>
                  <a:path w="256" h="194">
                    <a:moveTo>
                      <a:pt x="41" y="0"/>
                    </a:moveTo>
                    <a:lnTo>
                      <a:pt x="32" y="10"/>
                    </a:lnTo>
                    <a:lnTo>
                      <a:pt x="24" y="19"/>
                    </a:lnTo>
                    <a:lnTo>
                      <a:pt x="17" y="31"/>
                    </a:lnTo>
                    <a:lnTo>
                      <a:pt x="11" y="42"/>
                    </a:lnTo>
                    <a:lnTo>
                      <a:pt x="7" y="55"/>
                    </a:lnTo>
                    <a:lnTo>
                      <a:pt x="4" y="67"/>
                    </a:lnTo>
                    <a:lnTo>
                      <a:pt x="2" y="80"/>
                    </a:lnTo>
                    <a:lnTo>
                      <a:pt x="0" y="93"/>
                    </a:lnTo>
                    <a:lnTo>
                      <a:pt x="0" y="97"/>
                    </a:lnTo>
                    <a:lnTo>
                      <a:pt x="0" y="99"/>
                    </a:lnTo>
                    <a:lnTo>
                      <a:pt x="2" y="101"/>
                    </a:lnTo>
                    <a:lnTo>
                      <a:pt x="4" y="101"/>
                    </a:lnTo>
                    <a:lnTo>
                      <a:pt x="4" y="101"/>
                    </a:lnTo>
                    <a:lnTo>
                      <a:pt x="4" y="101"/>
                    </a:lnTo>
                    <a:lnTo>
                      <a:pt x="4" y="97"/>
                    </a:lnTo>
                    <a:lnTo>
                      <a:pt x="4" y="93"/>
                    </a:lnTo>
                    <a:lnTo>
                      <a:pt x="5" y="80"/>
                    </a:lnTo>
                    <a:lnTo>
                      <a:pt x="7" y="69"/>
                    </a:lnTo>
                    <a:lnTo>
                      <a:pt x="11" y="55"/>
                    </a:lnTo>
                    <a:lnTo>
                      <a:pt x="15" y="44"/>
                    </a:lnTo>
                    <a:lnTo>
                      <a:pt x="21" y="33"/>
                    </a:lnTo>
                    <a:lnTo>
                      <a:pt x="26" y="23"/>
                    </a:lnTo>
                    <a:lnTo>
                      <a:pt x="34" y="12"/>
                    </a:lnTo>
                    <a:lnTo>
                      <a:pt x="43" y="4"/>
                    </a:lnTo>
                    <a:lnTo>
                      <a:pt x="41" y="2"/>
                    </a:lnTo>
                    <a:lnTo>
                      <a:pt x="41" y="0"/>
                    </a:lnTo>
                    <a:close/>
                    <a:moveTo>
                      <a:pt x="208" y="194"/>
                    </a:moveTo>
                    <a:lnTo>
                      <a:pt x="218" y="186"/>
                    </a:lnTo>
                    <a:lnTo>
                      <a:pt x="226" y="177"/>
                    </a:lnTo>
                    <a:lnTo>
                      <a:pt x="233" y="167"/>
                    </a:lnTo>
                    <a:lnTo>
                      <a:pt x="239" y="158"/>
                    </a:lnTo>
                    <a:lnTo>
                      <a:pt x="244" y="146"/>
                    </a:lnTo>
                    <a:lnTo>
                      <a:pt x="250" y="135"/>
                    </a:lnTo>
                    <a:lnTo>
                      <a:pt x="252" y="124"/>
                    </a:lnTo>
                    <a:lnTo>
                      <a:pt x="256" y="112"/>
                    </a:lnTo>
                    <a:lnTo>
                      <a:pt x="254" y="112"/>
                    </a:lnTo>
                    <a:lnTo>
                      <a:pt x="252" y="112"/>
                    </a:lnTo>
                    <a:lnTo>
                      <a:pt x="250" y="124"/>
                    </a:lnTo>
                    <a:lnTo>
                      <a:pt x="246" y="135"/>
                    </a:lnTo>
                    <a:lnTo>
                      <a:pt x="241" y="146"/>
                    </a:lnTo>
                    <a:lnTo>
                      <a:pt x="237" y="156"/>
                    </a:lnTo>
                    <a:lnTo>
                      <a:pt x="229" y="165"/>
                    </a:lnTo>
                    <a:lnTo>
                      <a:pt x="224" y="175"/>
                    </a:lnTo>
                    <a:lnTo>
                      <a:pt x="214" y="182"/>
                    </a:lnTo>
                    <a:lnTo>
                      <a:pt x="207" y="190"/>
                    </a:lnTo>
                    <a:lnTo>
                      <a:pt x="208" y="192"/>
                    </a:lnTo>
                    <a:lnTo>
                      <a:pt x="208" y="194"/>
                    </a:lnTo>
                    <a:close/>
                  </a:path>
                </a:pathLst>
              </a:custGeom>
              <a:solidFill>
                <a:srgbClr val="E56954"/>
              </a:solidFill>
              <a:ln w="9525">
                <a:noFill/>
                <a:round/>
                <a:headEnd/>
                <a:tailEnd/>
              </a:ln>
            </p:spPr>
            <p:txBody>
              <a:bodyPr/>
              <a:lstStyle/>
              <a:p>
                <a:endParaRPr lang="en-US"/>
              </a:p>
            </p:txBody>
          </p:sp>
          <p:sp>
            <p:nvSpPr>
              <p:cNvPr id="179665" name="Freeform 465"/>
              <p:cNvSpPr>
                <a:spLocks noEditPoints="1"/>
              </p:cNvSpPr>
              <p:nvPr/>
            </p:nvSpPr>
            <p:spPr bwMode="auto">
              <a:xfrm>
                <a:off x="1419" y="1489"/>
                <a:ext cx="252" cy="190"/>
              </a:xfrm>
              <a:custGeom>
                <a:avLst/>
                <a:gdLst/>
                <a:ahLst/>
                <a:cxnLst>
                  <a:cxn ang="0">
                    <a:pos x="39" y="0"/>
                  </a:cxn>
                  <a:cxn ang="0">
                    <a:pos x="32" y="10"/>
                  </a:cxn>
                  <a:cxn ang="0">
                    <a:pos x="24" y="19"/>
                  </a:cxn>
                  <a:cxn ang="0">
                    <a:pos x="17" y="31"/>
                  </a:cxn>
                  <a:cxn ang="0">
                    <a:pos x="11" y="42"/>
                  </a:cxn>
                  <a:cxn ang="0">
                    <a:pos x="7" y="53"/>
                  </a:cxn>
                  <a:cxn ang="0">
                    <a:pos x="3" y="65"/>
                  </a:cxn>
                  <a:cxn ang="0">
                    <a:pos x="2" y="78"/>
                  </a:cxn>
                  <a:cxn ang="0">
                    <a:pos x="0" y="91"/>
                  </a:cxn>
                  <a:cxn ang="0">
                    <a:pos x="0" y="95"/>
                  </a:cxn>
                  <a:cxn ang="0">
                    <a:pos x="0" y="99"/>
                  </a:cxn>
                  <a:cxn ang="0">
                    <a:pos x="2" y="99"/>
                  </a:cxn>
                  <a:cxn ang="0">
                    <a:pos x="2" y="99"/>
                  </a:cxn>
                  <a:cxn ang="0">
                    <a:pos x="3" y="99"/>
                  </a:cxn>
                  <a:cxn ang="0">
                    <a:pos x="3" y="99"/>
                  </a:cxn>
                  <a:cxn ang="0">
                    <a:pos x="3" y="95"/>
                  </a:cxn>
                  <a:cxn ang="0">
                    <a:pos x="3" y="91"/>
                  </a:cxn>
                  <a:cxn ang="0">
                    <a:pos x="5" y="80"/>
                  </a:cxn>
                  <a:cxn ang="0">
                    <a:pos x="7" y="67"/>
                  </a:cxn>
                  <a:cxn ang="0">
                    <a:pos x="9" y="55"/>
                  </a:cxn>
                  <a:cxn ang="0">
                    <a:pos x="15" y="42"/>
                  </a:cxn>
                  <a:cxn ang="0">
                    <a:pos x="21" y="33"/>
                  </a:cxn>
                  <a:cxn ang="0">
                    <a:pos x="26" y="21"/>
                  </a:cxn>
                  <a:cxn ang="0">
                    <a:pos x="34" y="12"/>
                  </a:cxn>
                  <a:cxn ang="0">
                    <a:pos x="43" y="2"/>
                  </a:cxn>
                  <a:cxn ang="0">
                    <a:pos x="41" y="2"/>
                  </a:cxn>
                  <a:cxn ang="0">
                    <a:pos x="39" y="0"/>
                  </a:cxn>
                  <a:cxn ang="0">
                    <a:pos x="206" y="190"/>
                  </a:cxn>
                  <a:cxn ang="0">
                    <a:pos x="214" y="182"/>
                  </a:cxn>
                  <a:cxn ang="0">
                    <a:pos x="222" y="173"/>
                  </a:cxn>
                  <a:cxn ang="0">
                    <a:pos x="229" y="165"/>
                  </a:cxn>
                  <a:cxn ang="0">
                    <a:pos x="237" y="154"/>
                  </a:cxn>
                  <a:cxn ang="0">
                    <a:pos x="241" y="144"/>
                  </a:cxn>
                  <a:cxn ang="0">
                    <a:pos x="246" y="133"/>
                  </a:cxn>
                  <a:cxn ang="0">
                    <a:pos x="250" y="122"/>
                  </a:cxn>
                  <a:cxn ang="0">
                    <a:pos x="252" y="110"/>
                  </a:cxn>
                  <a:cxn ang="0">
                    <a:pos x="250" y="110"/>
                  </a:cxn>
                  <a:cxn ang="0">
                    <a:pos x="248" y="108"/>
                  </a:cxn>
                  <a:cxn ang="0">
                    <a:pos x="246" y="122"/>
                  </a:cxn>
                  <a:cxn ang="0">
                    <a:pos x="242" y="133"/>
                  </a:cxn>
                  <a:cxn ang="0">
                    <a:pos x="239" y="143"/>
                  </a:cxn>
                  <a:cxn ang="0">
                    <a:pos x="233" y="154"/>
                  </a:cxn>
                  <a:cxn ang="0">
                    <a:pos x="225" y="163"/>
                  </a:cxn>
                  <a:cxn ang="0">
                    <a:pos x="220" y="171"/>
                  </a:cxn>
                  <a:cxn ang="0">
                    <a:pos x="212" y="180"/>
                  </a:cxn>
                  <a:cxn ang="0">
                    <a:pos x="203" y="188"/>
                  </a:cxn>
                  <a:cxn ang="0">
                    <a:pos x="203" y="188"/>
                  </a:cxn>
                  <a:cxn ang="0">
                    <a:pos x="205" y="188"/>
                  </a:cxn>
                  <a:cxn ang="0">
                    <a:pos x="205" y="190"/>
                  </a:cxn>
                  <a:cxn ang="0">
                    <a:pos x="206" y="190"/>
                  </a:cxn>
                </a:cxnLst>
                <a:rect l="0" t="0" r="r" b="b"/>
                <a:pathLst>
                  <a:path w="252" h="190">
                    <a:moveTo>
                      <a:pt x="39" y="0"/>
                    </a:moveTo>
                    <a:lnTo>
                      <a:pt x="32" y="10"/>
                    </a:lnTo>
                    <a:lnTo>
                      <a:pt x="24" y="19"/>
                    </a:lnTo>
                    <a:lnTo>
                      <a:pt x="17" y="31"/>
                    </a:lnTo>
                    <a:lnTo>
                      <a:pt x="11" y="42"/>
                    </a:lnTo>
                    <a:lnTo>
                      <a:pt x="7" y="53"/>
                    </a:lnTo>
                    <a:lnTo>
                      <a:pt x="3" y="65"/>
                    </a:lnTo>
                    <a:lnTo>
                      <a:pt x="2" y="78"/>
                    </a:lnTo>
                    <a:lnTo>
                      <a:pt x="0" y="91"/>
                    </a:lnTo>
                    <a:lnTo>
                      <a:pt x="0" y="95"/>
                    </a:lnTo>
                    <a:lnTo>
                      <a:pt x="0" y="99"/>
                    </a:lnTo>
                    <a:lnTo>
                      <a:pt x="2" y="99"/>
                    </a:lnTo>
                    <a:lnTo>
                      <a:pt x="2" y="99"/>
                    </a:lnTo>
                    <a:lnTo>
                      <a:pt x="3" y="99"/>
                    </a:lnTo>
                    <a:lnTo>
                      <a:pt x="3" y="99"/>
                    </a:lnTo>
                    <a:lnTo>
                      <a:pt x="3" y="95"/>
                    </a:lnTo>
                    <a:lnTo>
                      <a:pt x="3" y="91"/>
                    </a:lnTo>
                    <a:lnTo>
                      <a:pt x="5" y="80"/>
                    </a:lnTo>
                    <a:lnTo>
                      <a:pt x="7" y="67"/>
                    </a:lnTo>
                    <a:lnTo>
                      <a:pt x="9" y="55"/>
                    </a:lnTo>
                    <a:lnTo>
                      <a:pt x="15" y="42"/>
                    </a:lnTo>
                    <a:lnTo>
                      <a:pt x="21" y="33"/>
                    </a:lnTo>
                    <a:lnTo>
                      <a:pt x="26" y="21"/>
                    </a:lnTo>
                    <a:lnTo>
                      <a:pt x="34" y="12"/>
                    </a:lnTo>
                    <a:lnTo>
                      <a:pt x="43" y="2"/>
                    </a:lnTo>
                    <a:lnTo>
                      <a:pt x="41" y="2"/>
                    </a:lnTo>
                    <a:lnTo>
                      <a:pt x="39" y="0"/>
                    </a:lnTo>
                    <a:close/>
                    <a:moveTo>
                      <a:pt x="206" y="190"/>
                    </a:moveTo>
                    <a:lnTo>
                      <a:pt x="214" y="182"/>
                    </a:lnTo>
                    <a:lnTo>
                      <a:pt x="222" y="173"/>
                    </a:lnTo>
                    <a:lnTo>
                      <a:pt x="229" y="165"/>
                    </a:lnTo>
                    <a:lnTo>
                      <a:pt x="237" y="154"/>
                    </a:lnTo>
                    <a:lnTo>
                      <a:pt x="241" y="144"/>
                    </a:lnTo>
                    <a:lnTo>
                      <a:pt x="246" y="133"/>
                    </a:lnTo>
                    <a:lnTo>
                      <a:pt x="250" y="122"/>
                    </a:lnTo>
                    <a:lnTo>
                      <a:pt x="252" y="110"/>
                    </a:lnTo>
                    <a:lnTo>
                      <a:pt x="250" y="110"/>
                    </a:lnTo>
                    <a:lnTo>
                      <a:pt x="248" y="108"/>
                    </a:lnTo>
                    <a:lnTo>
                      <a:pt x="246" y="122"/>
                    </a:lnTo>
                    <a:lnTo>
                      <a:pt x="242" y="133"/>
                    </a:lnTo>
                    <a:lnTo>
                      <a:pt x="239" y="143"/>
                    </a:lnTo>
                    <a:lnTo>
                      <a:pt x="233" y="154"/>
                    </a:lnTo>
                    <a:lnTo>
                      <a:pt x="225" y="163"/>
                    </a:lnTo>
                    <a:lnTo>
                      <a:pt x="220" y="171"/>
                    </a:lnTo>
                    <a:lnTo>
                      <a:pt x="212" y="180"/>
                    </a:lnTo>
                    <a:lnTo>
                      <a:pt x="203" y="188"/>
                    </a:lnTo>
                    <a:lnTo>
                      <a:pt x="203" y="188"/>
                    </a:lnTo>
                    <a:lnTo>
                      <a:pt x="205" y="188"/>
                    </a:lnTo>
                    <a:lnTo>
                      <a:pt x="205" y="190"/>
                    </a:lnTo>
                    <a:lnTo>
                      <a:pt x="206" y="190"/>
                    </a:lnTo>
                    <a:close/>
                  </a:path>
                </a:pathLst>
              </a:custGeom>
              <a:solidFill>
                <a:srgbClr val="E56B55"/>
              </a:solidFill>
              <a:ln w="9525">
                <a:noFill/>
                <a:round/>
                <a:headEnd/>
                <a:tailEnd/>
              </a:ln>
            </p:spPr>
            <p:txBody>
              <a:bodyPr/>
              <a:lstStyle/>
              <a:p>
                <a:endParaRPr lang="en-US"/>
              </a:p>
            </p:txBody>
          </p:sp>
          <p:sp>
            <p:nvSpPr>
              <p:cNvPr id="179666" name="Freeform 466"/>
              <p:cNvSpPr>
                <a:spLocks noEditPoints="1"/>
              </p:cNvSpPr>
              <p:nvPr/>
            </p:nvSpPr>
            <p:spPr bwMode="auto">
              <a:xfrm>
                <a:off x="1421" y="1491"/>
                <a:ext cx="248" cy="186"/>
              </a:xfrm>
              <a:custGeom>
                <a:avLst/>
                <a:gdLst/>
                <a:ahLst/>
                <a:cxnLst>
                  <a:cxn ang="0">
                    <a:pos x="39" y="0"/>
                  </a:cxn>
                  <a:cxn ang="0">
                    <a:pos x="30" y="8"/>
                  </a:cxn>
                  <a:cxn ang="0">
                    <a:pos x="22" y="19"/>
                  </a:cxn>
                  <a:cxn ang="0">
                    <a:pos x="17" y="29"/>
                  </a:cxn>
                  <a:cxn ang="0">
                    <a:pos x="11" y="40"/>
                  </a:cxn>
                  <a:cxn ang="0">
                    <a:pos x="7" y="51"/>
                  </a:cxn>
                  <a:cxn ang="0">
                    <a:pos x="3" y="65"/>
                  </a:cxn>
                  <a:cxn ang="0">
                    <a:pos x="1" y="76"/>
                  </a:cxn>
                  <a:cxn ang="0">
                    <a:pos x="0" y="89"/>
                  </a:cxn>
                  <a:cxn ang="0">
                    <a:pos x="0" y="93"/>
                  </a:cxn>
                  <a:cxn ang="0">
                    <a:pos x="0" y="97"/>
                  </a:cxn>
                  <a:cxn ang="0">
                    <a:pos x="1" y="97"/>
                  </a:cxn>
                  <a:cxn ang="0">
                    <a:pos x="5" y="99"/>
                  </a:cxn>
                  <a:cxn ang="0">
                    <a:pos x="3" y="95"/>
                  </a:cxn>
                  <a:cxn ang="0">
                    <a:pos x="3" y="89"/>
                  </a:cxn>
                  <a:cxn ang="0">
                    <a:pos x="5" y="78"/>
                  </a:cxn>
                  <a:cxn ang="0">
                    <a:pos x="7" y="65"/>
                  </a:cxn>
                  <a:cxn ang="0">
                    <a:pos x="9" y="53"/>
                  </a:cxn>
                  <a:cxn ang="0">
                    <a:pos x="15" y="42"/>
                  </a:cxn>
                  <a:cxn ang="0">
                    <a:pos x="20" y="31"/>
                  </a:cxn>
                  <a:cxn ang="0">
                    <a:pos x="26" y="21"/>
                  </a:cxn>
                  <a:cxn ang="0">
                    <a:pos x="34" y="12"/>
                  </a:cxn>
                  <a:cxn ang="0">
                    <a:pos x="41" y="2"/>
                  </a:cxn>
                  <a:cxn ang="0">
                    <a:pos x="41" y="0"/>
                  </a:cxn>
                  <a:cxn ang="0">
                    <a:pos x="39" y="0"/>
                  </a:cxn>
                  <a:cxn ang="0">
                    <a:pos x="203" y="186"/>
                  </a:cxn>
                  <a:cxn ang="0">
                    <a:pos x="210" y="178"/>
                  </a:cxn>
                  <a:cxn ang="0">
                    <a:pos x="220" y="171"/>
                  </a:cxn>
                  <a:cxn ang="0">
                    <a:pos x="225" y="161"/>
                  </a:cxn>
                  <a:cxn ang="0">
                    <a:pos x="233" y="152"/>
                  </a:cxn>
                  <a:cxn ang="0">
                    <a:pos x="237" y="142"/>
                  </a:cxn>
                  <a:cxn ang="0">
                    <a:pos x="242" y="131"/>
                  </a:cxn>
                  <a:cxn ang="0">
                    <a:pos x="246" y="120"/>
                  </a:cxn>
                  <a:cxn ang="0">
                    <a:pos x="248" y="108"/>
                  </a:cxn>
                  <a:cxn ang="0">
                    <a:pos x="246" y="106"/>
                  </a:cxn>
                  <a:cxn ang="0">
                    <a:pos x="244" y="106"/>
                  </a:cxn>
                  <a:cxn ang="0">
                    <a:pos x="242" y="118"/>
                  </a:cxn>
                  <a:cxn ang="0">
                    <a:pos x="239" y="129"/>
                  </a:cxn>
                  <a:cxn ang="0">
                    <a:pos x="235" y="141"/>
                  </a:cxn>
                  <a:cxn ang="0">
                    <a:pos x="229" y="150"/>
                  </a:cxn>
                  <a:cxn ang="0">
                    <a:pos x="222" y="159"/>
                  </a:cxn>
                  <a:cxn ang="0">
                    <a:pos x="216" y="169"/>
                  </a:cxn>
                  <a:cxn ang="0">
                    <a:pos x="208" y="177"/>
                  </a:cxn>
                  <a:cxn ang="0">
                    <a:pos x="199" y="184"/>
                  </a:cxn>
                  <a:cxn ang="0">
                    <a:pos x="201" y="186"/>
                  </a:cxn>
                  <a:cxn ang="0">
                    <a:pos x="203" y="186"/>
                  </a:cxn>
                  <a:cxn ang="0">
                    <a:pos x="203" y="186"/>
                  </a:cxn>
                  <a:cxn ang="0">
                    <a:pos x="203" y="186"/>
                  </a:cxn>
                </a:cxnLst>
                <a:rect l="0" t="0" r="r" b="b"/>
                <a:pathLst>
                  <a:path w="248" h="186">
                    <a:moveTo>
                      <a:pt x="39" y="0"/>
                    </a:moveTo>
                    <a:lnTo>
                      <a:pt x="30" y="8"/>
                    </a:lnTo>
                    <a:lnTo>
                      <a:pt x="22" y="19"/>
                    </a:lnTo>
                    <a:lnTo>
                      <a:pt x="17" y="29"/>
                    </a:lnTo>
                    <a:lnTo>
                      <a:pt x="11" y="40"/>
                    </a:lnTo>
                    <a:lnTo>
                      <a:pt x="7" y="51"/>
                    </a:lnTo>
                    <a:lnTo>
                      <a:pt x="3" y="65"/>
                    </a:lnTo>
                    <a:lnTo>
                      <a:pt x="1" y="76"/>
                    </a:lnTo>
                    <a:lnTo>
                      <a:pt x="0" y="89"/>
                    </a:lnTo>
                    <a:lnTo>
                      <a:pt x="0" y="93"/>
                    </a:lnTo>
                    <a:lnTo>
                      <a:pt x="0" y="97"/>
                    </a:lnTo>
                    <a:lnTo>
                      <a:pt x="1" y="97"/>
                    </a:lnTo>
                    <a:lnTo>
                      <a:pt x="5" y="99"/>
                    </a:lnTo>
                    <a:lnTo>
                      <a:pt x="3" y="95"/>
                    </a:lnTo>
                    <a:lnTo>
                      <a:pt x="3" y="89"/>
                    </a:lnTo>
                    <a:lnTo>
                      <a:pt x="5" y="78"/>
                    </a:lnTo>
                    <a:lnTo>
                      <a:pt x="7" y="65"/>
                    </a:lnTo>
                    <a:lnTo>
                      <a:pt x="9" y="53"/>
                    </a:lnTo>
                    <a:lnTo>
                      <a:pt x="15" y="42"/>
                    </a:lnTo>
                    <a:lnTo>
                      <a:pt x="20" y="31"/>
                    </a:lnTo>
                    <a:lnTo>
                      <a:pt x="26" y="21"/>
                    </a:lnTo>
                    <a:lnTo>
                      <a:pt x="34" y="12"/>
                    </a:lnTo>
                    <a:lnTo>
                      <a:pt x="41" y="2"/>
                    </a:lnTo>
                    <a:lnTo>
                      <a:pt x="41" y="0"/>
                    </a:lnTo>
                    <a:lnTo>
                      <a:pt x="39" y="0"/>
                    </a:lnTo>
                    <a:close/>
                    <a:moveTo>
                      <a:pt x="203" y="186"/>
                    </a:moveTo>
                    <a:lnTo>
                      <a:pt x="210" y="178"/>
                    </a:lnTo>
                    <a:lnTo>
                      <a:pt x="220" y="171"/>
                    </a:lnTo>
                    <a:lnTo>
                      <a:pt x="225" y="161"/>
                    </a:lnTo>
                    <a:lnTo>
                      <a:pt x="233" y="152"/>
                    </a:lnTo>
                    <a:lnTo>
                      <a:pt x="237" y="142"/>
                    </a:lnTo>
                    <a:lnTo>
                      <a:pt x="242" y="131"/>
                    </a:lnTo>
                    <a:lnTo>
                      <a:pt x="246" y="120"/>
                    </a:lnTo>
                    <a:lnTo>
                      <a:pt x="248" y="108"/>
                    </a:lnTo>
                    <a:lnTo>
                      <a:pt x="246" y="106"/>
                    </a:lnTo>
                    <a:lnTo>
                      <a:pt x="244" y="106"/>
                    </a:lnTo>
                    <a:lnTo>
                      <a:pt x="242" y="118"/>
                    </a:lnTo>
                    <a:lnTo>
                      <a:pt x="239" y="129"/>
                    </a:lnTo>
                    <a:lnTo>
                      <a:pt x="235" y="141"/>
                    </a:lnTo>
                    <a:lnTo>
                      <a:pt x="229" y="150"/>
                    </a:lnTo>
                    <a:lnTo>
                      <a:pt x="222" y="159"/>
                    </a:lnTo>
                    <a:lnTo>
                      <a:pt x="216" y="169"/>
                    </a:lnTo>
                    <a:lnTo>
                      <a:pt x="208" y="177"/>
                    </a:lnTo>
                    <a:lnTo>
                      <a:pt x="199" y="184"/>
                    </a:lnTo>
                    <a:lnTo>
                      <a:pt x="201" y="186"/>
                    </a:lnTo>
                    <a:lnTo>
                      <a:pt x="203" y="186"/>
                    </a:lnTo>
                    <a:lnTo>
                      <a:pt x="203" y="186"/>
                    </a:lnTo>
                    <a:lnTo>
                      <a:pt x="203" y="186"/>
                    </a:lnTo>
                    <a:close/>
                  </a:path>
                </a:pathLst>
              </a:custGeom>
              <a:solidFill>
                <a:srgbClr val="E66C57"/>
              </a:solidFill>
              <a:ln w="9525">
                <a:noFill/>
                <a:round/>
                <a:headEnd/>
                <a:tailEnd/>
              </a:ln>
            </p:spPr>
            <p:txBody>
              <a:bodyPr/>
              <a:lstStyle/>
              <a:p>
                <a:endParaRPr lang="en-US"/>
              </a:p>
            </p:txBody>
          </p:sp>
          <p:sp>
            <p:nvSpPr>
              <p:cNvPr id="179667" name="Freeform 467"/>
              <p:cNvSpPr>
                <a:spLocks noEditPoints="1"/>
              </p:cNvSpPr>
              <p:nvPr/>
            </p:nvSpPr>
            <p:spPr bwMode="auto">
              <a:xfrm>
                <a:off x="1422" y="1491"/>
                <a:ext cx="245" cy="186"/>
              </a:xfrm>
              <a:custGeom>
                <a:avLst/>
                <a:gdLst/>
                <a:ahLst/>
                <a:cxnLst>
                  <a:cxn ang="0">
                    <a:pos x="40" y="0"/>
                  </a:cxn>
                  <a:cxn ang="0">
                    <a:pos x="31" y="10"/>
                  </a:cxn>
                  <a:cxn ang="0">
                    <a:pos x="23" y="19"/>
                  </a:cxn>
                  <a:cxn ang="0">
                    <a:pos x="18" y="31"/>
                  </a:cxn>
                  <a:cxn ang="0">
                    <a:pos x="12" y="40"/>
                  </a:cxn>
                  <a:cxn ang="0">
                    <a:pos x="6" y="53"/>
                  </a:cxn>
                  <a:cxn ang="0">
                    <a:pos x="4" y="65"/>
                  </a:cxn>
                  <a:cxn ang="0">
                    <a:pos x="2" y="78"/>
                  </a:cxn>
                  <a:cxn ang="0">
                    <a:pos x="0" y="89"/>
                  </a:cxn>
                  <a:cxn ang="0">
                    <a:pos x="0" y="93"/>
                  </a:cxn>
                  <a:cxn ang="0">
                    <a:pos x="0" y="97"/>
                  </a:cxn>
                  <a:cxn ang="0">
                    <a:pos x="2" y="99"/>
                  </a:cxn>
                  <a:cxn ang="0">
                    <a:pos x="6" y="99"/>
                  </a:cxn>
                  <a:cxn ang="0">
                    <a:pos x="4" y="95"/>
                  </a:cxn>
                  <a:cxn ang="0">
                    <a:pos x="4" y="89"/>
                  </a:cxn>
                  <a:cxn ang="0">
                    <a:pos x="6" y="78"/>
                  </a:cxn>
                  <a:cxn ang="0">
                    <a:pos x="8" y="65"/>
                  </a:cxn>
                  <a:cxn ang="0">
                    <a:pos x="10" y="53"/>
                  </a:cxn>
                  <a:cxn ang="0">
                    <a:pos x="16" y="42"/>
                  </a:cxn>
                  <a:cxn ang="0">
                    <a:pos x="19" y="32"/>
                  </a:cxn>
                  <a:cxn ang="0">
                    <a:pos x="27" y="21"/>
                  </a:cxn>
                  <a:cxn ang="0">
                    <a:pos x="35" y="13"/>
                  </a:cxn>
                  <a:cxn ang="0">
                    <a:pos x="42" y="4"/>
                  </a:cxn>
                  <a:cxn ang="0">
                    <a:pos x="40" y="2"/>
                  </a:cxn>
                  <a:cxn ang="0">
                    <a:pos x="40" y="0"/>
                  </a:cxn>
                  <a:cxn ang="0">
                    <a:pos x="200" y="186"/>
                  </a:cxn>
                  <a:cxn ang="0">
                    <a:pos x="209" y="178"/>
                  </a:cxn>
                  <a:cxn ang="0">
                    <a:pos x="217" y="169"/>
                  </a:cxn>
                  <a:cxn ang="0">
                    <a:pos x="222" y="161"/>
                  </a:cxn>
                  <a:cxn ang="0">
                    <a:pos x="230" y="152"/>
                  </a:cxn>
                  <a:cxn ang="0">
                    <a:pos x="236" y="141"/>
                  </a:cxn>
                  <a:cxn ang="0">
                    <a:pos x="239" y="131"/>
                  </a:cxn>
                  <a:cxn ang="0">
                    <a:pos x="243" y="120"/>
                  </a:cxn>
                  <a:cxn ang="0">
                    <a:pos x="245" y="106"/>
                  </a:cxn>
                  <a:cxn ang="0">
                    <a:pos x="243" y="106"/>
                  </a:cxn>
                  <a:cxn ang="0">
                    <a:pos x="241" y="106"/>
                  </a:cxn>
                  <a:cxn ang="0">
                    <a:pos x="239" y="118"/>
                  </a:cxn>
                  <a:cxn ang="0">
                    <a:pos x="236" y="129"/>
                  </a:cxn>
                  <a:cxn ang="0">
                    <a:pos x="232" y="141"/>
                  </a:cxn>
                  <a:cxn ang="0">
                    <a:pos x="226" y="150"/>
                  </a:cxn>
                  <a:cxn ang="0">
                    <a:pos x="221" y="159"/>
                  </a:cxn>
                  <a:cxn ang="0">
                    <a:pos x="213" y="169"/>
                  </a:cxn>
                  <a:cxn ang="0">
                    <a:pos x="205" y="177"/>
                  </a:cxn>
                  <a:cxn ang="0">
                    <a:pos x="196" y="184"/>
                  </a:cxn>
                  <a:cxn ang="0">
                    <a:pos x="198" y="184"/>
                  </a:cxn>
                  <a:cxn ang="0">
                    <a:pos x="200" y="186"/>
                  </a:cxn>
                </a:cxnLst>
                <a:rect l="0" t="0" r="r" b="b"/>
                <a:pathLst>
                  <a:path w="245" h="186">
                    <a:moveTo>
                      <a:pt x="40" y="0"/>
                    </a:moveTo>
                    <a:lnTo>
                      <a:pt x="31" y="10"/>
                    </a:lnTo>
                    <a:lnTo>
                      <a:pt x="23" y="19"/>
                    </a:lnTo>
                    <a:lnTo>
                      <a:pt x="18" y="31"/>
                    </a:lnTo>
                    <a:lnTo>
                      <a:pt x="12" y="40"/>
                    </a:lnTo>
                    <a:lnTo>
                      <a:pt x="6" y="53"/>
                    </a:lnTo>
                    <a:lnTo>
                      <a:pt x="4" y="65"/>
                    </a:lnTo>
                    <a:lnTo>
                      <a:pt x="2" y="78"/>
                    </a:lnTo>
                    <a:lnTo>
                      <a:pt x="0" y="89"/>
                    </a:lnTo>
                    <a:lnTo>
                      <a:pt x="0" y="93"/>
                    </a:lnTo>
                    <a:lnTo>
                      <a:pt x="0" y="97"/>
                    </a:lnTo>
                    <a:lnTo>
                      <a:pt x="2" y="99"/>
                    </a:lnTo>
                    <a:lnTo>
                      <a:pt x="6" y="99"/>
                    </a:lnTo>
                    <a:lnTo>
                      <a:pt x="4" y="95"/>
                    </a:lnTo>
                    <a:lnTo>
                      <a:pt x="4" y="89"/>
                    </a:lnTo>
                    <a:lnTo>
                      <a:pt x="6" y="78"/>
                    </a:lnTo>
                    <a:lnTo>
                      <a:pt x="8" y="65"/>
                    </a:lnTo>
                    <a:lnTo>
                      <a:pt x="10" y="53"/>
                    </a:lnTo>
                    <a:lnTo>
                      <a:pt x="16" y="42"/>
                    </a:lnTo>
                    <a:lnTo>
                      <a:pt x="19" y="32"/>
                    </a:lnTo>
                    <a:lnTo>
                      <a:pt x="27" y="21"/>
                    </a:lnTo>
                    <a:lnTo>
                      <a:pt x="35" y="13"/>
                    </a:lnTo>
                    <a:lnTo>
                      <a:pt x="42" y="4"/>
                    </a:lnTo>
                    <a:lnTo>
                      <a:pt x="40" y="2"/>
                    </a:lnTo>
                    <a:lnTo>
                      <a:pt x="40" y="0"/>
                    </a:lnTo>
                    <a:close/>
                    <a:moveTo>
                      <a:pt x="200" y="186"/>
                    </a:moveTo>
                    <a:lnTo>
                      <a:pt x="209" y="178"/>
                    </a:lnTo>
                    <a:lnTo>
                      <a:pt x="217" y="169"/>
                    </a:lnTo>
                    <a:lnTo>
                      <a:pt x="222" y="161"/>
                    </a:lnTo>
                    <a:lnTo>
                      <a:pt x="230" y="152"/>
                    </a:lnTo>
                    <a:lnTo>
                      <a:pt x="236" y="141"/>
                    </a:lnTo>
                    <a:lnTo>
                      <a:pt x="239" y="131"/>
                    </a:lnTo>
                    <a:lnTo>
                      <a:pt x="243" y="120"/>
                    </a:lnTo>
                    <a:lnTo>
                      <a:pt x="245" y="106"/>
                    </a:lnTo>
                    <a:lnTo>
                      <a:pt x="243" y="106"/>
                    </a:lnTo>
                    <a:lnTo>
                      <a:pt x="241" y="106"/>
                    </a:lnTo>
                    <a:lnTo>
                      <a:pt x="239" y="118"/>
                    </a:lnTo>
                    <a:lnTo>
                      <a:pt x="236" y="129"/>
                    </a:lnTo>
                    <a:lnTo>
                      <a:pt x="232" y="141"/>
                    </a:lnTo>
                    <a:lnTo>
                      <a:pt x="226" y="150"/>
                    </a:lnTo>
                    <a:lnTo>
                      <a:pt x="221" y="159"/>
                    </a:lnTo>
                    <a:lnTo>
                      <a:pt x="213" y="169"/>
                    </a:lnTo>
                    <a:lnTo>
                      <a:pt x="205" y="177"/>
                    </a:lnTo>
                    <a:lnTo>
                      <a:pt x="196" y="184"/>
                    </a:lnTo>
                    <a:lnTo>
                      <a:pt x="198" y="184"/>
                    </a:lnTo>
                    <a:lnTo>
                      <a:pt x="200" y="186"/>
                    </a:lnTo>
                    <a:close/>
                  </a:path>
                </a:pathLst>
              </a:custGeom>
              <a:solidFill>
                <a:srgbClr val="E66F59"/>
              </a:solidFill>
              <a:ln w="9525">
                <a:noFill/>
                <a:round/>
                <a:headEnd/>
                <a:tailEnd/>
              </a:ln>
            </p:spPr>
            <p:txBody>
              <a:bodyPr/>
              <a:lstStyle/>
              <a:p>
                <a:endParaRPr lang="en-US"/>
              </a:p>
            </p:txBody>
          </p:sp>
          <p:sp>
            <p:nvSpPr>
              <p:cNvPr id="179668" name="Freeform 468"/>
              <p:cNvSpPr>
                <a:spLocks noEditPoints="1"/>
              </p:cNvSpPr>
              <p:nvPr/>
            </p:nvSpPr>
            <p:spPr bwMode="auto">
              <a:xfrm>
                <a:off x="1424" y="1493"/>
                <a:ext cx="241" cy="182"/>
              </a:xfrm>
              <a:custGeom>
                <a:avLst/>
                <a:gdLst/>
                <a:ahLst/>
                <a:cxnLst>
                  <a:cxn ang="0">
                    <a:pos x="38" y="0"/>
                  </a:cxn>
                  <a:cxn ang="0">
                    <a:pos x="31" y="10"/>
                  </a:cxn>
                  <a:cxn ang="0">
                    <a:pos x="23" y="19"/>
                  </a:cxn>
                  <a:cxn ang="0">
                    <a:pos x="17" y="29"/>
                  </a:cxn>
                  <a:cxn ang="0">
                    <a:pos x="12" y="40"/>
                  </a:cxn>
                  <a:cxn ang="0">
                    <a:pos x="6" y="51"/>
                  </a:cxn>
                  <a:cxn ang="0">
                    <a:pos x="4" y="63"/>
                  </a:cxn>
                  <a:cxn ang="0">
                    <a:pos x="2" y="76"/>
                  </a:cxn>
                  <a:cxn ang="0">
                    <a:pos x="0" y="87"/>
                  </a:cxn>
                  <a:cxn ang="0">
                    <a:pos x="0" y="93"/>
                  </a:cxn>
                  <a:cxn ang="0">
                    <a:pos x="2" y="97"/>
                  </a:cxn>
                  <a:cxn ang="0">
                    <a:pos x="4" y="97"/>
                  </a:cxn>
                  <a:cxn ang="0">
                    <a:pos x="6" y="99"/>
                  </a:cxn>
                  <a:cxn ang="0">
                    <a:pos x="4" y="93"/>
                  </a:cxn>
                  <a:cxn ang="0">
                    <a:pos x="4" y="87"/>
                  </a:cxn>
                  <a:cxn ang="0">
                    <a:pos x="6" y="76"/>
                  </a:cxn>
                  <a:cxn ang="0">
                    <a:pos x="8" y="65"/>
                  </a:cxn>
                  <a:cxn ang="0">
                    <a:pos x="10" y="53"/>
                  </a:cxn>
                  <a:cxn ang="0">
                    <a:pos x="14" y="42"/>
                  </a:cxn>
                  <a:cxn ang="0">
                    <a:pos x="19" y="30"/>
                  </a:cxn>
                  <a:cxn ang="0">
                    <a:pos x="25" y="21"/>
                  </a:cxn>
                  <a:cxn ang="0">
                    <a:pos x="33" y="11"/>
                  </a:cxn>
                  <a:cxn ang="0">
                    <a:pos x="40" y="4"/>
                  </a:cxn>
                  <a:cxn ang="0">
                    <a:pos x="40" y="2"/>
                  </a:cxn>
                  <a:cxn ang="0">
                    <a:pos x="38" y="0"/>
                  </a:cxn>
                  <a:cxn ang="0">
                    <a:pos x="196" y="182"/>
                  </a:cxn>
                  <a:cxn ang="0">
                    <a:pos x="205" y="175"/>
                  </a:cxn>
                  <a:cxn ang="0">
                    <a:pos x="213" y="167"/>
                  </a:cxn>
                  <a:cxn ang="0">
                    <a:pos x="219" y="157"/>
                  </a:cxn>
                  <a:cxn ang="0">
                    <a:pos x="226" y="148"/>
                  </a:cxn>
                  <a:cxn ang="0">
                    <a:pos x="232" y="139"/>
                  </a:cxn>
                  <a:cxn ang="0">
                    <a:pos x="236" y="127"/>
                  </a:cxn>
                  <a:cxn ang="0">
                    <a:pos x="239" y="116"/>
                  </a:cxn>
                  <a:cxn ang="0">
                    <a:pos x="241" y="104"/>
                  </a:cxn>
                  <a:cxn ang="0">
                    <a:pos x="239" y="104"/>
                  </a:cxn>
                  <a:cxn ang="0">
                    <a:pos x="237" y="104"/>
                  </a:cxn>
                  <a:cxn ang="0">
                    <a:pos x="236" y="116"/>
                  </a:cxn>
                  <a:cxn ang="0">
                    <a:pos x="232" y="127"/>
                  </a:cxn>
                  <a:cxn ang="0">
                    <a:pos x="228" y="139"/>
                  </a:cxn>
                  <a:cxn ang="0">
                    <a:pos x="222" y="148"/>
                  </a:cxn>
                  <a:cxn ang="0">
                    <a:pos x="217" y="157"/>
                  </a:cxn>
                  <a:cxn ang="0">
                    <a:pos x="209" y="165"/>
                  </a:cxn>
                  <a:cxn ang="0">
                    <a:pos x="201" y="173"/>
                  </a:cxn>
                  <a:cxn ang="0">
                    <a:pos x="192" y="180"/>
                  </a:cxn>
                  <a:cxn ang="0">
                    <a:pos x="194" y="182"/>
                  </a:cxn>
                  <a:cxn ang="0">
                    <a:pos x="196" y="182"/>
                  </a:cxn>
                </a:cxnLst>
                <a:rect l="0" t="0" r="r" b="b"/>
                <a:pathLst>
                  <a:path w="241" h="182">
                    <a:moveTo>
                      <a:pt x="38" y="0"/>
                    </a:moveTo>
                    <a:lnTo>
                      <a:pt x="31" y="10"/>
                    </a:lnTo>
                    <a:lnTo>
                      <a:pt x="23" y="19"/>
                    </a:lnTo>
                    <a:lnTo>
                      <a:pt x="17" y="29"/>
                    </a:lnTo>
                    <a:lnTo>
                      <a:pt x="12" y="40"/>
                    </a:lnTo>
                    <a:lnTo>
                      <a:pt x="6" y="51"/>
                    </a:lnTo>
                    <a:lnTo>
                      <a:pt x="4" y="63"/>
                    </a:lnTo>
                    <a:lnTo>
                      <a:pt x="2" y="76"/>
                    </a:lnTo>
                    <a:lnTo>
                      <a:pt x="0" y="87"/>
                    </a:lnTo>
                    <a:lnTo>
                      <a:pt x="0" y="93"/>
                    </a:lnTo>
                    <a:lnTo>
                      <a:pt x="2" y="97"/>
                    </a:lnTo>
                    <a:lnTo>
                      <a:pt x="4" y="97"/>
                    </a:lnTo>
                    <a:lnTo>
                      <a:pt x="6" y="99"/>
                    </a:lnTo>
                    <a:lnTo>
                      <a:pt x="4" y="93"/>
                    </a:lnTo>
                    <a:lnTo>
                      <a:pt x="4" y="87"/>
                    </a:lnTo>
                    <a:lnTo>
                      <a:pt x="6" y="76"/>
                    </a:lnTo>
                    <a:lnTo>
                      <a:pt x="8" y="65"/>
                    </a:lnTo>
                    <a:lnTo>
                      <a:pt x="10" y="53"/>
                    </a:lnTo>
                    <a:lnTo>
                      <a:pt x="14" y="42"/>
                    </a:lnTo>
                    <a:lnTo>
                      <a:pt x="19" y="30"/>
                    </a:lnTo>
                    <a:lnTo>
                      <a:pt x="25" y="21"/>
                    </a:lnTo>
                    <a:lnTo>
                      <a:pt x="33" y="11"/>
                    </a:lnTo>
                    <a:lnTo>
                      <a:pt x="40" y="4"/>
                    </a:lnTo>
                    <a:lnTo>
                      <a:pt x="40" y="2"/>
                    </a:lnTo>
                    <a:lnTo>
                      <a:pt x="38" y="0"/>
                    </a:lnTo>
                    <a:close/>
                    <a:moveTo>
                      <a:pt x="196" y="182"/>
                    </a:moveTo>
                    <a:lnTo>
                      <a:pt x="205" y="175"/>
                    </a:lnTo>
                    <a:lnTo>
                      <a:pt x="213" y="167"/>
                    </a:lnTo>
                    <a:lnTo>
                      <a:pt x="219" y="157"/>
                    </a:lnTo>
                    <a:lnTo>
                      <a:pt x="226" y="148"/>
                    </a:lnTo>
                    <a:lnTo>
                      <a:pt x="232" y="139"/>
                    </a:lnTo>
                    <a:lnTo>
                      <a:pt x="236" y="127"/>
                    </a:lnTo>
                    <a:lnTo>
                      <a:pt x="239" y="116"/>
                    </a:lnTo>
                    <a:lnTo>
                      <a:pt x="241" y="104"/>
                    </a:lnTo>
                    <a:lnTo>
                      <a:pt x="239" y="104"/>
                    </a:lnTo>
                    <a:lnTo>
                      <a:pt x="237" y="104"/>
                    </a:lnTo>
                    <a:lnTo>
                      <a:pt x="236" y="116"/>
                    </a:lnTo>
                    <a:lnTo>
                      <a:pt x="232" y="127"/>
                    </a:lnTo>
                    <a:lnTo>
                      <a:pt x="228" y="139"/>
                    </a:lnTo>
                    <a:lnTo>
                      <a:pt x="222" y="148"/>
                    </a:lnTo>
                    <a:lnTo>
                      <a:pt x="217" y="157"/>
                    </a:lnTo>
                    <a:lnTo>
                      <a:pt x="209" y="165"/>
                    </a:lnTo>
                    <a:lnTo>
                      <a:pt x="201" y="173"/>
                    </a:lnTo>
                    <a:lnTo>
                      <a:pt x="192" y="180"/>
                    </a:lnTo>
                    <a:lnTo>
                      <a:pt x="194" y="182"/>
                    </a:lnTo>
                    <a:lnTo>
                      <a:pt x="196" y="182"/>
                    </a:lnTo>
                    <a:close/>
                  </a:path>
                </a:pathLst>
              </a:custGeom>
              <a:solidFill>
                <a:srgbClr val="E6705A"/>
              </a:solidFill>
              <a:ln w="9525">
                <a:noFill/>
                <a:round/>
                <a:headEnd/>
                <a:tailEnd/>
              </a:ln>
            </p:spPr>
            <p:txBody>
              <a:bodyPr/>
              <a:lstStyle/>
              <a:p>
                <a:endParaRPr lang="en-US"/>
              </a:p>
            </p:txBody>
          </p:sp>
          <p:sp>
            <p:nvSpPr>
              <p:cNvPr id="179669" name="Freeform 469"/>
              <p:cNvSpPr>
                <a:spLocks noEditPoints="1"/>
              </p:cNvSpPr>
              <p:nvPr/>
            </p:nvSpPr>
            <p:spPr bwMode="auto">
              <a:xfrm>
                <a:off x="1426" y="1495"/>
                <a:ext cx="237" cy="180"/>
              </a:xfrm>
              <a:custGeom>
                <a:avLst/>
                <a:gdLst/>
                <a:ahLst/>
                <a:cxnLst>
                  <a:cxn ang="0">
                    <a:pos x="38" y="0"/>
                  </a:cxn>
                  <a:cxn ang="0">
                    <a:pos x="31" y="9"/>
                  </a:cxn>
                  <a:cxn ang="0">
                    <a:pos x="23" y="17"/>
                  </a:cxn>
                  <a:cxn ang="0">
                    <a:pos x="15" y="28"/>
                  </a:cxn>
                  <a:cxn ang="0">
                    <a:pos x="12" y="38"/>
                  </a:cxn>
                  <a:cxn ang="0">
                    <a:pos x="6" y="49"/>
                  </a:cxn>
                  <a:cxn ang="0">
                    <a:pos x="4" y="61"/>
                  </a:cxn>
                  <a:cxn ang="0">
                    <a:pos x="2" y="74"/>
                  </a:cxn>
                  <a:cxn ang="0">
                    <a:pos x="0" y="85"/>
                  </a:cxn>
                  <a:cxn ang="0">
                    <a:pos x="0" y="91"/>
                  </a:cxn>
                  <a:cxn ang="0">
                    <a:pos x="2" y="95"/>
                  </a:cxn>
                  <a:cxn ang="0">
                    <a:pos x="4" y="97"/>
                  </a:cxn>
                  <a:cxn ang="0">
                    <a:pos x="6" y="97"/>
                  </a:cxn>
                  <a:cxn ang="0">
                    <a:pos x="4" y="91"/>
                  </a:cxn>
                  <a:cxn ang="0">
                    <a:pos x="4" y="85"/>
                  </a:cxn>
                  <a:cxn ang="0">
                    <a:pos x="6" y="74"/>
                  </a:cxn>
                  <a:cxn ang="0">
                    <a:pos x="8" y="63"/>
                  </a:cxn>
                  <a:cxn ang="0">
                    <a:pos x="10" y="51"/>
                  </a:cxn>
                  <a:cxn ang="0">
                    <a:pos x="14" y="40"/>
                  </a:cxn>
                  <a:cxn ang="0">
                    <a:pos x="19" y="30"/>
                  </a:cxn>
                  <a:cxn ang="0">
                    <a:pos x="25" y="21"/>
                  </a:cxn>
                  <a:cxn ang="0">
                    <a:pos x="32" y="11"/>
                  </a:cxn>
                  <a:cxn ang="0">
                    <a:pos x="40" y="4"/>
                  </a:cxn>
                  <a:cxn ang="0">
                    <a:pos x="38" y="2"/>
                  </a:cxn>
                  <a:cxn ang="0">
                    <a:pos x="38" y="0"/>
                  </a:cxn>
                  <a:cxn ang="0">
                    <a:pos x="192" y="180"/>
                  </a:cxn>
                  <a:cxn ang="0">
                    <a:pos x="201" y="173"/>
                  </a:cxn>
                  <a:cxn ang="0">
                    <a:pos x="209" y="165"/>
                  </a:cxn>
                  <a:cxn ang="0">
                    <a:pos x="217" y="155"/>
                  </a:cxn>
                  <a:cxn ang="0">
                    <a:pos x="222" y="146"/>
                  </a:cxn>
                  <a:cxn ang="0">
                    <a:pos x="228" y="137"/>
                  </a:cxn>
                  <a:cxn ang="0">
                    <a:pos x="232" y="125"/>
                  </a:cxn>
                  <a:cxn ang="0">
                    <a:pos x="235" y="114"/>
                  </a:cxn>
                  <a:cxn ang="0">
                    <a:pos x="237" y="102"/>
                  </a:cxn>
                  <a:cxn ang="0">
                    <a:pos x="235" y="102"/>
                  </a:cxn>
                  <a:cxn ang="0">
                    <a:pos x="234" y="102"/>
                  </a:cxn>
                  <a:cxn ang="0">
                    <a:pos x="232" y="114"/>
                  </a:cxn>
                  <a:cxn ang="0">
                    <a:pos x="228" y="125"/>
                  </a:cxn>
                  <a:cxn ang="0">
                    <a:pos x="224" y="135"/>
                  </a:cxn>
                  <a:cxn ang="0">
                    <a:pos x="218" y="144"/>
                  </a:cxn>
                  <a:cxn ang="0">
                    <a:pos x="213" y="154"/>
                  </a:cxn>
                  <a:cxn ang="0">
                    <a:pos x="205" y="163"/>
                  </a:cxn>
                  <a:cxn ang="0">
                    <a:pos x="198" y="171"/>
                  </a:cxn>
                  <a:cxn ang="0">
                    <a:pos x="188" y="178"/>
                  </a:cxn>
                  <a:cxn ang="0">
                    <a:pos x="190" y="178"/>
                  </a:cxn>
                  <a:cxn ang="0">
                    <a:pos x="192" y="180"/>
                  </a:cxn>
                </a:cxnLst>
                <a:rect l="0" t="0" r="r" b="b"/>
                <a:pathLst>
                  <a:path w="237" h="180">
                    <a:moveTo>
                      <a:pt x="38" y="0"/>
                    </a:moveTo>
                    <a:lnTo>
                      <a:pt x="31" y="9"/>
                    </a:lnTo>
                    <a:lnTo>
                      <a:pt x="23" y="17"/>
                    </a:lnTo>
                    <a:lnTo>
                      <a:pt x="15" y="28"/>
                    </a:lnTo>
                    <a:lnTo>
                      <a:pt x="12" y="38"/>
                    </a:lnTo>
                    <a:lnTo>
                      <a:pt x="6" y="49"/>
                    </a:lnTo>
                    <a:lnTo>
                      <a:pt x="4" y="61"/>
                    </a:lnTo>
                    <a:lnTo>
                      <a:pt x="2" y="74"/>
                    </a:lnTo>
                    <a:lnTo>
                      <a:pt x="0" y="85"/>
                    </a:lnTo>
                    <a:lnTo>
                      <a:pt x="0" y="91"/>
                    </a:lnTo>
                    <a:lnTo>
                      <a:pt x="2" y="95"/>
                    </a:lnTo>
                    <a:lnTo>
                      <a:pt x="4" y="97"/>
                    </a:lnTo>
                    <a:lnTo>
                      <a:pt x="6" y="97"/>
                    </a:lnTo>
                    <a:lnTo>
                      <a:pt x="4" y="91"/>
                    </a:lnTo>
                    <a:lnTo>
                      <a:pt x="4" y="85"/>
                    </a:lnTo>
                    <a:lnTo>
                      <a:pt x="6" y="74"/>
                    </a:lnTo>
                    <a:lnTo>
                      <a:pt x="8" y="63"/>
                    </a:lnTo>
                    <a:lnTo>
                      <a:pt x="10" y="51"/>
                    </a:lnTo>
                    <a:lnTo>
                      <a:pt x="14" y="40"/>
                    </a:lnTo>
                    <a:lnTo>
                      <a:pt x="19" y="30"/>
                    </a:lnTo>
                    <a:lnTo>
                      <a:pt x="25" y="21"/>
                    </a:lnTo>
                    <a:lnTo>
                      <a:pt x="32" y="11"/>
                    </a:lnTo>
                    <a:lnTo>
                      <a:pt x="40" y="4"/>
                    </a:lnTo>
                    <a:lnTo>
                      <a:pt x="38" y="2"/>
                    </a:lnTo>
                    <a:lnTo>
                      <a:pt x="38" y="0"/>
                    </a:lnTo>
                    <a:close/>
                    <a:moveTo>
                      <a:pt x="192" y="180"/>
                    </a:moveTo>
                    <a:lnTo>
                      <a:pt x="201" y="173"/>
                    </a:lnTo>
                    <a:lnTo>
                      <a:pt x="209" y="165"/>
                    </a:lnTo>
                    <a:lnTo>
                      <a:pt x="217" y="155"/>
                    </a:lnTo>
                    <a:lnTo>
                      <a:pt x="222" y="146"/>
                    </a:lnTo>
                    <a:lnTo>
                      <a:pt x="228" y="137"/>
                    </a:lnTo>
                    <a:lnTo>
                      <a:pt x="232" y="125"/>
                    </a:lnTo>
                    <a:lnTo>
                      <a:pt x="235" y="114"/>
                    </a:lnTo>
                    <a:lnTo>
                      <a:pt x="237" y="102"/>
                    </a:lnTo>
                    <a:lnTo>
                      <a:pt x="235" y="102"/>
                    </a:lnTo>
                    <a:lnTo>
                      <a:pt x="234" y="102"/>
                    </a:lnTo>
                    <a:lnTo>
                      <a:pt x="232" y="114"/>
                    </a:lnTo>
                    <a:lnTo>
                      <a:pt x="228" y="125"/>
                    </a:lnTo>
                    <a:lnTo>
                      <a:pt x="224" y="135"/>
                    </a:lnTo>
                    <a:lnTo>
                      <a:pt x="218" y="144"/>
                    </a:lnTo>
                    <a:lnTo>
                      <a:pt x="213" y="154"/>
                    </a:lnTo>
                    <a:lnTo>
                      <a:pt x="205" y="163"/>
                    </a:lnTo>
                    <a:lnTo>
                      <a:pt x="198" y="171"/>
                    </a:lnTo>
                    <a:lnTo>
                      <a:pt x="188" y="178"/>
                    </a:lnTo>
                    <a:lnTo>
                      <a:pt x="190" y="178"/>
                    </a:lnTo>
                    <a:lnTo>
                      <a:pt x="192" y="180"/>
                    </a:lnTo>
                    <a:close/>
                  </a:path>
                </a:pathLst>
              </a:custGeom>
              <a:solidFill>
                <a:srgbClr val="E7725C"/>
              </a:solidFill>
              <a:ln w="9525">
                <a:noFill/>
                <a:round/>
                <a:headEnd/>
                <a:tailEnd/>
              </a:ln>
            </p:spPr>
            <p:txBody>
              <a:bodyPr/>
              <a:lstStyle/>
              <a:p>
                <a:endParaRPr lang="en-US"/>
              </a:p>
            </p:txBody>
          </p:sp>
          <p:sp>
            <p:nvSpPr>
              <p:cNvPr id="179670" name="Freeform 470"/>
              <p:cNvSpPr>
                <a:spLocks noEditPoints="1"/>
              </p:cNvSpPr>
              <p:nvPr/>
            </p:nvSpPr>
            <p:spPr bwMode="auto">
              <a:xfrm>
                <a:off x="1428" y="1497"/>
                <a:ext cx="233" cy="176"/>
              </a:xfrm>
              <a:custGeom>
                <a:avLst/>
                <a:gdLst/>
                <a:ahLst/>
                <a:cxnLst>
                  <a:cxn ang="0">
                    <a:pos x="36" y="0"/>
                  </a:cxn>
                  <a:cxn ang="0">
                    <a:pos x="29" y="7"/>
                  </a:cxn>
                  <a:cxn ang="0">
                    <a:pos x="21" y="17"/>
                  </a:cxn>
                  <a:cxn ang="0">
                    <a:pos x="15" y="26"/>
                  </a:cxn>
                  <a:cxn ang="0">
                    <a:pos x="10" y="38"/>
                  </a:cxn>
                  <a:cxn ang="0">
                    <a:pos x="6" y="49"/>
                  </a:cxn>
                  <a:cxn ang="0">
                    <a:pos x="4" y="61"/>
                  </a:cxn>
                  <a:cxn ang="0">
                    <a:pos x="2" y="72"/>
                  </a:cxn>
                  <a:cxn ang="0">
                    <a:pos x="0" y="83"/>
                  </a:cxn>
                  <a:cxn ang="0">
                    <a:pos x="0" y="89"/>
                  </a:cxn>
                  <a:cxn ang="0">
                    <a:pos x="2" y="95"/>
                  </a:cxn>
                  <a:cxn ang="0">
                    <a:pos x="4" y="95"/>
                  </a:cxn>
                  <a:cxn ang="0">
                    <a:pos x="6" y="95"/>
                  </a:cxn>
                  <a:cxn ang="0">
                    <a:pos x="4" y="89"/>
                  </a:cxn>
                  <a:cxn ang="0">
                    <a:pos x="4" y="83"/>
                  </a:cxn>
                  <a:cxn ang="0">
                    <a:pos x="6" y="72"/>
                  </a:cxn>
                  <a:cxn ang="0">
                    <a:pos x="8" y="61"/>
                  </a:cxn>
                  <a:cxn ang="0">
                    <a:pos x="10" y="49"/>
                  </a:cxn>
                  <a:cxn ang="0">
                    <a:pos x="13" y="40"/>
                  </a:cxn>
                  <a:cxn ang="0">
                    <a:pos x="19" y="28"/>
                  </a:cxn>
                  <a:cxn ang="0">
                    <a:pos x="25" y="21"/>
                  </a:cxn>
                  <a:cxn ang="0">
                    <a:pos x="30" y="11"/>
                  </a:cxn>
                  <a:cxn ang="0">
                    <a:pos x="38" y="4"/>
                  </a:cxn>
                  <a:cxn ang="0">
                    <a:pos x="38" y="2"/>
                  </a:cxn>
                  <a:cxn ang="0">
                    <a:pos x="36" y="0"/>
                  </a:cxn>
                  <a:cxn ang="0">
                    <a:pos x="188" y="176"/>
                  </a:cxn>
                  <a:cxn ang="0">
                    <a:pos x="197" y="169"/>
                  </a:cxn>
                  <a:cxn ang="0">
                    <a:pos x="205" y="161"/>
                  </a:cxn>
                  <a:cxn ang="0">
                    <a:pos x="213" y="153"/>
                  </a:cxn>
                  <a:cxn ang="0">
                    <a:pos x="218" y="144"/>
                  </a:cxn>
                  <a:cxn ang="0">
                    <a:pos x="224" y="135"/>
                  </a:cxn>
                  <a:cxn ang="0">
                    <a:pos x="228" y="123"/>
                  </a:cxn>
                  <a:cxn ang="0">
                    <a:pos x="232" y="112"/>
                  </a:cxn>
                  <a:cxn ang="0">
                    <a:pos x="233" y="100"/>
                  </a:cxn>
                  <a:cxn ang="0">
                    <a:pos x="232" y="100"/>
                  </a:cxn>
                  <a:cxn ang="0">
                    <a:pos x="230" y="100"/>
                  </a:cxn>
                  <a:cxn ang="0">
                    <a:pos x="228" y="112"/>
                  </a:cxn>
                  <a:cxn ang="0">
                    <a:pos x="224" y="123"/>
                  </a:cxn>
                  <a:cxn ang="0">
                    <a:pos x="220" y="133"/>
                  </a:cxn>
                  <a:cxn ang="0">
                    <a:pos x="215" y="142"/>
                  </a:cxn>
                  <a:cxn ang="0">
                    <a:pos x="209" y="152"/>
                  </a:cxn>
                  <a:cxn ang="0">
                    <a:pos x="201" y="159"/>
                  </a:cxn>
                  <a:cxn ang="0">
                    <a:pos x="194" y="167"/>
                  </a:cxn>
                  <a:cxn ang="0">
                    <a:pos x="184" y="174"/>
                  </a:cxn>
                  <a:cxn ang="0">
                    <a:pos x="186" y="176"/>
                  </a:cxn>
                  <a:cxn ang="0">
                    <a:pos x="188" y="176"/>
                  </a:cxn>
                </a:cxnLst>
                <a:rect l="0" t="0" r="r" b="b"/>
                <a:pathLst>
                  <a:path w="233" h="176">
                    <a:moveTo>
                      <a:pt x="36" y="0"/>
                    </a:moveTo>
                    <a:lnTo>
                      <a:pt x="29" y="7"/>
                    </a:lnTo>
                    <a:lnTo>
                      <a:pt x="21" y="17"/>
                    </a:lnTo>
                    <a:lnTo>
                      <a:pt x="15" y="26"/>
                    </a:lnTo>
                    <a:lnTo>
                      <a:pt x="10" y="38"/>
                    </a:lnTo>
                    <a:lnTo>
                      <a:pt x="6" y="49"/>
                    </a:lnTo>
                    <a:lnTo>
                      <a:pt x="4" y="61"/>
                    </a:lnTo>
                    <a:lnTo>
                      <a:pt x="2" y="72"/>
                    </a:lnTo>
                    <a:lnTo>
                      <a:pt x="0" y="83"/>
                    </a:lnTo>
                    <a:lnTo>
                      <a:pt x="0" y="89"/>
                    </a:lnTo>
                    <a:lnTo>
                      <a:pt x="2" y="95"/>
                    </a:lnTo>
                    <a:lnTo>
                      <a:pt x="4" y="95"/>
                    </a:lnTo>
                    <a:lnTo>
                      <a:pt x="6" y="95"/>
                    </a:lnTo>
                    <a:lnTo>
                      <a:pt x="4" y="89"/>
                    </a:lnTo>
                    <a:lnTo>
                      <a:pt x="4" y="83"/>
                    </a:lnTo>
                    <a:lnTo>
                      <a:pt x="6" y="72"/>
                    </a:lnTo>
                    <a:lnTo>
                      <a:pt x="8" y="61"/>
                    </a:lnTo>
                    <a:lnTo>
                      <a:pt x="10" y="49"/>
                    </a:lnTo>
                    <a:lnTo>
                      <a:pt x="13" y="40"/>
                    </a:lnTo>
                    <a:lnTo>
                      <a:pt x="19" y="28"/>
                    </a:lnTo>
                    <a:lnTo>
                      <a:pt x="25" y="21"/>
                    </a:lnTo>
                    <a:lnTo>
                      <a:pt x="30" y="11"/>
                    </a:lnTo>
                    <a:lnTo>
                      <a:pt x="38" y="4"/>
                    </a:lnTo>
                    <a:lnTo>
                      <a:pt x="38" y="2"/>
                    </a:lnTo>
                    <a:lnTo>
                      <a:pt x="36" y="0"/>
                    </a:lnTo>
                    <a:close/>
                    <a:moveTo>
                      <a:pt x="188" y="176"/>
                    </a:moveTo>
                    <a:lnTo>
                      <a:pt x="197" y="169"/>
                    </a:lnTo>
                    <a:lnTo>
                      <a:pt x="205" y="161"/>
                    </a:lnTo>
                    <a:lnTo>
                      <a:pt x="213" y="153"/>
                    </a:lnTo>
                    <a:lnTo>
                      <a:pt x="218" y="144"/>
                    </a:lnTo>
                    <a:lnTo>
                      <a:pt x="224" y="135"/>
                    </a:lnTo>
                    <a:lnTo>
                      <a:pt x="228" y="123"/>
                    </a:lnTo>
                    <a:lnTo>
                      <a:pt x="232" y="112"/>
                    </a:lnTo>
                    <a:lnTo>
                      <a:pt x="233" y="100"/>
                    </a:lnTo>
                    <a:lnTo>
                      <a:pt x="232" y="100"/>
                    </a:lnTo>
                    <a:lnTo>
                      <a:pt x="230" y="100"/>
                    </a:lnTo>
                    <a:lnTo>
                      <a:pt x="228" y="112"/>
                    </a:lnTo>
                    <a:lnTo>
                      <a:pt x="224" y="123"/>
                    </a:lnTo>
                    <a:lnTo>
                      <a:pt x="220" y="133"/>
                    </a:lnTo>
                    <a:lnTo>
                      <a:pt x="215" y="142"/>
                    </a:lnTo>
                    <a:lnTo>
                      <a:pt x="209" y="152"/>
                    </a:lnTo>
                    <a:lnTo>
                      <a:pt x="201" y="159"/>
                    </a:lnTo>
                    <a:lnTo>
                      <a:pt x="194" y="167"/>
                    </a:lnTo>
                    <a:lnTo>
                      <a:pt x="184" y="174"/>
                    </a:lnTo>
                    <a:lnTo>
                      <a:pt x="186" y="176"/>
                    </a:lnTo>
                    <a:lnTo>
                      <a:pt x="188" y="176"/>
                    </a:lnTo>
                    <a:close/>
                  </a:path>
                </a:pathLst>
              </a:custGeom>
              <a:solidFill>
                <a:srgbClr val="E7745E"/>
              </a:solidFill>
              <a:ln w="9525">
                <a:noFill/>
                <a:round/>
                <a:headEnd/>
                <a:tailEnd/>
              </a:ln>
            </p:spPr>
            <p:txBody>
              <a:bodyPr/>
              <a:lstStyle/>
              <a:p>
                <a:endParaRPr lang="en-US"/>
              </a:p>
            </p:txBody>
          </p:sp>
          <p:sp>
            <p:nvSpPr>
              <p:cNvPr id="179671" name="Freeform 471"/>
              <p:cNvSpPr>
                <a:spLocks noEditPoints="1"/>
              </p:cNvSpPr>
              <p:nvPr/>
            </p:nvSpPr>
            <p:spPr bwMode="auto">
              <a:xfrm>
                <a:off x="1430" y="1499"/>
                <a:ext cx="230" cy="174"/>
              </a:xfrm>
              <a:custGeom>
                <a:avLst/>
                <a:gdLst/>
                <a:ahLst/>
                <a:cxnLst>
                  <a:cxn ang="0">
                    <a:pos x="36" y="0"/>
                  </a:cxn>
                  <a:cxn ang="0">
                    <a:pos x="28" y="7"/>
                  </a:cxn>
                  <a:cxn ang="0">
                    <a:pos x="21" y="17"/>
                  </a:cxn>
                  <a:cxn ang="0">
                    <a:pos x="15" y="26"/>
                  </a:cxn>
                  <a:cxn ang="0">
                    <a:pos x="10" y="36"/>
                  </a:cxn>
                  <a:cxn ang="0">
                    <a:pos x="6" y="47"/>
                  </a:cxn>
                  <a:cxn ang="0">
                    <a:pos x="4" y="59"/>
                  </a:cxn>
                  <a:cxn ang="0">
                    <a:pos x="2" y="70"/>
                  </a:cxn>
                  <a:cxn ang="0">
                    <a:pos x="0" y="81"/>
                  </a:cxn>
                  <a:cxn ang="0">
                    <a:pos x="0" y="87"/>
                  </a:cxn>
                  <a:cxn ang="0">
                    <a:pos x="2" y="93"/>
                  </a:cxn>
                  <a:cxn ang="0">
                    <a:pos x="4" y="93"/>
                  </a:cxn>
                  <a:cxn ang="0">
                    <a:pos x="6" y="95"/>
                  </a:cxn>
                  <a:cxn ang="0">
                    <a:pos x="4" y="87"/>
                  </a:cxn>
                  <a:cxn ang="0">
                    <a:pos x="4" y="81"/>
                  </a:cxn>
                  <a:cxn ang="0">
                    <a:pos x="6" y="70"/>
                  </a:cxn>
                  <a:cxn ang="0">
                    <a:pos x="8" y="59"/>
                  </a:cxn>
                  <a:cxn ang="0">
                    <a:pos x="10" y="49"/>
                  </a:cxn>
                  <a:cxn ang="0">
                    <a:pos x="13" y="38"/>
                  </a:cxn>
                  <a:cxn ang="0">
                    <a:pos x="19" y="28"/>
                  </a:cxn>
                  <a:cxn ang="0">
                    <a:pos x="25" y="19"/>
                  </a:cxn>
                  <a:cxn ang="0">
                    <a:pos x="30" y="11"/>
                  </a:cxn>
                  <a:cxn ang="0">
                    <a:pos x="38" y="4"/>
                  </a:cxn>
                  <a:cxn ang="0">
                    <a:pos x="36" y="2"/>
                  </a:cxn>
                  <a:cxn ang="0">
                    <a:pos x="36" y="0"/>
                  </a:cxn>
                  <a:cxn ang="0">
                    <a:pos x="184" y="174"/>
                  </a:cxn>
                  <a:cxn ang="0">
                    <a:pos x="194" y="167"/>
                  </a:cxn>
                  <a:cxn ang="0">
                    <a:pos x="201" y="159"/>
                  </a:cxn>
                  <a:cxn ang="0">
                    <a:pos x="209" y="150"/>
                  </a:cxn>
                  <a:cxn ang="0">
                    <a:pos x="214" y="140"/>
                  </a:cxn>
                  <a:cxn ang="0">
                    <a:pos x="220" y="131"/>
                  </a:cxn>
                  <a:cxn ang="0">
                    <a:pos x="224" y="121"/>
                  </a:cxn>
                  <a:cxn ang="0">
                    <a:pos x="228" y="110"/>
                  </a:cxn>
                  <a:cxn ang="0">
                    <a:pos x="230" y="98"/>
                  </a:cxn>
                  <a:cxn ang="0">
                    <a:pos x="228" y="98"/>
                  </a:cxn>
                  <a:cxn ang="0">
                    <a:pos x="226" y="98"/>
                  </a:cxn>
                  <a:cxn ang="0">
                    <a:pos x="224" y="110"/>
                  </a:cxn>
                  <a:cxn ang="0">
                    <a:pos x="220" y="121"/>
                  </a:cxn>
                  <a:cxn ang="0">
                    <a:pos x="216" y="131"/>
                  </a:cxn>
                  <a:cxn ang="0">
                    <a:pos x="211" y="140"/>
                  </a:cxn>
                  <a:cxn ang="0">
                    <a:pos x="205" y="150"/>
                  </a:cxn>
                  <a:cxn ang="0">
                    <a:pos x="197" y="157"/>
                  </a:cxn>
                  <a:cxn ang="0">
                    <a:pos x="190" y="165"/>
                  </a:cxn>
                  <a:cxn ang="0">
                    <a:pos x="182" y="172"/>
                  </a:cxn>
                  <a:cxn ang="0">
                    <a:pos x="182" y="172"/>
                  </a:cxn>
                  <a:cxn ang="0">
                    <a:pos x="184" y="174"/>
                  </a:cxn>
                </a:cxnLst>
                <a:rect l="0" t="0" r="r" b="b"/>
                <a:pathLst>
                  <a:path w="230" h="174">
                    <a:moveTo>
                      <a:pt x="36" y="0"/>
                    </a:moveTo>
                    <a:lnTo>
                      <a:pt x="28" y="7"/>
                    </a:lnTo>
                    <a:lnTo>
                      <a:pt x="21" y="17"/>
                    </a:lnTo>
                    <a:lnTo>
                      <a:pt x="15" y="26"/>
                    </a:lnTo>
                    <a:lnTo>
                      <a:pt x="10" y="36"/>
                    </a:lnTo>
                    <a:lnTo>
                      <a:pt x="6" y="47"/>
                    </a:lnTo>
                    <a:lnTo>
                      <a:pt x="4" y="59"/>
                    </a:lnTo>
                    <a:lnTo>
                      <a:pt x="2" y="70"/>
                    </a:lnTo>
                    <a:lnTo>
                      <a:pt x="0" y="81"/>
                    </a:lnTo>
                    <a:lnTo>
                      <a:pt x="0" y="87"/>
                    </a:lnTo>
                    <a:lnTo>
                      <a:pt x="2" y="93"/>
                    </a:lnTo>
                    <a:lnTo>
                      <a:pt x="4" y="93"/>
                    </a:lnTo>
                    <a:lnTo>
                      <a:pt x="6" y="95"/>
                    </a:lnTo>
                    <a:lnTo>
                      <a:pt x="4" y="87"/>
                    </a:lnTo>
                    <a:lnTo>
                      <a:pt x="4" y="81"/>
                    </a:lnTo>
                    <a:lnTo>
                      <a:pt x="6" y="70"/>
                    </a:lnTo>
                    <a:lnTo>
                      <a:pt x="8" y="59"/>
                    </a:lnTo>
                    <a:lnTo>
                      <a:pt x="10" y="49"/>
                    </a:lnTo>
                    <a:lnTo>
                      <a:pt x="13" y="38"/>
                    </a:lnTo>
                    <a:lnTo>
                      <a:pt x="19" y="28"/>
                    </a:lnTo>
                    <a:lnTo>
                      <a:pt x="25" y="19"/>
                    </a:lnTo>
                    <a:lnTo>
                      <a:pt x="30" y="11"/>
                    </a:lnTo>
                    <a:lnTo>
                      <a:pt x="38" y="4"/>
                    </a:lnTo>
                    <a:lnTo>
                      <a:pt x="36" y="2"/>
                    </a:lnTo>
                    <a:lnTo>
                      <a:pt x="36" y="0"/>
                    </a:lnTo>
                    <a:close/>
                    <a:moveTo>
                      <a:pt x="184" y="174"/>
                    </a:moveTo>
                    <a:lnTo>
                      <a:pt x="194" y="167"/>
                    </a:lnTo>
                    <a:lnTo>
                      <a:pt x="201" y="159"/>
                    </a:lnTo>
                    <a:lnTo>
                      <a:pt x="209" y="150"/>
                    </a:lnTo>
                    <a:lnTo>
                      <a:pt x="214" y="140"/>
                    </a:lnTo>
                    <a:lnTo>
                      <a:pt x="220" y="131"/>
                    </a:lnTo>
                    <a:lnTo>
                      <a:pt x="224" y="121"/>
                    </a:lnTo>
                    <a:lnTo>
                      <a:pt x="228" y="110"/>
                    </a:lnTo>
                    <a:lnTo>
                      <a:pt x="230" y="98"/>
                    </a:lnTo>
                    <a:lnTo>
                      <a:pt x="228" y="98"/>
                    </a:lnTo>
                    <a:lnTo>
                      <a:pt x="226" y="98"/>
                    </a:lnTo>
                    <a:lnTo>
                      <a:pt x="224" y="110"/>
                    </a:lnTo>
                    <a:lnTo>
                      <a:pt x="220" y="121"/>
                    </a:lnTo>
                    <a:lnTo>
                      <a:pt x="216" y="131"/>
                    </a:lnTo>
                    <a:lnTo>
                      <a:pt x="211" y="140"/>
                    </a:lnTo>
                    <a:lnTo>
                      <a:pt x="205" y="150"/>
                    </a:lnTo>
                    <a:lnTo>
                      <a:pt x="197" y="157"/>
                    </a:lnTo>
                    <a:lnTo>
                      <a:pt x="190" y="165"/>
                    </a:lnTo>
                    <a:lnTo>
                      <a:pt x="182" y="172"/>
                    </a:lnTo>
                    <a:lnTo>
                      <a:pt x="182" y="172"/>
                    </a:lnTo>
                    <a:lnTo>
                      <a:pt x="184" y="174"/>
                    </a:lnTo>
                    <a:close/>
                  </a:path>
                </a:pathLst>
              </a:custGeom>
              <a:solidFill>
                <a:srgbClr val="E7755F"/>
              </a:solidFill>
              <a:ln w="9525">
                <a:noFill/>
                <a:round/>
                <a:headEnd/>
                <a:tailEnd/>
              </a:ln>
            </p:spPr>
            <p:txBody>
              <a:bodyPr/>
              <a:lstStyle/>
              <a:p>
                <a:endParaRPr lang="en-US"/>
              </a:p>
            </p:txBody>
          </p:sp>
          <p:sp>
            <p:nvSpPr>
              <p:cNvPr id="179672" name="Freeform 472"/>
              <p:cNvSpPr>
                <a:spLocks noEditPoints="1"/>
              </p:cNvSpPr>
              <p:nvPr/>
            </p:nvSpPr>
            <p:spPr bwMode="auto">
              <a:xfrm>
                <a:off x="1432" y="1501"/>
                <a:ext cx="226" cy="170"/>
              </a:xfrm>
              <a:custGeom>
                <a:avLst/>
                <a:gdLst/>
                <a:ahLst/>
                <a:cxnLst>
                  <a:cxn ang="0">
                    <a:pos x="34" y="0"/>
                  </a:cxn>
                  <a:cxn ang="0">
                    <a:pos x="26" y="7"/>
                  </a:cxn>
                  <a:cxn ang="0">
                    <a:pos x="21" y="17"/>
                  </a:cxn>
                  <a:cxn ang="0">
                    <a:pos x="15" y="24"/>
                  </a:cxn>
                  <a:cxn ang="0">
                    <a:pos x="9" y="36"/>
                  </a:cxn>
                  <a:cxn ang="0">
                    <a:pos x="6" y="45"/>
                  </a:cxn>
                  <a:cxn ang="0">
                    <a:pos x="4" y="57"/>
                  </a:cxn>
                  <a:cxn ang="0">
                    <a:pos x="2" y="68"/>
                  </a:cxn>
                  <a:cxn ang="0">
                    <a:pos x="0" y="79"/>
                  </a:cxn>
                  <a:cxn ang="0">
                    <a:pos x="0" y="85"/>
                  </a:cxn>
                  <a:cxn ang="0">
                    <a:pos x="2" y="91"/>
                  </a:cxn>
                  <a:cxn ang="0">
                    <a:pos x="4" y="93"/>
                  </a:cxn>
                  <a:cxn ang="0">
                    <a:pos x="6" y="93"/>
                  </a:cxn>
                  <a:cxn ang="0">
                    <a:pos x="4" y="87"/>
                  </a:cxn>
                  <a:cxn ang="0">
                    <a:pos x="4" y="79"/>
                  </a:cxn>
                  <a:cxn ang="0">
                    <a:pos x="6" y="68"/>
                  </a:cxn>
                  <a:cxn ang="0">
                    <a:pos x="6" y="58"/>
                  </a:cxn>
                  <a:cxn ang="0">
                    <a:pos x="9" y="47"/>
                  </a:cxn>
                  <a:cxn ang="0">
                    <a:pos x="13" y="38"/>
                  </a:cxn>
                  <a:cxn ang="0">
                    <a:pos x="17" y="28"/>
                  </a:cxn>
                  <a:cxn ang="0">
                    <a:pos x="23" y="19"/>
                  </a:cxn>
                  <a:cxn ang="0">
                    <a:pos x="30" y="11"/>
                  </a:cxn>
                  <a:cxn ang="0">
                    <a:pos x="36" y="3"/>
                  </a:cxn>
                  <a:cxn ang="0">
                    <a:pos x="36" y="2"/>
                  </a:cxn>
                  <a:cxn ang="0">
                    <a:pos x="34" y="0"/>
                  </a:cxn>
                  <a:cxn ang="0">
                    <a:pos x="180" y="170"/>
                  </a:cxn>
                  <a:cxn ang="0">
                    <a:pos x="190" y="163"/>
                  </a:cxn>
                  <a:cxn ang="0">
                    <a:pos x="197" y="155"/>
                  </a:cxn>
                  <a:cxn ang="0">
                    <a:pos x="205" y="148"/>
                  </a:cxn>
                  <a:cxn ang="0">
                    <a:pos x="211" y="138"/>
                  </a:cxn>
                  <a:cxn ang="0">
                    <a:pos x="216" y="129"/>
                  </a:cxn>
                  <a:cxn ang="0">
                    <a:pos x="220" y="119"/>
                  </a:cxn>
                  <a:cxn ang="0">
                    <a:pos x="224" y="108"/>
                  </a:cxn>
                  <a:cxn ang="0">
                    <a:pos x="226" y="96"/>
                  </a:cxn>
                  <a:cxn ang="0">
                    <a:pos x="224" y="96"/>
                  </a:cxn>
                  <a:cxn ang="0">
                    <a:pos x="222" y="96"/>
                  </a:cxn>
                  <a:cxn ang="0">
                    <a:pos x="220" y="108"/>
                  </a:cxn>
                  <a:cxn ang="0">
                    <a:pos x="216" y="119"/>
                  </a:cxn>
                  <a:cxn ang="0">
                    <a:pos x="212" y="129"/>
                  </a:cxn>
                  <a:cxn ang="0">
                    <a:pos x="207" y="138"/>
                  </a:cxn>
                  <a:cxn ang="0">
                    <a:pos x="201" y="146"/>
                  </a:cxn>
                  <a:cxn ang="0">
                    <a:pos x="193" y="155"/>
                  </a:cxn>
                  <a:cxn ang="0">
                    <a:pos x="186" y="161"/>
                  </a:cxn>
                  <a:cxn ang="0">
                    <a:pos x="178" y="168"/>
                  </a:cxn>
                  <a:cxn ang="0">
                    <a:pos x="180" y="170"/>
                  </a:cxn>
                  <a:cxn ang="0">
                    <a:pos x="180" y="170"/>
                  </a:cxn>
                </a:cxnLst>
                <a:rect l="0" t="0" r="r" b="b"/>
                <a:pathLst>
                  <a:path w="226" h="170">
                    <a:moveTo>
                      <a:pt x="34" y="0"/>
                    </a:moveTo>
                    <a:lnTo>
                      <a:pt x="26" y="7"/>
                    </a:lnTo>
                    <a:lnTo>
                      <a:pt x="21" y="17"/>
                    </a:lnTo>
                    <a:lnTo>
                      <a:pt x="15" y="24"/>
                    </a:lnTo>
                    <a:lnTo>
                      <a:pt x="9" y="36"/>
                    </a:lnTo>
                    <a:lnTo>
                      <a:pt x="6" y="45"/>
                    </a:lnTo>
                    <a:lnTo>
                      <a:pt x="4" y="57"/>
                    </a:lnTo>
                    <a:lnTo>
                      <a:pt x="2" y="68"/>
                    </a:lnTo>
                    <a:lnTo>
                      <a:pt x="0" y="79"/>
                    </a:lnTo>
                    <a:lnTo>
                      <a:pt x="0" y="85"/>
                    </a:lnTo>
                    <a:lnTo>
                      <a:pt x="2" y="91"/>
                    </a:lnTo>
                    <a:lnTo>
                      <a:pt x="4" y="93"/>
                    </a:lnTo>
                    <a:lnTo>
                      <a:pt x="6" y="93"/>
                    </a:lnTo>
                    <a:lnTo>
                      <a:pt x="4" y="87"/>
                    </a:lnTo>
                    <a:lnTo>
                      <a:pt x="4" y="79"/>
                    </a:lnTo>
                    <a:lnTo>
                      <a:pt x="6" y="68"/>
                    </a:lnTo>
                    <a:lnTo>
                      <a:pt x="6" y="58"/>
                    </a:lnTo>
                    <a:lnTo>
                      <a:pt x="9" y="47"/>
                    </a:lnTo>
                    <a:lnTo>
                      <a:pt x="13" y="38"/>
                    </a:lnTo>
                    <a:lnTo>
                      <a:pt x="17" y="28"/>
                    </a:lnTo>
                    <a:lnTo>
                      <a:pt x="23" y="19"/>
                    </a:lnTo>
                    <a:lnTo>
                      <a:pt x="30" y="11"/>
                    </a:lnTo>
                    <a:lnTo>
                      <a:pt x="36" y="3"/>
                    </a:lnTo>
                    <a:lnTo>
                      <a:pt x="36" y="2"/>
                    </a:lnTo>
                    <a:lnTo>
                      <a:pt x="34" y="0"/>
                    </a:lnTo>
                    <a:close/>
                    <a:moveTo>
                      <a:pt x="180" y="170"/>
                    </a:moveTo>
                    <a:lnTo>
                      <a:pt x="190" y="163"/>
                    </a:lnTo>
                    <a:lnTo>
                      <a:pt x="197" y="155"/>
                    </a:lnTo>
                    <a:lnTo>
                      <a:pt x="205" y="148"/>
                    </a:lnTo>
                    <a:lnTo>
                      <a:pt x="211" y="138"/>
                    </a:lnTo>
                    <a:lnTo>
                      <a:pt x="216" y="129"/>
                    </a:lnTo>
                    <a:lnTo>
                      <a:pt x="220" y="119"/>
                    </a:lnTo>
                    <a:lnTo>
                      <a:pt x="224" y="108"/>
                    </a:lnTo>
                    <a:lnTo>
                      <a:pt x="226" y="96"/>
                    </a:lnTo>
                    <a:lnTo>
                      <a:pt x="224" y="96"/>
                    </a:lnTo>
                    <a:lnTo>
                      <a:pt x="222" y="96"/>
                    </a:lnTo>
                    <a:lnTo>
                      <a:pt x="220" y="108"/>
                    </a:lnTo>
                    <a:lnTo>
                      <a:pt x="216" y="119"/>
                    </a:lnTo>
                    <a:lnTo>
                      <a:pt x="212" y="129"/>
                    </a:lnTo>
                    <a:lnTo>
                      <a:pt x="207" y="138"/>
                    </a:lnTo>
                    <a:lnTo>
                      <a:pt x="201" y="146"/>
                    </a:lnTo>
                    <a:lnTo>
                      <a:pt x="193" y="155"/>
                    </a:lnTo>
                    <a:lnTo>
                      <a:pt x="186" y="161"/>
                    </a:lnTo>
                    <a:lnTo>
                      <a:pt x="178" y="168"/>
                    </a:lnTo>
                    <a:lnTo>
                      <a:pt x="180" y="170"/>
                    </a:lnTo>
                    <a:lnTo>
                      <a:pt x="180" y="170"/>
                    </a:lnTo>
                    <a:close/>
                  </a:path>
                </a:pathLst>
              </a:custGeom>
              <a:solidFill>
                <a:srgbClr val="E77761"/>
              </a:solidFill>
              <a:ln w="9525">
                <a:noFill/>
                <a:round/>
                <a:headEnd/>
                <a:tailEnd/>
              </a:ln>
            </p:spPr>
            <p:txBody>
              <a:bodyPr/>
              <a:lstStyle/>
              <a:p>
                <a:endParaRPr lang="en-US"/>
              </a:p>
            </p:txBody>
          </p:sp>
          <p:sp>
            <p:nvSpPr>
              <p:cNvPr id="179673" name="Freeform 473"/>
              <p:cNvSpPr>
                <a:spLocks noEditPoints="1"/>
              </p:cNvSpPr>
              <p:nvPr/>
            </p:nvSpPr>
            <p:spPr bwMode="auto">
              <a:xfrm>
                <a:off x="1434" y="1503"/>
                <a:ext cx="222" cy="168"/>
              </a:xfrm>
              <a:custGeom>
                <a:avLst/>
                <a:gdLst/>
                <a:ahLst/>
                <a:cxnLst>
                  <a:cxn ang="0">
                    <a:pos x="34" y="0"/>
                  </a:cxn>
                  <a:cxn ang="0">
                    <a:pos x="26" y="7"/>
                  </a:cxn>
                  <a:cxn ang="0">
                    <a:pos x="21" y="15"/>
                  </a:cxn>
                  <a:cxn ang="0">
                    <a:pos x="15" y="24"/>
                  </a:cxn>
                  <a:cxn ang="0">
                    <a:pos x="9" y="34"/>
                  </a:cxn>
                  <a:cxn ang="0">
                    <a:pos x="6" y="45"/>
                  </a:cxn>
                  <a:cxn ang="0">
                    <a:pos x="4" y="55"/>
                  </a:cxn>
                  <a:cxn ang="0">
                    <a:pos x="2" y="66"/>
                  </a:cxn>
                  <a:cxn ang="0">
                    <a:pos x="0" y="77"/>
                  </a:cxn>
                  <a:cxn ang="0">
                    <a:pos x="0" y="83"/>
                  </a:cxn>
                  <a:cxn ang="0">
                    <a:pos x="2" y="91"/>
                  </a:cxn>
                  <a:cxn ang="0">
                    <a:pos x="4" y="91"/>
                  </a:cxn>
                  <a:cxn ang="0">
                    <a:pos x="6" y="91"/>
                  </a:cxn>
                  <a:cxn ang="0">
                    <a:pos x="4" y="85"/>
                  </a:cxn>
                  <a:cxn ang="0">
                    <a:pos x="4" y="77"/>
                  </a:cxn>
                  <a:cxn ang="0">
                    <a:pos x="6" y="68"/>
                  </a:cxn>
                  <a:cxn ang="0">
                    <a:pos x="6" y="56"/>
                  </a:cxn>
                  <a:cxn ang="0">
                    <a:pos x="9" y="47"/>
                  </a:cxn>
                  <a:cxn ang="0">
                    <a:pos x="13" y="36"/>
                  </a:cxn>
                  <a:cxn ang="0">
                    <a:pos x="17" y="28"/>
                  </a:cxn>
                  <a:cxn ang="0">
                    <a:pos x="23" y="19"/>
                  </a:cxn>
                  <a:cxn ang="0">
                    <a:pos x="28" y="11"/>
                  </a:cxn>
                  <a:cxn ang="0">
                    <a:pos x="36" y="3"/>
                  </a:cxn>
                  <a:cxn ang="0">
                    <a:pos x="34" y="1"/>
                  </a:cxn>
                  <a:cxn ang="0">
                    <a:pos x="34" y="0"/>
                  </a:cxn>
                  <a:cxn ang="0">
                    <a:pos x="178" y="168"/>
                  </a:cxn>
                  <a:cxn ang="0">
                    <a:pos x="186" y="161"/>
                  </a:cxn>
                  <a:cxn ang="0">
                    <a:pos x="193" y="153"/>
                  </a:cxn>
                  <a:cxn ang="0">
                    <a:pos x="201" y="146"/>
                  </a:cxn>
                  <a:cxn ang="0">
                    <a:pos x="207" y="136"/>
                  </a:cxn>
                  <a:cxn ang="0">
                    <a:pos x="212" y="127"/>
                  </a:cxn>
                  <a:cxn ang="0">
                    <a:pos x="216" y="117"/>
                  </a:cxn>
                  <a:cxn ang="0">
                    <a:pos x="220" y="106"/>
                  </a:cxn>
                  <a:cxn ang="0">
                    <a:pos x="222" y="94"/>
                  </a:cxn>
                  <a:cxn ang="0">
                    <a:pos x="220" y="94"/>
                  </a:cxn>
                  <a:cxn ang="0">
                    <a:pos x="218" y="94"/>
                  </a:cxn>
                  <a:cxn ang="0">
                    <a:pos x="214" y="106"/>
                  </a:cxn>
                  <a:cxn ang="0">
                    <a:pos x="212" y="115"/>
                  </a:cxn>
                  <a:cxn ang="0">
                    <a:pos x="209" y="127"/>
                  </a:cxn>
                  <a:cxn ang="0">
                    <a:pos x="203" y="134"/>
                  </a:cxn>
                  <a:cxn ang="0">
                    <a:pos x="197" y="144"/>
                  </a:cxn>
                  <a:cxn ang="0">
                    <a:pos x="190" y="151"/>
                  </a:cxn>
                  <a:cxn ang="0">
                    <a:pos x="182" y="159"/>
                  </a:cxn>
                  <a:cxn ang="0">
                    <a:pos x="174" y="165"/>
                  </a:cxn>
                  <a:cxn ang="0">
                    <a:pos x="176" y="166"/>
                  </a:cxn>
                  <a:cxn ang="0">
                    <a:pos x="178" y="168"/>
                  </a:cxn>
                </a:cxnLst>
                <a:rect l="0" t="0" r="r" b="b"/>
                <a:pathLst>
                  <a:path w="222" h="168">
                    <a:moveTo>
                      <a:pt x="34" y="0"/>
                    </a:moveTo>
                    <a:lnTo>
                      <a:pt x="26" y="7"/>
                    </a:lnTo>
                    <a:lnTo>
                      <a:pt x="21" y="15"/>
                    </a:lnTo>
                    <a:lnTo>
                      <a:pt x="15" y="24"/>
                    </a:lnTo>
                    <a:lnTo>
                      <a:pt x="9" y="34"/>
                    </a:lnTo>
                    <a:lnTo>
                      <a:pt x="6" y="45"/>
                    </a:lnTo>
                    <a:lnTo>
                      <a:pt x="4" y="55"/>
                    </a:lnTo>
                    <a:lnTo>
                      <a:pt x="2" y="66"/>
                    </a:lnTo>
                    <a:lnTo>
                      <a:pt x="0" y="77"/>
                    </a:lnTo>
                    <a:lnTo>
                      <a:pt x="0" y="83"/>
                    </a:lnTo>
                    <a:lnTo>
                      <a:pt x="2" y="91"/>
                    </a:lnTo>
                    <a:lnTo>
                      <a:pt x="4" y="91"/>
                    </a:lnTo>
                    <a:lnTo>
                      <a:pt x="6" y="91"/>
                    </a:lnTo>
                    <a:lnTo>
                      <a:pt x="4" y="85"/>
                    </a:lnTo>
                    <a:lnTo>
                      <a:pt x="4" y="77"/>
                    </a:lnTo>
                    <a:lnTo>
                      <a:pt x="6" y="68"/>
                    </a:lnTo>
                    <a:lnTo>
                      <a:pt x="6" y="56"/>
                    </a:lnTo>
                    <a:lnTo>
                      <a:pt x="9" y="47"/>
                    </a:lnTo>
                    <a:lnTo>
                      <a:pt x="13" y="36"/>
                    </a:lnTo>
                    <a:lnTo>
                      <a:pt x="17" y="28"/>
                    </a:lnTo>
                    <a:lnTo>
                      <a:pt x="23" y="19"/>
                    </a:lnTo>
                    <a:lnTo>
                      <a:pt x="28" y="11"/>
                    </a:lnTo>
                    <a:lnTo>
                      <a:pt x="36" y="3"/>
                    </a:lnTo>
                    <a:lnTo>
                      <a:pt x="34" y="1"/>
                    </a:lnTo>
                    <a:lnTo>
                      <a:pt x="34" y="0"/>
                    </a:lnTo>
                    <a:close/>
                    <a:moveTo>
                      <a:pt x="178" y="168"/>
                    </a:moveTo>
                    <a:lnTo>
                      <a:pt x="186" y="161"/>
                    </a:lnTo>
                    <a:lnTo>
                      <a:pt x="193" y="153"/>
                    </a:lnTo>
                    <a:lnTo>
                      <a:pt x="201" y="146"/>
                    </a:lnTo>
                    <a:lnTo>
                      <a:pt x="207" y="136"/>
                    </a:lnTo>
                    <a:lnTo>
                      <a:pt x="212" y="127"/>
                    </a:lnTo>
                    <a:lnTo>
                      <a:pt x="216" y="117"/>
                    </a:lnTo>
                    <a:lnTo>
                      <a:pt x="220" y="106"/>
                    </a:lnTo>
                    <a:lnTo>
                      <a:pt x="222" y="94"/>
                    </a:lnTo>
                    <a:lnTo>
                      <a:pt x="220" y="94"/>
                    </a:lnTo>
                    <a:lnTo>
                      <a:pt x="218" y="94"/>
                    </a:lnTo>
                    <a:lnTo>
                      <a:pt x="214" y="106"/>
                    </a:lnTo>
                    <a:lnTo>
                      <a:pt x="212" y="115"/>
                    </a:lnTo>
                    <a:lnTo>
                      <a:pt x="209" y="127"/>
                    </a:lnTo>
                    <a:lnTo>
                      <a:pt x="203" y="134"/>
                    </a:lnTo>
                    <a:lnTo>
                      <a:pt x="197" y="144"/>
                    </a:lnTo>
                    <a:lnTo>
                      <a:pt x="190" y="151"/>
                    </a:lnTo>
                    <a:lnTo>
                      <a:pt x="182" y="159"/>
                    </a:lnTo>
                    <a:lnTo>
                      <a:pt x="174" y="165"/>
                    </a:lnTo>
                    <a:lnTo>
                      <a:pt x="176" y="166"/>
                    </a:lnTo>
                    <a:lnTo>
                      <a:pt x="178" y="168"/>
                    </a:lnTo>
                    <a:close/>
                  </a:path>
                </a:pathLst>
              </a:custGeom>
              <a:solidFill>
                <a:srgbClr val="E87863"/>
              </a:solidFill>
              <a:ln w="9525">
                <a:noFill/>
                <a:round/>
                <a:headEnd/>
                <a:tailEnd/>
              </a:ln>
            </p:spPr>
            <p:txBody>
              <a:bodyPr/>
              <a:lstStyle/>
              <a:p>
                <a:endParaRPr lang="en-US"/>
              </a:p>
            </p:txBody>
          </p:sp>
          <p:sp>
            <p:nvSpPr>
              <p:cNvPr id="179674" name="Freeform 474"/>
              <p:cNvSpPr>
                <a:spLocks noEditPoints="1"/>
              </p:cNvSpPr>
              <p:nvPr/>
            </p:nvSpPr>
            <p:spPr bwMode="auto">
              <a:xfrm>
                <a:off x="1436" y="1504"/>
                <a:ext cx="218" cy="165"/>
              </a:xfrm>
              <a:custGeom>
                <a:avLst/>
                <a:gdLst/>
                <a:ahLst/>
                <a:cxnLst>
                  <a:cxn ang="0">
                    <a:pos x="32" y="0"/>
                  </a:cxn>
                  <a:cxn ang="0">
                    <a:pos x="26" y="8"/>
                  </a:cxn>
                  <a:cxn ang="0">
                    <a:pos x="19" y="16"/>
                  </a:cxn>
                  <a:cxn ang="0">
                    <a:pos x="13" y="25"/>
                  </a:cxn>
                  <a:cxn ang="0">
                    <a:pos x="9" y="35"/>
                  </a:cxn>
                  <a:cxn ang="0">
                    <a:pos x="5" y="44"/>
                  </a:cxn>
                  <a:cxn ang="0">
                    <a:pos x="2" y="55"/>
                  </a:cxn>
                  <a:cxn ang="0">
                    <a:pos x="2" y="65"/>
                  </a:cxn>
                  <a:cxn ang="0">
                    <a:pos x="0" y="76"/>
                  </a:cxn>
                  <a:cxn ang="0">
                    <a:pos x="0" y="84"/>
                  </a:cxn>
                  <a:cxn ang="0">
                    <a:pos x="2" y="90"/>
                  </a:cxn>
                  <a:cxn ang="0">
                    <a:pos x="4" y="90"/>
                  </a:cxn>
                  <a:cxn ang="0">
                    <a:pos x="5" y="91"/>
                  </a:cxn>
                  <a:cxn ang="0">
                    <a:pos x="4" y="84"/>
                  </a:cxn>
                  <a:cxn ang="0">
                    <a:pos x="4" y="76"/>
                  </a:cxn>
                  <a:cxn ang="0">
                    <a:pos x="5" y="67"/>
                  </a:cxn>
                  <a:cxn ang="0">
                    <a:pos x="5" y="55"/>
                  </a:cxn>
                  <a:cxn ang="0">
                    <a:pos x="9" y="46"/>
                  </a:cxn>
                  <a:cxn ang="0">
                    <a:pos x="13" y="36"/>
                  </a:cxn>
                  <a:cxn ang="0">
                    <a:pos x="22" y="19"/>
                  </a:cxn>
                  <a:cxn ang="0">
                    <a:pos x="34" y="4"/>
                  </a:cxn>
                  <a:cxn ang="0">
                    <a:pos x="34" y="2"/>
                  </a:cxn>
                  <a:cxn ang="0">
                    <a:pos x="32" y="0"/>
                  </a:cxn>
                  <a:cxn ang="0">
                    <a:pos x="174" y="165"/>
                  </a:cxn>
                  <a:cxn ang="0">
                    <a:pos x="182" y="158"/>
                  </a:cxn>
                  <a:cxn ang="0">
                    <a:pos x="189" y="152"/>
                  </a:cxn>
                  <a:cxn ang="0">
                    <a:pos x="197" y="143"/>
                  </a:cxn>
                  <a:cxn ang="0">
                    <a:pos x="203" y="135"/>
                  </a:cxn>
                  <a:cxn ang="0">
                    <a:pos x="208" y="126"/>
                  </a:cxn>
                  <a:cxn ang="0">
                    <a:pos x="212" y="116"/>
                  </a:cxn>
                  <a:cxn ang="0">
                    <a:pos x="216" y="105"/>
                  </a:cxn>
                  <a:cxn ang="0">
                    <a:pos x="218" y="93"/>
                  </a:cxn>
                  <a:cxn ang="0">
                    <a:pos x="216" y="93"/>
                  </a:cxn>
                  <a:cxn ang="0">
                    <a:pos x="214" y="95"/>
                  </a:cxn>
                  <a:cxn ang="0">
                    <a:pos x="210" y="105"/>
                  </a:cxn>
                  <a:cxn ang="0">
                    <a:pos x="208" y="114"/>
                  </a:cxn>
                  <a:cxn ang="0">
                    <a:pos x="203" y="124"/>
                  </a:cxn>
                  <a:cxn ang="0">
                    <a:pos x="199" y="133"/>
                  </a:cxn>
                  <a:cxn ang="0">
                    <a:pos x="193" y="143"/>
                  </a:cxn>
                  <a:cxn ang="0">
                    <a:pos x="186" y="150"/>
                  </a:cxn>
                  <a:cxn ang="0">
                    <a:pos x="178" y="156"/>
                  </a:cxn>
                  <a:cxn ang="0">
                    <a:pos x="170" y="164"/>
                  </a:cxn>
                  <a:cxn ang="0">
                    <a:pos x="172" y="164"/>
                  </a:cxn>
                  <a:cxn ang="0">
                    <a:pos x="174" y="165"/>
                  </a:cxn>
                </a:cxnLst>
                <a:rect l="0" t="0" r="r" b="b"/>
                <a:pathLst>
                  <a:path w="218" h="165">
                    <a:moveTo>
                      <a:pt x="32" y="0"/>
                    </a:moveTo>
                    <a:lnTo>
                      <a:pt x="26" y="8"/>
                    </a:lnTo>
                    <a:lnTo>
                      <a:pt x="19" y="16"/>
                    </a:lnTo>
                    <a:lnTo>
                      <a:pt x="13" y="25"/>
                    </a:lnTo>
                    <a:lnTo>
                      <a:pt x="9" y="35"/>
                    </a:lnTo>
                    <a:lnTo>
                      <a:pt x="5" y="44"/>
                    </a:lnTo>
                    <a:lnTo>
                      <a:pt x="2" y="55"/>
                    </a:lnTo>
                    <a:lnTo>
                      <a:pt x="2" y="65"/>
                    </a:lnTo>
                    <a:lnTo>
                      <a:pt x="0" y="76"/>
                    </a:lnTo>
                    <a:lnTo>
                      <a:pt x="0" y="84"/>
                    </a:lnTo>
                    <a:lnTo>
                      <a:pt x="2" y="90"/>
                    </a:lnTo>
                    <a:lnTo>
                      <a:pt x="4" y="90"/>
                    </a:lnTo>
                    <a:lnTo>
                      <a:pt x="5" y="91"/>
                    </a:lnTo>
                    <a:lnTo>
                      <a:pt x="4" y="84"/>
                    </a:lnTo>
                    <a:lnTo>
                      <a:pt x="4" y="76"/>
                    </a:lnTo>
                    <a:lnTo>
                      <a:pt x="5" y="67"/>
                    </a:lnTo>
                    <a:lnTo>
                      <a:pt x="5" y="55"/>
                    </a:lnTo>
                    <a:lnTo>
                      <a:pt x="9" y="46"/>
                    </a:lnTo>
                    <a:lnTo>
                      <a:pt x="13" y="36"/>
                    </a:lnTo>
                    <a:lnTo>
                      <a:pt x="22" y="19"/>
                    </a:lnTo>
                    <a:lnTo>
                      <a:pt x="34" y="4"/>
                    </a:lnTo>
                    <a:lnTo>
                      <a:pt x="34" y="2"/>
                    </a:lnTo>
                    <a:lnTo>
                      <a:pt x="32" y="0"/>
                    </a:lnTo>
                    <a:close/>
                    <a:moveTo>
                      <a:pt x="174" y="165"/>
                    </a:moveTo>
                    <a:lnTo>
                      <a:pt x="182" y="158"/>
                    </a:lnTo>
                    <a:lnTo>
                      <a:pt x="189" y="152"/>
                    </a:lnTo>
                    <a:lnTo>
                      <a:pt x="197" y="143"/>
                    </a:lnTo>
                    <a:lnTo>
                      <a:pt x="203" y="135"/>
                    </a:lnTo>
                    <a:lnTo>
                      <a:pt x="208" y="126"/>
                    </a:lnTo>
                    <a:lnTo>
                      <a:pt x="212" y="116"/>
                    </a:lnTo>
                    <a:lnTo>
                      <a:pt x="216" y="105"/>
                    </a:lnTo>
                    <a:lnTo>
                      <a:pt x="218" y="93"/>
                    </a:lnTo>
                    <a:lnTo>
                      <a:pt x="216" y="93"/>
                    </a:lnTo>
                    <a:lnTo>
                      <a:pt x="214" y="95"/>
                    </a:lnTo>
                    <a:lnTo>
                      <a:pt x="210" y="105"/>
                    </a:lnTo>
                    <a:lnTo>
                      <a:pt x="208" y="114"/>
                    </a:lnTo>
                    <a:lnTo>
                      <a:pt x="203" y="124"/>
                    </a:lnTo>
                    <a:lnTo>
                      <a:pt x="199" y="133"/>
                    </a:lnTo>
                    <a:lnTo>
                      <a:pt x="193" y="143"/>
                    </a:lnTo>
                    <a:lnTo>
                      <a:pt x="186" y="150"/>
                    </a:lnTo>
                    <a:lnTo>
                      <a:pt x="178" y="156"/>
                    </a:lnTo>
                    <a:lnTo>
                      <a:pt x="170" y="164"/>
                    </a:lnTo>
                    <a:lnTo>
                      <a:pt x="172" y="164"/>
                    </a:lnTo>
                    <a:lnTo>
                      <a:pt x="174" y="165"/>
                    </a:lnTo>
                    <a:close/>
                  </a:path>
                </a:pathLst>
              </a:custGeom>
              <a:solidFill>
                <a:srgbClr val="E87A65"/>
              </a:solidFill>
              <a:ln w="9525">
                <a:noFill/>
                <a:round/>
                <a:headEnd/>
                <a:tailEnd/>
              </a:ln>
            </p:spPr>
            <p:txBody>
              <a:bodyPr/>
              <a:lstStyle/>
              <a:p>
                <a:endParaRPr lang="en-US"/>
              </a:p>
            </p:txBody>
          </p:sp>
          <p:sp>
            <p:nvSpPr>
              <p:cNvPr id="179675" name="Freeform 475"/>
              <p:cNvSpPr>
                <a:spLocks noEditPoints="1"/>
              </p:cNvSpPr>
              <p:nvPr/>
            </p:nvSpPr>
            <p:spPr bwMode="auto">
              <a:xfrm>
                <a:off x="1438" y="1506"/>
                <a:ext cx="214" cy="162"/>
              </a:xfrm>
              <a:custGeom>
                <a:avLst/>
                <a:gdLst/>
                <a:ahLst/>
                <a:cxnLst>
                  <a:cxn ang="0">
                    <a:pos x="32" y="0"/>
                  </a:cxn>
                  <a:cxn ang="0">
                    <a:pos x="24" y="8"/>
                  </a:cxn>
                  <a:cxn ang="0">
                    <a:pos x="19" y="16"/>
                  </a:cxn>
                  <a:cxn ang="0">
                    <a:pos x="13" y="25"/>
                  </a:cxn>
                  <a:cxn ang="0">
                    <a:pos x="9" y="33"/>
                  </a:cxn>
                  <a:cxn ang="0">
                    <a:pos x="5" y="44"/>
                  </a:cxn>
                  <a:cxn ang="0">
                    <a:pos x="2" y="53"/>
                  </a:cxn>
                  <a:cxn ang="0">
                    <a:pos x="2" y="65"/>
                  </a:cxn>
                  <a:cxn ang="0">
                    <a:pos x="0" y="74"/>
                  </a:cxn>
                  <a:cxn ang="0">
                    <a:pos x="0" y="82"/>
                  </a:cxn>
                  <a:cxn ang="0">
                    <a:pos x="2" y="88"/>
                  </a:cxn>
                  <a:cxn ang="0">
                    <a:pos x="3" y="89"/>
                  </a:cxn>
                  <a:cxn ang="0">
                    <a:pos x="5" y="89"/>
                  </a:cxn>
                  <a:cxn ang="0">
                    <a:pos x="3" y="82"/>
                  </a:cxn>
                  <a:cxn ang="0">
                    <a:pos x="3" y="74"/>
                  </a:cxn>
                  <a:cxn ang="0">
                    <a:pos x="5" y="65"/>
                  </a:cxn>
                  <a:cxn ang="0">
                    <a:pos x="5" y="55"/>
                  </a:cxn>
                  <a:cxn ang="0">
                    <a:pos x="9" y="46"/>
                  </a:cxn>
                  <a:cxn ang="0">
                    <a:pos x="11" y="36"/>
                  </a:cxn>
                  <a:cxn ang="0">
                    <a:pos x="20" y="19"/>
                  </a:cxn>
                  <a:cxn ang="0">
                    <a:pos x="32" y="4"/>
                  </a:cxn>
                  <a:cxn ang="0">
                    <a:pos x="32" y="2"/>
                  </a:cxn>
                  <a:cxn ang="0">
                    <a:pos x="32" y="0"/>
                  </a:cxn>
                  <a:cxn ang="0">
                    <a:pos x="170" y="162"/>
                  </a:cxn>
                  <a:cxn ang="0">
                    <a:pos x="178" y="156"/>
                  </a:cxn>
                  <a:cxn ang="0">
                    <a:pos x="186" y="148"/>
                  </a:cxn>
                  <a:cxn ang="0">
                    <a:pos x="193" y="141"/>
                  </a:cxn>
                  <a:cxn ang="0">
                    <a:pos x="199" y="131"/>
                  </a:cxn>
                  <a:cxn ang="0">
                    <a:pos x="205" y="124"/>
                  </a:cxn>
                  <a:cxn ang="0">
                    <a:pos x="208" y="112"/>
                  </a:cxn>
                  <a:cxn ang="0">
                    <a:pos x="210" y="103"/>
                  </a:cxn>
                  <a:cxn ang="0">
                    <a:pos x="214" y="91"/>
                  </a:cxn>
                  <a:cxn ang="0">
                    <a:pos x="212" y="93"/>
                  </a:cxn>
                  <a:cxn ang="0">
                    <a:pos x="210" y="93"/>
                  </a:cxn>
                  <a:cxn ang="0">
                    <a:pos x="206" y="103"/>
                  </a:cxn>
                  <a:cxn ang="0">
                    <a:pos x="205" y="112"/>
                  </a:cxn>
                  <a:cxn ang="0">
                    <a:pos x="199" y="122"/>
                  </a:cxn>
                  <a:cxn ang="0">
                    <a:pos x="195" y="131"/>
                  </a:cxn>
                  <a:cxn ang="0">
                    <a:pos x="189" y="139"/>
                  </a:cxn>
                  <a:cxn ang="0">
                    <a:pos x="182" y="146"/>
                  </a:cxn>
                  <a:cxn ang="0">
                    <a:pos x="174" y="154"/>
                  </a:cxn>
                  <a:cxn ang="0">
                    <a:pos x="167" y="160"/>
                  </a:cxn>
                  <a:cxn ang="0">
                    <a:pos x="168" y="162"/>
                  </a:cxn>
                  <a:cxn ang="0">
                    <a:pos x="170" y="162"/>
                  </a:cxn>
                </a:cxnLst>
                <a:rect l="0" t="0" r="r" b="b"/>
                <a:pathLst>
                  <a:path w="214" h="162">
                    <a:moveTo>
                      <a:pt x="32" y="0"/>
                    </a:moveTo>
                    <a:lnTo>
                      <a:pt x="24" y="8"/>
                    </a:lnTo>
                    <a:lnTo>
                      <a:pt x="19" y="16"/>
                    </a:lnTo>
                    <a:lnTo>
                      <a:pt x="13" y="25"/>
                    </a:lnTo>
                    <a:lnTo>
                      <a:pt x="9" y="33"/>
                    </a:lnTo>
                    <a:lnTo>
                      <a:pt x="5" y="44"/>
                    </a:lnTo>
                    <a:lnTo>
                      <a:pt x="2" y="53"/>
                    </a:lnTo>
                    <a:lnTo>
                      <a:pt x="2" y="65"/>
                    </a:lnTo>
                    <a:lnTo>
                      <a:pt x="0" y="74"/>
                    </a:lnTo>
                    <a:lnTo>
                      <a:pt x="0" y="82"/>
                    </a:lnTo>
                    <a:lnTo>
                      <a:pt x="2" y="88"/>
                    </a:lnTo>
                    <a:lnTo>
                      <a:pt x="3" y="89"/>
                    </a:lnTo>
                    <a:lnTo>
                      <a:pt x="5" y="89"/>
                    </a:lnTo>
                    <a:lnTo>
                      <a:pt x="3" y="82"/>
                    </a:lnTo>
                    <a:lnTo>
                      <a:pt x="3" y="74"/>
                    </a:lnTo>
                    <a:lnTo>
                      <a:pt x="5" y="65"/>
                    </a:lnTo>
                    <a:lnTo>
                      <a:pt x="5" y="55"/>
                    </a:lnTo>
                    <a:lnTo>
                      <a:pt x="9" y="46"/>
                    </a:lnTo>
                    <a:lnTo>
                      <a:pt x="11" y="36"/>
                    </a:lnTo>
                    <a:lnTo>
                      <a:pt x="20" y="19"/>
                    </a:lnTo>
                    <a:lnTo>
                      <a:pt x="32" y="4"/>
                    </a:lnTo>
                    <a:lnTo>
                      <a:pt x="32" y="2"/>
                    </a:lnTo>
                    <a:lnTo>
                      <a:pt x="32" y="0"/>
                    </a:lnTo>
                    <a:close/>
                    <a:moveTo>
                      <a:pt x="170" y="162"/>
                    </a:moveTo>
                    <a:lnTo>
                      <a:pt x="178" y="156"/>
                    </a:lnTo>
                    <a:lnTo>
                      <a:pt x="186" y="148"/>
                    </a:lnTo>
                    <a:lnTo>
                      <a:pt x="193" y="141"/>
                    </a:lnTo>
                    <a:lnTo>
                      <a:pt x="199" y="131"/>
                    </a:lnTo>
                    <a:lnTo>
                      <a:pt x="205" y="124"/>
                    </a:lnTo>
                    <a:lnTo>
                      <a:pt x="208" y="112"/>
                    </a:lnTo>
                    <a:lnTo>
                      <a:pt x="210" y="103"/>
                    </a:lnTo>
                    <a:lnTo>
                      <a:pt x="214" y="91"/>
                    </a:lnTo>
                    <a:lnTo>
                      <a:pt x="212" y="93"/>
                    </a:lnTo>
                    <a:lnTo>
                      <a:pt x="210" y="93"/>
                    </a:lnTo>
                    <a:lnTo>
                      <a:pt x="206" y="103"/>
                    </a:lnTo>
                    <a:lnTo>
                      <a:pt x="205" y="112"/>
                    </a:lnTo>
                    <a:lnTo>
                      <a:pt x="199" y="122"/>
                    </a:lnTo>
                    <a:lnTo>
                      <a:pt x="195" y="131"/>
                    </a:lnTo>
                    <a:lnTo>
                      <a:pt x="189" y="139"/>
                    </a:lnTo>
                    <a:lnTo>
                      <a:pt x="182" y="146"/>
                    </a:lnTo>
                    <a:lnTo>
                      <a:pt x="174" y="154"/>
                    </a:lnTo>
                    <a:lnTo>
                      <a:pt x="167" y="160"/>
                    </a:lnTo>
                    <a:lnTo>
                      <a:pt x="168" y="162"/>
                    </a:lnTo>
                    <a:lnTo>
                      <a:pt x="170" y="162"/>
                    </a:lnTo>
                    <a:close/>
                  </a:path>
                </a:pathLst>
              </a:custGeom>
              <a:solidFill>
                <a:srgbClr val="E87C66"/>
              </a:solidFill>
              <a:ln w="9525">
                <a:noFill/>
                <a:round/>
                <a:headEnd/>
                <a:tailEnd/>
              </a:ln>
            </p:spPr>
            <p:txBody>
              <a:bodyPr/>
              <a:lstStyle/>
              <a:p>
                <a:endParaRPr lang="en-US"/>
              </a:p>
            </p:txBody>
          </p:sp>
          <p:sp>
            <p:nvSpPr>
              <p:cNvPr id="179676" name="Freeform 476"/>
              <p:cNvSpPr>
                <a:spLocks noEditPoints="1"/>
              </p:cNvSpPr>
              <p:nvPr/>
            </p:nvSpPr>
            <p:spPr bwMode="auto">
              <a:xfrm>
                <a:off x="1440" y="1508"/>
                <a:ext cx="210" cy="160"/>
              </a:xfrm>
              <a:custGeom>
                <a:avLst/>
                <a:gdLst/>
                <a:ahLst/>
                <a:cxnLst>
                  <a:cxn ang="0">
                    <a:pos x="30" y="0"/>
                  </a:cxn>
                  <a:cxn ang="0">
                    <a:pos x="18" y="15"/>
                  </a:cxn>
                  <a:cxn ang="0">
                    <a:pos x="9" y="32"/>
                  </a:cxn>
                  <a:cxn ang="0">
                    <a:pos x="5" y="42"/>
                  </a:cxn>
                  <a:cxn ang="0">
                    <a:pos x="1" y="51"/>
                  </a:cxn>
                  <a:cxn ang="0">
                    <a:pos x="1" y="63"/>
                  </a:cxn>
                  <a:cxn ang="0">
                    <a:pos x="0" y="72"/>
                  </a:cxn>
                  <a:cxn ang="0">
                    <a:pos x="0" y="80"/>
                  </a:cxn>
                  <a:cxn ang="0">
                    <a:pos x="1" y="87"/>
                  </a:cxn>
                  <a:cxn ang="0">
                    <a:pos x="3" y="87"/>
                  </a:cxn>
                  <a:cxn ang="0">
                    <a:pos x="5" y="87"/>
                  </a:cxn>
                  <a:cxn ang="0">
                    <a:pos x="3" y="80"/>
                  </a:cxn>
                  <a:cxn ang="0">
                    <a:pos x="3" y="72"/>
                  </a:cxn>
                  <a:cxn ang="0">
                    <a:pos x="5" y="53"/>
                  </a:cxn>
                  <a:cxn ang="0">
                    <a:pos x="11" y="34"/>
                  </a:cxn>
                  <a:cxn ang="0">
                    <a:pos x="20" y="17"/>
                  </a:cxn>
                  <a:cxn ang="0">
                    <a:pos x="32" y="4"/>
                  </a:cxn>
                  <a:cxn ang="0">
                    <a:pos x="30" y="2"/>
                  </a:cxn>
                  <a:cxn ang="0">
                    <a:pos x="30" y="0"/>
                  </a:cxn>
                  <a:cxn ang="0">
                    <a:pos x="166" y="160"/>
                  </a:cxn>
                  <a:cxn ang="0">
                    <a:pos x="174" y="152"/>
                  </a:cxn>
                  <a:cxn ang="0">
                    <a:pos x="182" y="146"/>
                  </a:cxn>
                  <a:cxn ang="0">
                    <a:pos x="189" y="139"/>
                  </a:cxn>
                  <a:cxn ang="0">
                    <a:pos x="195" y="129"/>
                  </a:cxn>
                  <a:cxn ang="0">
                    <a:pos x="199" y="120"/>
                  </a:cxn>
                  <a:cxn ang="0">
                    <a:pos x="204" y="110"/>
                  </a:cxn>
                  <a:cxn ang="0">
                    <a:pos x="206" y="101"/>
                  </a:cxn>
                  <a:cxn ang="0">
                    <a:pos x="210" y="91"/>
                  </a:cxn>
                  <a:cxn ang="0">
                    <a:pos x="208" y="91"/>
                  </a:cxn>
                  <a:cxn ang="0">
                    <a:pos x="206" y="91"/>
                  </a:cxn>
                  <a:cxn ang="0">
                    <a:pos x="203" y="101"/>
                  </a:cxn>
                  <a:cxn ang="0">
                    <a:pos x="201" y="110"/>
                  </a:cxn>
                  <a:cxn ang="0">
                    <a:pos x="195" y="120"/>
                  </a:cxn>
                  <a:cxn ang="0">
                    <a:pos x="191" y="129"/>
                  </a:cxn>
                  <a:cxn ang="0">
                    <a:pos x="185" y="137"/>
                  </a:cxn>
                  <a:cxn ang="0">
                    <a:pos x="178" y="144"/>
                  </a:cxn>
                  <a:cxn ang="0">
                    <a:pos x="170" y="150"/>
                  </a:cxn>
                  <a:cxn ang="0">
                    <a:pos x="163" y="158"/>
                  </a:cxn>
                  <a:cxn ang="0">
                    <a:pos x="163" y="158"/>
                  </a:cxn>
                  <a:cxn ang="0">
                    <a:pos x="163" y="158"/>
                  </a:cxn>
                  <a:cxn ang="0">
                    <a:pos x="165" y="158"/>
                  </a:cxn>
                  <a:cxn ang="0">
                    <a:pos x="166" y="160"/>
                  </a:cxn>
                </a:cxnLst>
                <a:rect l="0" t="0" r="r" b="b"/>
                <a:pathLst>
                  <a:path w="210" h="160">
                    <a:moveTo>
                      <a:pt x="30" y="0"/>
                    </a:moveTo>
                    <a:lnTo>
                      <a:pt x="18" y="15"/>
                    </a:lnTo>
                    <a:lnTo>
                      <a:pt x="9" y="32"/>
                    </a:lnTo>
                    <a:lnTo>
                      <a:pt x="5" y="42"/>
                    </a:lnTo>
                    <a:lnTo>
                      <a:pt x="1" y="51"/>
                    </a:lnTo>
                    <a:lnTo>
                      <a:pt x="1" y="63"/>
                    </a:lnTo>
                    <a:lnTo>
                      <a:pt x="0" y="72"/>
                    </a:lnTo>
                    <a:lnTo>
                      <a:pt x="0" y="80"/>
                    </a:lnTo>
                    <a:lnTo>
                      <a:pt x="1" y="87"/>
                    </a:lnTo>
                    <a:lnTo>
                      <a:pt x="3" y="87"/>
                    </a:lnTo>
                    <a:lnTo>
                      <a:pt x="5" y="87"/>
                    </a:lnTo>
                    <a:lnTo>
                      <a:pt x="3" y="80"/>
                    </a:lnTo>
                    <a:lnTo>
                      <a:pt x="3" y="72"/>
                    </a:lnTo>
                    <a:lnTo>
                      <a:pt x="5" y="53"/>
                    </a:lnTo>
                    <a:lnTo>
                      <a:pt x="11" y="34"/>
                    </a:lnTo>
                    <a:lnTo>
                      <a:pt x="20" y="17"/>
                    </a:lnTo>
                    <a:lnTo>
                      <a:pt x="32" y="4"/>
                    </a:lnTo>
                    <a:lnTo>
                      <a:pt x="30" y="2"/>
                    </a:lnTo>
                    <a:lnTo>
                      <a:pt x="30" y="0"/>
                    </a:lnTo>
                    <a:close/>
                    <a:moveTo>
                      <a:pt x="166" y="160"/>
                    </a:moveTo>
                    <a:lnTo>
                      <a:pt x="174" y="152"/>
                    </a:lnTo>
                    <a:lnTo>
                      <a:pt x="182" y="146"/>
                    </a:lnTo>
                    <a:lnTo>
                      <a:pt x="189" y="139"/>
                    </a:lnTo>
                    <a:lnTo>
                      <a:pt x="195" y="129"/>
                    </a:lnTo>
                    <a:lnTo>
                      <a:pt x="199" y="120"/>
                    </a:lnTo>
                    <a:lnTo>
                      <a:pt x="204" y="110"/>
                    </a:lnTo>
                    <a:lnTo>
                      <a:pt x="206" y="101"/>
                    </a:lnTo>
                    <a:lnTo>
                      <a:pt x="210" y="91"/>
                    </a:lnTo>
                    <a:lnTo>
                      <a:pt x="208" y="91"/>
                    </a:lnTo>
                    <a:lnTo>
                      <a:pt x="206" y="91"/>
                    </a:lnTo>
                    <a:lnTo>
                      <a:pt x="203" y="101"/>
                    </a:lnTo>
                    <a:lnTo>
                      <a:pt x="201" y="110"/>
                    </a:lnTo>
                    <a:lnTo>
                      <a:pt x="195" y="120"/>
                    </a:lnTo>
                    <a:lnTo>
                      <a:pt x="191" y="129"/>
                    </a:lnTo>
                    <a:lnTo>
                      <a:pt x="185" y="137"/>
                    </a:lnTo>
                    <a:lnTo>
                      <a:pt x="178" y="144"/>
                    </a:lnTo>
                    <a:lnTo>
                      <a:pt x="170" y="150"/>
                    </a:lnTo>
                    <a:lnTo>
                      <a:pt x="163" y="158"/>
                    </a:lnTo>
                    <a:lnTo>
                      <a:pt x="163" y="158"/>
                    </a:lnTo>
                    <a:lnTo>
                      <a:pt x="163" y="158"/>
                    </a:lnTo>
                    <a:lnTo>
                      <a:pt x="165" y="158"/>
                    </a:lnTo>
                    <a:lnTo>
                      <a:pt x="166" y="160"/>
                    </a:lnTo>
                    <a:close/>
                  </a:path>
                </a:pathLst>
              </a:custGeom>
              <a:solidFill>
                <a:srgbClr val="E97E68"/>
              </a:solidFill>
              <a:ln w="9525">
                <a:noFill/>
                <a:round/>
                <a:headEnd/>
                <a:tailEnd/>
              </a:ln>
            </p:spPr>
            <p:txBody>
              <a:bodyPr/>
              <a:lstStyle/>
              <a:p>
                <a:endParaRPr lang="en-US"/>
              </a:p>
            </p:txBody>
          </p:sp>
          <p:sp>
            <p:nvSpPr>
              <p:cNvPr id="179677" name="Freeform 477"/>
              <p:cNvSpPr>
                <a:spLocks noEditPoints="1"/>
              </p:cNvSpPr>
              <p:nvPr/>
            </p:nvSpPr>
            <p:spPr bwMode="auto">
              <a:xfrm>
                <a:off x="1441" y="1510"/>
                <a:ext cx="207" cy="156"/>
              </a:xfrm>
              <a:custGeom>
                <a:avLst/>
                <a:gdLst/>
                <a:ahLst/>
                <a:cxnLst>
                  <a:cxn ang="0">
                    <a:pos x="29" y="0"/>
                  </a:cxn>
                  <a:cxn ang="0">
                    <a:pos x="17" y="15"/>
                  </a:cxn>
                  <a:cxn ang="0">
                    <a:pos x="8" y="32"/>
                  </a:cxn>
                  <a:cxn ang="0">
                    <a:pos x="6" y="42"/>
                  </a:cxn>
                  <a:cxn ang="0">
                    <a:pos x="2" y="51"/>
                  </a:cxn>
                  <a:cxn ang="0">
                    <a:pos x="2" y="61"/>
                  </a:cxn>
                  <a:cxn ang="0">
                    <a:pos x="0" y="70"/>
                  </a:cxn>
                  <a:cxn ang="0">
                    <a:pos x="0" y="78"/>
                  </a:cxn>
                  <a:cxn ang="0">
                    <a:pos x="2" y="85"/>
                  </a:cxn>
                  <a:cxn ang="0">
                    <a:pos x="4" y="85"/>
                  </a:cxn>
                  <a:cxn ang="0">
                    <a:pos x="6" y="87"/>
                  </a:cxn>
                  <a:cxn ang="0">
                    <a:pos x="4" y="80"/>
                  </a:cxn>
                  <a:cxn ang="0">
                    <a:pos x="4" y="70"/>
                  </a:cxn>
                  <a:cxn ang="0">
                    <a:pos x="6" y="51"/>
                  </a:cxn>
                  <a:cxn ang="0">
                    <a:pos x="12" y="34"/>
                  </a:cxn>
                  <a:cxn ang="0">
                    <a:pos x="19" y="17"/>
                  </a:cxn>
                  <a:cxn ang="0">
                    <a:pos x="31" y="4"/>
                  </a:cxn>
                  <a:cxn ang="0">
                    <a:pos x="31" y="2"/>
                  </a:cxn>
                  <a:cxn ang="0">
                    <a:pos x="29" y="0"/>
                  </a:cxn>
                  <a:cxn ang="0">
                    <a:pos x="164" y="156"/>
                  </a:cxn>
                  <a:cxn ang="0">
                    <a:pos x="171" y="150"/>
                  </a:cxn>
                  <a:cxn ang="0">
                    <a:pos x="179" y="142"/>
                  </a:cxn>
                  <a:cxn ang="0">
                    <a:pos x="186" y="135"/>
                  </a:cxn>
                  <a:cxn ang="0">
                    <a:pos x="192" y="127"/>
                  </a:cxn>
                  <a:cxn ang="0">
                    <a:pos x="196" y="118"/>
                  </a:cxn>
                  <a:cxn ang="0">
                    <a:pos x="202" y="108"/>
                  </a:cxn>
                  <a:cxn ang="0">
                    <a:pos x="203" y="99"/>
                  </a:cxn>
                  <a:cxn ang="0">
                    <a:pos x="207" y="89"/>
                  </a:cxn>
                  <a:cxn ang="0">
                    <a:pos x="205" y="89"/>
                  </a:cxn>
                  <a:cxn ang="0">
                    <a:pos x="203" y="89"/>
                  </a:cxn>
                  <a:cxn ang="0">
                    <a:pos x="200" y="99"/>
                  </a:cxn>
                  <a:cxn ang="0">
                    <a:pos x="198" y="108"/>
                  </a:cxn>
                  <a:cxn ang="0">
                    <a:pos x="192" y="118"/>
                  </a:cxn>
                  <a:cxn ang="0">
                    <a:pos x="188" y="125"/>
                  </a:cxn>
                  <a:cxn ang="0">
                    <a:pos x="183" y="133"/>
                  </a:cxn>
                  <a:cxn ang="0">
                    <a:pos x="175" y="140"/>
                  </a:cxn>
                  <a:cxn ang="0">
                    <a:pos x="167" y="148"/>
                  </a:cxn>
                  <a:cxn ang="0">
                    <a:pos x="160" y="154"/>
                  </a:cxn>
                  <a:cxn ang="0">
                    <a:pos x="162" y="154"/>
                  </a:cxn>
                  <a:cxn ang="0">
                    <a:pos x="162" y="156"/>
                  </a:cxn>
                  <a:cxn ang="0">
                    <a:pos x="164" y="156"/>
                  </a:cxn>
                  <a:cxn ang="0">
                    <a:pos x="164" y="156"/>
                  </a:cxn>
                </a:cxnLst>
                <a:rect l="0" t="0" r="r" b="b"/>
                <a:pathLst>
                  <a:path w="207" h="156">
                    <a:moveTo>
                      <a:pt x="29" y="0"/>
                    </a:moveTo>
                    <a:lnTo>
                      <a:pt x="17" y="15"/>
                    </a:lnTo>
                    <a:lnTo>
                      <a:pt x="8" y="32"/>
                    </a:lnTo>
                    <a:lnTo>
                      <a:pt x="6" y="42"/>
                    </a:lnTo>
                    <a:lnTo>
                      <a:pt x="2" y="51"/>
                    </a:lnTo>
                    <a:lnTo>
                      <a:pt x="2" y="61"/>
                    </a:lnTo>
                    <a:lnTo>
                      <a:pt x="0" y="70"/>
                    </a:lnTo>
                    <a:lnTo>
                      <a:pt x="0" y="78"/>
                    </a:lnTo>
                    <a:lnTo>
                      <a:pt x="2" y="85"/>
                    </a:lnTo>
                    <a:lnTo>
                      <a:pt x="4" y="85"/>
                    </a:lnTo>
                    <a:lnTo>
                      <a:pt x="6" y="87"/>
                    </a:lnTo>
                    <a:lnTo>
                      <a:pt x="4" y="80"/>
                    </a:lnTo>
                    <a:lnTo>
                      <a:pt x="4" y="70"/>
                    </a:lnTo>
                    <a:lnTo>
                      <a:pt x="6" y="51"/>
                    </a:lnTo>
                    <a:lnTo>
                      <a:pt x="12" y="34"/>
                    </a:lnTo>
                    <a:lnTo>
                      <a:pt x="19" y="17"/>
                    </a:lnTo>
                    <a:lnTo>
                      <a:pt x="31" y="4"/>
                    </a:lnTo>
                    <a:lnTo>
                      <a:pt x="31" y="2"/>
                    </a:lnTo>
                    <a:lnTo>
                      <a:pt x="29" y="0"/>
                    </a:lnTo>
                    <a:close/>
                    <a:moveTo>
                      <a:pt x="164" y="156"/>
                    </a:moveTo>
                    <a:lnTo>
                      <a:pt x="171" y="150"/>
                    </a:lnTo>
                    <a:lnTo>
                      <a:pt x="179" y="142"/>
                    </a:lnTo>
                    <a:lnTo>
                      <a:pt x="186" y="135"/>
                    </a:lnTo>
                    <a:lnTo>
                      <a:pt x="192" y="127"/>
                    </a:lnTo>
                    <a:lnTo>
                      <a:pt x="196" y="118"/>
                    </a:lnTo>
                    <a:lnTo>
                      <a:pt x="202" y="108"/>
                    </a:lnTo>
                    <a:lnTo>
                      <a:pt x="203" y="99"/>
                    </a:lnTo>
                    <a:lnTo>
                      <a:pt x="207" y="89"/>
                    </a:lnTo>
                    <a:lnTo>
                      <a:pt x="205" y="89"/>
                    </a:lnTo>
                    <a:lnTo>
                      <a:pt x="203" y="89"/>
                    </a:lnTo>
                    <a:lnTo>
                      <a:pt x="200" y="99"/>
                    </a:lnTo>
                    <a:lnTo>
                      <a:pt x="198" y="108"/>
                    </a:lnTo>
                    <a:lnTo>
                      <a:pt x="192" y="118"/>
                    </a:lnTo>
                    <a:lnTo>
                      <a:pt x="188" y="125"/>
                    </a:lnTo>
                    <a:lnTo>
                      <a:pt x="183" y="133"/>
                    </a:lnTo>
                    <a:lnTo>
                      <a:pt x="175" y="140"/>
                    </a:lnTo>
                    <a:lnTo>
                      <a:pt x="167" y="148"/>
                    </a:lnTo>
                    <a:lnTo>
                      <a:pt x="160" y="154"/>
                    </a:lnTo>
                    <a:lnTo>
                      <a:pt x="162" y="154"/>
                    </a:lnTo>
                    <a:lnTo>
                      <a:pt x="162" y="156"/>
                    </a:lnTo>
                    <a:lnTo>
                      <a:pt x="164" y="156"/>
                    </a:lnTo>
                    <a:lnTo>
                      <a:pt x="164" y="156"/>
                    </a:lnTo>
                    <a:close/>
                  </a:path>
                </a:pathLst>
              </a:custGeom>
              <a:solidFill>
                <a:srgbClr val="E9806A"/>
              </a:solidFill>
              <a:ln w="9525">
                <a:noFill/>
                <a:round/>
                <a:headEnd/>
                <a:tailEnd/>
              </a:ln>
            </p:spPr>
            <p:txBody>
              <a:bodyPr/>
              <a:lstStyle/>
              <a:p>
                <a:endParaRPr lang="en-US"/>
              </a:p>
            </p:txBody>
          </p:sp>
          <p:sp>
            <p:nvSpPr>
              <p:cNvPr id="179678" name="Freeform 478"/>
              <p:cNvSpPr>
                <a:spLocks noEditPoints="1"/>
              </p:cNvSpPr>
              <p:nvPr/>
            </p:nvSpPr>
            <p:spPr bwMode="auto">
              <a:xfrm>
                <a:off x="1443" y="1512"/>
                <a:ext cx="203" cy="154"/>
              </a:xfrm>
              <a:custGeom>
                <a:avLst/>
                <a:gdLst/>
                <a:ahLst/>
                <a:cxnLst>
                  <a:cxn ang="0">
                    <a:pos x="29" y="0"/>
                  </a:cxn>
                  <a:cxn ang="0">
                    <a:pos x="17" y="13"/>
                  </a:cxn>
                  <a:cxn ang="0">
                    <a:pos x="8" y="30"/>
                  </a:cxn>
                  <a:cxn ang="0">
                    <a:pos x="2" y="49"/>
                  </a:cxn>
                  <a:cxn ang="0">
                    <a:pos x="0" y="68"/>
                  </a:cxn>
                  <a:cxn ang="0">
                    <a:pos x="0" y="76"/>
                  </a:cxn>
                  <a:cxn ang="0">
                    <a:pos x="2" y="83"/>
                  </a:cxn>
                  <a:cxn ang="0">
                    <a:pos x="4" y="85"/>
                  </a:cxn>
                  <a:cxn ang="0">
                    <a:pos x="6" y="85"/>
                  </a:cxn>
                  <a:cxn ang="0">
                    <a:pos x="4" y="78"/>
                  </a:cxn>
                  <a:cxn ang="0">
                    <a:pos x="4" y="68"/>
                  </a:cxn>
                  <a:cxn ang="0">
                    <a:pos x="6" y="51"/>
                  </a:cxn>
                  <a:cxn ang="0">
                    <a:pos x="12" y="34"/>
                  </a:cxn>
                  <a:cxn ang="0">
                    <a:pos x="19" y="17"/>
                  </a:cxn>
                  <a:cxn ang="0">
                    <a:pos x="29" y="4"/>
                  </a:cxn>
                  <a:cxn ang="0">
                    <a:pos x="29" y="2"/>
                  </a:cxn>
                  <a:cxn ang="0">
                    <a:pos x="29" y="0"/>
                  </a:cxn>
                  <a:cxn ang="0">
                    <a:pos x="160" y="154"/>
                  </a:cxn>
                  <a:cxn ang="0">
                    <a:pos x="167" y="146"/>
                  </a:cxn>
                  <a:cxn ang="0">
                    <a:pos x="175" y="140"/>
                  </a:cxn>
                  <a:cxn ang="0">
                    <a:pos x="182" y="133"/>
                  </a:cxn>
                  <a:cxn ang="0">
                    <a:pos x="188" y="125"/>
                  </a:cxn>
                  <a:cxn ang="0">
                    <a:pos x="192" y="116"/>
                  </a:cxn>
                  <a:cxn ang="0">
                    <a:pos x="198" y="106"/>
                  </a:cxn>
                  <a:cxn ang="0">
                    <a:pos x="200" y="97"/>
                  </a:cxn>
                  <a:cxn ang="0">
                    <a:pos x="203" y="87"/>
                  </a:cxn>
                  <a:cxn ang="0">
                    <a:pos x="201" y="87"/>
                  </a:cxn>
                  <a:cxn ang="0">
                    <a:pos x="200" y="87"/>
                  </a:cxn>
                  <a:cxn ang="0">
                    <a:pos x="196" y="97"/>
                  </a:cxn>
                  <a:cxn ang="0">
                    <a:pos x="194" y="106"/>
                  </a:cxn>
                  <a:cxn ang="0">
                    <a:pos x="188" y="116"/>
                  </a:cxn>
                  <a:cxn ang="0">
                    <a:pos x="184" y="123"/>
                  </a:cxn>
                  <a:cxn ang="0">
                    <a:pos x="179" y="131"/>
                  </a:cxn>
                  <a:cxn ang="0">
                    <a:pos x="171" y="138"/>
                  </a:cxn>
                  <a:cxn ang="0">
                    <a:pos x="165" y="144"/>
                  </a:cxn>
                  <a:cxn ang="0">
                    <a:pos x="156" y="150"/>
                  </a:cxn>
                  <a:cxn ang="0">
                    <a:pos x="158" y="152"/>
                  </a:cxn>
                  <a:cxn ang="0">
                    <a:pos x="160" y="154"/>
                  </a:cxn>
                </a:cxnLst>
                <a:rect l="0" t="0" r="r" b="b"/>
                <a:pathLst>
                  <a:path w="203" h="154">
                    <a:moveTo>
                      <a:pt x="29" y="0"/>
                    </a:moveTo>
                    <a:lnTo>
                      <a:pt x="17" y="13"/>
                    </a:lnTo>
                    <a:lnTo>
                      <a:pt x="8" y="30"/>
                    </a:lnTo>
                    <a:lnTo>
                      <a:pt x="2" y="49"/>
                    </a:lnTo>
                    <a:lnTo>
                      <a:pt x="0" y="68"/>
                    </a:lnTo>
                    <a:lnTo>
                      <a:pt x="0" y="76"/>
                    </a:lnTo>
                    <a:lnTo>
                      <a:pt x="2" y="83"/>
                    </a:lnTo>
                    <a:lnTo>
                      <a:pt x="4" y="85"/>
                    </a:lnTo>
                    <a:lnTo>
                      <a:pt x="6" y="85"/>
                    </a:lnTo>
                    <a:lnTo>
                      <a:pt x="4" y="78"/>
                    </a:lnTo>
                    <a:lnTo>
                      <a:pt x="4" y="68"/>
                    </a:lnTo>
                    <a:lnTo>
                      <a:pt x="6" y="51"/>
                    </a:lnTo>
                    <a:lnTo>
                      <a:pt x="12" y="34"/>
                    </a:lnTo>
                    <a:lnTo>
                      <a:pt x="19" y="17"/>
                    </a:lnTo>
                    <a:lnTo>
                      <a:pt x="29" y="4"/>
                    </a:lnTo>
                    <a:lnTo>
                      <a:pt x="29" y="2"/>
                    </a:lnTo>
                    <a:lnTo>
                      <a:pt x="29" y="0"/>
                    </a:lnTo>
                    <a:close/>
                    <a:moveTo>
                      <a:pt x="160" y="154"/>
                    </a:moveTo>
                    <a:lnTo>
                      <a:pt x="167" y="146"/>
                    </a:lnTo>
                    <a:lnTo>
                      <a:pt x="175" y="140"/>
                    </a:lnTo>
                    <a:lnTo>
                      <a:pt x="182" y="133"/>
                    </a:lnTo>
                    <a:lnTo>
                      <a:pt x="188" y="125"/>
                    </a:lnTo>
                    <a:lnTo>
                      <a:pt x="192" y="116"/>
                    </a:lnTo>
                    <a:lnTo>
                      <a:pt x="198" y="106"/>
                    </a:lnTo>
                    <a:lnTo>
                      <a:pt x="200" y="97"/>
                    </a:lnTo>
                    <a:lnTo>
                      <a:pt x="203" y="87"/>
                    </a:lnTo>
                    <a:lnTo>
                      <a:pt x="201" y="87"/>
                    </a:lnTo>
                    <a:lnTo>
                      <a:pt x="200" y="87"/>
                    </a:lnTo>
                    <a:lnTo>
                      <a:pt x="196" y="97"/>
                    </a:lnTo>
                    <a:lnTo>
                      <a:pt x="194" y="106"/>
                    </a:lnTo>
                    <a:lnTo>
                      <a:pt x="188" y="116"/>
                    </a:lnTo>
                    <a:lnTo>
                      <a:pt x="184" y="123"/>
                    </a:lnTo>
                    <a:lnTo>
                      <a:pt x="179" y="131"/>
                    </a:lnTo>
                    <a:lnTo>
                      <a:pt x="171" y="138"/>
                    </a:lnTo>
                    <a:lnTo>
                      <a:pt x="165" y="144"/>
                    </a:lnTo>
                    <a:lnTo>
                      <a:pt x="156" y="150"/>
                    </a:lnTo>
                    <a:lnTo>
                      <a:pt x="158" y="152"/>
                    </a:lnTo>
                    <a:lnTo>
                      <a:pt x="160" y="154"/>
                    </a:lnTo>
                    <a:close/>
                  </a:path>
                </a:pathLst>
              </a:custGeom>
              <a:solidFill>
                <a:srgbClr val="E9816C"/>
              </a:solidFill>
              <a:ln w="9525">
                <a:noFill/>
                <a:round/>
                <a:headEnd/>
                <a:tailEnd/>
              </a:ln>
            </p:spPr>
            <p:txBody>
              <a:bodyPr/>
              <a:lstStyle/>
              <a:p>
                <a:endParaRPr lang="en-US"/>
              </a:p>
            </p:txBody>
          </p:sp>
          <p:sp>
            <p:nvSpPr>
              <p:cNvPr id="179679" name="Freeform 479"/>
              <p:cNvSpPr>
                <a:spLocks noEditPoints="1"/>
              </p:cNvSpPr>
              <p:nvPr/>
            </p:nvSpPr>
            <p:spPr bwMode="auto">
              <a:xfrm>
                <a:off x="1445" y="1514"/>
                <a:ext cx="199" cy="150"/>
              </a:xfrm>
              <a:custGeom>
                <a:avLst/>
                <a:gdLst/>
                <a:ahLst/>
                <a:cxnLst>
                  <a:cxn ang="0">
                    <a:pos x="27" y="0"/>
                  </a:cxn>
                  <a:cxn ang="0">
                    <a:pos x="15" y="13"/>
                  </a:cxn>
                  <a:cxn ang="0">
                    <a:pos x="8" y="30"/>
                  </a:cxn>
                  <a:cxn ang="0">
                    <a:pos x="2" y="47"/>
                  </a:cxn>
                  <a:cxn ang="0">
                    <a:pos x="0" y="66"/>
                  </a:cxn>
                  <a:cxn ang="0">
                    <a:pos x="0" y="76"/>
                  </a:cxn>
                  <a:cxn ang="0">
                    <a:pos x="2" y="83"/>
                  </a:cxn>
                  <a:cxn ang="0">
                    <a:pos x="4" y="83"/>
                  </a:cxn>
                  <a:cxn ang="0">
                    <a:pos x="6" y="83"/>
                  </a:cxn>
                  <a:cxn ang="0">
                    <a:pos x="4" y="76"/>
                  </a:cxn>
                  <a:cxn ang="0">
                    <a:pos x="4" y="66"/>
                  </a:cxn>
                  <a:cxn ang="0">
                    <a:pos x="6" y="49"/>
                  </a:cxn>
                  <a:cxn ang="0">
                    <a:pos x="12" y="32"/>
                  </a:cxn>
                  <a:cxn ang="0">
                    <a:pos x="17" y="17"/>
                  </a:cxn>
                  <a:cxn ang="0">
                    <a:pos x="29" y="4"/>
                  </a:cxn>
                  <a:cxn ang="0">
                    <a:pos x="27" y="2"/>
                  </a:cxn>
                  <a:cxn ang="0">
                    <a:pos x="27" y="0"/>
                  </a:cxn>
                  <a:cxn ang="0">
                    <a:pos x="156" y="150"/>
                  </a:cxn>
                  <a:cxn ang="0">
                    <a:pos x="163" y="144"/>
                  </a:cxn>
                  <a:cxn ang="0">
                    <a:pos x="171" y="136"/>
                  </a:cxn>
                  <a:cxn ang="0">
                    <a:pos x="179" y="129"/>
                  </a:cxn>
                  <a:cxn ang="0">
                    <a:pos x="184" y="121"/>
                  </a:cxn>
                  <a:cxn ang="0">
                    <a:pos x="188" y="114"/>
                  </a:cxn>
                  <a:cxn ang="0">
                    <a:pos x="194" y="104"/>
                  </a:cxn>
                  <a:cxn ang="0">
                    <a:pos x="196" y="95"/>
                  </a:cxn>
                  <a:cxn ang="0">
                    <a:pos x="199" y="85"/>
                  </a:cxn>
                  <a:cxn ang="0">
                    <a:pos x="198" y="85"/>
                  </a:cxn>
                  <a:cxn ang="0">
                    <a:pos x="196" y="85"/>
                  </a:cxn>
                  <a:cxn ang="0">
                    <a:pos x="192" y="95"/>
                  </a:cxn>
                  <a:cxn ang="0">
                    <a:pos x="190" y="104"/>
                  </a:cxn>
                  <a:cxn ang="0">
                    <a:pos x="184" y="112"/>
                  </a:cxn>
                  <a:cxn ang="0">
                    <a:pos x="180" y="121"/>
                  </a:cxn>
                  <a:cxn ang="0">
                    <a:pos x="167" y="135"/>
                  </a:cxn>
                  <a:cxn ang="0">
                    <a:pos x="154" y="148"/>
                  </a:cxn>
                  <a:cxn ang="0">
                    <a:pos x="154" y="148"/>
                  </a:cxn>
                  <a:cxn ang="0">
                    <a:pos x="156" y="150"/>
                  </a:cxn>
                </a:cxnLst>
                <a:rect l="0" t="0" r="r" b="b"/>
                <a:pathLst>
                  <a:path w="199" h="150">
                    <a:moveTo>
                      <a:pt x="27" y="0"/>
                    </a:moveTo>
                    <a:lnTo>
                      <a:pt x="15" y="13"/>
                    </a:lnTo>
                    <a:lnTo>
                      <a:pt x="8" y="30"/>
                    </a:lnTo>
                    <a:lnTo>
                      <a:pt x="2" y="47"/>
                    </a:lnTo>
                    <a:lnTo>
                      <a:pt x="0" y="66"/>
                    </a:lnTo>
                    <a:lnTo>
                      <a:pt x="0" y="76"/>
                    </a:lnTo>
                    <a:lnTo>
                      <a:pt x="2" y="83"/>
                    </a:lnTo>
                    <a:lnTo>
                      <a:pt x="4" y="83"/>
                    </a:lnTo>
                    <a:lnTo>
                      <a:pt x="6" y="83"/>
                    </a:lnTo>
                    <a:lnTo>
                      <a:pt x="4" y="76"/>
                    </a:lnTo>
                    <a:lnTo>
                      <a:pt x="4" y="66"/>
                    </a:lnTo>
                    <a:lnTo>
                      <a:pt x="6" y="49"/>
                    </a:lnTo>
                    <a:lnTo>
                      <a:pt x="12" y="32"/>
                    </a:lnTo>
                    <a:lnTo>
                      <a:pt x="17" y="17"/>
                    </a:lnTo>
                    <a:lnTo>
                      <a:pt x="29" y="4"/>
                    </a:lnTo>
                    <a:lnTo>
                      <a:pt x="27" y="2"/>
                    </a:lnTo>
                    <a:lnTo>
                      <a:pt x="27" y="0"/>
                    </a:lnTo>
                    <a:close/>
                    <a:moveTo>
                      <a:pt x="156" y="150"/>
                    </a:moveTo>
                    <a:lnTo>
                      <a:pt x="163" y="144"/>
                    </a:lnTo>
                    <a:lnTo>
                      <a:pt x="171" y="136"/>
                    </a:lnTo>
                    <a:lnTo>
                      <a:pt x="179" y="129"/>
                    </a:lnTo>
                    <a:lnTo>
                      <a:pt x="184" y="121"/>
                    </a:lnTo>
                    <a:lnTo>
                      <a:pt x="188" y="114"/>
                    </a:lnTo>
                    <a:lnTo>
                      <a:pt x="194" y="104"/>
                    </a:lnTo>
                    <a:lnTo>
                      <a:pt x="196" y="95"/>
                    </a:lnTo>
                    <a:lnTo>
                      <a:pt x="199" y="85"/>
                    </a:lnTo>
                    <a:lnTo>
                      <a:pt x="198" y="85"/>
                    </a:lnTo>
                    <a:lnTo>
                      <a:pt x="196" y="85"/>
                    </a:lnTo>
                    <a:lnTo>
                      <a:pt x="192" y="95"/>
                    </a:lnTo>
                    <a:lnTo>
                      <a:pt x="190" y="104"/>
                    </a:lnTo>
                    <a:lnTo>
                      <a:pt x="184" y="112"/>
                    </a:lnTo>
                    <a:lnTo>
                      <a:pt x="180" y="121"/>
                    </a:lnTo>
                    <a:lnTo>
                      <a:pt x="167" y="135"/>
                    </a:lnTo>
                    <a:lnTo>
                      <a:pt x="154" y="148"/>
                    </a:lnTo>
                    <a:lnTo>
                      <a:pt x="154" y="148"/>
                    </a:lnTo>
                    <a:lnTo>
                      <a:pt x="156" y="150"/>
                    </a:lnTo>
                    <a:close/>
                  </a:path>
                </a:pathLst>
              </a:custGeom>
              <a:solidFill>
                <a:srgbClr val="EA836D"/>
              </a:solidFill>
              <a:ln w="9525">
                <a:noFill/>
                <a:round/>
                <a:headEnd/>
                <a:tailEnd/>
              </a:ln>
            </p:spPr>
            <p:txBody>
              <a:bodyPr/>
              <a:lstStyle/>
              <a:p>
                <a:endParaRPr lang="en-US"/>
              </a:p>
            </p:txBody>
          </p:sp>
          <p:sp>
            <p:nvSpPr>
              <p:cNvPr id="179680" name="Freeform 480"/>
              <p:cNvSpPr>
                <a:spLocks noEditPoints="1"/>
              </p:cNvSpPr>
              <p:nvPr/>
            </p:nvSpPr>
            <p:spPr bwMode="auto">
              <a:xfrm>
                <a:off x="1447" y="1516"/>
                <a:ext cx="196" cy="146"/>
              </a:xfrm>
              <a:custGeom>
                <a:avLst/>
                <a:gdLst/>
                <a:ahLst/>
                <a:cxnLst>
                  <a:cxn ang="0">
                    <a:pos x="25" y="0"/>
                  </a:cxn>
                  <a:cxn ang="0">
                    <a:pos x="15" y="13"/>
                  </a:cxn>
                  <a:cxn ang="0">
                    <a:pos x="8" y="30"/>
                  </a:cxn>
                  <a:cxn ang="0">
                    <a:pos x="2" y="47"/>
                  </a:cxn>
                  <a:cxn ang="0">
                    <a:pos x="0" y="64"/>
                  </a:cxn>
                  <a:cxn ang="0">
                    <a:pos x="0" y="74"/>
                  </a:cxn>
                  <a:cxn ang="0">
                    <a:pos x="2" y="81"/>
                  </a:cxn>
                  <a:cxn ang="0">
                    <a:pos x="4" y="81"/>
                  </a:cxn>
                  <a:cxn ang="0">
                    <a:pos x="6" y="83"/>
                  </a:cxn>
                  <a:cxn ang="0">
                    <a:pos x="4" y="74"/>
                  </a:cxn>
                  <a:cxn ang="0">
                    <a:pos x="4" y="64"/>
                  </a:cxn>
                  <a:cxn ang="0">
                    <a:pos x="6" y="47"/>
                  </a:cxn>
                  <a:cxn ang="0">
                    <a:pos x="10" y="32"/>
                  </a:cxn>
                  <a:cxn ang="0">
                    <a:pos x="17" y="17"/>
                  </a:cxn>
                  <a:cxn ang="0">
                    <a:pos x="27" y="4"/>
                  </a:cxn>
                  <a:cxn ang="0">
                    <a:pos x="27" y="2"/>
                  </a:cxn>
                  <a:cxn ang="0">
                    <a:pos x="25" y="0"/>
                  </a:cxn>
                  <a:cxn ang="0">
                    <a:pos x="152" y="146"/>
                  </a:cxn>
                  <a:cxn ang="0">
                    <a:pos x="161" y="140"/>
                  </a:cxn>
                  <a:cxn ang="0">
                    <a:pos x="167" y="134"/>
                  </a:cxn>
                  <a:cxn ang="0">
                    <a:pos x="175" y="127"/>
                  </a:cxn>
                  <a:cxn ang="0">
                    <a:pos x="180" y="119"/>
                  </a:cxn>
                  <a:cxn ang="0">
                    <a:pos x="184" y="112"/>
                  </a:cxn>
                  <a:cxn ang="0">
                    <a:pos x="190" y="102"/>
                  </a:cxn>
                  <a:cxn ang="0">
                    <a:pos x="192" y="93"/>
                  </a:cxn>
                  <a:cxn ang="0">
                    <a:pos x="196" y="83"/>
                  </a:cxn>
                  <a:cxn ang="0">
                    <a:pos x="194" y="83"/>
                  </a:cxn>
                  <a:cxn ang="0">
                    <a:pos x="192" y="83"/>
                  </a:cxn>
                  <a:cxn ang="0">
                    <a:pos x="188" y="93"/>
                  </a:cxn>
                  <a:cxn ang="0">
                    <a:pos x="186" y="102"/>
                  </a:cxn>
                  <a:cxn ang="0">
                    <a:pos x="180" y="110"/>
                  </a:cxn>
                  <a:cxn ang="0">
                    <a:pos x="177" y="117"/>
                  </a:cxn>
                  <a:cxn ang="0">
                    <a:pos x="163" y="133"/>
                  </a:cxn>
                  <a:cxn ang="0">
                    <a:pos x="150" y="144"/>
                  </a:cxn>
                  <a:cxn ang="0">
                    <a:pos x="152" y="146"/>
                  </a:cxn>
                  <a:cxn ang="0">
                    <a:pos x="152" y="146"/>
                  </a:cxn>
                </a:cxnLst>
                <a:rect l="0" t="0" r="r" b="b"/>
                <a:pathLst>
                  <a:path w="196" h="146">
                    <a:moveTo>
                      <a:pt x="25" y="0"/>
                    </a:moveTo>
                    <a:lnTo>
                      <a:pt x="15" y="13"/>
                    </a:lnTo>
                    <a:lnTo>
                      <a:pt x="8" y="30"/>
                    </a:lnTo>
                    <a:lnTo>
                      <a:pt x="2" y="47"/>
                    </a:lnTo>
                    <a:lnTo>
                      <a:pt x="0" y="64"/>
                    </a:lnTo>
                    <a:lnTo>
                      <a:pt x="0" y="74"/>
                    </a:lnTo>
                    <a:lnTo>
                      <a:pt x="2" y="81"/>
                    </a:lnTo>
                    <a:lnTo>
                      <a:pt x="4" y="81"/>
                    </a:lnTo>
                    <a:lnTo>
                      <a:pt x="6" y="83"/>
                    </a:lnTo>
                    <a:lnTo>
                      <a:pt x="4" y="74"/>
                    </a:lnTo>
                    <a:lnTo>
                      <a:pt x="4" y="64"/>
                    </a:lnTo>
                    <a:lnTo>
                      <a:pt x="6" y="47"/>
                    </a:lnTo>
                    <a:lnTo>
                      <a:pt x="10" y="32"/>
                    </a:lnTo>
                    <a:lnTo>
                      <a:pt x="17" y="17"/>
                    </a:lnTo>
                    <a:lnTo>
                      <a:pt x="27" y="4"/>
                    </a:lnTo>
                    <a:lnTo>
                      <a:pt x="27" y="2"/>
                    </a:lnTo>
                    <a:lnTo>
                      <a:pt x="25" y="0"/>
                    </a:lnTo>
                    <a:close/>
                    <a:moveTo>
                      <a:pt x="152" y="146"/>
                    </a:moveTo>
                    <a:lnTo>
                      <a:pt x="161" y="140"/>
                    </a:lnTo>
                    <a:lnTo>
                      <a:pt x="167" y="134"/>
                    </a:lnTo>
                    <a:lnTo>
                      <a:pt x="175" y="127"/>
                    </a:lnTo>
                    <a:lnTo>
                      <a:pt x="180" y="119"/>
                    </a:lnTo>
                    <a:lnTo>
                      <a:pt x="184" y="112"/>
                    </a:lnTo>
                    <a:lnTo>
                      <a:pt x="190" y="102"/>
                    </a:lnTo>
                    <a:lnTo>
                      <a:pt x="192" y="93"/>
                    </a:lnTo>
                    <a:lnTo>
                      <a:pt x="196" y="83"/>
                    </a:lnTo>
                    <a:lnTo>
                      <a:pt x="194" y="83"/>
                    </a:lnTo>
                    <a:lnTo>
                      <a:pt x="192" y="83"/>
                    </a:lnTo>
                    <a:lnTo>
                      <a:pt x="188" y="93"/>
                    </a:lnTo>
                    <a:lnTo>
                      <a:pt x="186" y="102"/>
                    </a:lnTo>
                    <a:lnTo>
                      <a:pt x="180" y="110"/>
                    </a:lnTo>
                    <a:lnTo>
                      <a:pt x="177" y="117"/>
                    </a:lnTo>
                    <a:lnTo>
                      <a:pt x="163" y="133"/>
                    </a:lnTo>
                    <a:lnTo>
                      <a:pt x="150" y="144"/>
                    </a:lnTo>
                    <a:lnTo>
                      <a:pt x="152" y="146"/>
                    </a:lnTo>
                    <a:lnTo>
                      <a:pt x="152" y="146"/>
                    </a:lnTo>
                    <a:close/>
                  </a:path>
                </a:pathLst>
              </a:custGeom>
              <a:solidFill>
                <a:srgbClr val="EA8570"/>
              </a:solidFill>
              <a:ln w="9525">
                <a:noFill/>
                <a:round/>
                <a:headEnd/>
                <a:tailEnd/>
              </a:ln>
            </p:spPr>
            <p:txBody>
              <a:bodyPr/>
              <a:lstStyle/>
              <a:p>
                <a:endParaRPr lang="en-US"/>
              </a:p>
            </p:txBody>
          </p:sp>
          <p:sp>
            <p:nvSpPr>
              <p:cNvPr id="179681" name="Freeform 481"/>
              <p:cNvSpPr>
                <a:spLocks noEditPoints="1"/>
              </p:cNvSpPr>
              <p:nvPr/>
            </p:nvSpPr>
            <p:spPr bwMode="auto">
              <a:xfrm>
                <a:off x="1449" y="1518"/>
                <a:ext cx="192" cy="144"/>
              </a:xfrm>
              <a:custGeom>
                <a:avLst/>
                <a:gdLst/>
                <a:ahLst/>
                <a:cxnLst>
                  <a:cxn ang="0">
                    <a:pos x="25" y="0"/>
                  </a:cxn>
                  <a:cxn ang="0">
                    <a:pos x="13" y="13"/>
                  </a:cxn>
                  <a:cxn ang="0">
                    <a:pos x="8" y="28"/>
                  </a:cxn>
                  <a:cxn ang="0">
                    <a:pos x="2" y="45"/>
                  </a:cxn>
                  <a:cxn ang="0">
                    <a:pos x="0" y="62"/>
                  </a:cxn>
                  <a:cxn ang="0">
                    <a:pos x="0" y="72"/>
                  </a:cxn>
                  <a:cxn ang="0">
                    <a:pos x="2" y="79"/>
                  </a:cxn>
                  <a:cxn ang="0">
                    <a:pos x="4" y="81"/>
                  </a:cxn>
                  <a:cxn ang="0">
                    <a:pos x="6" y="81"/>
                  </a:cxn>
                  <a:cxn ang="0">
                    <a:pos x="6" y="81"/>
                  </a:cxn>
                  <a:cxn ang="0">
                    <a:pos x="6" y="81"/>
                  </a:cxn>
                  <a:cxn ang="0">
                    <a:pos x="4" y="72"/>
                  </a:cxn>
                  <a:cxn ang="0">
                    <a:pos x="4" y="62"/>
                  </a:cxn>
                  <a:cxn ang="0">
                    <a:pos x="6" y="47"/>
                  </a:cxn>
                  <a:cxn ang="0">
                    <a:pos x="9" y="32"/>
                  </a:cxn>
                  <a:cxn ang="0">
                    <a:pos x="17" y="17"/>
                  </a:cxn>
                  <a:cxn ang="0">
                    <a:pos x="25" y="5"/>
                  </a:cxn>
                  <a:cxn ang="0">
                    <a:pos x="25" y="2"/>
                  </a:cxn>
                  <a:cxn ang="0">
                    <a:pos x="25" y="0"/>
                  </a:cxn>
                  <a:cxn ang="0">
                    <a:pos x="150" y="144"/>
                  </a:cxn>
                  <a:cxn ang="0">
                    <a:pos x="163" y="131"/>
                  </a:cxn>
                  <a:cxn ang="0">
                    <a:pos x="176" y="117"/>
                  </a:cxn>
                  <a:cxn ang="0">
                    <a:pos x="180" y="108"/>
                  </a:cxn>
                  <a:cxn ang="0">
                    <a:pos x="186" y="100"/>
                  </a:cxn>
                  <a:cxn ang="0">
                    <a:pos x="188" y="91"/>
                  </a:cxn>
                  <a:cxn ang="0">
                    <a:pos x="192" y="81"/>
                  </a:cxn>
                  <a:cxn ang="0">
                    <a:pos x="190" y="81"/>
                  </a:cxn>
                  <a:cxn ang="0">
                    <a:pos x="186" y="81"/>
                  </a:cxn>
                  <a:cxn ang="0">
                    <a:pos x="184" y="91"/>
                  </a:cxn>
                  <a:cxn ang="0">
                    <a:pos x="180" y="100"/>
                  </a:cxn>
                  <a:cxn ang="0">
                    <a:pos x="176" y="108"/>
                  </a:cxn>
                  <a:cxn ang="0">
                    <a:pos x="173" y="115"/>
                  </a:cxn>
                  <a:cxn ang="0">
                    <a:pos x="159" y="131"/>
                  </a:cxn>
                  <a:cxn ang="0">
                    <a:pos x="146" y="142"/>
                  </a:cxn>
                  <a:cxn ang="0">
                    <a:pos x="148" y="142"/>
                  </a:cxn>
                  <a:cxn ang="0">
                    <a:pos x="150" y="144"/>
                  </a:cxn>
                </a:cxnLst>
                <a:rect l="0" t="0" r="r" b="b"/>
                <a:pathLst>
                  <a:path w="192" h="144">
                    <a:moveTo>
                      <a:pt x="25" y="0"/>
                    </a:moveTo>
                    <a:lnTo>
                      <a:pt x="13" y="13"/>
                    </a:lnTo>
                    <a:lnTo>
                      <a:pt x="8" y="28"/>
                    </a:lnTo>
                    <a:lnTo>
                      <a:pt x="2" y="45"/>
                    </a:lnTo>
                    <a:lnTo>
                      <a:pt x="0" y="62"/>
                    </a:lnTo>
                    <a:lnTo>
                      <a:pt x="0" y="72"/>
                    </a:lnTo>
                    <a:lnTo>
                      <a:pt x="2" y="79"/>
                    </a:lnTo>
                    <a:lnTo>
                      <a:pt x="4" y="81"/>
                    </a:lnTo>
                    <a:lnTo>
                      <a:pt x="6" y="81"/>
                    </a:lnTo>
                    <a:lnTo>
                      <a:pt x="6" y="81"/>
                    </a:lnTo>
                    <a:lnTo>
                      <a:pt x="6" y="81"/>
                    </a:lnTo>
                    <a:lnTo>
                      <a:pt x="4" y="72"/>
                    </a:lnTo>
                    <a:lnTo>
                      <a:pt x="4" y="62"/>
                    </a:lnTo>
                    <a:lnTo>
                      <a:pt x="6" y="47"/>
                    </a:lnTo>
                    <a:lnTo>
                      <a:pt x="9" y="32"/>
                    </a:lnTo>
                    <a:lnTo>
                      <a:pt x="17" y="17"/>
                    </a:lnTo>
                    <a:lnTo>
                      <a:pt x="25" y="5"/>
                    </a:lnTo>
                    <a:lnTo>
                      <a:pt x="25" y="2"/>
                    </a:lnTo>
                    <a:lnTo>
                      <a:pt x="25" y="0"/>
                    </a:lnTo>
                    <a:close/>
                    <a:moveTo>
                      <a:pt x="150" y="144"/>
                    </a:moveTo>
                    <a:lnTo>
                      <a:pt x="163" y="131"/>
                    </a:lnTo>
                    <a:lnTo>
                      <a:pt x="176" y="117"/>
                    </a:lnTo>
                    <a:lnTo>
                      <a:pt x="180" y="108"/>
                    </a:lnTo>
                    <a:lnTo>
                      <a:pt x="186" y="100"/>
                    </a:lnTo>
                    <a:lnTo>
                      <a:pt x="188" y="91"/>
                    </a:lnTo>
                    <a:lnTo>
                      <a:pt x="192" y="81"/>
                    </a:lnTo>
                    <a:lnTo>
                      <a:pt x="190" y="81"/>
                    </a:lnTo>
                    <a:lnTo>
                      <a:pt x="186" y="81"/>
                    </a:lnTo>
                    <a:lnTo>
                      <a:pt x="184" y="91"/>
                    </a:lnTo>
                    <a:lnTo>
                      <a:pt x="180" y="100"/>
                    </a:lnTo>
                    <a:lnTo>
                      <a:pt x="176" y="108"/>
                    </a:lnTo>
                    <a:lnTo>
                      <a:pt x="173" y="115"/>
                    </a:lnTo>
                    <a:lnTo>
                      <a:pt x="159" y="131"/>
                    </a:lnTo>
                    <a:lnTo>
                      <a:pt x="146" y="142"/>
                    </a:lnTo>
                    <a:lnTo>
                      <a:pt x="148" y="142"/>
                    </a:lnTo>
                    <a:lnTo>
                      <a:pt x="150" y="144"/>
                    </a:lnTo>
                    <a:close/>
                  </a:path>
                </a:pathLst>
              </a:custGeom>
              <a:solidFill>
                <a:srgbClr val="EA8671"/>
              </a:solidFill>
              <a:ln w="9525">
                <a:noFill/>
                <a:round/>
                <a:headEnd/>
                <a:tailEnd/>
              </a:ln>
            </p:spPr>
            <p:txBody>
              <a:bodyPr/>
              <a:lstStyle/>
              <a:p>
                <a:endParaRPr lang="en-US"/>
              </a:p>
            </p:txBody>
          </p:sp>
          <p:sp>
            <p:nvSpPr>
              <p:cNvPr id="179682" name="Freeform 482"/>
              <p:cNvSpPr>
                <a:spLocks noEditPoints="1"/>
              </p:cNvSpPr>
              <p:nvPr/>
            </p:nvSpPr>
            <p:spPr bwMode="auto">
              <a:xfrm>
                <a:off x="1451" y="1520"/>
                <a:ext cx="188" cy="140"/>
              </a:xfrm>
              <a:custGeom>
                <a:avLst/>
                <a:gdLst/>
                <a:ahLst/>
                <a:cxnLst>
                  <a:cxn ang="0">
                    <a:pos x="23" y="0"/>
                  </a:cxn>
                  <a:cxn ang="0">
                    <a:pos x="13" y="13"/>
                  </a:cxn>
                  <a:cxn ang="0">
                    <a:pos x="6" y="28"/>
                  </a:cxn>
                  <a:cxn ang="0">
                    <a:pos x="2" y="43"/>
                  </a:cxn>
                  <a:cxn ang="0">
                    <a:pos x="0" y="60"/>
                  </a:cxn>
                  <a:cxn ang="0">
                    <a:pos x="0" y="70"/>
                  </a:cxn>
                  <a:cxn ang="0">
                    <a:pos x="2" y="79"/>
                  </a:cxn>
                  <a:cxn ang="0">
                    <a:pos x="4" y="79"/>
                  </a:cxn>
                  <a:cxn ang="0">
                    <a:pos x="4" y="79"/>
                  </a:cxn>
                  <a:cxn ang="0">
                    <a:pos x="6" y="79"/>
                  </a:cxn>
                  <a:cxn ang="0">
                    <a:pos x="6" y="79"/>
                  </a:cxn>
                  <a:cxn ang="0">
                    <a:pos x="4" y="70"/>
                  </a:cxn>
                  <a:cxn ang="0">
                    <a:pos x="4" y="60"/>
                  </a:cxn>
                  <a:cxn ang="0">
                    <a:pos x="6" y="45"/>
                  </a:cxn>
                  <a:cxn ang="0">
                    <a:pos x="9" y="32"/>
                  </a:cxn>
                  <a:cxn ang="0">
                    <a:pos x="15" y="19"/>
                  </a:cxn>
                  <a:cxn ang="0">
                    <a:pos x="23" y="5"/>
                  </a:cxn>
                  <a:cxn ang="0">
                    <a:pos x="23" y="3"/>
                  </a:cxn>
                  <a:cxn ang="0">
                    <a:pos x="23" y="0"/>
                  </a:cxn>
                  <a:cxn ang="0">
                    <a:pos x="146" y="140"/>
                  </a:cxn>
                  <a:cxn ang="0">
                    <a:pos x="159" y="129"/>
                  </a:cxn>
                  <a:cxn ang="0">
                    <a:pos x="173" y="113"/>
                  </a:cxn>
                  <a:cxn ang="0">
                    <a:pos x="176" y="106"/>
                  </a:cxn>
                  <a:cxn ang="0">
                    <a:pos x="182" y="98"/>
                  </a:cxn>
                  <a:cxn ang="0">
                    <a:pos x="184" y="89"/>
                  </a:cxn>
                  <a:cxn ang="0">
                    <a:pos x="188" y="79"/>
                  </a:cxn>
                  <a:cxn ang="0">
                    <a:pos x="184" y="79"/>
                  </a:cxn>
                  <a:cxn ang="0">
                    <a:pos x="182" y="79"/>
                  </a:cxn>
                  <a:cxn ang="0">
                    <a:pos x="176" y="98"/>
                  </a:cxn>
                  <a:cxn ang="0">
                    <a:pos x="169" y="113"/>
                  </a:cxn>
                  <a:cxn ang="0">
                    <a:pos x="155" y="127"/>
                  </a:cxn>
                  <a:cxn ang="0">
                    <a:pos x="142" y="138"/>
                  </a:cxn>
                  <a:cxn ang="0">
                    <a:pos x="144" y="140"/>
                  </a:cxn>
                  <a:cxn ang="0">
                    <a:pos x="146" y="140"/>
                  </a:cxn>
                </a:cxnLst>
                <a:rect l="0" t="0" r="r" b="b"/>
                <a:pathLst>
                  <a:path w="188" h="140">
                    <a:moveTo>
                      <a:pt x="23" y="0"/>
                    </a:moveTo>
                    <a:lnTo>
                      <a:pt x="13" y="13"/>
                    </a:lnTo>
                    <a:lnTo>
                      <a:pt x="6" y="28"/>
                    </a:lnTo>
                    <a:lnTo>
                      <a:pt x="2" y="43"/>
                    </a:lnTo>
                    <a:lnTo>
                      <a:pt x="0" y="60"/>
                    </a:lnTo>
                    <a:lnTo>
                      <a:pt x="0" y="70"/>
                    </a:lnTo>
                    <a:lnTo>
                      <a:pt x="2" y="79"/>
                    </a:lnTo>
                    <a:lnTo>
                      <a:pt x="4" y="79"/>
                    </a:lnTo>
                    <a:lnTo>
                      <a:pt x="4" y="79"/>
                    </a:lnTo>
                    <a:lnTo>
                      <a:pt x="6" y="79"/>
                    </a:lnTo>
                    <a:lnTo>
                      <a:pt x="6" y="79"/>
                    </a:lnTo>
                    <a:lnTo>
                      <a:pt x="4" y="70"/>
                    </a:lnTo>
                    <a:lnTo>
                      <a:pt x="4" y="60"/>
                    </a:lnTo>
                    <a:lnTo>
                      <a:pt x="6" y="45"/>
                    </a:lnTo>
                    <a:lnTo>
                      <a:pt x="9" y="32"/>
                    </a:lnTo>
                    <a:lnTo>
                      <a:pt x="15" y="19"/>
                    </a:lnTo>
                    <a:lnTo>
                      <a:pt x="23" y="5"/>
                    </a:lnTo>
                    <a:lnTo>
                      <a:pt x="23" y="3"/>
                    </a:lnTo>
                    <a:lnTo>
                      <a:pt x="23" y="0"/>
                    </a:lnTo>
                    <a:close/>
                    <a:moveTo>
                      <a:pt x="146" y="140"/>
                    </a:moveTo>
                    <a:lnTo>
                      <a:pt x="159" y="129"/>
                    </a:lnTo>
                    <a:lnTo>
                      <a:pt x="173" y="113"/>
                    </a:lnTo>
                    <a:lnTo>
                      <a:pt x="176" y="106"/>
                    </a:lnTo>
                    <a:lnTo>
                      <a:pt x="182" y="98"/>
                    </a:lnTo>
                    <a:lnTo>
                      <a:pt x="184" y="89"/>
                    </a:lnTo>
                    <a:lnTo>
                      <a:pt x="188" y="79"/>
                    </a:lnTo>
                    <a:lnTo>
                      <a:pt x="184" y="79"/>
                    </a:lnTo>
                    <a:lnTo>
                      <a:pt x="182" y="79"/>
                    </a:lnTo>
                    <a:lnTo>
                      <a:pt x="176" y="98"/>
                    </a:lnTo>
                    <a:lnTo>
                      <a:pt x="169" y="113"/>
                    </a:lnTo>
                    <a:lnTo>
                      <a:pt x="155" y="127"/>
                    </a:lnTo>
                    <a:lnTo>
                      <a:pt x="142" y="138"/>
                    </a:lnTo>
                    <a:lnTo>
                      <a:pt x="144" y="140"/>
                    </a:lnTo>
                    <a:lnTo>
                      <a:pt x="146" y="140"/>
                    </a:lnTo>
                    <a:close/>
                  </a:path>
                </a:pathLst>
              </a:custGeom>
              <a:solidFill>
                <a:srgbClr val="EB8873"/>
              </a:solidFill>
              <a:ln w="9525">
                <a:noFill/>
                <a:round/>
                <a:headEnd/>
                <a:tailEnd/>
              </a:ln>
            </p:spPr>
            <p:txBody>
              <a:bodyPr/>
              <a:lstStyle/>
              <a:p>
                <a:endParaRPr lang="en-US"/>
              </a:p>
            </p:txBody>
          </p:sp>
          <p:sp>
            <p:nvSpPr>
              <p:cNvPr id="179683" name="Freeform 483"/>
              <p:cNvSpPr>
                <a:spLocks noEditPoints="1"/>
              </p:cNvSpPr>
              <p:nvPr/>
            </p:nvSpPr>
            <p:spPr bwMode="auto">
              <a:xfrm>
                <a:off x="1453" y="1523"/>
                <a:ext cx="182" cy="137"/>
              </a:xfrm>
              <a:custGeom>
                <a:avLst/>
                <a:gdLst/>
                <a:ahLst/>
                <a:cxnLst>
                  <a:cxn ang="0">
                    <a:pos x="21" y="0"/>
                  </a:cxn>
                  <a:cxn ang="0">
                    <a:pos x="13" y="12"/>
                  </a:cxn>
                  <a:cxn ang="0">
                    <a:pos x="5" y="27"/>
                  </a:cxn>
                  <a:cxn ang="0">
                    <a:pos x="2" y="42"/>
                  </a:cxn>
                  <a:cxn ang="0">
                    <a:pos x="0" y="57"/>
                  </a:cxn>
                  <a:cxn ang="0">
                    <a:pos x="0" y="67"/>
                  </a:cxn>
                  <a:cxn ang="0">
                    <a:pos x="2" y="76"/>
                  </a:cxn>
                  <a:cxn ang="0">
                    <a:pos x="4" y="76"/>
                  </a:cxn>
                  <a:cxn ang="0">
                    <a:pos x="5" y="78"/>
                  </a:cxn>
                  <a:cxn ang="0">
                    <a:pos x="5" y="69"/>
                  </a:cxn>
                  <a:cxn ang="0">
                    <a:pos x="4" y="57"/>
                  </a:cxn>
                  <a:cxn ang="0">
                    <a:pos x="5" y="44"/>
                  </a:cxn>
                  <a:cxn ang="0">
                    <a:pos x="9" y="31"/>
                  </a:cxn>
                  <a:cxn ang="0">
                    <a:pos x="15" y="17"/>
                  </a:cxn>
                  <a:cxn ang="0">
                    <a:pos x="21" y="6"/>
                  </a:cxn>
                  <a:cxn ang="0">
                    <a:pos x="21" y="2"/>
                  </a:cxn>
                  <a:cxn ang="0">
                    <a:pos x="21" y="0"/>
                  </a:cxn>
                  <a:cxn ang="0">
                    <a:pos x="142" y="137"/>
                  </a:cxn>
                  <a:cxn ang="0">
                    <a:pos x="155" y="126"/>
                  </a:cxn>
                  <a:cxn ang="0">
                    <a:pos x="169" y="110"/>
                  </a:cxn>
                  <a:cxn ang="0">
                    <a:pos x="172" y="103"/>
                  </a:cxn>
                  <a:cxn ang="0">
                    <a:pos x="176" y="95"/>
                  </a:cxn>
                  <a:cxn ang="0">
                    <a:pos x="180" y="86"/>
                  </a:cxn>
                  <a:cxn ang="0">
                    <a:pos x="182" y="76"/>
                  </a:cxn>
                  <a:cxn ang="0">
                    <a:pos x="180" y="76"/>
                  </a:cxn>
                  <a:cxn ang="0">
                    <a:pos x="178" y="76"/>
                  </a:cxn>
                  <a:cxn ang="0">
                    <a:pos x="172" y="95"/>
                  </a:cxn>
                  <a:cxn ang="0">
                    <a:pos x="165" y="110"/>
                  </a:cxn>
                  <a:cxn ang="0">
                    <a:pos x="152" y="124"/>
                  </a:cxn>
                  <a:cxn ang="0">
                    <a:pos x="138" y="133"/>
                  </a:cxn>
                  <a:cxn ang="0">
                    <a:pos x="140" y="135"/>
                  </a:cxn>
                  <a:cxn ang="0">
                    <a:pos x="142" y="137"/>
                  </a:cxn>
                </a:cxnLst>
                <a:rect l="0" t="0" r="r" b="b"/>
                <a:pathLst>
                  <a:path w="182" h="137">
                    <a:moveTo>
                      <a:pt x="21" y="0"/>
                    </a:moveTo>
                    <a:lnTo>
                      <a:pt x="13" y="12"/>
                    </a:lnTo>
                    <a:lnTo>
                      <a:pt x="5" y="27"/>
                    </a:lnTo>
                    <a:lnTo>
                      <a:pt x="2" y="42"/>
                    </a:lnTo>
                    <a:lnTo>
                      <a:pt x="0" y="57"/>
                    </a:lnTo>
                    <a:lnTo>
                      <a:pt x="0" y="67"/>
                    </a:lnTo>
                    <a:lnTo>
                      <a:pt x="2" y="76"/>
                    </a:lnTo>
                    <a:lnTo>
                      <a:pt x="4" y="76"/>
                    </a:lnTo>
                    <a:lnTo>
                      <a:pt x="5" y="78"/>
                    </a:lnTo>
                    <a:lnTo>
                      <a:pt x="5" y="69"/>
                    </a:lnTo>
                    <a:lnTo>
                      <a:pt x="4" y="57"/>
                    </a:lnTo>
                    <a:lnTo>
                      <a:pt x="5" y="44"/>
                    </a:lnTo>
                    <a:lnTo>
                      <a:pt x="9" y="31"/>
                    </a:lnTo>
                    <a:lnTo>
                      <a:pt x="15" y="17"/>
                    </a:lnTo>
                    <a:lnTo>
                      <a:pt x="21" y="6"/>
                    </a:lnTo>
                    <a:lnTo>
                      <a:pt x="21" y="2"/>
                    </a:lnTo>
                    <a:lnTo>
                      <a:pt x="21" y="0"/>
                    </a:lnTo>
                    <a:close/>
                    <a:moveTo>
                      <a:pt x="142" y="137"/>
                    </a:moveTo>
                    <a:lnTo>
                      <a:pt x="155" y="126"/>
                    </a:lnTo>
                    <a:lnTo>
                      <a:pt x="169" y="110"/>
                    </a:lnTo>
                    <a:lnTo>
                      <a:pt x="172" y="103"/>
                    </a:lnTo>
                    <a:lnTo>
                      <a:pt x="176" y="95"/>
                    </a:lnTo>
                    <a:lnTo>
                      <a:pt x="180" y="86"/>
                    </a:lnTo>
                    <a:lnTo>
                      <a:pt x="182" y="76"/>
                    </a:lnTo>
                    <a:lnTo>
                      <a:pt x="180" y="76"/>
                    </a:lnTo>
                    <a:lnTo>
                      <a:pt x="178" y="76"/>
                    </a:lnTo>
                    <a:lnTo>
                      <a:pt x="172" y="95"/>
                    </a:lnTo>
                    <a:lnTo>
                      <a:pt x="165" y="110"/>
                    </a:lnTo>
                    <a:lnTo>
                      <a:pt x="152" y="124"/>
                    </a:lnTo>
                    <a:lnTo>
                      <a:pt x="138" y="133"/>
                    </a:lnTo>
                    <a:lnTo>
                      <a:pt x="140" y="135"/>
                    </a:lnTo>
                    <a:lnTo>
                      <a:pt x="142" y="137"/>
                    </a:lnTo>
                    <a:close/>
                  </a:path>
                </a:pathLst>
              </a:custGeom>
              <a:solidFill>
                <a:srgbClr val="EB8A75"/>
              </a:solidFill>
              <a:ln w="9525">
                <a:noFill/>
                <a:round/>
                <a:headEnd/>
                <a:tailEnd/>
              </a:ln>
            </p:spPr>
            <p:txBody>
              <a:bodyPr/>
              <a:lstStyle/>
              <a:p>
                <a:endParaRPr lang="en-US"/>
              </a:p>
            </p:txBody>
          </p:sp>
          <p:sp>
            <p:nvSpPr>
              <p:cNvPr id="179684" name="Freeform 484"/>
              <p:cNvSpPr>
                <a:spLocks noEditPoints="1"/>
              </p:cNvSpPr>
              <p:nvPr/>
            </p:nvSpPr>
            <p:spPr bwMode="auto">
              <a:xfrm>
                <a:off x="1455" y="1525"/>
                <a:ext cx="178" cy="133"/>
              </a:xfrm>
              <a:custGeom>
                <a:avLst/>
                <a:gdLst/>
                <a:ahLst/>
                <a:cxnLst>
                  <a:cxn ang="0">
                    <a:pos x="19" y="0"/>
                  </a:cxn>
                  <a:cxn ang="0">
                    <a:pos x="11" y="14"/>
                  </a:cxn>
                  <a:cxn ang="0">
                    <a:pos x="5" y="27"/>
                  </a:cxn>
                  <a:cxn ang="0">
                    <a:pos x="2" y="40"/>
                  </a:cxn>
                  <a:cxn ang="0">
                    <a:pos x="0" y="55"/>
                  </a:cxn>
                  <a:cxn ang="0">
                    <a:pos x="0" y="65"/>
                  </a:cxn>
                  <a:cxn ang="0">
                    <a:pos x="2" y="74"/>
                  </a:cxn>
                  <a:cxn ang="0">
                    <a:pos x="3" y="76"/>
                  </a:cxn>
                  <a:cxn ang="0">
                    <a:pos x="5" y="76"/>
                  </a:cxn>
                  <a:cxn ang="0">
                    <a:pos x="5" y="76"/>
                  </a:cxn>
                  <a:cxn ang="0">
                    <a:pos x="5" y="74"/>
                  </a:cxn>
                  <a:cxn ang="0">
                    <a:pos x="5" y="74"/>
                  </a:cxn>
                  <a:cxn ang="0">
                    <a:pos x="3" y="74"/>
                  </a:cxn>
                  <a:cxn ang="0">
                    <a:pos x="5" y="74"/>
                  </a:cxn>
                  <a:cxn ang="0">
                    <a:pos x="5" y="72"/>
                  </a:cxn>
                  <a:cxn ang="0">
                    <a:pos x="3" y="65"/>
                  </a:cxn>
                  <a:cxn ang="0">
                    <a:pos x="3" y="55"/>
                  </a:cxn>
                  <a:cxn ang="0">
                    <a:pos x="5" y="42"/>
                  </a:cxn>
                  <a:cxn ang="0">
                    <a:pos x="7" y="29"/>
                  </a:cxn>
                  <a:cxn ang="0">
                    <a:pos x="13" y="17"/>
                  </a:cxn>
                  <a:cxn ang="0">
                    <a:pos x="19" y="6"/>
                  </a:cxn>
                  <a:cxn ang="0">
                    <a:pos x="19" y="4"/>
                  </a:cxn>
                  <a:cxn ang="0">
                    <a:pos x="19" y="0"/>
                  </a:cxn>
                  <a:cxn ang="0">
                    <a:pos x="138" y="133"/>
                  </a:cxn>
                  <a:cxn ang="0">
                    <a:pos x="151" y="122"/>
                  </a:cxn>
                  <a:cxn ang="0">
                    <a:pos x="165" y="108"/>
                  </a:cxn>
                  <a:cxn ang="0">
                    <a:pos x="172" y="93"/>
                  </a:cxn>
                  <a:cxn ang="0">
                    <a:pos x="178" y="74"/>
                  </a:cxn>
                  <a:cxn ang="0">
                    <a:pos x="176" y="74"/>
                  </a:cxn>
                  <a:cxn ang="0">
                    <a:pos x="174" y="76"/>
                  </a:cxn>
                  <a:cxn ang="0">
                    <a:pos x="169" y="93"/>
                  </a:cxn>
                  <a:cxn ang="0">
                    <a:pos x="161" y="108"/>
                  </a:cxn>
                  <a:cxn ang="0">
                    <a:pos x="148" y="120"/>
                  </a:cxn>
                  <a:cxn ang="0">
                    <a:pos x="134" y="131"/>
                  </a:cxn>
                  <a:cxn ang="0">
                    <a:pos x="136" y="131"/>
                  </a:cxn>
                  <a:cxn ang="0">
                    <a:pos x="138" y="133"/>
                  </a:cxn>
                </a:cxnLst>
                <a:rect l="0" t="0" r="r" b="b"/>
                <a:pathLst>
                  <a:path w="178" h="133">
                    <a:moveTo>
                      <a:pt x="19" y="0"/>
                    </a:moveTo>
                    <a:lnTo>
                      <a:pt x="11" y="14"/>
                    </a:lnTo>
                    <a:lnTo>
                      <a:pt x="5" y="27"/>
                    </a:lnTo>
                    <a:lnTo>
                      <a:pt x="2" y="40"/>
                    </a:lnTo>
                    <a:lnTo>
                      <a:pt x="0" y="55"/>
                    </a:lnTo>
                    <a:lnTo>
                      <a:pt x="0" y="65"/>
                    </a:lnTo>
                    <a:lnTo>
                      <a:pt x="2" y="74"/>
                    </a:lnTo>
                    <a:lnTo>
                      <a:pt x="3" y="76"/>
                    </a:lnTo>
                    <a:lnTo>
                      <a:pt x="5" y="76"/>
                    </a:lnTo>
                    <a:lnTo>
                      <a:pt x="5" y="76"/>
                    </a:lnTo>
                    <a:lnTo>
                      <a:pt x="5" y="74"/>
                    </a:lnTo>
                    <a:lnTo>
                      <a:pt x="5" y="74"/>
                    </a:lnTo>
                    <a:lnTo>
                      <a:pt x="3" y="74"/>
                    </a:lnTo>
                    <a:lnTo>
                      <a:pt x="5" y="74"/>
                    </a:lnTo>
                    <a:lnTo>
                      <a:pt x="5" y="72"/>
                    </a:lnTo>
                    <a:lnTo>
                      <a:pt x="3" y="65"/>
                    </a:lnTo>
                    <a:lnTo>
                      <a:pt x="3" y="55"/>
                    </a:lnTo>
                    <a:lnTo>
                      <a:pt x="5" y="42"/>
                    </a:lnTo>
                    <a:lnTo>
                      <a:pt x="7" y="29"/>
                    </a:lnTo>
                    <a:lnTo>
                      <a:pt x="13" y="17"/>
                    </a:lnTo>
                    <a:lnTo>
                      <a:pt x="19" y="6"/>
                    </a:lnTo>
                    <a:lnTo>
                      <a:pt x="19" y="4"/>
                    </a:lnTo>
                    <a:lnTo>
                      <a:pt x="19" y="0"/>
                    </a:lnTo>
                    <a:close/>
                    <a:moveTo>
                      <a:pt x="138" y="133"/>
                    </a:moveTo>
                    <a:lnTo>
                      <a:pt x="151" y="122"/>
                    </a:lnTo>
                    <a:lnTo>
                      <a:pt x="165" y="108"/>
                    </a:lnTo>
                    <a:lnTo>
                      <a:pt x="172" y="93"/>
                    </a:lnTo>
                    <a:lnTo>
                      <a:pt x="178" y="74"/>
                    </a:lnTo>
                    <a:lnTo>
                      <a:pt x="176" y="74"/>
                    </a:lnTo>
                    <a:lnTo>
                      <a:pt x="174" y="76"/>
                    </a:lnTo>
                    <a:lnTo>
                      <a:pt x="169" y="93"/>
                    </a:lnTo>
                    <a:lnTo>
                      <a:pt x="161" y="108"/>
                    </a:lnTo>
                    <a:lnTo>
                      <a:pt x="148" y="120"/>
                    </a:lnTo>
                    <a:lnTo>
                      <a:pt x="134" y="131"/>
                    </a:lnTo>
                    <a:lnTo>
                      <a:pt x="136" y="131"/>
                    </a:lnTo>
                    <a:lnTo>
                      <a:pt x="138" y="133"/>
                    </a:lnTo>
                    <a:close/>
                  </a:path>
                </a:pathLst>
              </a:custGeom>
              <a:solidFill>
                <a:srgbClr val="EB8C77"/>
              </a:solidFill>
              <a:ln w="9525">
                <a:noFill/>
                <a:round/>
                <a:headEnd/>
                <a:tailEnd/>
              </a:ln>
            </p:spPr>
            <p:txBody>
              <a:bodyPr/>
              <a:lstStyle/>
              <a:p>
                <a:endParaRPr lang="en-US"/>
              </a:p>
            </p:txBody>
          </p:sp>
          <p:sp>
            <p:nvSpPr>
              <p:cNvPr id="179685" name="Freeform 485"/>
              <p:cNvSpPr>
                <a:spLocks noEditPoints="1"/>
              </p:cNvSpPr>
              <p:nvPr/>
            </p:nvSpPr>
            <p:spPr bwMode="auto">
              <a:xfrm>
                <a:off x="1457" y="1529"/>
                <a:ext cx="174" cy="127"/>
              </a:xfrm>
              <a:custGeom>
                <a:avLst/>
                <a:gdLst/>
                <a:ahLst/>
                <a:cxnLst>
                  <a:cxn ang="0">
                    <a:pos x="17" y="0"/>
                  </a:cxn>
                  <a:cxn ang="0">
                    <a:pos x="11" y="11"/>
                  </a:cxn>
                  <a:cxn ang="0">
                    <a:pos x="5" y="25"/>
                  </a:cxn>
                  <a:cxn ang="0">
                    <a:pos x="1" y="38"/>
                  </a:cxn>
                  <a:cxn ang="0">
                    <a:pos x="0" y="51"/>
                  </a:cxn>
                  <a:cxn ang="0">
                    <a:pos x="1" y="63"/>
                  </a:cxn>
                  <a:cxn ang="0">
                    <a:pos x="1" y="72"/>
                  </a:cxn>
                  <a:cxn ang="0">
                    <a:pos x="3" y="72"/>
                  </a:cxn>
                  <a:cxn ang="0">
                    <a:pos x="7" y="72"/>
                  </a:cxn>
                  <a:cxn ang="0">
                    <a:pos x="5" y="72"/>
                  </a:cxn>
                  <a:cxn ang="0">
                    <a:pos x="5" y="72"/>
                  </a:cxn>
                  <a:cxn ang="0">
                    <a:pos x="3" y="70"/>
                  </a:cxn>
                  <a:cxn ang="0">
                    <a:pos x="1" y="70"/>
                  </a:cxn>
                  <a:cxn ang="0">
                    <a:pos x="3" y="68"/>
                  </a:cxn>
                  <a:cxn ang="0">
                    <a:pos x="5" y="66"/>
                  </a:cxn>
                  <a:cxn ang="0">
                    <a:pos x="3" y="59"/>
                  </a:cxn>
                  <a:cxn ang="0">
                    <a:pos x="3" y="51"/>
                  </a:cxn>
                  <a:cxn ang="0">
                    <a:pos x="5" y="40"/>
                  </a:cxn>
                  <a:cxn ang="0">
                    <a:pos x="7" y="27"/>
                  </a:cxn>
                  <a:cxn ang="0">
                    <a:pos x="11" y="15"/>
                  </a:cxn>
                  <a:cxn ang="0">
                    <a:pos x="19" y="6"/>
                  </a:cxn>
                  <a:cxn ang="0">
                    <a:pos x="17" y="2"/>
                  </a:cxn>
                  <a:cxn ang="0">
                    <a:pos x="17" y="0"/>
                  </a:cxn>
                  <a:cxn ang="0">
                    <a:pos x="134" y="127"/>
                  </a:cxn>
                  <a:cxn ang="0">
                    <a:pos x="148" y="118"/>
                  </a:cxn>
                  <a:cxn ang="0">
                    <a:pos x="161" y="104"/>
                  </a:cxn>
                  <a:cxn ang="0">
                    <a:pos x="168" y="89"/>
                  </a:cxn>
                  <a:cxn ang="0">
                    <a:pos x="174" y="70"/>
                  </a:cxn>
                  <a:cxn ang="0">
                    <a:pos x="172" y="72"/>
                  </a:cxn>
                  <a:cxn ang="0">
                    <a:pos x="170" y="72"/>
                  </a:cxn>
                  <a:cxn ang="0">
                    <a:pos x="165" y="89"/>
                  </a:cxn>
                  <a:cxn ang="0">
                    <a:pos x="155" y="103"/>
                  </a:cxn>
                  <a:cxn ang="0">
                    <a:pos x="144" y="116"/>
                  </a:cxn>
                  <a:cxn ang="0">
                    <a:pos x="130" y="125"/>
                  </a:cxn>
                  <a:cxn ang="0">
                    <a:pos x="132" y="127"/>
                  </a:cxn>
                  <a:cxn ang="0">
                    <a:pos x="134" y="127"/>
                  </a:cxn>
                </a:cxnLst>
                <a:rect l="0" t="0" r="r" b="b"/>
                <a:pathLst>
                  <a:path w="174" h="127">
                    <a:moveTo>
                      <a:pt x="17" y="0"/>
                    </a:moveTo>
                    <a:lnTo>
                      <a:pt x="11" y="11"/>
                    </a:lnTo>
                    <a:lnTo>
                      <a:pt x="5" y="25"/>
                    </a:lnTo>
                    <a:lnTo>
                      <a:pt x="1" y="38"/>
                    </a:lnTo>
                    <a:lnTo>
                      <a:pt x="0" y="51"/>
                    </a:lnTo>
                    <a:lnTo>
                      <a:pt x="1" y="63"/>
                    </a:lnTo>
                    <a:lnTo>
                      <a:pt x="1" y="72"/>
                    </a:lnTo>
                    <a:lnTo>
                      <a:pt x="3" y="72"/>
                    </a:lnTo>
                    <a:lnTo>
                      <a:pt x="7" y="72"/>
                    </a:lnTo>
                    <a:lnTo>
                      <a:pt x="5" y="72"/>
                    </a:lnTo>
                    <a:lnTo>
                      <a:pt x="5" y="72"/>
                    </a:lnTo>
                    <a:lnTo>
                      <a:pt x="3" y="70"/>
                    </a:lnTo>
                    <a:lnTo>
                      <a:pt x="1" y="70"/>
                    </a:lnTo>
                    <a:lnTo>
                      <a:pt x="3" y="68"/>
                    </a:lnTo>
                    <a:lnTo>
                      <a:pt x="5" y="66"/>
                    </a:lnTo>
                    <a:lnTo>
                      <a:pt x="3" y="59"/>
                    </a:lnTo>
                    <a:lnTo>
                      <a:pt x="3" y="51"/>
                    </a:lnTo>
                    <a:lnTo>
                      <a:pt x="5" y="40"/>
                    </a:lnTo>
                    <a:lnTo>
                      <a:pt x="7" y="27"/>
                    </a:lnTo>
                    <a:lnTo>
                      <a:pt x="11" y="15"/>
                    </a:lnTo>
                    <a:lnTo>
                      <a:pt x="19" y="6"/>
                    </a:lnTo>
                    <a:lnTo>
                      <a:pt x="17" y="2"/>
                    </a:lnTo>
                    <a:lnTo>
                      <a:pt x="17" y="0"/>
                    </a:lnTo>
                    <a:close/>
                    <a:moveTo>
                      <a:pt x="134" y="127"/>
                    </a:moveTo>
                    <a:lnTo>
                      <a:pt x="148" y="118"/>
                    </a:lnTo>
                    <a:lnTo>
                      <a:pt x="161" y="104"/>
                    </a:lnTo>
                    <a:lnTo>
                      <a:pt x="168" y="89"/>
                    </a:lnTo>
                    <a:lnTo>
                      <a:pt x="174" y="70"/>
                    </a:lnTo>
                    <a:lnTo>
                      <a:pt x="172" y="72"/>
                    </a:lnTo>
                    <a:lnTo>
                      <a:pt x="170" y="72"/>
                    </a:lnTo>
                    <a:lnTo>
                      <a:pt x="165" y="89"/>
                    </a:lnTo>
                    <a:lnTo>
                      <a:pt x="155" y="103"/>
                    </a:lnTo>
                    <a:lnTo>
                      <a:pt x="144" y="116"/>
                    </a:lnTo>
                    <a:lnTo>
                      <a:pt x="130" y="125"/>
                    </a:lnTo>
                    <a:lnTo>
                      <a:pt x="132" y="127"/>
                    </a:lnTo>
                    <a:lnTo>
                      <a:pt x="134" y="127"/>
                    </a:lnTo>
                    <a:close/>
                  </a:path>
                </a:pathLst>
              </a:custGeom>
              <a:solidFill>
                <a:srgbClr val="EC8E79"/>
              </a:solidFill>
              <a:ln w="9525">
                <a:noFill/>
                <a:round/>
                <a:headEnd/>
                <a:tailEnd/>
              </a:ln>
            </p:spPr>
            <p:txBody>
              <a:bodyPr/>
              <a:lstStyle/>
              <a:p>
                <a:endParaRPr lang="en-US"/>
              </a:p>
            </p:txBody>
          </p:sp>
          <p:sp>
            <p:nvSpPr>
              <p:cNvPr id="179686" name="Freeform 486"/>
              <p:cNvSpPr>
                <a:spLocks noEditPoints="1"/>
              </p:cNvSpPr>
              <p:nvPr/>
            </p:nvSpPr>
            <p:spPr bwMode="auto">
              <a:xfrm>
                <a:off x="1458" y="1531"/>
                <a:ext cx="171" cy="125"/>
              </a:xfrm>
              <a:custGeom>
                <a:avLst/>
                <a:gdLst/>
                <a:ahLst/>
                <a:cxnLst>
                  <a:cxn ang="0">
                    <a:pos x="16" y="0"/>
                  </a:cxn>
                  <a:cxn ang="0">
                    <a:pos x="10" y="11"/>
                  </a:cxn>
                  <a:cxn ang="0">
                    <a:pos x="4" y="23"/>
                  </a:cxn>
                  <a:cxn ang="0">
                    <a:pos x="2" y="36"/>
                  </a:cxn>
                  <a:cxn ang="0">
                    <a:pos x="0" y="49"/>
                  </a:cxn>
                  <a:cxn ang="0">
                    <a:pos x="0" y="59"/>
                  </a:cxn>
                  <a:cxn ang="0">
                    <a:pos x="2" y="66"/>
                  </a:cxn>
                  <a:cxn ang="0">
                    <a:pos x="4" y="64"/>
                  </a:cxn>
                  <a:cxn ang="0">
                    <a:pos x="6" y="61"/>
                  </a:cxn>
                  <a:cxn ang="0">
                    <a:pos x="4" y="55"/>
                  </a:cxn>
                  <a:cxn ang="0">
                    <a:pos x="4" y="49"/>
                  </a:cxn>
                  <a:cxn ang="0">
                    <a:pos x="6" y="38"/>
                  </a:cxn>
                  <a:cxn ang="0">
                    <a:pos x="8" y="27"/>
                  </a:cxn>
                  <a:cxn ang="0">
                    <a:pos x="12" y="17"/>
                  </a:cxn>
                  <a:cxn ang="0">
                    <a:pos x="18" y="8"/>
                  </a:cxn>
                  <a:cxn ang="0">
                    <a:pos x="18" y="4"/>
                  </a:cxn>
                  <a:cxn ang="0">
                    <a:pos x="16" y="0"/>
                  </a:cxn>
                  <a:cxn ang="0">
                    <a:pos x="2" y="68"/>
                  </a:cxn>
                  <a:cxn ang="0">
                    <a:pos x="2" y="70"/>
                  </a:cxn>
                  <a:cxn ang="0">
                    <a:pos x="2" y="70"/>
                  </a:cxn>
                  <a:cxn ang="0">
                    <a:pos x="6" y="70"/>
                  </a:cxn>
                  <a:cxn ang="0">
                    <a:pos x="8" y="72"/>
                  </a:cxn>
                  <a:cxn ang="0">
                    <a:pos x="8" y="70"/>
                  </a:cxn>
                  <a:cxn ang="0">
                    <a:pos x="6" y="70"/>
                  </a:cxn>
                  <a:cxn ang="0">
                    <a:pos x="4" y="70"/>
                  </a:cxn>
                  <a:cxn ang="0">
                    <a:pos x="2" y="68"/>
                  </a:cxn>
                  <a:cxn ang="0">
                    <a:pos x="131" y="125"/>
                  </a:cxn>
                  <a:cxn ang="0">
                    <a:pos x="145" y="114"/>
                  </a:cxn>
                  <a:cxn ang="0">
                    <a:pos x="158" y="102"/>
                  </a:cxn>
                  <a:cxn ang="0">
                    <a:pos x="166" y="87"/>
                  </a:cxn>
                  <a:cxn ang="0">
                    <a:pos x="171" y="70"/>
                  </a:cxn>
                  <a:cxn ang="0">
                    <a:pos x="169" y="70"/>
                  </a:cxn>
                  <a:cxn ang="0">
                    <a:pos x="167" y="70"/>
                  </a:cxn>
                  <a:cxn ang="0">
                    <a:pos x="162" y="85"/>
                  </a:cxn>
                  <a:cxn ang="0">
                    <a:pos x="152" y="101"/>
                  </a:cxn>
                  <a:cxn ang="0">
                    <a:pos x="141" y="114"/>
                  </a:cxn>
                  <a:cxn ang="0">
                    <a:pos x="128" y="123"/>
                  </a:cxn>
                  <a:cxn ang="0">
                    <a:pos x="129" y="123"/>
                  </a:cxn>
                  <a:cxn ang="0">
                    <a:pos x="131" y="125"/>
                  </a:cxn>
                </a:cxnLst>
                <a:rect l="0" t="0" r="r" b="b"/>
                <a:pathLst>
                  <a:path w="171" h="125">
                    <a:moveTo>
                      <a:pt x="16" y="0"/>
                    </a:moveTo>
                    <a:lnTo>
                      <a:pt x="10" y="11"/>
                    </a:lnTo>
                    <a:lnTo>
                      <a:pt x="4" y="23"/>
                    </a:lnTo>
                    <a:lnTo>
                      <a:pt x="2" y="36"/>
                    </a:lnTo>
                    <a:lnTo>
                      <a:pt x="0" y="49"/>
                    </a:lnTo>
                    <a:lnTo>
                      <a:pt x="0" y="59"/>
                    </a:lnTo>
                    <a:lnTo>
                      <a:pt x="2" y="66"/>
                    </a:lnTo>
                    <a:lnTo>
                      <a:pt x="4" y="64"/>
                    </a:lnTo>
                    <a:lnTo>
                      <a:pt x="6" y="61"/>
                    </a:lnTo>
                    <a:lnTo>
                      <a:pt x="4" y="55"/>
                    </a:lnTo>
                    <a:lnTo>
                      <a:pt x="4" y="49"/>
                    </a:lnTo>
                    <a:lnTo>
                      <a:pt x="6" y="38"/>
                    </a:lnTo>
                    <a:lnTo>
                      <a:pt x="8" y="27"/>
                    </a:lnTo>
                    <a:lnTo>
                      <a:pt x="12" y="17"/>
                    </a:lnTo>
                    <a:lnTo>
                      <a:pt x="18" y="8"/>
                    </a:lnTo>
                    <a:lnTo>
                      <a:pt x="18" y="4"/>
                    </a:lnTo>
                    <a:lnTo>
                      <a:pt x="16" y="0"/>
                    </a:lnTo>
                    <a:close/>
                    <a:moveTo>
                      <a:pt x="2" y="68"/>
                    </a:moveTo>
                    <a:lnTo>
                      <a:pt x="2" y="70"/>
                    </a:lnTo>
                    <a:lnTo>
                      <a:pt x="2" y="70"/>
                    </a:lnTo>
                    <a:lnTo>
                      <a:pt x="6" y="70"/>
                    </a:lnTo>
                    <a:lnTo>
                      <a:pt x="8" y="72"/>
                    </a:lnTo>
                    <a:lnTo>
                      <a:pt x="8" y="70"/>
                    </a:lnTo>
                    <a:lnTo>
                      <a:pt x="6" y="70"/>
                    </a:lnTo>
                    <a:lnTo>
                      <a:pt x="4" y="70"/>
                    </a:lnTo>
                    <a:lnTo>
                      <a:pt x="2" y="68"/>
                    </a:lnTo>
                    <a:close/>
                    <a:moveTo>
                      <a:pt x="131" y="125"/>
                    </a:moveTo>
                    <a:lnTo>
                      <a:pt x="145" y="114"/>
                    </a:lnTo>
                    <a:lnTo>
                      <a:pt x="158" y="102"/>
                    </a:lnTo>
                    <a:lnTo>
                      <a:pt x="166" y="87"/>
                    </a:lnTo>
                    <a:lnTo>
                      <a:pt x="171" y="70"/>
                    </a:lnTo>
                    <a:lnTo>
                      <a:pt x="169" y="70"/>
                    </a:lnTo>
                    <a:lnTo>
                      <a:pt x="167" y="70"/>
                    </a:lnTo>
                    <a:lnTo>
                      <a:pt x="162" y="85"/>
                    </a:lnTo>
                    <a:lnTo>
                      <a:pt x="152" y="101"/>
                    </a:lnTo>
                    <a:lnTo>
                      <a:pt x="141" y="114"/>
                    </a:lnTo>
                    <a:lnTo>
                      <a:pt x="128" y="123"/>
                    </a:lnTo>
                    <a:lnTo>
                      <a:pt x="129" y="123"/>
                    </a:lnTo>
                    <a:lnTo>
                      <a:pt x="131" y="125"/>
                    </a:lnTo>
                    <a:close/>
                  </a:path>
                </a:pathLst>
              </a:custGeom>
              <a:solidFill>
                <a:srgbClr val="EC8F7B"/>
              </a:solidFill>
              <a:ln w="9525">
                <a:noFill/>
                <a:round/>
                <a:headEnd/>
                <a:tailEnd/>
              </a:ln>
            </p:spPr>
            <p:txBody>
              <a:bodyPr/>
              <a:lstStyle/>
              <a:p>
                <a:endParaRPr lang="en-US"/>
              </a:p>
            </p:txBody>
          </p:sp>
          <p:sp>
            <p:nvSpPr>
              <p:cNvPr id="179687" name="Freeform 487"/>
              <p:cNvSpPr>
                <a:spLocks noEditPoints="1"/>
              </p:cNvSpPr>
              <p:nvPr/>
            </p:nvSpPr>
            <p:spPr bwMode="auto">
              <a:xfrm>
                <a:off x="1460" y="1535"/>
                <a:ext cx="167" cy="119"/>
              </a:xfrm>
              <a:custGeom>
                <a:avLst/>
                <a:gdLst/>
                <a:ahLst/>
                <a:cxnLst>
                  <a:cxn ang="0">
                    <a:pos x="16" y="0"/>
                  </a:cxn>
                  <a:cxn ang="0">
                    <a:pos x="8" y="9"/>
                  </a:cxn>
                  <a:cxn ang="0">
                    <a:pos x="4" y="21"/>
                  </a:cxn>
                  <a:cxn ang="0">
                    <a:pos x="2" y="34"/>
                  </a:cxn>
                  <a:cxn ang="0">
                    <a:pos x="0" y="45"/>
                  </a:cxn>
                  <a:cxn ang="0">
                    <a:pos x="0" y="53"/>
                  </a:cxn>
                  <a:cxn ang="0">
                    <a:pos x="2" y="60"/>
                  </a:cxn>
                  <a:cxn ang="0">
                    <a:pos x="4" y="57"/>
                  </a:cxn>
                  <a:cxn ang="0">
                    <a:pos x="4" y="53"/>
                  </a:cxn>
                  <a:cxn ang="0">
                    <a:pos x="4" y="49"/>
                  </a:cxn>
                  <a:cxn ang="0">
                    <a:pos x="4" y="45"/>
                  </a:cxn>
                  <a:cxn ang="0">
                    <a:pos x="6" y="36"/>
                  </a:cxn>
                  <a:cxn ang="0">
                    <a:pos x="8" y="24"/>
                  </a:cxn>
                  <a:cxn ang="0">
                    <a:pos x="10" y="15"/>
                  </a:cxn>
                  <a:cxn ang="0">
                    <a:pos x="16" y="7"/>
                  </a:cxn>
                  <a:cxn ang="0">
                    <a:pos x="16" y="4"/>
                  </a:cxn>
                  <a:cxn ang="0">
                    <a:pos x="16" y="0"/>
                  </a:cxn>
                  <a:cxn ang="0">
                    <a:pos x="2" y="66"/>
                  </a:cxn>
                  <a:cxn ang="0">
                    <a:pos x="2" y="66"/>
                  </a:cxn>
                  <a:cxn ang="0">
                    <a:pos x="4" y="66"/>
                  </a:cxn>
                  <a:cxn ang="0">
                    <a:pos x="6" y="68"/>
                  </a:cxn>
                  <a:cxn ang="0">
                    <a:pos x="8" y="68"/>
                  </a:cxn>
                  <a:cxn ang="0">
                    <a:pos x="8" y="68"/>
                  </a:cxn>
                  <a:cxn ang="0">
                    <a:pos x="8" y="68"/>
                  </a:cxn>
                  <a:cxn ang="0">
                    <a:pos x="8" y="68"/>
                  </a:cxn>
                  <a:cxn ang="0">
                    <a:pos x="6" y="68"/>
                  </a:cxn>
                  <a:cxn ang="0">
                    <a:pos x="6" y="68"/>
                  </a:cxn>
                  <a:cxn ang="0">
                    <a:pos x="6" y="66"/>
                  </a:cxn>
                  <a:cxn ang="0">
                    <a:pos x="6" y="66"/>
                  </a:cxn>
                  <a:cxn ang="0">
                    <a:pos x="4" y="66"/>
                  </a:cxn>
                  <a:cxn ang="0">
                    <a:pos x="2" y="66"/>
                  </a:cxn>
                  <a:cxn ang="0">
                    <a:pos x="127" y="119"/>
                  </a:cxn>
                  <a:cxn ang="0">
                    <a:pos x="141" y="110"/>
                  </a:cxn>
                  <a:cxn ang="0">
                    <a:pos x="152" y="97"/>
                  </a:cxn>
                  <a:cxn ang="0">
                    <a:pos x="162" y="83"/>
                  </a:cxn>
                  <a:cxn ang="0">
                    <a:pos x="167" y="66"/>
                  </a:cxn>
                  <a:cxn ang="0">
                    <a:pos x="165" y="66"/>
                  </a:cxn>
                  <a:cxn ang="0">
                    <a:pos x="164" y="66"/>
                  </a:cxn>
                  <a:cxn ang="0">
                    <a:pos x="158" y="81"/>
                  </a:cxn>
                  <a:cxn ang="0">
                    <a:pos x="148" y="97"/>
                  </a:cxn>
                  <a:cxn ang="0">
                    <a:pos x="137" y="108"/>
                  </a:cxn>
                  <a:cxn ang="0">
                    <a:pos x="124" y="117"/>
                  </a:cxn>
                  <a:cxn ang="0">
                    <a:pos x="126" y="119"/>
                  </a:cxn>
                  <a:cxn ang="0">
                    <a:pos x="127" y="119"/>
                  </a:cxn>
                </a:cxnLst>
                <a:rect l="0" t="0" r="r" b="b"/>
                <a:pathLst>
                  <a:path w="167" h="119">
                    <a:moveTo>
                      <a:pt x="16" y="0"/>
                    </a:moveTo>
                    <a:lnTo>
                      <a:pt x="8" y="9"/>
                    </a:lnTo>
                    <a:lnTo>
                      <a:pt x="4" y="21"/>
                    </a:lnTo>
                    <a:lnTo>
                      <a:pt x="2" y="34"/>
                    </a:lnTo>
                    <a:lnTo>
                      <a:pt x="0" y="45"/>
                    </a:lnTo>
                    <a:lnTo>
                      <a:pt x="0" y="53"/>
                    </a:lnTo>
                    <a:lnTo>
                      <a:pt x="2" y="60"/>
                    </a:lnTo>
                    <a:lnTo>
                      <a:pt x="4" y="57"/>
                    </a:lnTo>
                    <a:lnTo>
                      <a:pt x="4" y="53"/>
                    </a:lnTo>
                    <a:lnTo>
                      <a:pt x="4" y="49"/>
                    </a:lnTo>
                    <a:lnTo>
                      <a:pt x="4" y="45"/>
                    </a:lnTo>
                    <a:lnTo>
                      <a:pt x="6" y="36"/>
                    </a:lnTo>
                    <a:lnTo>
                      <a:pt x="8" y="24"/>
                    </a:lnTo>
                    <a:lnTo>
                      <a:pt x="10" y="15"/>
                    </a:lnTo>
                    <a:lnTo>
                      <a:pt x="16" y="7"/>
                    </a:lnTo>
                    <a:lnTo>
                      <a:pt x="16" y="4"/>
                    </a:lnTo>
                    <a:lnTo>
                      <a:pt x="16" y="0"/>
                    </a:lnTo>
                    <a:close/>
                    <a:moveTo>
                      <a:pt x="2" y="66"/>
                    </a:moveTo>
                    <a:lnTo>
                      <a:pt x="2" y="66"/>
                    </a:lnTo>
                    <a:lnTo>
                      <a:pt x="4" y="66"/>
                    </a:lnTo>
                    <a:lnTo>
                      <a:pt x="6" y="68"/>
                    </a:lnTo>
                    <a:lnTo>
                      <a:pt x="8" y="68"/>
                    </a:lnTo>
                    <a:lnTo>
                      <a:pt x="8" y="68"/>
                    </a:lnTo>
                    <a:lnTo>
                      <a:pt x="8" y="68"/>
                    </a:lnTo>
                    <a:lnTo>
                      <a:pt x="8" y="68"/>
                    </a:lnTo>
                    <a:lnTo>
                      <a:pt x="6" y="68"/>
                    </a:lnTo>
                    <a:lnTo>
                      <a:pt x="6" y="68"/>
                    </a:lnTo>
                    <a:lnTo>
                      <a:pt x="6" y="66"/>
                    </a:lnTo>
                    <a:lnTo>
                      <a:pt x="6" y="66"/>
                    </a:lnTo>
                    <a:lnTo>
                      <a:pt x="4" y="66"/>
                    </a:lnTo>
                    <a:lnTo>
                      <a:pt x="2" y="66"/>
                    </a:lnTo>
                    <a:close/>
                    <a:moveTo>
                      <a:pt x="127" y="119"/>
                    </a:moveTo>
                    <a:lnTo>
                      <a:pt x="141" y="110"/>
                    </a:lnTo>
                    <a:lnTo>
                      <a:pt x="152" y="97"/>
                    </a:lnTo>
                    <a:lnTo>
                      <a:pt x="162" y="83"/>
                    </a:lnTo>
                    <a:lnTo>
                      <a:pt x="167" y="66"/>
                    </a:lnTo>
                    <a:lnTo>
                      <a:pt x="165" y="66"/>
                    </a:lnTo>
                    <a:lnTo>
                      <a:pt x="164" y="66"/>
                    </a:lnTo>
                    <a:lnTo>
                      <a:pt x="158" y="81"/>
                    </a:lnTo>
                    <a:lnTo>
                      <a:pt x="148" y="97"/>
                    </a:lnTo>
                    <a:lnTo>
                      <a:pt x="137" y="108"/>
                    </a:lnTo>
                    <a:lnTo>
                      <a:pt x="124" y="117"/>
                    </a:lnTo>
                    <a:lnTo>
                      <a:pt x="126" y="119"/>
                    </a:lnTo>
                    <a:lnTo>
                      <a:pt x="127" y="119"/>
                    </a:lnTo>
                    <a:close/>
                  </a:path>
                </a:pathLst>
              </a:custGeom>
              <a:solidFill>
                <a:srgbClr val="EC917D"/>
              </a:solidFill>
              <a:ln w="9525">
                <a:noFill/>
                <a:round/>
                <a:headEnd/>
                <a:tailEnd/>
              </a:ln>
            </p:spPr>
            <p:txBody>
              <a:bodyPr/>
              <a:lstStyle/>
              <a:p>
                <a:endParaRPr lang="en-US"/>
              </a:p>
            </p:txBody>
          </p:sp>
          <p:sp>
            <p:nvSpPr>
              <p:cNvPr id="179688" name="Freeform 488"/>
              <p:cNvSpPr>
                <a:spLocks noEditPoints="1"/>
              </p:cNvSpPr>
              <p:nvPr/>
            </p:nvSpPr>
            <p:spPr bwMode="auto">
              <a:xfrm>
                <a:off x="1462" y="1539"/>
                <a:ext cx="163" cy="115"/>
              </a:xfrm>
              <a:custGeom>
                <a:avLst/>
                <a:gdLst/>
                <a:ahLst/>
                <a:cxnLst>
                  <a:cxn ang="0">
                    <a:pos x="14" y="0"/>
                  </a:cxn>
                  <a:cxn ang="0">
                    <a:pos x="8" y="9"/>
                  </a:cxn>
                  <a:cxn ang="0">
                    <a:pos x="4" y="19"/>
                  </a:cxn>
                  <a:cxn ang="0">
                    <a:pos x="2" y="30"/>
                  </a:cxn>
                  <a:cxn ang="0">
                    <a:pos x="0" y="41"/>
                  </a:cxn>
                  <a:cxn ang="0">
                    <a:pos x="0" y="47"/>
                  </a:cxn>
                  <a:cxn ang="0">
                    <a:pos x="2" y="53"/>
                  </a:cxn>
                  <a:cxn ang="0">
                    <a:pos x="2" y="49"/>
                  </a:cxn>
                  <a:cxn ang="0">
                    <a:pos x="4" y="45"/>
                  </a:cxn>
                  <a:cxn ang="0">
                    <a:pos x="4" y="43"/>
                  </a:cxn>
                  <a:cxn ang="0">
                    <a:pos x="4" y="41"/>
                  </a:cxn>
                  <a:cxn ang="0">
                    <a:pos x="4" y="34"/>
                  </a:cxn>
                  <a:cxn ang="0">
                    <a:pos x="6" y="24"/>
                  </a:cxn>
                  <a:cxn ang="0">
                    <a:pos x="10" y="15"/>
                  </a:cxn>
                  <a:cxn ang="0">
                    <a:pos x="12" y="7"/>
                  </a:cxn>
                  <a:cxn ang="0">
                    <a:pos x="14" y="3"/>
                  </a:cxn>
                  <a:cxn ang="0">
                    <a:pos x="14" y="0"/>
                  </a:cxn>
                  <a:cxn ang="0">
                    <a:pos x="2" y="62"/>
                  </a:cxn>
                  <a:cxn ang="0">
                    <a:pos x="4" y="62"/>
                  </a:cxn>
                  <a:cxn ang="0">
                    <a:pos x="4" y="64"/>
                  </a:cxn>
                  <a:cxn ang="0">
                    <a:pos x="6" y="64"/>
                  </a:cxn>
                  <a:cxn ang="0">
                    <a:pos x="8" y="66"/>
                  </a:cxn>
                  <a:cxn ang="0">
                    <a:pos x="8" y="64"/>
                  </a:cxn>
                  <a:cxn ang="0">
                    <a:pos x="8" y="64"/>
                  </a:cxn>
                  <a:cxn ang="0">
                    <a:pos x="6" y="64"/>
                  </a:cxn>
                  <a:cxn ang="0">
                    <a:pos x="4" y="64"/>
                  </a:cxn>
                  <a:cxn ang="0">
                    <a:pos x="4" y="64"/>
                  </a:cxn>
                  <a:cxn ang="0">
                    <a:pos x="4" y="62"/>
                  </a:cxn>
                  <a:cxn ang="0">
                    <a:pos x="4" y="62"/>
                  </a:cxn>
                  <a:cxn ang="0">
                    <a:pos x="4" y="62"/>
                  </a:cxn>
                  <a:cxn ang="0">
                    <a:pos x="2" y="62"/>
                  </a:cxn>
                  <a:cxn ang="0">
                    <a:pos x="124" y="115"/>
                  </a:cxn>
                  <a:cxn ang="0">
                    <a:pos x="137" y="106"/>
                  </a:cxn>
                  <a:cxn ang="0">
                    <a:pos x="148" y="93"/>
                  </a:cxn>
                  <a:cxn ang="0">
                    <a:pos x="158" y="77"/>
                  </a:cxn>
                  <a:cxn ang="0">
                    <a:pos x="163" y="62"/>
                  </a:cxn>
                  <a:cxn ang="0">
                    <a:pos x="162" y="62"/>
                  </a:cxn>
                  <a:cxn ang="0">
                    <a:pos x="160" y="62"/>
                  </a:cxn>
                  <a:cxn ang="0">
                    <a:pos x="154" y="77"/>
                  </a:cxn>
                  <a:cxn ang="0">
                    <a:pos x="144" y="93"/>
                  </a:cxn>
                  <a:cxn ang="0">
                    <a:pos x="133" y="104"/>
                  </a:cxn>
                  <a:cxn ang="0">
                    <a:pos x="120" y="111"/>
                  </a:cxn>
                  <a:cxn ang="0">
                    <a:pos x="122" y="113"/>
                  </a:cxn>
                  <a:cxn ang="0">
                    <a:pos x="124" y="115"/>
                  </a:cxn>
                </a:cxnLst>
                <a:rect l="0" t="0" r="r" b="b"/>
                <a:pathLst>
                  <a:path w="163" h="115">
                    <a:moveTo>
                      <a:pt x="14" y="0"/>
                    </a:moveTo>
                    <a:lnTo>
                      <a:pt x="8" y="9"/>
                    </a:lnTo>
                    <a:lnTo>
                      <a:pt x="4" y="19"/>
                    </a:lnTo>
                    <a:lnTo>
                      <a:pt x="2" y="30"/>
                    </a:lnTo>
                    <a:lnTo>
                      <a:pt x="0" y="41"/>
                    </a:lnTo>
                    <a:lnTo>
                      <a:pt x="0" y="47"/>
                    </a:lnTo>
                    <a:lnTo>
                      <a:pt x="2" y="53"/>
                    </a:lnTo>
                    <a:lnTo>
                      <a:pt x="2" y="49"/>
                    </a:lnTo>
                    <a:lnTo>
                      <a:pt x="4" y="45"/>
                    </a:lnTo>
                    <a:lnTo>
                      <a:pt x="4" y="43"/>
                    </a:lnTo>
                    <a:lnTo>
                      <a:pt x="4" y="41"/>
                    </a:lnTo>
                    <a:lnTo>
                      <a:pt x="4" y="34"/>
                    </a:lnTo>
                    <a:lnTo>
                      <a:pt x="6" y="24"/>
                    </a:lnTo>
                    <a:lnTo>
                      <a:pt x="10" y="15"/>
                    </a:lnTo>
                    <a:lnTo>
                      <a:pt x="12" y="7"/>
                    </a:lnTo>
                    <a:lnTo>
                      <a:pt x="14" y="3"/>
                    </a:lnTo>
                    <a:lnTo>
                      <a:pt x="14" y="0"/>
                    </a:lnTo>
                    <a:close/>
                    <a:moveTo>
                      <a:pt x="2" y="62"/>
                    </a:moveTo>
                    <a:lnTo>
                      <a:pt x="4" y="62"/>
                    </a:lnTo>
                    <a:lnTo>
                      <a:pt x="4" y="64"/>
                    </a:lnTo>
                    <a:lnTo>
                      <a:pt x="6" y="64"/>
                    </a:lnTo>
                    <a:lnTo>
                      <a:pt x="8" y="66"/>
                    </a:lnTo>
                    <a:lnTo>
                      <a:pt x="8" y="64"/>
                    </a:lnTo>
                    <a:lnTo>
                      <a:pt x="8" y="64"/>
                    </a:lnTo>
                    <a:lnTo>
                      <a:pt x="6" y="64"/>
                    </a:lnTo>
                    <a:lnTo>
                      <a:pt x="4" y="64"/>
                    </a:lnTo>
                    <a:lnTo>
                      <a:pt x="4" y="64"/>
                    </a:lnTo>
                    <a:lnTo>
                      <a:pt x="4" y="62"/>
                    </a:lnTo>
                    <a:lnTo>
                      <a:pt x="4" y="62"/>
                    </a:lnTo>
                    <a:lnTo>
                      <a:pt x="4" y="62"/>
                    </a:lnTo>
                    <a:lnTo>
                      <a:pt x="2" y="62"/>
                    </a:lnTo>
                    <a:close/>
                    <a:moveTo>
                      <a:pt x="124" y="115"/>
                    </a:moveTo>
                    <a:lnTo>
                      <a:pt x="137" y="106"/>
                    </a:lnTo>
                    <a:lnTo>
                      <a:pt x="148" y="93"/>
                    </a:lnTo>
                    <a:lnTo>
                      <a:pt x="158" y="77"/>
                    </a:lnTo>
                    <a:lnTo>
                      <a:pt x="163" y="62"/>
                    </a:lnTo>
                    <a:lnTo>
                      <a:pt x="162" y="62"/>
                    </a:lnTo>
                    <a:lnTo>
                      <a:pt x="160" y="62"/>
                    </a:lnTo>
                    <a:lnTo>
                      <a:pt x="154" y="77"/>
                    </a:lnTo>
                    <a:lnTo>
                      <a:pt x="144" y="93"/>
                    </a:lnTo>
                    <a:lnTo>
                      <a:pt x="133" y="104"/>
                    </a:lnTo>
                    <a:lnTo>
                      <a:pt x="120" y="111"/>
                    </a:lnTo>
                    <a:lnTo>
                      <a:pt x="122" y="113"/>
                    </a:lnTo>
                    <a:lnTo>
                      <a:pt x="124" y="115"/>
                    </a:lnTo>
                    <a:close/>
                  </a:path>
                </a:pathLst>
              </a:custGeom>
              <a:solidFill>
                <a:srgbClr val="ED937F"/>
              </a:solidFill>
              <a:ln w="9525">
                <a:noFill/>
                <a:round/>
                <a:headEnd/>
                <a:tailEnd/>
              </a:ln>
            </p:spPr>
            <p:txBody>
              <a:bodyPr/>
              <a:lstStyle/>
              <a:p>
                <a:endParaRPr lang="en-US"/>
              </a:p>
            </p:txBody>
          </p:sp>
          <p:sp>
            <p:nvSpPr>
              <p:cNvPr id="179689" name="Freeform 489"/>
              <p:cNvSpPr>
                <a:spLocks noEditPoints="1"/>
              </p:cNvSpPr>
              <p:nvPr/>
            </p:nvSpPr>
            <p:spPr bwMode="auto">
              <a:xfrm>
                <a:off x="1464" y="1542"/>
                <a:ext cx="160" cy="110"/>
              </a:xfrm>
              <a:custGeom>
                <a:avLst/>
                <a:gdLst/>
                <a:ahLst/>
                <a:cxnLst>
                  <a:cxn ang="0">
                    <a:pos x="12" y="0"/>
                  </a:cxn>
                  <a:cxn ang="0">
                    <a:pos x="6" y="8"/>
                  </a:cxn>
                  <a:cxn ang="0">
                    <a:pos x="4" y="17"/>
                  </a:cxn>
                  <a:cxn ang="0">
                    <a:pos x="2" y="29"/>
                  </a:cxn>
                  <a:cxn ang="0">
                    <a:pos x="0" y="38"/>
                  </a:cxn>
                  <a:cxn ang="0">
                    <a:pos x="0" y="42"/>
                  </a:cxn>
                  <a:cxn ang="0">
                    <a:pos x="0" y="46"/>
                  </a:cxn>
                  <a:cxn ang="0">
                    <a:pos x="2" y="42"/>
                  </a:cxn>
                  <a:cxn ang="0">
                    <a:pos x="4" y="36"/>
                  </a:cxn>
                  <a:cxn ang="0">
                    <a:pos x="6" y="23"/>
                  </a:cxn>
                  <a:cxn ang="0">
                    <a:pos x="10" y="10"/>
                  </a:cxn>
                  <a:cxn ang="0">
                    <a:pos x="10" y="4"/>
                  </a:cxn>
                  <a:cxn ang="0">
                    <a:pos x="12" y="0"/>
                  </a:cxn>
                  <a:cxn ang="0">
                    <a:pos x="4" y="61"/>
                  </a:cxn>
                  <a:cxn ang="0">
                    <a:pos x="4" y="61"/>
                  </a:cxn>
                  <a:cxn ang="0">
                    <a:pos x="4" y="61"/>
                  </a:cxn>
                  <a:cxn ang="0">
                    <a:pos x="6" y="63"/>
                  </a:cxn>
                  <a:cxn ang="0">
                    <a:pos x="8" y="63"/>
                  </a:cxn>
                  <a:cxn ang="0">
                    <a:pos x="8" y="63"/>
                  </a:cxn>
                  <a:cxn ang="0">
                    <a:pos x="8" y="61"/>
                  </a:cxn>
                  <a:cxn ang="0">
                    <a:pos x="6" y="61"/>
                  </a:cxn>
                  <a:cxn ang="0">
                    <a:pos x="4" y="61"/>
                  </a:cxn>
                  <a:cxn ang="0">
                    <a:pos x="120" y="110"/>
                  </a:cxn>
                  <a:cxn ang="0">
                    <a:pos x="133" y="101"/>
                  </a:cxn>
                  <a:cxn ang="0">
                    <a:pos x="144" y="90"/>
                  </a:cxn>
                  <a:cxn ang="0">
                    <a:pos x="154" y="74"/>
                  </a:cxn>
                  <a:cxn ang="0">
                    <a:pos x="160" y="59"/>
                  </a:cxn>
                  <a:cxn ang="0">
                    <a:pos x="158" y="59"/>
                  </a:cxn>
                  <a:cxn ang="0">
                    <a:pos x="156" y="59"/>
                  </a:cxn>
                  <a:cxn ang="0">
                    <a:pos x="150" y="74"/>
                  </a:cxn>
                  <a:cxn ang="0">
                    <a:pos x="141" y="88"/>
                  </a:cxn>
                  <a:cxn ang="0">
                    <a:pos x="129" y="99"/>
                  </a:cxn>
                  <a:cxn ang="0">
                    <a:pos x="116" y="108"/>
                  </a:cxn>
                  <a:cxn ang="0">
                    <a:pos x="118" y="108"/>
                  </a:cxn>
                  <a:cxn ang="0">
                    <a:pos x="120" y="110"/>
                  </a:cxn>
                </a:cxnLst>
                <a:rect l="0" t="0" r="r" b="b"/>
                <a:pathLst>
                  <a:path w="160" h="110">
                    <a:moveTo>
                      <a:pt x="12" y="0"/>
                    </a:moveTo>
                    <a:lnTo>
                      <a:pt x="6" y="8"/>
                    </a:lnTo>
                    <a:lnTo>
                      <a:pt x="4" y="17"/>
                    </a:lnTo>
                    <a:lnTo>
                      <a:pt x="2" y="29"/>
                    </a:lnTo>
                    <a:lnTo>
                      <a:pt x="0" y="38"/>
                    </a:lnTo>
                    <a:lnTo>
                      <a:pt x="0" y="42"/>
                    </a:lnTo>
                    <a:lnTo>
                      <a:pt x="0" y="46"/>
                    </a:lnTo>
                    <a:lnTo>
                      <a:pt x="2" y="42"/>
                    </a:lnTo>
                    <a:lnTo>
                      <a:pt x="4" y="36"/>
                    </a:lnTo>
                    <a:lnTo>
                      <a:pt x="6" y="23"/>
                    </a:lnTo>
                    <a:lnTo>
                      <a:pt x="10" y="10"/>
                    </a:lnTo>
                    <a:lnTo>
                      <a:pt x="10" y="4"/>
                    </a:lnTo>
                    <a:lnTo>
                      <a:pt x="12" y="0"/>
                    </a:lnTo>
                    <a:close/>
                    <a:moveTo>
                      <a:pt x="4" y="61"/>
                    </a:moveTo>
                    <a:lnTo>
                      <a:pt x="4" y="61"/>
                    </a:lnTo>
                    <a:lnTo>
                      <a:pt x="4" y="61"/>
                    </a:lnTo>
                    <a:lnTo>
                      <a:pt x="6" y="63"/>
                    </a:lnTo>
                    <a:lnTo>
                      <a:pt x="8" y="63"/>
                    </a:lnTo>
                    <a:lnTo>
                      <a:pt x="8" y="63"/>
                    </a:lnTo>
                    <a:lnTo>
                      <a:pt x="8" y="61"/>
                    </a:lnTo>
                    <a:lnTo>
                      <a:pt x="6" y="61"/>
                    </a:lnTo>
                    <a:lnTo>
                      <a:pt x="4" y="61"/>
                    </a:lnTo>
                    <a:close/>
                    <a:moveTo>
                      <a:pt x="120" y="110"/>
                    </a:moveTo>
                    <a:lnTo>
                      <a:pt x="133" y="101"/>
                    </a:lnTo>
                    <a:lnTo>
                      <a:pt x="144" y="90"/>
                    </a:lnTo>
                    <a:lnTo>
                      <a:pt x="154" y="74"/>
                    </a:lnTo>
                    <a:lnTo>
                      <a:pt x="160" y="59"/>
                    </a:lnTo>
                    <a:lnTo>
                      <a:pt x="158" y="59"/>
                    </a:lnTo>
                    <a:lnTo>
                      <a:pt x="156" y="59"/>
                    </a:lnTo>
                    <a:lnTo>
                      <a:pt x="150" y="74"/>
                    </a:lnTo>
                    <a:lnTo>
                      <a:pt x="141" y="88"/>
                    </a:lnTo>
                    <a:lnTo>
                      <a:pt x="129" y="99"/>
                    </a:lnTo>
                    <a:lnTo>
                      <a:pt x="116" y="108"/>
                    </a:lnTo>
                    <a:lnTo>
                      <a:pt x="118" y="108"/>
                    </a:lnTo>
                    <a:lnTo>
                      <a:pt x="120" y="110"/>
                    </a:lnTo>
                    <a:close/>
                  </a:path>
                </a:pathLst>
              </a:custGeom>
              <a:solidFill>
                <a:srgbClr val="ED9581"/>
              </a:solidFill>
              <a:ln w="9525">
                <a:noFill/>
                <a:round/>
                <a:headEnd/>
                <a:tailEnd/>
              </a:ln>
            </p:spPr>
            <p:txBody>
              <a:bodyPr/>
              <a:lstStyle/>
              <a:p>
                <a:endParaRPr lang="en-US"/>
              </a:p>
            </p:txBody>
          </p:sp>
          <p:sp>
            <p:nvSpPr>
              <p:cNvPr id="179690" name="Freeform 490"/>
              <p:cNvSpPr>
                <a:spLocks noEditPoints="1"/>
              </p:cNvSpPr>
              <p:nvPr/>
            </p:nvSpPr>
            <p:spPr bwMode="auto">
              <a:xfrm>
                <a:off x="1466" y="1546"/>
                <a:ext cx="156" cy="104"/>
              </a:xfrm>
              <a:custGeom>
                <a:avLst/>
                <a:gdLst/>
                <a:ahLst/>
                <a:cxnLst>
                  <a:cxn ang="0">
                    <a:pos x="8" y="0"/>
                  </a:cxn>
                  <a:cxn ang="0">
                    <a:pos x="6" y="8"/>
                  </a:cxn>
                  <a:cxn ang="0">
                    <a:pos x="2" y="17"/>
                  </a:cxn>
                  <a:cxn ang="0">
                    <a:pos x="0" y="27"/>
                  </a:cxn>
                  <a:cxn ang="0">
                    <a:pos x="0" y="34"/>
                  </a:cxn>
                  <a:cxn ang="0">
                    <a:pos x="0" y="36"/>
                  </a:cxn>
                  <a:cxn ang="0">
                    <a:pos x="0" y="38"/>
                  </a:cxn>
                  <a:cxn ang="0">
                    <a:pos x="4" y="31"/>
                  </a:cxn>
                  <a:cxn ang="0">
                    <a:pos x="6" y="23"/>
                  </a:cxn>
                  <a:cxn ang="0">
                    <a:pos x="6" y="19"/>
                  </a:cxn>
                  <a:cxn ang="0">
                    <a:pos x="6" y="17"/>
                  </a:cxn>
                  <a:cxn ang="0">
                    <a:pos x="8" y="8"/>
                  </a:cxn>
                  <a:cxn ang="0">
                    <a:pos x="8" y="0"/>
                  </a:cxn>
                  <a:cxn ang="0">
                    <a:pos x="4" y="57"/>
                  </a:cxn>
                  <a:cxn ang="0">
                    <a:pos x="4" y="57"/>
                  </a:cxn>
                  <a:cxn ang="0">
                    <a:pos x="4" y="59"/>
                  </a:cxn>
                  <a:cxn ang="0">
                    <a:pos x="6" y="59"/>
                  </a:cxn>
                  <a:cxn ang="0">
                    <a:pos x="8" y="59"/>
                  </a:cxn>
                  <a:cxn ang="0">
                    <a:pos x="8" y="59"/>
                  </a:cxn>
                  <a:cxn ang="0">
                    <a:pos x="8" y="57"/>
                  </a:cxn>
                  <a:cxn ang="0">
                    <a:pos x="8" y="57"/>
                  </a:cxn>
                  <a:cxn ang="0">
                    <a:pos x="6" y="57"/>
                  </a:cxn>
                  <a:cxn ang="0">
                    <a:pos x="4" y="57"/>
                  </a:cxn>
                  <a:cxn ang="0">
                    <a:pos x="4" y="57"/>
                  </a:cxn>
                  <a:cxn ang="0">
                    <a:pos x="116" y="104"/>
                  </a:cxn>
                  <a:cxn ang="0">
                    <a:pos x="129" y="97"/>
                  </a:cxn>
                  <a:cxn ang="0">
                    <a:pos x="140" y="86"/>
                  </a:cxn>
                  <a:cxn ang="0">
                    <a:pos x="150" y="70"/>
                  </a:cxn>
                  <a:cxn ang="0">
                    <a:pos x="156" y="55"/>
                  </a:cxn>
                  <a:cxn ang="0">
                    <a:pos x="154" y="55"/>
                  </a:cxn>
                  <a:cxn ang="0">
                    <a:pos x="152" y="55"/>
                  </a:cxn>
                  <a:cxn ang="0">
                    <a:pos x="146" y="70"/>
                  </a:cxn>
                  <a:cxn ang="0">
                    <a:pos x="137" y="84"/>
                  </a:cxn>
                  <a:cxn ang="0">
                    <a:pos x="125" y="95"/>
                  </a:cxn>
                  <a:cxn ang="0">
                    <a:pos x="112" y="103"/>
                  </a:cxn>
                  <a:cxn ang="0">
                    <a:pos x="114" y="104"/>
                  </a:cxn>
                  <a:cxn ang="0">
                    <a:pos x="116" y="104"/>
                  </a:cxn>
                </a:cxnLst>
                <a:rect l="0" t="0" r="r" b="b"/>
                <a:pathLst>
                  <a:path w="156" h="104">
                    <a:moveTo>
                      <a:pt x="8" y="0"/>
                    </a:moveTo>
                    <a:lnTo>
                      <a:pt x="6" y="8"/>
                    </a:lnTo>
                    <a:lnTo>
                      <a:pt x="2" y="17"/>
                    </a:lnTo>
                    <a:lnTo>
                      <a:pt x="0" y="27"/>
                    </a:lnTo>
                    <a:lnTo>
                      <a:pt x="0" y="34"/>
                    </a:lnTo>
                    <a:lnTo>
                      <a:pt x="0" y="36"/>
                    </a:lnTo>
                    <a:lnTo>
                      <a:pt x="0" y="38"/>
                    </a:lnTo>
                    <a:lnTo>
                      <a:pt x="4" y="31"/>
                    </a:lnTo>
                    <a:lnTo>
                      <a:pt x="6" y="23"/>
                    </a:lnTo>
                    <a:lnTo>
                      <a:pt x="6" y="19"/>
                    </a:lnTo>
                    <a:lnTo>
                      <a:pt x="6" y="17"/>
                    </a:lnTo>
                    <a:lnTo>
                      <a:pt x="8" y="8"/>
                    </a:lnTo>
                    <a:lnTo>
                      <a:pt x="8" y="0"/>
                    </a:lnTo>
                    <a:close/>
                    <a:moveTo>
                      <a:pt x="4" y="57"/>
                    </a:moveTo>
                    <a:lnTo>
                      <a:pt x="4" y="57"/>
                    </a:lnTo>
                    <a:lnTo>
                      <a:pt x="4" y="59"/>
                    </a:lnTo>
                    <a:lnTo>
                      <a:pt x="6" y="59"/>
                    </a:lnTo>
                    <a:lnTo>
                      <a:pt x="8" y="59"/>
                    </a:lnTo>
                    <a:lnTo>
                      <a:pt x="8" y="59"/>
                    </a:lnTo>
                    <a:lnTo>
                      <a:pt x="8" y="57"/>
                    </a:lnTo>
                    <a:lnTo>
                      <a:pt x="8" y="57"/>
                    </a:lnTo>
                    <a:lnTo>
                      <a:pt x="6" y="57"/>
                    </a:lnTo>
                    <a:lnTo>
                      <a:pt x="4" y="57"/>
                    </a:lnTo>
                    <a:lnTo>
                      <a:pt x="4" y="57"/>
                    </a:lnTo>
                    <a:close/>
                    <a:moveTo>
                      <a:pt x="116" y="104"/>
                    </a:moveTo>
                    <a:lnTo>
                      <a:pt x="129" y="97"/>
                    </a:lnTo>
                    <a:lnTo>
                      <a:pt x="140" y="86"/>
                    </a:lnTo>
                    <a:lnTo>
                      <a:pt x="150" y="70"/>
                    </a:lnTo>
                    <a:lnTo>
                      <a:pt x="156" y="55"/>
                    </a:lnTo>
                    <a:lnTo>
                      <a:pt x="154" y="55"/>
                    </a:lnTo>
                    <a:lnTo>
                      <a:pt x="152" y="55"/>
                    </a:lnTo>
                    <a:lnTo>
                      <a:pt x="146" y="70"/>
                    </a:lnTo>
                    <a:lnTo>
                      <a:pt x="137" y="84"/>
                    </a:lnTo>
                    <a:lnTo>
                      <a:pt x="125" y="95"/>
                    </a:lnTo>
                    <a:lnTo>
                      <a:pt x="112" y="103"/>
                    </a:lnTo>
                    <a:lnTo>
                      <a:pt x="114" y="104"/>
                    </a:lnTo>
                    <a:lnTo>
                      <a:pt x="116" y="104"/>
                    </a:lnTo>
                    <a:close/>
                  </a:path>
                </a:pathLst>
              </a:custGeom>
              <a:solidFill>
                <a:srgbClr val="ED9782"/>
              </a:solidFill>
              <a:ln w="9525">
                <a:noFill/>
                <a:round/>
                <a:headEnd/>
                <a:tailEnd/>
              </a:ln>
            </p:spPr>
            <p:txBody>
              <a:bodyPr/>
              <a:lstStyle/>
              <a:p>
                <a:endParaRPr lang="en-US"/>
              </a:p>
            </p:txBody>
          </p:sp>
          <p:sp>
            <p:nvSpPr>
              <p:cNvPr id="179691" name="Freeform 491"/>
              <p:cNvSpPr>
                <a:spLocks noEditPoints="1"/>
              </p:cNvSpPr>
              <p:nvPr/>
            </p:nvSpPr>
            <p:spPr bwMode="auto">
              <a:xfrm>
                <a:off x="1468" y="1552"/>
                <a:ext cx="152" cy="98"/>
              </a:xfrm>
              <a:custGeom>
                <a:avLst/>
                <a:gdLst/>
                <a:ahLst/>
                <a:cxnLst>
                  <a:cxn ang="0">
                    <a:pos x="6" y="0"/>
                  </a:cxn>
                  <a:cxn ang="0">
                    <a:pos x="2" y="13"/>
                  </a:cxn>
                  <a:cxn ang="0">
                    <a:pos x="0" y="26"/>
                  </a:cxn>
                  <a:cxn ang="0">
                    <a:pos x="4" y="13"/>
                  </a:cxn>
                  <a:cxn ang="0">
                    <a:pos x="6" y="0"/>
                  </a:cxn>
                  <a:cxn ang="0">
                    <a:pos x="4" y="51"/>
                  </a:cxn>
                  <a:cxn ang="0">
                    <a:pos x="4" y="53"/>
                  </a:cxn>
                  <a:cxn ang="0">
                    <a:pos x="4" y="53"/>
                  </a:cxn>
                  <a:cxn ang="0">
                    <a:pos x="6" y="53"/>
                  </a:cxn>
                  <a:cxn ang="0">
                    <a:pos x="9" y="55"/>
                  </a:cxn>
                  <a:cxn ang="0">
                    <a:pos x="8" y="53"/>
                  </a:cxn>
                  <a:cxn ang="0">
                    <a:pos x="8" y="53"/>
                  </a:cxn>
                  <a:cxn ang="0">
                    <a:pos x="6" y="51"/>
                  </a:cxn>
                  <a:cxn ang="0">
                    <a:pos x="4" y="51"/>
                  </a:cxn>
                  <a:cxn ang="0">
                    <a:pos x="4" y="51"/>
                  </a:cxn>
                  <a:cxn ang="0">
                    <a:pos x="4" y="51"/>
                  </a:cxn>
                  <a:cxn ang="0">
                    <a:pos x="112" y="98"/>
                  </a:cxn>
                  <a:cxn ang="0">
                    <a:pos x="125" y="89"/>
                  </a:cxn>
                  <a:cxn ang="0">
                    <a:pos x="137" y="78"/>
                  </a:cxn>
                  <a:cxn ang="0">
                    <a:pos x="146" y="64"/>
                  </a:cxn>
                  <a:cxn ang="0">
                    <a:pos x="152" y="49"/>
                  </a:cxn>
                  <a:cxn ang="0">
                    <a:pos x="150" y="49"/>
                  </a:cxn>
                  <a:cxn ang="0">
                    <a:pos x="148" y="51"/>
                  </a:cxn>
                  <a:cxn ang="0">
                    <a:pos x="142" y="64"/>
                  </a:cxn>
                  <a:cxn ang="0">
                    <a:pos x="133" y="78"/>
                  </a:cxn>
                  <a:cxn ang="0">
                    <a:pos x="121" y="89"/>
                  </a:cxn>
                  <a:cxn ang="0">
                    <a:pos x="108" y="97"/>
                  </a:cxn>
                  <a:cxn ang="0">
                    <a:pos x="110" y="97"/>
                  </a:cxn>
                  <a:cxn ang="0">
                    <a:pos x="112" y="98"/>
                  </a:cxn>
                </a:cxnLst>
                <a:rect l="0" t="0" r="r" b="b"/>
                <a:pathLst>
                  <a:path w="152" h="98">
                    <a:moveTo>
                      <a:pt x="6" y="0"/>
                    </a:moveTo>
                    <a:lnTo>
                      <a:pt x="2" y="13"/>
                    </a:lnTo>
                    <a:lnTo>
                      <a:pt x="0" y="26"/>
                    </a:lnTo>
                    <a:lnTo>
                      <a:pt x="4" y="13"/>
                    </a:lnTo>
                    <a:lnTo>
                      <a:pt x="6" y="0"/>
                    </a:lnTo>
                    <a:close/>
                    <a:moveTo>
                      <a:pt x="4" y="51"/>
                    </a:moveTo>
                    <a:lnTo>
                      <a:pt x="4" y="53"/>
                    </a:lnTo>
                    <a:lnTo>
                      <a:pt x="4" y="53"/>
                    </a:lnTo>
                    <a:lnTo>
                      <a:pt x="6" y="53"/>
                    </a:lnTo>
                    <a:lnTo>
                      <a:pt x="9" y="55"/>
                    </a:lnTo>
                    <a:lnTo>
                      <a:pt x="8" y="53"/>
                    </a:lnTo>
                    <a:lnTo>
                      <a:pt x="8" y="53"/>
                    </a:lnTo>
                    <a:lnTo>
                      <a:pt x="6" y="51"/>
                    </a:lnTo>
                    <a:lnTo>
                      <a:pt x="4" y="51"/>
                    </a:lnTo>
                    <a:lnTo>
                      <a:pt x="4" y="51"/>
                    </a:lnTo>
                    <a:lnTo>
                      <a:pt x="4" y="51"/>
                    </a:lnTo>
                    <a:close/>
                    <a:moveTo>
                      <a:pt x="112" y="98"/>
                    </a:moveTo>
                    <a:lnTo>
                      <a:pt x="125" y="89"/>
                    </a:lnTo>
                    <a:lnTo>
                      <a:pt x="137" y="78"/>
                    </a:lnTo>
                    <a:lnTo>
                      <a:pt x="146" y="64"/>
                    </a:lnTo>
                    <a:lnTo>
                      <a:pt x="152" y="49"/>
                    </a:lnTo>
                    <a:lnTo>
                      <a:pt x="150" y="49"/>
                    </a:lnTo>
                    <a:lnTo>
                      <a:pt x="148" y="51"/>
                    </a:lnTo>
                    <a:lnTo>
                      <a:pt x="142" y="64"/>
                    </a:lnTo>
                    <a:lnTo>
                      <a:pt x="133" y="78"/>
                    </a:lnTo>
                    <a:lnTo>
                      <a:pt x="121" y="89"/>
                    </a:lnTo>
                    <a:lnTo>
                      <a:pt x="108" y="97"/>
                    </a:lnTo>
                    <a:lnTo>
                      <a:pt x="110" y="97"/>
                    </a:lnTo>
                    <a:lnTo>
                      <a:pt x="112" y="98"/>
                    </a:lnTo>
                    <a:close/>
                  </a:path>
                </a:pathLst>
              </a:custGeom>
              <a:solidFill>
                <a:srgbClr val="EE9884"/>
              </a:solidFill>
              <a:ln w="9525">
                <a:noFill/>
                <a:round/>
                <a:headEnd/>
                <a:tailEnd/>
              </a:ln>
            </p:spPr>
            <p:txBody>
              <a:bodyPr/>
              <a:lstStyle/>
              <a:p>
                <a:endParaRPr lang="en-US"/>
              </a:p>
            </p:txBody>
          </p:sp>
          <p:sp>
            <p:nvSpPr>
              <p:cNvPr id="179692" name="Freeform 492"/>
              <p:cNvSpPr>
                <a:spLocks noEditPoints="1"/>
              </p:cNvSpPr>
              <p:nvPr/>
            </p:nvSpPr>
            <p:spPr bwMode="auto">
              <a:xfrm>
                <a:off x="1472" y="1563"/>
                <a:ext cx="146" cy="86"/>
              </a:xfrm>
              <a:custGeom>
                <a:avLst/>
                <a:gdLst/>
                <a:ahLst/>
                <a:cxnLst>
                  <a:cxn ang="0">
                    <a:pos x="0" y="0"/>
                  </a:cxn>
                  <a:cxn ang="0">
                    <a:pos x="0" y="2"/>
                  </a:cxn>
                  <a:cxn ang="0">
                    <a:pos x="0" y="6"/>
                  </a:cxn>
                  <a:cxn ang="0">
                    <a:pos x="0" y="2"/>
                  </a:cxn>
                  <a:cxn ang="0">
                    <a:pos x="0" y="0"/>
                  </a:cxn>
                  <a:cxn ang="0">
                    <a:pos x="2" y="40"/>
                  </a:cxn>
                  <a:cxn ang="0">
                    <a:pos x="2" y="42"/>
                  </a:cxn>
                  <a:cxn ang="0">
                    <a:pos x="2" y="42"/>
                  </a:cxn>
                  <a:cxn ang="0">
                    <a:pos x="4" y="44"/>
                  </a:cxn>
                  <a:cxn ang="0">
                    <a:pos x="7" y="44"/>
                  </a:cxn>
                  <a:cxn ang="0">
                    <a:pos x="7" y="44"/>
                  </a:cxn>
                  <a:cxn ang="0">
                    <a:pos x="5" y="42"/>
                  </a:cxn>
                  <a:cxn ang="0">
                    <a:pos x="4" y="42"/>
                  </a:cxn>
                  <a:cxn ang="0">
                    <a:pos x="2" y="40"/>
                  </a:cxn>
                  <a:cxn ang="0">
                    <a:pos x="106" y="86"/>
                  </a:cxn>
                  <a:cxn ang="0">
                    <a:pos x="119" y="78"/>
                  </a:cxn>
                  <a:cxn ang="0">
                    <a:pos x="131" y="67"/>
                  </a:cxn>
                  <a:cxn ang="0">
                    <a:pos x="140" y="53"/>
                  </a:cxn>
                  <a:cxn ang="0">
                    <a:pos x="146" y="38"/>
                  </a:cxn>
                  <a:cxn ang="0">
                    <a:pos x="144" y="40"/>
                  </a:cxn>
                  <a:cxn ang="0">
                    <a:pos x="142" y="40"/>
                  </a:cxn>
                  <a:cxn ang="0">
                    <a:pos x="134" y="53"/>
                  </a:cxn>
                  <a:cxn ang="0">
                    <a:pos x="127" y="67"/>
                  </a:cxn>
                  <a:cxn ang="0">
                    <a:pos x="115" y="76"/>
                  </a:cxn>
                  <a:cxn ang="0">
                    <a:pos x="100" y="84"/>
                  </a:cxn>
                  <a:cxn ang="0">
                    <a:pos x="104" y="86"/>
                  </a:cxn>
                  <a:cxn ang="0">
                    <a:pos x="106" y="86"/>
                  </a:cxn>
                </a:cxnLst>
                <a:rect l="0" t="0" r="r" b="b"/>
                <a:pathLst>
                  <a:path w="146" h="86">
                    <a:moveTo>
                      <a:pt x="0" y="0"/>
                    </a:moveTo>
                    <a:lnTo>
                      <a:pt x="0" y="2"/>
                    </a:lnTo>
                    <a:lnTo>
                      <a:pt x="0" y="6"/>
                    </a:lnTo>
                    <a:lnTo>
                      <a:pt x="0" y="2"/>
                    </a:lnTo>
                    <a:lnTo>
                      <a:pt x="0" y="0"/>
                    </a:lnTo>
                    <a:close/>
                    <a:moveTo>
                      <a:pt x="2" y="40"/>
                    </a:moveTo>
                    <a:lnTo>
                      <a:pt x="2" y="42"/>
                    </a:lnTo>
                    <a:lnTo>
                      <a:pt x="2" y="42"/>
                    </a:lnTo>
                    <a:lnTo>
                      <a:pt x="4" y="44"/>
                    </a:lnTo>
                    <a:lnTo>
                      <a:pt x="7" y="44"/>
                    </a:lnTo>
                    <a:lnTo>
                      <a:pt x="7" y="44"/>
                    </a:lnTo>
                    <a:lnTo>
                      <a:pt x="5" y="42"/>
                    </a:lnTo>
                    <a:lnTo>
                      <a:pt x="4" y="42"/>
                    </a:lnTo>
                    <a:lnTo>
                      <a:pt x="2" y="40"/>
                    </a:lnTo>
                    <a:close/>
                    <a:moveTo>
                      <a:pt x="106" y="86"/>
                    </a:moveTo>
                    <a:lnTo>
                      <a:pt x="119" y="78"/>
                    </a:lnTo>
                    <a:lnTo>
                      <a:pt x="131" y="67"/>
                    </a:lnTo>
                    <a:lnTo>
                      <a:pt x="140" y="53"/>
                    </a:lnTo>
                    <a:lnTo>
                      <a:pt x="146" y="38"/>
                    </a:lnTo>
                    <a:lnTo>
                      <a:pt x="144" y="40"/>
                    </a:lnTo>
                    <a:lnTo>
                      <a:pt x="142" y="40"/>
                    </a:lnTo>
                    <a:lnTo>
                      <a:pt x="134" y="53"/>
                    </a:lnTo>
                    <a:lnTo>
                      <a:pt x="127" y="67"/>
                    </a:lnTo>
                    <a:lnTo>
                      <a:pt x="115" y="76"/>
                    </a:lnTo>
                    <a:lnTo>
                      <a:pt x="100" y="84"/>
                    </a:lnTo>
                    <a:lnTo>
                      <a:pt x="104" y="86"/>
                    </a:lnTo>
                    <a:lnTo>
                      <a:pt x="106" y="86"/>
                    </a:lnTo>
                    <a:close/>
                  </a:path>
                </a:pathLst>
              </a:custGeom>
              <a:solidFill>
                <a:srgbClr val="EE9A86"/>
              </a:solidFill>
              <a:ln w="9525">
                <a:noFill/>
                <a:round/>
                <a:headEnd/>
                <a:tailEnd/>
              </a:ln>
            </p:spPr>
            <p:txBody>
              <a:bodyPr/>
              <a:lstStyle/>
              <a:p>
                <a:endParaRPr lang="en-US"/>
              </a:p>
            </p:txBody>
          </p:sp>
          <p:sp>
            <p:nvSpPr>
              <p:cNvPr id="179693" name="Freeform 493"/>
              <p:cNvSpPr>
                <a:spLocks noEditPoints="1"/>
              </p:cNvSpPr>
              <p:nvPr/>
            </p:nvSpPr>
            <p:spPr bwMode="auto">
              <a:xfrm>
                <a:off x="1476" y="1603"/>
                <a:ext cx="140" cy="46"/>
              </a:xfrm>
              <a:custGeom>
                <a:avLst/>
                <a:gdLst/>
                <a:ahLst/>
                <a:cxnLst>
                  <a:cxn ang="0">
                    <a:pos x="0" y="2"/>
                  </a:cxn>
                  <a:cxn ang="0">
                    <a:pos x="0" y="2"/>
                  </a:cxn>
                  <a:cxn ang="0">
                    <a:pos x="1" y="4"/>
                  </a:cxn>
                  <a:cxn ang="0">
                    <a:pos x="3" y="4"/>
                  </a:cxn>
                  <a:cxn ang="0">
                    <a:pos x="5" y="4"/>
                  </a:cxn>
                  <a:cxn ang="0">
                    <a:pos x="5" y="4"/>
                  </a:cxn>
                  <a:cxn ang="0">
                    <a:pos x="5" y="4"/>
                  </a:cxn>
                  <a:cxn ang="0">
                    <a:pos x="3" y="2"/>
                  </a:cxn>
                  <a:cxn ang="0">
                    <a:pos x="1" y="2"/>
                  </a:cxn>
                  <a:cxn ang="0">
                    <a:pos x="1" y="2"/>
                  </a:cxn>
                  <a:cxn ang="0">
                    <a:pos x="0" y="2"/>
                  </a:cxn>
                  <a:cxn ang="0">
                    <a:pos x="100" y="46"/>
                  </a:cxn>
                  <a:cxn ang="0">
                    <a:pos x="113" y="38"/>
                  </a:cxn>
                  <a:cxn ang="0">
                    <a:pos x="125" y="27"/>
                  </a:cxn>
                  <a:cxn ang="0">
                    <a:pos x="134" y="13"/>
                  </a:cxn>
                  <a:cxn ang="0">
                    <a:pos x="140" y="0"/>
                  </a:cxn>
                  <a:cxn ang="0">
                    <a:pos x="138" y="0"/>
                  </a:cxn>
                  <a:cxn ang="0">
                    <a:pos x="136" y="0"/>
                  </a:cxn>
                  <a:cxn ang="0">
                    <a:pos x="129" y="13"/>
                  </a:cxn>
                  <a:cxn ang="0">
                    <a:pos x="119" y="27"/>
                  </a:cxn>
                  <a:cxn ang="0">
                    <a:pos x="108" y="36"/>
                  </a:cxn>
                  <a:cxn ang="0">
                    <a:pos x="94" y="44"/>
                  </a:cxn>
                  <a:cxn ang="0">
                    <a:pos x="96" y="44"/>
                  </a:cxn>
                  <a:cxn ang="0">
                    <a:pos x="100" y="46"/>
                  </a:cxn>
                </a:cxnLst>
                <a:rect l="0" t="0" r="r" b="b"/>
                <a:pathLst>
                  <a:path w="140" h="46">
                    <a:moveTo>
                      <a:pt x="0" y="2"/>
                    </a:moveTo>
                    <a:lnTo>
                      <a:pt x="0" y="2"/>
                    </a:lnTo>
                    <a:lnTo>
                      <a:pt x="1" y="4"/>
                    </a:lnTo>
                    <a:lnTo>
                      <a:pt x="3" y="4"/>
                    </a:lnTo>
                    <a:lnTo>
                      <a:pt x="5" y="4"/>
                    </a:lnTo>
                    <a:lnTo>
                      <a:pt x="5" y="4"/>
                    </a:lnTo>
                    <a:lnTo>
                      <a:pt x="5" y="4"/>
                    </a:lnTo>
                    <a:lnTo>
                      <a:pt x="3" y="2"/>
                    </a:lnTo>
                    <a:lnTo>
                      <a:pt x="1" y="2"/>
                    </a:lnTo>
                    <a:lnTo>
                      <a:pt x="1" y="2"/>
                    </a:lnTo>
                    <a:lnTo>
                      <a:pt x="0" y="2"/>
                    </a:lnTo>
                    <a:close/>
                    <a:moveTo>
                      <a:pt x="100" y="46"/>
                    </a:moveTo>
                    <a:lnTo>
                      <a:pt x="113" y="38"/>
                    </a:lnTo>
                    <a:lnTo>
                      <a:pt x="125" y="27"/>
                    </a:lnTo>
                    <a:lnTo>
                      <a:pt x="134" y="13"/>
                    </a:lnTo>
                    <a:lnTo>
                      <a:pt x="140" y="0"/>
                    </a:lnTo>
                    <a:lnTo>
                      <a:pt x="138" y="0"/>
                    </a:lnTo>
                    <a:lnTo>
                      <a:pt x="136" y="0"/>
                    </a:lnTo>
                    <a:lnTo>
                      <a:pt x="129" y="13"/>
                    </a:lnTo>
                    <a:lnTo>
                      <a:pt x="119" y="27"/>
                    </a:lnTo>
                    <a:lnTo>
                      <a:pt x="108" y="36"/>
                    </a:lnTo>
                    <a:lnTo>
                      <a:pt x="94" y="44"/>
                    </a:lnTo>
                    <a:lnTo>
                      <a:pt x="96" y="44"/>
                    </a:lnTo>
                    <a:lnTo>
                      <a:pt x="100" y="46"/>
                    </a:lnTo>
                    <a:close/>
                  </a:path>
                </a:pathLst>
              </a:custGeom>
              <a:solidFill>
                <a:srgbClr val="EF9D89"/>
              </a:solidFill>
              <a:ln w="9525">
                <a:noFill/>
                <a:round/>
                <a:headEnd/>
                <a:tailEnd/>
              </a:ln>
            </p:spPr>
            <p:txBody>
              <a:bodyPr/>
              <a:lstStyle/>
              <a:p>
                <a:endParaRPr lang="en-US"/>
              </a:p>
            </p:txBody>
          </p:sp>
          <p:sp>
            <p:nvSpPr>
              <p:cNvPr id="179694" name="Freeform 494"/>
              <p:cNvSpPr>
                <a:spLocks noEditPoints="1"/>
              </p:cNvSpPr>
              <p:nvPr/>
            </p:nvSpPr>
            <p:spPr bwMode="auto">
              <a:xfrm>
                <a:off x="1477" y="1603"/>
                <a:ext cx="137" cy="44"/>
              </a:xfrm>
              <a:custGeom>
                <a:avLst/>
                <a:gdLst/>
                <a:ahLst/>
                <a:cxnLst>
                  <a:cxn ang="0">
                    <a:pos x="0" y="2"/>
                  </a:cxn>
                  <a:cxn ang="0">
                    <a:pos x="2" y="4"/>
                  </a:cxn>
                  <a:cxn ang="0">
                    <a:pos x="2" y="4"/>
                  </a:cxn>
                  <a:cxn ang="0">
                    <a:pos x="4" y="6"/>
                  </a:cxn>
                  <a:cxn ang="0">
                    <a:pos x="6" y="6"/>
                  </a:cxn>
                  <a:cxn ang="0">
                    <a:pos x="6" y="6"/>
                  </a:cxn>
                  <a:cxn ang="0">
                    <a:pos x="6" y="6"/>
                  </a:cxn>
                  <a:cxn ang="0">
                    <a:pos x="6" y="6"/>
                  </a:cxn>
                  <a:cxn ang="0">
                    <a:pos x="6" y="6"/>
                  </a:cxn>
                  <a:cxn ang="0">
                    <a:pos x="6" y="6"/>
                  </a:cxn>
                  <a:cxn ang="0">
                    <a:pos x="6" y="6"/>
                  </a:cxn>
                  <a:cxn ang="0">
                    <a:pos x="6" y="4"/>
                  </a:cxn>
                  <a:cxn ang="0">
                    <a:pos x="6" y="4"/>
                  </a:cxn>
                  <a:cxn ang="0">
                    <a:pos x="6" y="4"/>
                  </a:cxn>
                  <a:cxn ang="0">
                    <a:pos x="6" y="4"/>
                  </a:cxn>
                  <a:cxn ang="0">
                    <a:pos x="4" y="4"/>
                  </a:cxn>
                  <a:cxn ang="0">
                    <a:pos x="0" y="2"/>
                  </a:cxn>
                  <a:cxn ang="0">
                    <a:pos x="0" y="2"/>
                  </a:cxn>
                  <a:cxn ang="0">
                    <a:pos x="0" y="2"/>
                  </a:cxn>
                  <a:cxn ang="0">
                    <a:pos x="95" y="44"/>
                  </a:cxn>
                  <a:cxn ang="0">
                    <a:pos x="110" y="36"/>
                  </a:cxn>
                  <a:cxn ang="0">
                    <a:pos x="122" y="27"/>
                  </a:cxn>
                  <a:cxn ang="0">
                    <a:pos x="129" y="13"/>
                  </a:cxn>
                  <a:cxn ang="0">
                    <a:pos x="137" y="0"/>
                  </a:cxn>
                  <a:cxn ang="0">
                    <a:pos x="135" y="0"/>
                  </a:cxn>
                  <a:cxn ang="0">
                    <a:pos x="133" y="0"/>
                  </a:cxn>
                  <a:cxn ang="0">
                    <a:pos x="126" y="13"/>
                  </a:cxn>
                  <a:cxn ang="0">
                    <a:pos x="116" y="25"/>
                  </a:cxn>
                  <a:cxn ang="0">
                    <a:pos x="105" y="34"/>
                  </a:cxn>
                  <a:cxn ang="0">
                    <a:pos x="92" y="42"/>
                  </a:cxn>
                  <a:cxn ang="0">
                    <a:pos x="93" y="44"/>
                  </a:cxn>
                  <a:cxn ang="0">
                    <a:pos x="95" y="44"/>
                  </a:cxn>
                </a:cxnLst>
                <a:rect l="0" t="0" r="r" b="b"/>
                <a:pathLst>
                  <a:path w="137" h="44">
                    <a:moveTo>
                      <a:pt x="0" y="2"/>
                    </a:moveTo>
                    <a:lnTo>
                      <a:pt x="2" y="4"/>
                    </a:lnTo>
                    <a:lnTo>
                      <a:pt x="2" y="4"/>
                    </a:lnTo>
                    <a:lnTo>
                      <a:pt x="4" y="6"/>
                    </a:lnTo>
                    <a:lnTo>
                      <a:pt x="6" y="6"/>
                    </a:lnTo>
                    <a:lnTo>
                      <a:pt x="6" y="6"/>
                    </a:lnTo>
                    <a:lnTo>
                      <a:pt x="6" y="6"/>
                    </a:lnTo>
                    <a:lnTo>
                      <a:pt x="6" y="6"/>
                    </a:lnTo>
                    <a:lnTo>
                      <a:pt x="6" y="6"/>
                    </a:lnTo>
                    <a:lnTo>
                      <a:pt x="6" y="6"/>
                    </a:lnTo>
                    <a:lnTo>
                      <a:pt x="6" y="6"/>
                    </a:lnTo>
                    <a:lnTo>
                      <a:pt x="6" y="4"/>
                    </a:lnTo>
                    <a:lnTo>
                      <a:pt x="6" y="4"/>
                    </a:lnTo>
                    <a:lnTo>
                      <a:pt x="6" y="4"/>
                    </a:lnTo>
                    <a:lnTo>
                      <a:pt x="6" y="4"/>
                    </a:lnTo>
                    <a:lnTo>
                      <a:pt x="4" y="4"/>
                    </a:lnTo>
                    <a:lnTo>
                      <a:pt x="0" y="2"/>
                    </a:lnTo>
                    <a:lnTo>
                      <a:pt x="0" y="2"/>
                    </a:lnTo>
                    <a:lnTo>
                      <a:pt x="0" y="2"/>
                    </a:lnTo>
                    <a:close/>
                    <a:moveTo>
                      <a:pt x="95" y="44"/>
                    </a:moveTo>
                    <a:lnTo>
                      <a:pt x="110" y="36"/>
                    </a:lnTo>
                    <a:lnTo>
                      <a:pt x="122" y="27"/>
                    </a:lnTo>
                    <a:lnTo>
                      <a:pt x="129" y="13"/>
                    </a:lnTo>
                    <a:lnTo>
                      <a:pt x="137" y="0"/>
                    </a:lnTo>
                    <a:lnTo>
                      <a:pt x="135" y="0"/>
                    </a:lnTo>
                    <a:lnTo>
                      <a:pt x="133" y="0"/>
                    </a:lnTo>
                    <a:lnTo>
                      <a:pt x="126" y="13"/>
                    </a:lnTo>
                    <a:lnTo>
                      <a:pt x="116" y="25"/>
                    </a:lnTo>
                    <a:lnTo>
                      <a:pt x="105" y="34"/>
                    </a:lnTo>
                    <a:lnTo>
                      <a:pt x="92" y="42"/>
                    </a:lnTo>
                    <a:lnTo>
                      <a:pt x="93" y="44"/>
                    </a:lnTo>
                    <a:lnTo>
                      <a:pt x="95" y="44"/>
                    </a:lnTo>
                    <a:close/>
                  </a:path>
                </a:pathLst>
              </a:custGeom>
              <a:solidFill>
                <a:srgbClr val="EF9E8A"/>
              </a:solidFill>
              <a:ln w="9525">
                <a:noFill/>
                <a:round/>
                <a:headEnd/>
                <a:tailEnd/>
              </a:ln>
            </p:spPr>
            <p:txBody>
              <a:bodyPr/>
              <a:lstStyle/>
              <a:p>
                <a:endParaRPr lang="en-US"/>
              </a:p>
            </p:txBody>
          </p:sp>
          <p:sp>
            <p:nvSpPr>
              <p:cNvPr id="179695" name="Freeform 495"/>
              <p:cNvSpPr>
                <a:spLocks noEditPoints="1"/>
              </p:cNvSpPr>
              <p:nvPr/>
            </p:nvSpPr>
            <p:spPr bwMode="auto">
              <a:xfrm>
                <a:off x="1481" y="1603"/>
                <a:ext cx="131" cy="44"/>
              </a:xfrm>
              <a:custGeom>
                <a:avLst/>
                <a:gdLst/>
                <a:ahLst/>
                <a:cxnLst>
                  <a:cxn ang="0">
                    <a:pos x="0" y="4"/>
                  </a:cxn>
                  <a:cxn ang="0">
                    <a:pos x="0" y="4"/>
                  </a:cxn>
                  <a:cxn ang="0">
                    <a:pos x="0" y="4"/>
                  </a:cxn>
                  <a:cxn ang="0">
                    <a:pos x="2" y="6"/>
                  </a:cxn>
                  <a:cxn ang="0">
                    <a:pos x="6" y="6"/>
                  </a:cxn>
                  <a:cxn ang="0">
                    <a:pos x="4" y="6"/>
                  </a:cxn>
                  <a:cxn ang="0">
                    <a:pos x="4" y="6"/>
                  </a:cxn>
                  <a:cxn ang="0">
                    <a:pos x="4" y="6"/>
                  </a:cxn>
                  <a:cxn ang="0">
                    <a:pos x="2" y="6"/>
                  </a:cxn>
                  <a:cxn ang="0">
                    <a:pos x="2" y="4"/>
                  </a:cxn>
                  <a:cxn ang="0">
                    <a:pos x="2" y="4"/>
                  </a:cxn>
                  <a:cxn ang="0">
                    <a:pos x="2" y="4"/>
                  </a:cxn>
                  <a:cxn ang="0">
                    <a:pos x="2" y="4"/>
                  </a:cxn>
                  <a:cxn ang="0">
                    <a:pos x="0" y="4"/>
                  </a:cxn>
                  <a:cxn ang="0">
                    <a:pos x="0" y="4"/>
                  </a:cxn>
                  <a:cxn ang="0">
                    <a:pos x="89" y="44"/>
                  </a:cxn>
                  <a:cxn ang="0">
                    <a:pos x="103" y="36"/>
                  </a:cxn>
                  <a:cxn ang="0">
                    <a:pos x="114" y="27"/>
                  </a:cxn>
                  <a:cxn ang="0">
                    <a:pos x="124" y="13"/>
                  </a:cxn>
                  <a:cxn ang="0">
                    <a:pos x="131" y="0"/>
                  </a:cxn>
                  <a:cxn ang="0">
                    <a:pos x="129" y="0"/>
                  </a:cxn>
                  <a:cxn ang="0">
                    <a:pos x="127" y="0"/>
                  </a:cxn>
                  <a:cxn ang="0">
                    <a:pos x="120" y="13"/>
                  </a:cxn>
                  <a:cxn ang="0">
                    <a:pos x="110" y="25"/>
                  </a:cxn>
                  <a:cxn ang="0">
                    <a:pos x="99" y="34"/>
                  </a:cxn>
                  <a:cxn ang="0">
                    <a:pos x="86" y="40"/>
                  </a:cxn>
                  <a:cxn ang="0">
                    <a:pos x="88" y="42"/>
                  </a:cxn>
                  <a:cxn ang="0">
                    <a:pos x="89" y="44"/>
                  </a:cxn>
                </a:cxnLst>
                <a:rect l="0" t="0" r="r" b="b"/>
                <a:pathLst>
                  <a:path w="131" h="44">
                    <a:moveTo>
                      <a:pt x="0" y="4"/>
                    </a:moveTo>
                    <a:lnTo>
                      <a:pt x="0" y="4"/>
                    </a:lnTo>
                    <a:lnTo>
                      <a:pt x="0" y="4"/>
                    </a:lnTo>
                    <a:lnTo>
                      <a:pt x="2" y="6"/>
                    </a:lnTo>
                    <a:lnTo>
                      <a:pt x="6" y="6"/>
                    </a:lnTo>
                    <a:lnTo>
                      <a:pt x="4" y="6"/>
                    </a:lnTo>
                    <a:lnTo>
                      <a:pt x="4" y="6"/>
                    </a:lnTo>
                    <a:lnTo>
                      <a:pt x="4" y="6"/>
                    </a:lnTo>
                    <a:lnTo>
                      <a:pt x="2" y="6"/>
                    </a:lnTo>
                    <a:lnTo>
                      <a:pt x="2" y="4"/>
                    </a:lnTo>
                    <a:lnTo>
                      <a:pt x="2" y="4"/>
                    </a:lnTo>
                    <a:lnTo>
                      <a:pt x="2" y="4"/>
                    </a:lnTo>
                    <a:lnTo>
                      <a:pt x="2" y="4"/>
                    </a:lnTo>
                    <a:lnTo>
                      <a:pt x="0" y="4"/>
                    </a:lnTo>
                    <a:lnTo>
                      <a:pt x="0" y="4"/>
                    </a:lnTo>
                    <a:close/>
                    <a:moveTo>
                      <a:pt x="89" y="44"/>
                    </a:moveTo>
                    <a:lnTo>
                      <a:pt x="103" y="36"/>
                    </a:lnTo>
                    <a:lnTo>
                      <a:pt x="114" y="27"/>
                    </a:lnTo>
                    <a:lnTo>
                      <a:pt x="124" y="13"/>
                    </a:lnTo>
                    <a:lnTo>
                      <a:pt x="131" y="0"/>
                    </a:lnTo>
                    <a:lnTo>
                      <a:pt x="129" y="0"/>
                    </a:lnTo>
                    <a:lnTo>
                      <a:pt x="127" y="0"/>
                    </a:lnTo>
                    <a:lnTo>
                      <a:pt x="120" y="13"/>
                    </a:lnTo>
                    <a:lnTo>
                      <a:pt x="110" y="25"/>
                    </a:lnTo>
                    <a:lnTo>
                      <a:pt x="99" y="34"/>
                    </a:lnTo>
                    <a:lnTo>
                      <a:pt x="86" y="40"/>
                    </a:lnTo>
                    <a:lnTo>
                      <a:pt x="88" y="42"/>
                    </a:lnTo>
                    <a:lnTo>
                      <a:pt x="89" y="44"/>
                    </a:lnTo>
                    <a:close/>
                  </a:path>
                </a:pathLst>
              </a:custGeom>
              <a:solidFill>
                <a:srgbClr val="EFA18D"/>
              </a:solidFill>
              <a:ln w="9525">
                <a:noFill/>
                <a:round/>
                <a:headEnd/>
                <a:tailEnd/>
              </a:ln>
            </p:spPr>
            <p:txBody>
              <a:bodyPr/>
              <a:lstStyle/>
              <a:p>
                <a:endParaRPr lang="en-US"/>
              </a:p>
            </p:txBody>
          </p:sp>
          <p:sp>
            <p:nvSpPr>
              <p:cNvPr id="179696" name="Freeform 496"/>
              <p:cNvSpPr>
                <a:spLocks noEditPoints="1"/>
              </p:cNvSpPr>
              <p:nvPr/>
            </p:nvSpPr>
            <p:spPr bwMode="auto">
              <a:xfrm>
                <a:off x="1483" y="1603"/>
                <a:ext cx="127" cy="42"/>
              </a:xfrm>
              <a:custGeom>
                <a:avLst/>
                <a:gdLst/>
                <a:ahLst/>
                <a:cxnLst>
                  <a:cxn ang="0">
                    <a:pos x="0" y="4"/>
                  </a:cxn>
                  <a:cxn ang="0">
                    <a:pos x="0" y="6"/>
                  </a:cxn>
                  <a:cxn ang="0">
                    <a:pos x="0" y="6"/>
                  </a:cxn>
                  <a:cxn ang="0">
                    <a:pos x="0" y="4"/>
                  </a:cxn>
                  <a:cxn ang="0">
                    <a:pos x="0" y="4"/>
                  </a:cxn>
                  <a:cxn ang="0">
                    <a:pos x="0" y="4"/>
                  </a:cxn>
                  <a:cxn ang="0">
                    <a:pos x="0" y="6"/>
                  </a:cxn>
                  <a:cxn ang="0">
                    <a:pos x="0" y="6"/>
                  </a:cxn>
                  <a:cxn ang="0">
                    <a:pos x="0" y="6"/>
                  </a:cxn>
                  <a:cxn ang="0">
                    <a:pos x="4" y="6"/>
                  </a:cxn>
                  <a:cxn ang="0">
                    <a:pos x="6" y="8"/>
                  </a:cxn>
                  <a:cxn ang="0">
                    <a:pos x="6" y="8"/>
                  </a:cxn>
                  <a:cxn ang="0">
                    <a:pos x="6" y="8"/>
                  </a:cxn>
                  <a:cxn ang="0">
                    <a:pos x="4" y="8"/>
                  </a:cxn>
                  <a:cxn ang="0">
                    <a:pos x="4" y="8"/>
                  </a:cxn>
                  <a:cxn ang="0">
                    <a:pos x="4" y="6"/>
                  </a:cxn>
                  <a:cxn ang="0">
                    <a:pos x="4" y="6"/>
                  </a:cxn>
                  <a:cxn ang="0">
                    <a:pos x="2" y="6"/>
                  </a:cxn>
                  <a:cxn ang="0">
                    <a:pos x="0" y="6"/>
                  </a:cxn>
                  <a:cxn ang="0">
                    <a:pos x="86" y="42"/>
                  </a:cxn>
                  <a:cxn ang="0">
                    <a:pos x="99" y="34"/>
                  </a:cxn>
                  <a:cxn ang="0">
                    <a:pos x="110" y="25"/>
                  </a:cxn>
                  <a:cxn ang="0">
                    <a:pos x="120" y="13"/>
                  </a:cxn>
                  <a:cxn ang="0">
                    <a:pos x="127" y="0"/>
                  </a:cxn>
                  <a:cxn ang="0">
                    <a:pos x="125" y="0"/>
                  </a:cxn>
                  <a:cxn ang="0">
                    <a:pos x="122" y="0"/>
                  </a:cxn>
                  <a:cxn ang="0">
                    <a:pos x="116" y="13"/>
                  </a:cxn>
                  <a:cxn ang="0">
                    <a:pos x="106" y="25"/>
                  </a:cxn>
                  <a:cxn ang="0">
                    <a:pos x="95" y="34"/>
                  </a:cxn>
                  <a:cxn ang="0">
                    <a:pos x="80" y="40"/>
                  </a:cxn>
                  <a:cxn ang="0">
                    <a:pos x="84" y="40"/>
                  </a:cxn>
                  <a:cxn ang="0">
                    <a:pos x="86" y="42"/>
                  </a:cxn>
                </a:cxnLst>
                <a:rect l="0" t="0" r="r" b="b"/>
                <a:pathLst>
                  <a:path w="127" h="42">
                    <a:moveTo>
                      <a:pt x="0" y="4"/>
                    </a:moveTo>
                    <a:lnTo>
                      <a:pt x="0" y="6"/>
                    </a:lnTo>
                    <a:lnTo>
                      <a:pt x="0" y="6"/>
                    </a:lnTo>
                    <a:lnTo>
                      <a:pt x="0" y="4"/>
                    </a:lnTo>
                    <a:lnTo>
                      <a:pt x="0" y="4"/>
                    </a:lnTo>
                    <a:lnTo>
                      <a:pt x="0" y="4"/>
                    </a:lnTo>
                    <a:close/>
                    <a:moveTo>
                      <a:pt x="0" y="6"/>
                    </a:moveTo>
                    <a:lnTo>
                      <a:pt x="0" y="6"/>
                    </a:lnTo>
                    <a:lnTo>
                      <a:pt x="0" y="6"/>
                    </a:lnTo>
                    <a:lnTo>
                      <a:pt x="4" y="6"/>
                    </a:lnTo>
                    <a:lnTo>
                      <a:pt x="6" y="8"/>
                    </a:lnTo>
                    <a:lnTo>
                      <a:pt x="6" y="8"/>
                    </a:lnTo>
                    <a:lnTo>
                      <a:pt x="6" y="8"/>
                    </a:lnTo>
                    <a:lnTo>
                      <a:pt x="4" y="8"/>
                    </a:lnTo>
                    <a:lnTo>
                      <a:pt x="4" y="8"/>
                    </a:lnTo>
                    <a:lnTo>
                      <a:pt x="4" y="6"/>
                    </a:lnTo>
                    <a:lnTo>
                      <a:pt x="4" y="6"/>
                    </a:lnTo>
                    <a:lnTo>
                      <a:pt x="2" y="6"/>
                    </a:lnTo>
                    <a:lnTo>
                      <a:pt x="0" y="6"/>
                    </a:lnTo>
                    <a:close/>
                    <a:moveTo>
                      <a:pt x="86" y="42"/>
                    </a:moveTo>
                    <a:lnTo>
                      <a:pt x="99" y="34"/>
                    </a:lnTo>
                    <a:lnTo>
                      <a:pt x="110" y="25"/>
                    </a:lnTo>
                    <a:lnTo>
                      <a:pt x="120" y="13"/>
                    </a:lnTo>
                    <a:lnTo>
                      <a:pt x="127" y="0"/>
                    </a:lnTo>
                    <a:lnTo>
                      <a:pt x="125" y="0"/>
                    </a:lnTo>
                    <a:lnTo>
                      <a:pt x="122" y="0"/>
                    </a:lnTo>
                    <a:lnTo>
                      <a:pt x="116" y="13"/>
                    </a:lnTo>
                    <a:lnTo>
                      <a:pt x="106" y="25"/>
                    </a:lnTo>
                    <a:lnTo>
                      <a:pt x="95" y="34"/>
                    </a:lnTo>
                    <a:lnTo>
                      <a:pt x="80" y="40"/>
                    </a:lnTo>
                    <a:lnTo>
                      <a:pt x="84" y="40"/>
                    </a:lnTo>
                    <a:lnTo>
                      <a:pt x="86" y="42"/>
                    </a:lnTo>
                    <a:close/>
                  </a:path>
                </a:pathLst>
              </a:custGeom>
              <a:solidFill>
                <a:srgbClr val="F0A28E"/>
              </a:solidFill>
              <a:ln w="9525">
                <a:noFill/>
                <a:round/>
                <a:headEnd/>
                <a:tailEnd/>
              </a:ln>
            </p:spPr>
            <p:txBody>
              <a:bodyPr/>
              <a:lstStyle/>
              <a:p>
                <a:endParaRPr lang="en-US"/>
              </a:p>
            </p:txBody>
          </p:sp>
          <p:sp>
            <p:nvSpPr>
              <p:cNvPr id="179697" name="Freeform 497"/>
              <p:cNvSpPr>
                <a:spLocks noEditPoints="1"/>
              </p:cNvSpPr>
              <p:nvPr/>
            </p:nvSpPr>
            <p:spPr bwMode="auto">
              <a:xfrm>
                <a:off x="1485" y="1603"/>
                <a:ext cx="123" cy="40"/>
              </a:xfrm>
              <a:custGeom>
                <a:avLst/>
                <a:gdLst/>
                <a:ahLst/>
                <a:cxnLst>
                  <a:cxn ang="0">
                    <a:pos x="0" y="6"/>
                  </a:cxn>
                  <a:cxn ang="0">
                    <a:pos x="0" y="6"/>
                  </a:cxn>
                  <a:cxn ang="0">
                    <a:pos x="2" y="6"/>
                  </a:cxn>
                  <a:cxn ang="0">
                    <a:pos x="4" y="8"/>
                  </a:cxn>
                  <a:cxn ang="0">
                    <a:pos x="6" y="8"/>
                  </a:cxn>
                  <a:cxn ang="0">
                    <a:pos x="6" y="8"/>
                  </a:cxn>
                  <a:cxn ang="0">
                    <a:pos x="6" y="8"/>
                  </a:cxn>
                  <a:cxn ang="0">
                    <a:pos x="6" y="8"/>
                  </a:cxn>
                  <a:cxn ang="0">
                    <a:pos x="4" y="8"/>
                  </a:cxn>
                  <a:cxn ang="0">
                    <a:pos x="4" y="8"/>
                  </a:cxn>
                  <a:cxn ang="0">
                    <a:pos x="2" y="8"/>
                  </a:cxn>
                  <a:cxn ang="0">
                    <a:pos x="2" y="6"/>
                  </a:cxn>
                  <a:cxn ang="0">
                    <a:pos x="2" y="6"/>
                  </a:cxn>
                  <a:cxn ang="0">
                    <a:pos x="0" y="6"/>
                  </a:cxn>
                  <a:cxn ang="0">
                    <a:pos x="0" y="6"/>
                  </a:cxn>
                  <a:cxn ang="0">
                    <a:pos x="82" y="40"/>
                  </a:cxn>
                  <a:cxn ang="0">
                    <a:pos x="95" y="34"/>
                  </a:cxn>
                  <a:cxn ang="0">
                    <a:pos x="106" y="25"/>
                  </a:cxn>
                  <a:cxn ang="0">
                    <a:pos x="116" y="13"/>
                  </a:cxn>
                  <a:cxn ang="0">
                    <a:pos x="123" y="0"/>
                  </a:cxn>
                  <a:cxn ang="0">
                    <a:pos x="120" y="0"/>
                  </a:cxn>
                  <a:cxn ang="0">
                    <a:pos x="118" y="0"/>
                  </a:cxn>
                  <a:cxn ang="0">
                    <a:pos x="112" y="13"/>
                  </a:cxn>
                  <a:cxn ang="0">
                    <a:pos x="102" y="25"/>
                  </a:cxn>
                  <a:cxn ang="0">
                    <a:pos x="89" y="32"/>
                  </a:cxn>
                  <a:cxn ang="0">
                    <a:pos x="76" y="38"/>
                  </a:cxn>
                  <a:cxn ang="0">
                    <a:pos x="78" y="40"/>
                  </a:cxn>
                  <a:cxn ang="0">
                    <a:pos x="82" y="40"/>
                  </a:cxn>
                </a:cxnLst>
                <a:rect l="0" t="0" r="r" b="b"/>
                <a:pathLst>
                  <a:path w="123" h="40">
                    <a:moveTo>
                      <a:pt x="0" y="6"/>
                    </a:moveTo>
                    <a:lnTo>
                      <a:pt x="0" y="6"/>
                    </a:lnTo>
                    <a:lnTo>
                      <a:pt x="2" y="6"/>
                    </a:lnTo>
                    <a:lnTo>
                      <a:pt x="4" y="8"/>
                    </a:lnTo>
                    <a:lnTo>
                      <a:pt x="6" y="8"/>
                    </a:lnTo>
                    <a:lnTo>
                      <a:pt x="6" y="8"/>
                    </a:lnTo>
                    <a:lnTo>
                      <a:pt x="6" y="8"/>
                    </a:lnTo>
                    <a:lnTo>
                      <a:pt x="6" y="8"/>
                    </a:lnTo>
                    <a:lnTo>
                      <a:pt x="4" y="8"/>
                    </a:lnTo>
                    <a:lnTo>
                      <a:pt x="4" y="8"/>
                    </a:lnTo>
                    <a:lnTo>
                      <a:pt x="2" y="8"/>
                    </a:lnTo>
                    <a:lnTo>
                      <a:pt x="2" y="6"/>
                    </a:lnTo>
                    <a:lnTo>
                      <a:pt x="2" y="6"/>
                    </a:lnTo>
                    <a:lnTo>
                      <a:pt x="0" y="6"/>
                    </a:lnTo>
                    <a:lnTo>
                      <a:pt x="0" y="6"/>
                    </a:lnTo>
                    <a:close/>
                    <a:moveTo>
                      <a:pt x="82" y="40"/>
                    </a:moveTo>
                    <a:lnTo>
                      <a:pt x="95" y="34"/>
                    </a:lnTo>
                    <a:lnTo>
                      <a:pt x="106" y="25"/>
                    </a:lnTo>
                    <a:lnTo>
                      <a:pt x="116" y="13"/>
                    </a:lnTo>
                    <a:lnTo>
                      <a:pt x="123" y="0"/>
                    </a:lnTo>
                    <a:lnTo>
                      <a:pt x="120" y="0"/>
                    </a:lnTo>
                    <a:lnTo>
                      <a:pt x="118" y="0"/>
                    </a:lnTo>
                    <a:lnTo>
                      <a:pt x="112" y="13"/>
                    </a:lnTo>
                    <a:lnTo>
                      <a:pt x="102" y="25"/>
                    </a:lnTo>
                    <a:lnTo>
                      <a:pt x="89" y="32"/>
                    </a:lnTo>
                    <a:lnTo>
                      <a:pt x="76" y="38"/>
                    </a:lnTo>
                    <a:lnTo>
                      <a:pt x="78" y="40"/>
                    </a:lnTo>
                    <a:lnTo>
                      <a:pt x="82" y="40"/>
                    </a:lnTo>
                    <a:close/>
                  </a:path>
                </a:pathLst>
              </a:custGeom>
              <a:solidFill>
                <a:srgbClr val="F0A591"/>
              </a:solidFill>
              <a:ln w="9525">
                <a:noFill/>
                <a:round/>
                <a:headEnd/>
                <a:tailEnd/>
              </a:ln>
            </p:spPr>
            <p:txBody>
              <a:bodyPr/>
              <a:lstStyle/>
              <a:p>
                <a:endParaRPr lang="en-US"/>
              </a:p>
            </p:txBody>
          </p:sp>
          <p:sp>
            <p:nvSpPr>
              <p:cNvPr id="179698" name="Freeform 498"/>
              <p:cNvSpPr>
                <a:spLocks noEditPoints="1"/>
              </p:cNvSpPr>
              <p:nvPr/>
            </p:nvSpPr>
            <p:spPr bwMode="auto">
              <a:xfrm>
                <a:off x="1489" y="1603"/>
                <a:ext cx="116" cy="40"/>
              </a:xfrm>
              <a:custGeom>
                <a:avLst/>
                <a:gdLst/>
                <a:ahLst/>
                <a:cxnLst>
                  <a:cxn ang="0">
                    <a:pos x="0" y="8"/>
                  </a:cxn>
                  <a:cxn ang="0">
                    <a:pos x="0" y="8"/>
                  </a:cxn>
                  <a:cxn ang="0">
                    <a:pos x="0" y="8"/>
                  </a:cxn>
                  <a:cxn ang="0">
                    <a:pos x="2" y="8"/>
                  </a:cxn>
                  <a:cxn ang="0">
                    <a:pos x="6" y="10"/>
                  </a:cxn>
                  <a:cxn ang="0">
                    <a:pos x="4" y="8"/>
                  </a:cxn>
                  <a:cxn ang="0">
                    <a:pos x="4" y="8"/>
                  </a:cxn>
                  <a:cxn ang="0">
                    <a:pos x="2" y="8"/>
                  </a:cxn>
                  <a:cxn ang="0">
                    <a:pos x="0" y="8"/>
                  </a:cxn>
                  <a:cxn ang="0">
                    <a:pos x="0" y="8"/>
                  </a:cxn>
                  <a:cxn ang="0">
                    <a:pos x="0" y="8"/>
                  </a:cxn>
                  <a:cxn ang="0">
                    <a:pos x="74" y="40"/>
                  </a:cxn>
                  <a:cxn ang="0">
                    <a:pos x="89" y="34"/>
                  </a:cxn>
                  <a:cxn ang="0">
                    <a:pos x="100" y="25"/>
                  </a:cxn>
                  <a:cxn ang="0">
                    <a:pos x="110" y="13"/>
                  </a:cxn>
                  <a:cxn ang="0">
                    <a:pos x="116" y="0"/>
                  </a:cxn>
                  <a:cxn ang="0">
                    <a:pos x="114" y="0"/>
                  </a:cxn>
                  <a:cxn ang="0">
                    <a:pos x="112" y="0"/>
                  </a:cxn>
                  <a:cxn ang="0">
                    <a:pos x="104" y="13"/>
                  </a:cxn>
                  <a:cxn ang="0">
                    <a:pos x="95" y="25"/>
                  </a:cxn>
                  <a:cxn ang="0">
                    <a:pos x="83" y="32"/>
                  </a:cxn>
                  <a:cxn ang="0">
                    <a:pos x="68" y="38"/>
                  </a:cxn>
                  <a:cxn ang="0">
                    <a:pos x="72" y="38"/>
                  </a:cxn>
                  <a:cxn ang="0">
                    <a:pos x="74" y="40"/>
                  </a:cxn>
                </a:cxnLst>
                <a:rect l="0" t="0" r="r" b="b"/>
                <a:pathLst>
                  <a:path w="116" h="40">
                    <a:moveTo>
                      <a:pt x="0" y="8"/>
                    </a:moveTo>
                    <a:lnTo>
                      <a:pt x="0" y="8"/>
                    </a:lnTo>
                    <a:lnTo>
                      <a:pt x="0" y="8"/>
                    </a:lnTo>
                    <a:lnTo>
                      <a:pt x="2" y="8"/>
                    </a:lnTo>
                    <a:lnTo>
                      <a:pt x="6" y="10"/>
                    </a:lnTo>
                    <a:lnTo>
                      <a:pt x="4" y="8"/>
                    </a:lnTo>
                    <a:lnTo>
                      <a:pt x="4" y="8"/>
                    </a:lnTo>
                    <a:lnTo>
                      <a:pt x="2" y="8"/>
                    </a:lnTo>
                    <a:lnTo>
                      <a:pt x="0" y="8"/>
                    </a:lnTo>
                    <a:lnTo>
                      <a:pt x="0" y="8"/>
                    </a:lnTo>
                    <a:lnTo>
                      <a:pt x="0" y="8"/>
                    </a:lnTo>
                    <a:close/>
                    <a:moveTo>
                      <a:pt x="74" y="40"/>
                    </a:moveTo>
                    <a:lnTo>
                      <a:pt x="89" y="34"/>
                    </a:lnTo>
                    <a:lnTo>
                      <a:pt x="100" y="25"/>
                    </a:lnTo>
                    <a:lnTo>
                      <a:pt x="110" y="13"/>
                    </a:lnTo>
                    <a:lnTo>
                      <a:pt x="116" y="0"/>
                    </a:lnTo>
                    <a:lnTo>
                      <a:pt x="114" y="0"/>
                    </a:lnTo>
                    <a:lnTo>
                      <a:pt x="112" y="0"/>
                    </a:lnTo>
                    <a:lnTo>
                      <a:pt x="104" y="13"/>
                    </a:lnTo>
                    <a:lnTo>
                      <a:pt x="95" y="25"/>
                    </a:lnTo>
                    <a:lnTo>
                      <a:pt x="83" y="32"/>
                    </a:lnTo>
                    <a:lnTo>
                      <a:pt x="68" y="38"/>
                    </a:lnTo>
                    <a:lnTo>
                      <a:pt x="72" y="38"/>
                    </a:lnTo>
                    <a:lnTo>
                      <a:pt x="74" y="40"/>
                    </a:lnTo>
                    <a:close/>
                  </a:path>
                </a:pathLst>
              </a:custGeom>
              <a:solidFill>
                <a:srgbClr val="F1A792"/>
              </a:solidFill>
              <a:ln w="9525">
                <a:noFill/>
                <a:round/>
                <a:headEnd/>
                <a:tailEnd/>
              </a:ln>
            </p:spPr>
            <p:txBody>
              <a:bodyPr/>
              <a:lstStyle/>
              <a:p>
                <a:endParaRPr lang="en-US"/>
              </a:p>
            </p:txBody>
          </p:sp>
          <p:sp>
            <p:nvSpPr>
              <p:cNvPr id="179699" name="Freeform 499"/>
              <p:cNvSpPr>
                <a:spLocks noEditPoints="1"/>
              </p:cNvSpPr>
              <p:nvPr/>
            </p:nvSpPr>
            <p:spPr bwMode="auto">
              <a:xfrm>
                <a:off x="1491" y="1603"/>
                <a:ext cx="112" cy="38"/>
              </a:xfrm>
              <a:custGeom>
                <a:avLst/>
                <a:gdLst/>
                <a:ahLst/>
                <a:cxnLst>
                  <a:cxn ang="0">
                    <a:pos x="0" y="8"/>
                  </a:cxn>
                  <a:cxn ang="0">
                    <a:pos x="0" y="8"/>
                  </a:cxn>
                  <a:cxn ang="0">
                    <a:pos x="0" y="8"/>
                  </a:cxn>
                  <a:cxn ang="0">
                    <a:pos x="4" y="10"/>
                  </a:cxn>
                  <a:cxn ang="0">
                    <a:pos x="5" y="10"/>
                  </a:cxn>
                  <a:cxn ang="0">
                    <a:pos x="5" y="10"/>
                  </a:cxn>
                  <a:cxn ang="0">
                    <a:pos x="4" y="8"/>
                  </a:cxn>
                  <a:cxn ang="0">
                    <a:pos x="4" y="8"/>
                  </a:cxn>
                  <a:cxn ang="0">
                    <a:pos x="4" y="8"/>
                  </a:cxn>
                  <a:cxn ang="0">
                    <a:pos x="2" y="8"/>
                  </a:cxn>
                  <a:cxn ang="0">
                    <a:pos x="0" y="8"/>
                  </a:cxn>
                  <a:cxn ang="0">
                    <a:pos x="70" y="38"/>
                  </a:cxn>
                  <a:cxn ang="0">
                    <a:pos x="83" y="32"/>
                  </a:cxn>
                  <a:cxn ang="0">
                    <a:pos x="96" y="25"/>
                  </a:cxn>
                  <a:cxn ang="0">
                    <a:pos x="106" y="13"/>
                  </a:cxn>
                  <a:cxn ang="0">
                    <a:pos x="112" y="0"/>
                  </a:cxn>
                  <a:cxn ang="0">
                    <a:pos x="110" y="0"/>
                  </a:cxn>
                  <a:cxn ang="0">
                    <a:pos x="108" y="0"/>
                  </a:cxn>
                  <a:cxn ang="0">
                    <a:pos x="100" y="13"/>
                  </a:cxn>
                  <a:cxn ang="0">
                    <a:pos x="91" y="25"/>
                  </a:cxn>
                  <a:cxn ang="0">
                    <a:pos x="85" y="29"/>
                  </a:cxn>
                  <a:cxn ang="0">
                    <a:pos x="78" y="32"/>
                  </a:cxn>
                  <a:cxn ang="0">
                    <a:pos x="70" y="34"/>
                  </a:cxn>
                  <a:cxn ang="0">
                    <a:pos x="64" y="36"/>
                  </a:cxn>
                  <a:cxn ang="0">
                    <a:pos x="66" y="36"/>
                  </a:cxn>
                  <a:cxn ang="0">
                    <a:pos x="70" y="38"/>
                  </a:cxn>
                </a:cxnLst>
                <a:rect l="0" t="0" r="r" b="b"/>
                <a:pathLst>
                  <a:path w="112" h="38">
                    <a:moveTo>
                      <a:pt x="0" y="8"/>
                    </a:moveTo>
                    <a:lnTo>
                      <a:pt x="0" y="8"/>
                    </a:lnTo>
                    <a:lnTo>
                      <a:pt x="0" y="8"/>
                    </a:lnTo>
                    <a:lnTo>
                      <a:pt x="4" y="10"/>
                    </a:lnTo>
                    <a:lnTo>
                      <a:pt x="5" y="10"/>
                    </a:lnTo>
                    <a:lnTo>
                      <a:pt x="5" y="10"/>
                    </a:lnTo>
                    <a:lnTo>
                      <a:pt x="4" y="8"/>
                    </a:lnTo>
                    <a:lnTo>
                      <a:pt x="4" y="8"/>
                    </a:lnTo>
                    <a:lnTo>
                      <a:pt x="4" y="8"/>
                    </a:lnTo>
                    <a:lnTo>
                      <a:pt x="2" y="8"/>
                    </a:lnTo>
                    <a:lnTo>
                      <a:pt x="0" y="8"/>
                    </a:lnTo>
                    <a:close/>
                    <a:moveTo>
                      <a:pt x="70" y="38"/>
                    </a:moveTo>
                    <a:lnTo>
                      <a:pt x="83" y="32"/>
                    </a:lnTo>
                    <a:lnTo>
                      <a:pt x="96" y="25"/>
                    </a:lnTo>
                    <a:lnTo>
                      <a:pt x="106" y="13"/>
                    </a:lnTo>
                    <a:lnTo>
                      <a:pt x="112" y="0"/>
                    </a:lnTo>
                    <a:lnTo>
                      <a:pt x="110" y="0"/>
                    </a:lnTo>
                    <a:lnTo>
                      <a:pt x="108" y="0"/>
                    </a:lnTo>
                    <a:lnTo>
                      <a:pt x="100" y="13"/>
                    </a:lnTo>
                    <a:lnTo>
                      <a:pt x="91" y="25"/>
                    </a:lnTo>
                    <a:lnTo>
                      <a:pt x="85" y="29"/>
                    </a:lnTo>
                    <a:lnTo>
                      <a:pt x="78" y="32"/>
                    </a:lnTo>
                    <a:lnTo>
                      <a:pt x="70" y="34"/>
                    </a:lnTo>
                    <a:lnTo>
                      <a:pt x="64" y="36"/>
                    </a:lnTo>
                    <a:lnTo>
                      <a:pt x="66" y="36"/>
                    </a:lnTo>
                    <a:lnTo>
                      <a:pt x="70" y="38"/>
                    </a:lnTo>
                    <a:close/>
                  </a:path>
                </a:pathLst>
              </a:custGeom>
              <a:solidFill>
                <a:srgbClr val="F1A895"/>
              </a:solidFill>
              <a:ln w="9525">
                <a:noFill/>
                <a:round/>
                <a:headEnd/>
                <a:tailEnd/>
              </a:ln>
            </p:spPr>
            <p:txBody>
              <a:bodyPr/>
              <a:lstStyle/>
              <a:p>
                <a:endParaRPr lang="en-US"/>
              </a:p>
            </p:txBody>
          </p:sp>
          <p:sp>
            <p:nvSpPr>
              <p:cNvPr id="179700" name="Freeform 500"/>
              <p:cNvSpPr>
                <a:spLocks noEditPoints="1"/>
              </p:cNvSpPr>
              <p:nvPr/>
            </p:nvSpPr>
            <p:spPr bwMode="auto">
              <a:xfrm>
                <a:off x="1493" y="1603"/>
                <a:ext cx="108" cy="38"/>
              </a:xfrm>
              <a:custGeom>
                <a:avLst/>
                <a:gdLst/>
                <a:ahLst/>
                <a:cxnLst>
                  <a:cxn ang="0">
                    <a:pos x="0" y="8"/>
                  </a:cxn>
                  <a:cxn ang="0">
                    <a:pos x="0" y="8"/>
                  </a:cxn>
                  <a:cxn ang="0">
                    <a:pos x="2" y="10"/>
                  </a:cxn>
                  <a:cxn ang="0">
                    <a:pos x="3" y="10"/>
                  </a:cxn>
                  <a:cxn ang="0">
                    <a:pos x="5" y="11"/>
                  </a:cxn>
                  <a:cxn ang="0">
                    <a:pos x="7" y="11"/>
                  </a:cxn>
                  <a:cxn ang="0">
                    <a:pos x="7" y="11"/>
                  </a:cxn>
                  <a:cxn ang="0">
                    <a:pos x="5" y="10"/>
                  </a:cxn>
                  <a:cxn ang="0">
                    <a:pos x="3" y="6"/>
                  </a:cxn>
                  <a:cxn ang="0">
                    <a:pos x="2" y="8"/>
                  </a:cxn>
                  <a:cxn ang="0">
                    <a:pos x="2" y="8"/>
                  </a:cxn>
                  <a:cxn ang="0">
                    <a:pos x="2" y="8"/>
                  </a:cxn>
                  <a:cxn ang="0">
                    <a:pos x="0" y="8"/>
                  </a:cxn>
                  <a:cxn ang="0">
                    <a:pos x="64" y="38"/>
                  </a:cxn>
                  <a:cxn ang="0">
                    <a:pos x="79" y="32"/>
                  </a:cxn>
                  <a:cxn ang="0">
                    <a:pos x="91" y="25"/>
                  </a:cxn>
                  <a:cxn ang="0">
                    <a:pos x="100" y="13"/>
                  </a:cxn>
                  <a:cxn ang="0">
                    <a:pos x="108" y="0"/>
                  </a:cxn>
                  <a:cxn ang="0">
                    <a:pos x="108" y="0"/>
                  </a:cxn>
                  <a:cxn ang="0">
                    <a:pos x="106" y="0"/>
                  </a:cxn>
                  <a:cxn ang="0">
                    <a:pos x="106" y="0"/>
                  </a:cxn>
                  <a:cxn ang="0">
                    <a:pos x="104" y="2"/>
                  </a:cxn>
                  <a:cxn ang="0">
                    <a:pos x="100" y="8"/>
                  </a:cxn>
                  <a:cxn ang="0">
                    <a:pos x="96" y="13"/>
                  </a:cxn>
                  <a:cxn ang="0">
                    <a:pos x="91" y="19"/>
                  </a:cxn>
                  <a:cxn ang="0">
                    <a:pos x="85" y="23"/>
                  </a:cxn>
                  <a:cxn ang="0">
                    <a:pos x="79" y="29"/>
                  </a:cxn>
                  <a:cxn ang="0">
                    <a:pos x="74" y="30"/>
                  </a:cxn>
                  <a:cxn ang="0">
                    <a:pos x="66" y="32"/>
                  </a:cxn>
                  <a:cxn ang="0">
                    <a:pos x="58" y="34"/>
                  </a:cxn>
                  <a:cxn ang="0">
                    <a:pos x="60" y="36"/>
                  </a:cxn>
                  <a:cxn ang="0">
                    <a:pos x="64" y="38"/>
                  </a:cxn>
                </a:cxnLst>
                <a:rect l="0" t="0" r="r" b="b"/>
                <a:pathLst>
                  <a:path w="108" h="38">
                    <a:moveTo>
                      <a:pt x="0" y="8"/>
                    </a:moveTo>
                    <a:lnTo>
                      <a:pt x="0" y="8"/>
                    </a:lnTo>
                    <a:lnTo>
                      <a:pt x="2" y="10"/>
                    </a:lnTo>
                    <a:lnTo>
                      <a:pt x="3" y="10"/>
                    </a:lnTo>
                    <a:lnTo>
                      <a:pt x="5" y="11"/>
                    </a:lnTo>
                    <a:lnTo>
                      <a:pt x="7" y="11"/>
                    </a:lnTo>
                    <a:lnTo>
                      <a:pt x="7" y="11"/>
                    </a:lnTo>
                    <a:lnTo>
                      <a:pt x="5" y="10"/>
                    </a:lnTo>
                    <a:lnTo>
                      <a:pt x="3" y="6"/>
                    </a:lnTo>
                    <a:lnTo>
                      <a:pt x="2" y="8"/>
                    </a:lnTo>
                    <a:lnTo>
                      <a:pt x="2" y="8"/>
                    </a:lnTo>
                    <a:lnTo>
                      <a:pt x="2" y="8"/>
                    </a:lnTo>
                    <a:lnTo>
                      <a:pt x="0" y="8"/>
                    </a:lnTo>
                    <a:close/>
                    <a:moveTo>
                      <a:pt x="64" y="38"/>
                    </a:moveTo>
                    <a:lnTo>
                      <a:pt x="79" y="32"/>
                    </a:lnTo>
                    <a:lnTo>
                      <a:pt x="91" y="25"/>
                    </a:lnTo>
                    <a:lnTo>
                      <a:pt x="100" y="13"/>
                    </a:lnTo>
                    <a:lnTo>
                      <a:pt x="108" y="0"/>
                    </a:lnTo>
                    <a:lnTo>
                      <a:pt x="108" y="0"/>
                    </a:lnTo>
                    <a:lnTo>
                      <a:pt x="106" y="0"/>
                    </a:lnTo>
                    <a:lnTo>
                      <a:pt x="106" y="0"/>
                    </a:lnTo>
                    <a:lnTo>
                      <a:pt x="104" y="2"/>
                    </a:lnTo>
                    <a:lnTo>
                      <a:pt x="100" y="8"/>
                    </a:lnTo>
                    <a:lnTo>
                      <a:pt x="96" y="13"/>
                    </a:lnTo>
                    <a:lnTo>
                      <a:pt x="91" y="19"/>
                    </a:lnTo>
                    <a:lnTo>
                      <a:pt x="85" y="23"/>
                    </a:lnTo>
                    <a:lnTo>
                      <a:pt x="79" y="29"/>
                    </a:lnTo>
                    <a:lnTo>
                      <a:pt x="74" y="30"/>
                    </a:lnTo>
                    <a:lnTo>
                      <a:pt x="66" y="32"/>
                    </a:lnTo>
                    <a:lnTo>
                      <a:pt x="58" y="34"/>
                    </a:lnTo>
                    <a:lnTo>
                      <a:pt x="60" y="36"/>
                    </a:lnTo>
                    <a:lnTo>
                      <a:pt x="64" y="38"/>
                    </a:lnTo>
                    <a:close/>
                  </a:path>
                </a:pathLst>
              </a:custGeom>
              <a:solidFill>
                <a:srgbClr val="F1AB97"/>
              </a:solidFill>
              <a:ln w="9525">
                <a:noFill/>
                <a:round/>
                <a:headEnd/>
                <a:tailEnd/>
              </a:ln>
            </p:spPr>
            <p:txBody>
              <a:bodyPr/>
              <a:lstStyle/>
              <a:p>
                <a:endParaRPr lang="en-US"/>
              </a:p>
            </p:txBody>
          </p:sp>
          <p:sp>
            <p:nvSpPr>
              <p:cNvPr id="179701" name="Freeform 501"/>
              <p:cNvSpPr>
                <a:spLocks noEditPoints="1"/>
              </p:cNvSpPr>
              <p:nvPr/>
            </p:nvSpPr>
            <p:spPr bwMode="auto">
              <a:xfrm>
                <a:off x="1495" y="1603"/>
                <a:ext cx="104" cy="36"/>
              </a:xfrm>
              <a:custGeom>
                <a:avLst/>
                <a:gdLst/>
                <a:ahLst/>
                <a:cxnLst>
                  <a:cxn ang="0">
                    <a:pos x="0" y="8"/>
                  </a:cxn>
                  <a:cxn ang="0">
                    <a:pos x="1" y="10"/>
                  </a:cxn>
                  <a:cxn ang="0">
                    <a:pos x="1" y="10"/>
                  </a:cxn>
                  <a:cxn ang="0">
                    <a:pos x="3" y="11"/>
                  </a:cxn>
                  <a:cxn ang="0">
                    <a:pos x="3" y="11"/>
                  </a:cxn>
                  <a:cxn ang="0">
                    <a:pos x="7" y="11"/>
                  </a:cxn>
                  <a:cxn ang="0">
                    <a:pos x="9" y="13"/>
                  </a:cxn>
                  <a:cxn ang="0">
                    <a:pos x="5" y="10"/>
                  </a:cxn>
                  <a:cxn ang="0">
                    <a:pos x="3" y="4"/>
                  </a:cxn>
                  <a:cxn ang="0">
                    <a:pos x="1" y="6"/>
                  </a:cxn>
                  <a:cxn ang="0">
                    <a:pos x="0" y="8"/>
                  </a:cxn>
                  <a:cxn ang="0">
                    <a:pos x="60" y="36"/>
                  </a:cxn>
                  <a:cxn ang="0">
                    <a:pos x="66" y="34"/>
                  </a:cxn>
                  <a:cxn ang="0">
                    <a:pos x="74" y="32"/>
                  </a:cxn>
                  <a:cxn ang="0">
                    <a:pos x="81" y="29"/>
                  </a:cxn>
                  <a:cxn ang="0">
                    <a:pos x="87" y="25"/>
                  </a:cxn>
                  <a:cxn ang="0">
                    <a:pos x="96" y="13"/>
                  </a:cxn>
                  <a:cxn ang="0">
                    <a:pos x="104" y="0"/>
                  </a:cxn>
                  <a:cxn ang="0">
                    <a:pos x="104" y="0"/>
                  </a:cxn>
                  <a:cxn ang="0">
                    <a:pos x="104" y="0"/>
                  </a:cxn>
                  <a:cxn ang="0">
                    <a:pos x="102" y="0"/>
                  </a:cxn>
                  <a:cxn ang="0">
                    <a:pos x="100" y="2"/>
                  </a:cxn>
                  <a:cxn ang="0">
                    <a:pos x="96" y="8"/>
                  </a:cxn>
                  <a:cxn ang="0">
                    <a:pos x="92" y="13"/>
                  </a:cxn>
                  <a:cxn ang="0">
                    <a:pos x="87" y="19"/>
                  </a:cxn>
                  <a:cxn ang="0">
                    <a:pos x="81" y="23"/>
                  </a:cxn>
                  <a:cxn ang="0">
                    <a:pos x="74" y="27"/>
                  </a:cxn>
                  <a:cxn ang="0">
                    <a:pos x="68" y="30"/>
                  </a:cxn>
                  <a:cxn ang="0">
                    <a:pos x="60" y="32"/>
                  </a:cxn>
                  <a:cxn ang="0">
                    <a:pos x="53" y="32"/>
                  </a:cxn>
                  <a:cxn ang="0">
                    <a:pos x="56" y="34"/>
                  </a:cxn>
                  <a:cxn ang="0">
                    <a:pos x="60" y="36"/>
                  </a:cxn>
                </a:cxnLst>
                <a:rect l="0" t="0" r="r" b="b"/>
                <a:pathLst>
                  <a:path w="104" h="36">
                    <a:moveTo>
                      <a:pt x="0" y="8"/>
                    </a:moveTo>
                    <a:lnTo>
                      <a:pt x="1" y="10"/>
                    </a:lnTo>
                    <a:lnTo>
                      <a:pt x="1" y="10"/>
                    </a:lnTo>
                    <a:lnTo>
                      <a:pt x="3" y="11"/>
                    </a:lnTo>
                    <a:lnTo>
                      <a:pt x="3" y="11"/>
                    </a:lnTo>
                    <a:lnTo>
                      <a:pt x="7" y="11"/>
                    </a:lnTo>
                    <a:lnTo>
                      <a:pt x="9" y="13"/>
                    </a:lnTo>
                    <a:lnTo>
                      <a:pt x="5" y="10"/>
                    </a:lnTo>
                    <a:lnTo>
                      <a:pt x="3" y="4"/>
                    </a:lnTo>
                    <a:lnTo>
                      <a:pt x="1" y="6"/>
                    </a:lnTo>
                    <a:lnTo>
                      <a:pt x="0" y="8"/>
                    </a:lnTo>
                    <a:close/>
                    <a:moveTo>
                      <a:pt x="60" y="36"/>
                    </a:moveTo>
                    <a:lnTo>
                      <a:pt x="66" y="34"/>
                    </a:lnTo>
                    <a:lnTo>
                      <a:pt x="74" y="32"/>
                    </a:lnTo>
                    <a:lnTo>
                      <a:pt x="81" y="29"/>
                    </a:lnTo>
                    <a:lnTo>
                      <a:pt x="87" y="25"/>
                    </a:lnTo>
                    <a:lnTo>
                      <a:pt x="96" y="13"/>
                    </a:lnTo>
                    <a:lnTo>
                      <a:pt x="104" y="0"/>
                    </a:lnTo>
                    <a:lnTo>
                      <a:pt x="104" y="0"/>
                    </a:lnTo>
                    <a:lnTo>
                      <a:pt x="104" y="0"/>
                    </a:lnTo>
                    <a:lnTo>
                      <a:pt x="102" y="0"/>
                    </a:lnTo>
                    <a:lnTo>
                      <a:pt x="100" y="2"/>
                    </a:lnTo>
                    <a:lnTo>
                      <a:pt x="96" y="8"/>
                    </a:lnTo>
                    <a:lnTo>
                      <a:pt x="92" y="13"/>
                    </a:lnTo>
                    <a:lnTo>
                      <a:pt x="87" y="19"/>
                    </a:lnTo>
                    <a:lnTo>
                      <a:pt x="81" y="23"/>
                    </a:lnTo>
                    <a:lnTo>
                      <a:pt x="74" y="27"/>
                    </a:lnTo>
                    <a:lnTo>
                      <a:pt x="68" y="30"/>
                    </a:lnTo>
                    <a:lnTo>
                      <a:pt x="60" y="32"/>
                    </a:lnTo>
                    <a:lnTo>
                      <a:pt x="53" y="32"/>
                    </a:lnTo>
                    <a:lnTo>
                      <a:pt x="56" y="34"/>
                    </a:lnTo>
                    <a:lnTo>
                      <a:pt x="60" y="36"/>
                    </a:lnTo>
                    <a:close/>
                  </a:path>
                </a:pathLst>
              </a:custGeom>
              <a:solidFill>
                <a:srgbClr val="F2AC99"/>
              </a:solidFill>
              <a:ln w="9525">
                <a:noFill/>
                <a:round/>
                <a:headEnd/>
                <a:tailEnd/>
              </a:ln>
            </p:spPr>
            <p:txBody>
              <a:bodyPr/>
              <a:lstStyle/>
              <a:p>
                <a:endParaRPr lang="en-US"/>
              </a:p>
            </p:txBody>
          </p:sp>
          <p:sp>
            <p:nvSpPr>
              <p:cNvPr id="179702" name="Freeform 502"/>
              <p:cNvSpPr>
                <a:spLocks noEditPoints="1"/>
              </p:cNvSpPr>
              <p:nvPr/>
            </p:nvSpPr>
            <p:spPr bwMode="auto">
              <a:xfrm>
                <a:off x="1496" y="1605"/>
                <a:ext cx="101" cy="32"/>
              </a:xfrm>
              <a:custGeom>
                <a:avLst/>
                <a:gdLst/>
                <a:ahLst/>
                <a:cxnLst>
                  <a:cxn ang="0">
                    <a:pos x="0" y="4"/>
                  </a:cxn>
                  <a:cxn ang="0">
                    <a:pos x="2" y="8"/>
                  </a:cxn>
                  <a:cxn ang="0">
                    <a:pos x="4" y="9"/>
                  </a:cxn>
                  <a:cxn ang="0">
                    <a:pos x="8" y="11"/>
                  </a:cxn>
                  <a:cxn ang="0">
                    <a:pos x="12" y="13"/>
                  </a:cxn>
                  <a:cxn ang="0">
                    <a:pos x="8" y="8"/>
                  </a:cxn>
                  <a:cxn ang="0">
                    <a:pos x="2" y="2"/>
                  </a:cxn>
                  <a:cxn ang="0">
                    <a:pos x="2" y="2"/>
                  </a:cxn>
                  <a:cxn ang="0">
                    <a:pos x="0" y="4"/>
                  </a:cxn>
                  <a:cxn ang="0">
                    <a:pos x="55" y="32"/>
                  </a:cxn>
                  <a:cxn ang="0">
                    <a:pos x="63" y="30"/>
                  </a:cxn>
                  <a:cxn ang="0">
                    <a:pos x="71" y="28"/>
                  </a:cxn>
                  <a:cxn ang="0">
                    <a:pos x="76" y="27"/>
                  </a:cxn>
                  <a:cxn ang="0">
                    <a:pos x="82" y="21"/>
                  </a:cxn>
                  <a:cxn ang="0">
                    <a:pos x="88" y="17"/>
                  </a:cxn>
                  <a:cxn ang="0">
                    <a:pos x="93" y="11"/>
                  </a:cxn>
                  <a:cxn ang="0">
                    <a:pos x="97" y="6"/>
                  </a:cxn>
                  <a:cxn ang="0">
                    <a:pos x="101" y="0"/>
                  </a:cxn>
                  <a:cxn ang="0">
                    <a:pos x="99" y="0"/>
                  </a:cxn>
                  <a:cxn ang="0">
                    <a:pos x="97" y="0"/>
                  </a:cxn>
                  <a:cxn ang="0">
                    <a:pos x="88" y="11"/>
                  </a:cxn>
                  <a:cxn ang="0">
                    <a:pos x="76" y="21"/>
                  </a:cxn>
                  <a:cxn ang="0">
                    <a:pos x="71" y="25"/>
                  </a:cxn>
                  <a:cxn ang="0">
                    <a:pos x="65" y="27"/>
                  </a:cxn>
                  <a:cxn ang="0">
                    <a:pos x="57" y="28"/>
                  </a:cxn>
                  <a:cxn ang="0">
                    <a:pos x="50" y="28"/>
                  </a:cxn>
                  <a:cxn ang="0">
                    <a:pos x="48" y="28"/>
                  </a:cxn>
                  <a:cxn ang="0">
                    <a:pos x="46" y="28"/>
                  </a:cxn>
                  <a:cxn ang="0">
                    <a:pos x="50" y="30"/>
                  </a:cxn>
                  <a:cxn ang="0">
                    <a:pos x="55" y="32"/>
                  </a:cxn>
                </a:cxnLst>
                <a:rect l="0" t="0" r="r" b="b"/>
                <a:pathLst>
                  <a:path w="101" h="32">
                    <a:moveTo>
                      <a:pt x="0" y="4"/>
                    </a:moveTo>
                    <a:lnTo>
                      <a:pt x="2" y="8"/>
                    </a:lnTo>
                    <a:lnTo>
                      <a:pt x="4" y="9"/>
                    </a:lnTo>
                    <a:lnTo>
                      <a:pt x="8" y="11"/>
                    </a:lnTo>
                    <a:lnTo>
                      <a:pt x="12" y="13"/>
                    </a:lnTo>
                    <a:lnTo>
                      <a:pt x="8" y="8"/>
                    </a:lnTo>
                    <a:lnTo>
                      <a:pt x="2" y="2"/>
                    </a:lnTo>
                    <a:lnTo>
                      <a:pt x="2" y="2"/>
                    </a:lnTo>
                    <a:lnTo>
                      <a:pt x="0" y="4"/>
                    </a:lnTo>
                    <a:close/>
                    <a:moveTo>
                      <a:pt x="55" y="32"/>
                    </a:moveTo>
                    <a:lnTo>
                      <a:pt x="63" y="30"/>
                    </a:lnTo>
                    <a:lnTo>
                      <a:pt x="71" y="28"/>
                    </a:lnTo>
                    <a:lnTo>
                      <a:pt x="76" y="27"/>
                    </a:lnTo>
                    <a:lnTo>
                      <a:pt x="82" y="21"/>
                    </a:lnTo>
                    <a:lnTo>
                      <a:pt x="88" y="17"/>
                    </a:lnTo>
                    <a:lnTo>
                      <a:pt x="93" y="11"/>
                    </a:lnTo>
                    <a:lnTo>
                      <a:pt x="97" y="6"/>
                    </a:lnTo>
                    <a:lnTo>
                      <a:pt x="101" y="0"/>
                    </a:lnTo>
                    <a:lnTo>
                      <a:pt x="99" y="0"/>
                    </a:lnTo>
                    <a:lnTo>
                      <a:pt x="97" y="0"/>
                    </a:lnTo>
                    <a:lnTo>
                      <a:pt x="88" y="11"/>
                    </a:lnTo>
                    <a:lnTo>
                      <a:pt x="76" y="21"/>
                    </a:lnTo>
                    <a:lnTo>
                      <a:pt x="71" y="25"/>
                    </a:lnTo>
                    <a:lnTo>
                      <a:pt x="65" y="27"/>
                    </a:lnTo>
                    <a:lnTo>
                      <a:pt x="57" y="28"/>
                    </a:lnTo>
                    <a:lnTo>
                      <a:pt x="50" y="28"/>
                    </a:lnTo>
                    <a:lnTo>
                      <a:pt x="48" y="28"/>
                    </a:lnTo>
                    <a:lnTo>
                      <a:pt x="46" y="28"/>
                    </a:lnTo>
                    <a:lnTo>
                      <a:pt x="50" y="30"/>
                    </a:lnTo>
                    <a:lnTo>
                      <a:pt x="55" y="32"/>
                    </a:lnTo>
                    <a:close/>
                  </a:path>
                </a:pathLst>
              </a:custGeom>
              <a:solidFill>
                <a:srgbClr val="F2AF9B"/>
              </a:solidFill>
              <a:ln w="9525">
                <a:noFill/>
                <a:round/>
                <a:headEnd/>
                <a:tailEnd/>
              </a:ln>
            </p:spPr>
            <p:txBody>
              <a:bodyPr/>
              <a:lstStyle/>
              <a:p>
                <a:endParaRPr lang="en-US"/>
              </a:p>
            </p:txBody>
          </p:sp>
          <p:sp>
            <p:nvSpPr>
              <p:cNvPr id="179703" name="Freeform 503"/>
              <p:cNvSpPr>
                <a:spLocks noEditPoints="1"/>
              </p:cNvSpPr>
              <p:nvPr/>
            </p:nvSpPr>
            <p:spPr bwMode="auto">
              <a:xfrm>
                <a:off x="1498" y="1605"/>
                <a:ext cx="97" cy="30"/>
              </a:xfrm>
              <a:custGeom>
                <a:avLst/>
                <a:gdLst/>
                <a:ahLst/>
                <a:cxnLst>
                  <a:cxn ang="0">
                    <a:pos x="0" y="2"/>
                  </a:cxn>
                  <a:cxn ang="0">
                    <a:pos x="2" y="8"/>
                  </a:cxn>
                  <a:cxn ang="0">
                    <a:pos x="6" y="11"/>
                  </a:cxn>
                  <a:cxn ang="0">
                    <a:pos x="14" y="15"/>
                  </a:cxn>
                  <a:cxn ang="0">
                    <a:pos x="19" y="19"/>
                  </a:cxn>
                  <a:cxn ang="0">
                    <a:pos x="10" y="9"/>
                  </a:cxn>
                  <a:cxn ang="0">
                    <a:pos x="2" y="0"/>
                  </a:cxn>
                  <a:cxn ang="0">
                    <a:pos x="2" y="0"/>
                  </a:cxn>
                  <a:cxn ang="0">
                    <a:pos x="2" y="0"/>
                  </a:cxn>
                  <a:cxn ang="0">
                    <a:pos x="0" y="2"/>
                  </a:cxn>
                  <a:cxn ang="0">
                    <a:pos x="0" y="2"/>
                  </a:cxn>
                  <a:cxn ang="0">
                    <a:pos x="50" y="30"/>
                  </a:cxn>
                  <a:cxn ang="0">
                    <a:pos x="57" y="30"/>
                  </a:cxn>
                  <a:cxn ang="0">
                    <a:pos x="65" y="28"/>
                  </a:cxn>
                  <a:cxn ang="0">
                    <a:pos x="71" y="25"/>
                  </a:cxn>
                  <a:cxn ang="0">
                    <a:pos x="78" y="21"/>
                  </a:cxn>
                  <a:cxn ang="0">
                    <a:pos x="84" y="17"/>
                  </a:cxn>
                  <a:cxn ang="0">
                    <a:pos x="89" y="11"/>
                  </a:cxn>
                  <a:cxn ang="0">
                    <a:pos x="93" y="6"/>
                  </a:cxn>
                  <a:cxn ang="0">
                    <a:pos x="97" y="0"/>
                  </a:cxn>
                  <a:cxn ang="0">
                    <a:pos x="95" y="0"/>
                  </a:cxn>
                  <a:cxn ang="0">
                    <a:pos x="91" y="2"/>
                  </a:cxn>
                  <a:cxn ang="0">
                    <a:pos x="84" y="11"/>
                  </a:cxn>
                  <a:cxn ang="0">
                    <a:pos x="74" y="19"/>
                  </a:cxn>
                  <a:cxn ang="0">
                    <a:pos x="61" y="25"/>
                  </a:cxn>
                  <a:cxn ang="0">
                    <a:pos x="48" y="27"/>
                  </a:cxn>
                  <a:cxn ang="0">
                    <a:pos x="46" y="27"/>
                  </a:cxn>
                  <a:cxn ang="0">
                    <a:pos x="46" y="27"/>
                  </a:cxn>
                  <a:cxn ang="0">
                    <a:pos x="46" y="27"/>
                  </a:cxn>
                  <a:cxn ang="0">
                    <a:pos x="46" y="27"/>
                  </a:cxn>
                  <a:cxn ang="0">
                    <a:pos x="46" y="27"/>
                  </a:cxn>
                  <a:cxn ang="0">
                    <a:pos x="46" y="27"/>
                  </a:cxn>
                  <a:cxn ang="0">
                    <a:pos x="40" y="27"/>
                  </a:cxn>
                  <a:cxn ang="0">
                    <a:pos x="36" y="27"/>
                  </a:cxn>
                  <a:cxn ang="0">
                    <a:pos x="40" y="27"/>
                  </a:cxn>
                  <a:cxn ang="0">
                    <a:pos x="44" y="28"/>
                  </a:cxn>
                  <a:cxn ang="0">
                    <a:pos x="46" y="30"/>
                  </a:cxn>
                  <a:cxn ang="0">
                    <a:pos x="50" y="30"/>
                  </a:cxn>
                </a:cxnLst>
                <a:rect l="0" t="0" r="r" b="b"/>
                <a:pathLst>
                  <a:path w="97" h="30">
                    <a:moveTo>
                      <a:pt x="0" y="2"/>
                    </a:moveTo>
                    <a:lnTo>
                      <a:pt x="2" y="8"/>
                    </a:lnTo>
                    <a:lnTo>
                      <a:pt x="6" y="11"/>
                    </a:lnTo>
                    <a:lnTo>
                      <a:pt x="14" y="15"/>
                    </a:lnTo>
                    <a:lnTo>
                      <a:pt x="19" y="19"/>
                    </a:lnTo>
                    <a:lnTo>
                      <a:pt x="10" y="9"/>
                    </a:lnTo>
                    <a:lnTo>
                      <a:pt x="2" y="0"/>
                    </a:lnTo>
                    <a:lnTo>
                      <a:pt x="2" y="0"/>
                    </a:lnTo>
                    <a:lnTo>
                      <a:pt x="2" y="0"/>
                    </a:lnTo>
                    <a:lnTo>
                      <a:pt x="0" y="2"/>
                    </a:lnTo>
                    <a:lnTo>
                      <a:pt x="0" y="2"/>
                    </a:lnTo>
                    <a:close/>
                    <a:moveTo>
                      <a:pt x="50" y="30"/>
                    </a:moveTo>
                    <a:lnTo>
                      <a:pt x="57" y="30"/>
                    </a:lnTo>
                    <a:lnTo>
                      <a:pt x="65" y="28"/>
                    </a:lnTo>
                    <a:lnTo>
                      <a:pt x="71" y="25"/>
                    </a:lnTo>
                    <a:lnTo>
                      <a:pt x="78" y="21"/>
                    </a:lnTo>
                    <a:lnTo>
                      <a:pt x="84" y="17"/>
                    </a:lnTo>
                    <a:lnTo>
                      <a:pt x="89" y="11"/>
                    </a:lnTo>
                    <a:lnTo>
                      <a:pt x="93" y="6"/>
                    </a:lnTo>
                    <a:lnTo>
                      <a:pt x="97" y="0"/>
                    </a:lnTo>
                    <a:lnTo>
                      <a:pt x="95" y="0"/>
                    </a:lnTo>
                    <a:lnTo>
                      <a:pt x="91" y="2"/>
                    </a:lnTo>
                    <a:lnTo>
                      <a:pt x="84" y="11"/>
                    </a:lnTo>
                    <a:lnTo>
                      <a:pt x="74" y="19"/>
                    </a:lnTo>
                    <a:lnTo>
                      <a:pt x="61" y="25"/>
                    </a:lnTo>
                    <a:lnTo>
                      <a:pt x="48" y="27"/>
                    </a:lnTo>
                    <a:lnTo>
                      <a:pt x="46" y="27"/>
                    </a:lnTo>
                    <a:lnTo>
                      <a:pt x="46" y="27"/>
                    </a:lnTo>
                    <a:lnTo>
                      <a:pt x="46" y="27"/>
                    </a:lnTo>
                    <a:lnTo>
                      <a:pt x="46" y="27"/>
                    </a:lnTo>
                    <a:lnTo>
                      <a:pt x="46" y="27"/>
                    </a:lnTo>
                    <a:lnTo>
                      <a:pt x="46" y="27"/>
                    </a:lnTo>
                    <a:lnTo>
                      <a:pt x="40" y="27"/>
                    </a:lnTo>
                    <a:lnTo>
                      <a:pt x="36" y="27"/>
                    </a:lnTo>
                    <a:lnTo>
                      <a:pt x="40" y="27"/>
                    </a:lnTo>
                    <a:lnTo>
                      <a:pt x="44" y="28"/>
                    </a:lnTo>
                    <a:lnTo>
                      <a:pt x="46" y="30"/>
                    </a:lnTo>
                    <a:lnTo>
                      <a:pt x="50" y="30"/>
                    </a:lnTo>
                    <a:close/>
                  </a:path>
                </a:pathLst>
              </a:custGeom>
              <a:solidFill>
                <a:srgbClr val="F2B19E"/>
              </a:solidFill>
              <a:ln w="9525">
                <a:noFill/>
                <a:round/>
                <a:headEnd/>
                <a:tailEnd/>
              </a:ln>
            </p:spPr>
            <p:txBody>
              <a:bodyPr/>
              <a:lstStyle/>
              <a:p>
                <a:endParaRPr lang="en-US"/>
              </a:p>
            </p:txBody>
          </p:sp>
          <p:sp>
            <p:nvSpPr>
              <p:cNvPr id="179704" name="Freeform 504"/>
              <p:cNvSpPr>
                <a:spLocks/>
              </p:cNvSpPr>
              <p:nvPr/>
            </p:nvSpPr>
            <p:spPr bwMode="auto">
              <a:xfrm>
                <a:off x="1498" y="1605"/>
                <a:ext cx="95" cy="28"/>
              </a:xfrm>
              <a:custGeom>
                <a:avLst/>
                <a:gdLst/>
                <a:ahLst/>
                <a:cxnLst>
                  <a:cxn ang="0">
                    <a:pos x="0" y="2"/>
                  </a:cxn>
                  <a:cxn ang="0">
                    <a:pos x="6" y="8"/>
                  </a:cxn>
                  <a:cxn ang="0">
                    <a:pos x="10" y="13"/>
                  </a:cxn>
                  <a:cxn ang="0">
                    <a:pos x="17" y="17"/>
                  </a:cxn>
                  <a:cxn ang="0">
                    <a:pos x="23" y="21"/>
                  </a:cxn>
                  <a:cxn ang="0">
                    <a:pos x="34" y="25"/>
                  </a:cxn>
                  <a:cxn ang="0">
                    <a:pos x="44" y="28"/>
                  </a:cxn>
                  <a:cxn ang="0">
                    <a:pos x="44" y="28"/>
                  </a:cxn>
                  <a:cxn ang="0">
                    <a:pos x="44" y="28"/>
                  </a:cxn>
                  <a:cxn ang="0">
                    <a:pos x="46" y="28"/>
                  </a:cxn>
                  <a:cxn ang="0">
                    <a:pos x="48" y="28"/>
                  </a:cxn>
                  <a:cxn ang="0">
                    <a:pos x="55" y="28"/>
                  </a:cxn>
                  <a:cxn ang="0">
                    <a:pos x="63" y="27"/>
                  </a:cxn>
                  <a:cxn ang="0">
                    <a:pos x="69" y="25"/>
                  </a:cxn>
                  <a:cxn ang="0">
                    <a:pos x="74" y="21"/>
                  </a:cxn>
                  <a:cxn ang="0">
                    <a:pos x="86" y="11"/>
                  </a:cxn>
                  <a:cxn ang="0">
                    <a:pos x="95" y="0"/>
                  </a:cxn>
                  <a:cxn ang="0">
                    <a:pos x="91" y="2"/>
                  </a:cxn>
                  <a:cxn ang="0">
                    <a:pos x="89" y="2"/>
                  </a:cxn>
                  <a:cxn ang="0">
                    <a:pos x="82" y="11"/>
                  </a:cxn>
                  <a:cxn ang="0">
                    <a:pos x="72" y="19"/>
                  </a:cxn>
                  <a:cxn ang="0">
                    <a:pos x="61" y="23"/>
                  </a:cxn>
                  <a:cxn ang="0">
                    <a:pos x="48" y="25"/>
                  </a:cxn>
                  <a:cxn ang="0">
                    <a:pos x="46" y="27"/>
                  </a:cxn>
                  <a:cxn ang="0">
                    <a:pos x="46" y="27"/>
                  </a:cxn>
                  <a:cxn ang="0">
                    <a:pos x="46" y="27"/>
                  </a:cxn>
                  <a:cxn ang="0">
                    <a:pos x="46" y="25"/>
                  </a:cxn>
                  <a:cxn ang="0">
                    <a:pos x="33" y="23"/>
                  </a:cxn>
                  <a:cxn ang="0">
                    <a:pos x="21" y="17"/>
                  </a:cxn>
                  <a:cxn ang="0">
                    <a:pos x="12" y="9"/>
                  </a:cxn>
                  <a:cxn ang="0">
                    <a:pos x="4" y="0"/>
                  </a:cxn>
                  <a:cxn ang="0">
                    <a:pos x="2" y="0"/>
                  </a:cxn>
                  <a:cxn ang="0">
                    <a:pos x="2" y="0"/>
                  </a:cxn>
                  <a:cxn ang="0">
                    <a:pos x="2" y="0"/>
                  </a:cxn>
                  <a:cxn ang="0">
                    <a:pos x="0" y="2"/>
                  </a:cxn>
                </a:cxnLst>
                <a:rect l="0" t="0" r="r" b="b"/>
                <a:pathLst>
                  <a:path w="95" h="28">
                    <a:moveTo>
                      <a:pt x="0" y="2"/>
                    </a:moveTo>
                    <a:lnTo>
                      <a:pt x="6" y="8"/>
                    </a:lnTo>
                    <a:lnTo>
                      <a:pt x="10" y="13"/>
                    </a:lnTo>
                    <a:lnTo>
                      <a:pt x="17" y="17"/>
                    </a:lnTo>
                    <a:lnTo>
                      <a:pt x="23" y="21"/>
                    </a:lnTo>
                    <a:lnTo>
                      <a:pt x="34" y="25"/>
                    </a:lnTo>
                    <a:lnTo>
                      <a:pt x="44" y="28"/>
                    </a:lnTo>
                    <a:lnTo>
                      <a:pt x="44" y="28"/>
                    </a:lnTo>
                    <a:lnTo>
                      <a:pt x="44" y="28"/>
                    </a:lnTo>
                    <a:lnTo>
                      <a:pt x="46" y="28"/>
                    </a:lnTo>
                    <a:lnTo>
                      <a:pt x="48" y="28"/>
                    </a:lnTo>
                    <a:lnTo>
                      <a:pt x="55" y="28"/>
                    </a:lnTo>
                    <a:lnTo>
                      <a:pt x="63" y="27"/>
                    </a:lnTo>
                    <a:lnTo>
                      <a:pt x="69" y="25"/>
                    </a:lnTo>
                    <a:lnTo>
                      <a:pt x="74" y="21"/>
                    </a:lnTo>
                    <a:lnTo>
                      <a:pt x="86" y="11"/>
                    </a:lnTo>
                    <a:lnTo>
                      <a:pt x="95" y="0"/>
                    </a:lnTo>
                    <a:lnTo>
                      <a:pt x="91" y="2"/>
                    </a:lnTo>
                    <a:lnTo>
                      <a:pt x="89" y="2"/>
                    </a:lnTo>
                    <a:lnTo>
                      <a:pt x="82" y="11"/>
                    </a:lnTo>
                    <a:lnTo>
                      <a:pt x="72" y="19"/>
                    </a:lnTo>
                    <a:lnTo>
                      <a:pt x="61" y="23"/>
                    </a:lnTo>
                    <a:lnTo>
                      <a:pt x="48" y="25"/>
                    </a:lnTo>
                    <a:lnTo>
                      <a:pt x="46" y="27"/>
                    </a:lnTo>
                    <a:lnTo>
                      <a:pt x="46" y="27"/>
                    </a:lnTo>
                    <a:lnTo>
                      <a:pt x="46" y="27"/>
                    </a:lnTo>
                    <a:lnTo>
                      <a:pt x="46" y="25"/>
                    </a:lnTo>
                    <a:lnTo>
                      <a:pt x="33" y="23"/>
                    </a:lnTo>
                    <a:lnTo>
                      <a:pt x="21" y="17"/>
                    </a:lnTo>
                    <a:lnTo>
                      <a:pt x="12" y="9"/>
                    </a:lnTo>
                    <a:lnTo>
                      <a:pt x="4" y="0"/>
                    </a:lnTo>
                    <a:lnTo>
                      <a:pt x="2" y="0"/>
                    </a:lnTo>
                    <a:lnTo>
                      <a:pt x="2" y="0"/>
                    </a:lnTo>
                    <a:lnTo>
                      <a:pt x="2" y="0"/>
                    </a:lnTo>
                    <a:lnTo>
                      <a:pt x="0" y="2"/>
                    </a:lnTo>
                    <a:close/>
                  </a:path>
                </a:pathLst>
              </a:custGeom>
              <a:solidFill>
                <a:srgbClr val="F3B3A0"/>
              </a:solidFill>
              <a:ln w="9525">
                <a:noFill/>
                <a:round/>
                <a:headEnd/>
                <a:tailEnd/>
              </a:ln>
            </p:spPr>
            <p:txBody>
              <a:bodyPr/>
              <a:lstStyle/>
              <a:p>
                <a:endParaRPr lang="en-US"/>
              </a:p>
            </p:txBody>
          </p:sp>
          <p:sp>
            <p:nvSpPr>
              <p:cNvPr id="179705" name="Freeform 505"/>
              <p:cNvSpPr>
                <a:spLocks noEditPoints="1"/>
              </p:cNvSpPr>
              <p:nvPr/>
            </p:nvSpPr>
            <p:spPr bwMode="auto">
              <a:xfrm>
                <a:off x="1500" y="1603"/>
                <a:ext cx="89" cy="29"/>
              </a:xfrm>
              <a:custGeom>
                <a:avLst/>
                <a:gdLst/>
                <a:ahLst/>
                <a:cxnLst>
                  <a:cxn ang="0">
                    <a:pos x="0" y="2"/>
                  </a:cxn>
                  <a:cxn ang="0">
                    <a:pos x="8" y="11"/>
                  </a:cxn>
                  <a:cxn ang="0">
                    <a:pos x="17" y="21"/>
                  </a:cxn>
                  <a:cxn ang="0">
                    <a:pos x="19" y="21"/>
                  </a:cxn>
                  <a:cxn ang="0">
                    <a:pos x="21" y="23"/>
                  </a:cxn>
                  <a:cxn ang="0">
                    <a:pos x="29" y="25"/>
                  </a:cxn>
                  <a:cxn ang="0">
                    <a:pos x="34" y="29"/>
                  </a:cxn>
                  <a:cxn ang="0">
                    <a:pos x="38" y="29"/>
                  </a:cxn>
                  <a:cxn ang="0">
                    <a:pos x="44" y="29"/>
                  </a:cxn>
                  <a:cxn ang="0">
                    <a:pos x="44" y="27"/>
                  </a:cxn>
                  <a:cxn ang="0">
                    <a:pos x="42" y="25"/>
                  </a:cxn>
                  <a:cxn ang="0">
                    <a:pos x="31" y="23"/>
                  </a:cxn>
                  <a:cxn ang="0">
                    <a:pos x="19" y="17"/>
                  </a:cxn>
                  <a:cxn ang="0">
                    <a:pos x="12" y="10"/>
                  </a:cxn>
                  <a:cxn ang="0">
                    <a:pos x="4" y="0"/>
                  </a:cxn>
                  <a:cxn ang="0">
                    <a:pos x="2" y="2"/>
                  </a:cxn>
                  <a:cxn ang="0">
                    <a:pos x="0" y="2"/>
                  </a:cxn>
                  <a:cxn ang="0">
                    <a:pos x="44" y="29"/>
                  </a:cxn>
                  <a:cxn ang="0">
                    <a:pos x="44" y="29"/>
                  </a:cxn>
                  <a:cxn ang="0">
                    <a:pos x="46" y="29"/>
                  </a:cxn>
                  <a:cxn ang="0">
                    <a:pos x="59" y="27"/>
                  </a:cxn>
                  <a:cxn ang="0">
                    <a:pos x="72" y="21"/>
                  </a:cxn>
                  <a:cxn ang="0">
                    <a:pos x="82" y="13"/>
                  </a:cxn>
                  <a:cxn ang="0">
                    <a:pos x="89" y="4"/>
                  </a:cxn>
                  <a:cxn ang="0">
                    <a:pos x="87" y="4"/>
                  </a:cxn>
                  <a:cxn ang="0">
                    <a:pos x="84" y="4"/>
                  </a:cxn>
                  <a:cxn ang="0">
                    <a:pos x="78" y="13"/>
                  </a:cxn>
                  <a:cxn ang="0">
                    <a:pos x="69" y="19"/>
                  </a:cxn>
                  <a:cxn ang="0">
                    <a:pos x="59" y="23"/>
                  </a:cxn>
                  <a:cxn ang="0">
                    <a:pos x="48" y="25"/>
                  </a:cxn>
                  <a:cxn ang="0">
                    <a:pos x="46" y="27"/>
                  </a:cxn>
                  <a:cxn ang="0">
                    <a:pos x="44" y="29"/>
                  </a:cxn>
                </a:cxnLst>
                <a:rect l="0" t="0" r="r" b="b"/>
                <a:pathLst>
                  <a:path w="89" h="29">
                    <a:moveTo>
                      <a:pt x="0" y="2"/>
                    </a:moveTo>
                    <a:lnTo>
                      <a:pt x="8" y="11"/>
                    </a:lnTo>
                    <a:lnTo>
                      <a:pt x="17" y="21"/>
                    </a:lnTo>
                    <a:lnTo>
                      <a:pt x="19" y="21"/>
                    </a:lnTo>
                    <a:lnTo>
                      <a:pt x="21" y="23"/>
                    </a:lnTo>
                    <a:lnTo>
                      <a:pt x="29" y="25"/>
                    </a:lnTo>
                    <a:lnTo>
                      <a:pt x="34" y="29"/>
                    </a:lnTo>
                    <a:lnTo>
                      <a:pt x="38" y="29"/>
                    </a:lnTo>
                    <a:lnTo>
                      <a:pt x="44" y="29"/>
                    </a:lnTo>
                    <a:lnTo>
                      <a:pt x="44" y="27"/>
                    </a:lnTo>
                    <a:lnTo>
                      <a:pt x="42" y="25"/>
                    </a:lnTo>
                    <a:lnTo>
                      <a:pt x="31" y="23"/>
                    </a:lnTo>
                    <a:lnTo>
                      <a:pt x="19" y="17"/>
                    </a:lnTo>
                    <a:lnTo>
                      <a:pt x="12" y="10"/>
                    </a:lnTo>
                    <a:lnTo>
                      <a:pt x="4" y="0"/>
                    </a:lnTo>
                    <a:lnTo>
                      <a:pt x="2" y="2"/>
                    </a:lnTo>
                    <a:lnTo>
                      <a:pt x="0" y="2"/>
                    </a:lnTo>
                    <a:close/>
                    <a:moveTo>
                      <a:pt x="44" y="29"/>
                    </a:moveTo>
                    <a:lnTo>
                      <a:pt x="44" y="29"/>
                    </a:lnTo>
                    <a:lnTo>
                      <a:pt x="46" y="29"/>
                    </a:lnTo>
                    <a:lnTo>
                      <a:pt x="59" y="27"/>
                    </a:lnTo>
                    <a:lnTo>
                      <a:pt x="72" y="21"/>
                    </a:lnTo>
                    <a:lnTo>
                      <a:pt x="82" y="13"/>
                    </a:lnTo>
                    <a:lnTo>
                      <a:pt x="89" y="4"/>
                    </a:lnTo>
                    <a:lnTo>
                      <a:pt x="87" y="4"/>
                    </a:lnTo>
                    <a:lnTo>
                      <a:pt x="84" y="4"/>
                    </a:lnTo>
                    <a:lnTo>
                      <a:pt x="78" y="13"/>
                    </a:lnTo>
                    <a:lnTo>
                      <a:pt x="69" y="19"/>
                    </a:lnTo>
                    <a:lnTo>
                      <a:pt x="59" y="23"/>
                    </a:lnTo>
                    <a:lnTo>
                      <a:pt x="48" y="25"/>
                    </a:lnTo>
                    <a:lnTo>
                      <a:pt x="46" y="27"/>
                    </a:lnTo>
                    <a:lnTo>
                      <a:pt x="44" y="29"/>
                    </a:lnTo>
                    <a:close/>
                  </a:path>
                </a:pathLst>
              </a:custGeom>
              <a:solidFill>
                <a:srgbClr val="F3B5A3"/>
              </a:solidFill>
              <a:ln w="9525">
                <a:noFill/>
                <a:round/>
                <a:headEnd/>
                <a:tailEnd/>
              </a:ln>
            </p:spPr>
            <p:txBody>
              <a:bodyPr/>
              <a:lstStyle/>
              <a:p>
                <a:endParaRPr lang="en-US"/>
              </a:p>
            </p:txBody>
          </p:sp>
          <p:sp>
            <p:nvSpPr>
              <p:cNvPr id="179706" name="Freeform 506"/>
              <p:cNvSpPr>
                <a:spLocks noEditPoints="1"/>
              </p:cNvSpPr>
              <p:nvPr/>
            </p:nvSpPr>
            <p:spPr bwMode="auto">
              <a:xfrm>
                <a:off x="1502" y="1603"/>
                <a:ext cx="85" cy="27"/>
              </a:xfrm>
              <a:custGeom>
                <a:avLst/>
                <a:gdLst/>
                <a:ahLst/>
                <a:cxnLst>
                  <a:cxn ang="0">
                    <a:pos x="0" y="2"/>
                  </a:cxn>
                  <a:cxn ang="0">
                    <a:pos x="8" y="11"/>
                  </a:cxn>
                  <a:cxn ang="0">
                    <a:pos x="17" y="19"/>
                  </a:cxn>
                  <a:cxn ang="0">
                    <a:pos x="29" y="25"/>
                  </a:cxn>
                  <a:cxn ang="0">
                    <a:pos x="42" y="27"/>
                  </a:cxn>
                  <a:cxn ang="0">
                    <a:pos x="40" y="25"/>
                  </a:cxn>
                  <a:cxn ang="0">
                    <a:pos x="40" y="23"/>
                  </a:cxn>
                  <a:cxn ang="0">
                    <a:pos x="29" y="21"/>
                  </a:cxn>
                  <a:cxn ang="0">
                    <a:pos x="19" y="15"/>
                  </a:cxn>
                  <a:cxn ang="0">
                    <a:pos x="10" y="10"/>
                  </a:cxn>
                  <a:cxn ang="0">
                    <a:pos x="4" y="0"/>
                  </a:cxn>
                  <a:cxn ang="0">
                    <a:pos x="2" y="0"/>
                  </a:cxn>
                  <a:cxn ang="0">
                    <a:pos x="0" y="2"/>
                  </a:cxn>
                  <a:cxn ang="0">
                    <a:pos x="44" y="27"/>
                  </a:cxn>
                  <a:cxn ang="0">
                    <a:pos x="57" y="25"/>
                  </a:cxn>
                  <a:cxn ang="0">
                    <a:pos x="68" y="21"/>
                  </a:cxn>
                  <a:cxn ang="0">
                    <a:pos x="78" y="13"/>
                  </a:cxn>
                  <a:cxn ang="0">
                    <a:pos x="85" y="4"/>
                  </a:cxn>
                  <a:cxn ang="0">
                    <a:pos x="82" y="4"/>
                  </a:cxn>
                  <a:cxn ang="0">
                    <a:pos x="80" y="6"/>
                  </a:cxn>
                  <a:cxn ang="0">
                    <a:pos x="74" y="11"/>
                  </a:cxn>
                  <a:cxn ang="0">
                    <a:pos x="67" y="17"/>
                  </a:cxn>
                  <a:cxn ang="0">
                    <a:pos x="57" y="21"/>
                  </a:cxn>
                  <a:cxn ang="0">
                    <a:pos x="49" y="23"/>
                  </a:cxn>
                  <a:cxn ang="0">
                    <a:pos x="46" y="25"/>
                  </a:cxn>
                  <a:cxn ang="0">
                    <a:pos x="44" y="27"/>
                  </a:cxn>
                </a:cxnLst>
                <a:rect l="0" t="0" r="r" b="b"/>
                <a:pathLst>
                  <a:path w="85" h="27">
                    <a:moveTo>
                      <a:pt x="0" y="2"/>
                    </a:moveTo>
                    <a:lnTo>
                      <a:pt x="8" y="11"/>
                    </a:lnTo>
                    <a:lnTo>
                      <a:pt x="17" y="19"/>
                    </a:lnTo>
                    <a:lnTo>
                      <a:pt x="29" y="25"/>
                    </a:lnTo>
                    <a:lnTo>
                      <a:pt x="42" y="27"/>
                    </a:lnTo>
                    <a:lnTo>
                      <a:pt x="40" y="25"/>
                    </a:lnTo>
                    <a:lnTo>
                      <a:pt x="40" y="23"/>
                    </a:lnTo>
                    <a:lnTo>
                      <a:pt x="29" y="21"/>
                    </a:lnTo>
                    <a:lnTo>
                      <a:pt x="19" y="15"/>
                    </a:lnTo>
                    <a:lnTo>
                      <a:pt x="10" y="10"/>
                    </a:lnTo>
                    <a:lnTo>
                      <a:pt x="4" y="0"/>
                    </a:lnTo>
                    <a:lnTo>
                      <a:pt x="2" y="0"/>
                    </a:lnTo>
                    <a:lnTo>
                      <a:pt x="0" y="2"/>
                    </a:lnTo>
                    <a:close/>
                    <a:moveTo>
                      <a:pt x="44" y="27"/>
                    </a:moveTo>
                    <a:lnTo>
                      <a:pt x="57" y="25"/>
                    </a:lnTo>
                    <a:lnTo>
                      <a:pt x="68" y="21"/>
                    </a:lnTo>
                    <a:lnTo>
                      <a:pt x="78" y="13"/>
                    </a:lnTo>
                    <a:lnTo>
                      <a:pt x="85" y="4"/>
                    </a:lnTo>
                    <a:lnTo>
                      <a:pt x="82" y="4"/>
                    </a:lnTo>
                    <a:lnTo>
                      <a:pt x="80" y="6"/>
                    </a:lnTo>
                    <a:lnTo>
                      <a:pt x="74" y="11"/>
                    </a:lnTo>
                    <a:lnTo>
                      <a:pt x="67" y="17"/>
                    </a:lnTo>
                    <a:lnTo>
                      <a:pt x="57" y="21"/>
                    </a:lnTo>
                    <a:lnTo>
                      <a:pt x="49" y="23"/>
                    </a:lnTo>
                    <a:lnTo>
                      <a:pt x="46" y="25"/>
                    </a:lnTo>
                    <a:lnTo>
                      <a:pt x="44" y="27"/>
                    </a:lnTo>
                    <a:close/>
                  </a:path>
                </a:pathLst>
              </a:custGeom>
              <a:solidFill>
                <a:srgbClr val="F3B7A5"/>
              </a:solidFill>
              <a:ln w="9525">
                <a:noFill/>
                <a:round/>
                <a:headEnd/>
                <a:tailEnd/>
              </a:ln>
            </p:spPr>
            <p:txBody>
              <a:bodyPr/>
              <a:lstStyle/>
              <a:p>
                <a:endParaRPr lang="en-US"/>
              </a:p>
            </p:txBody>
          </p:sp>
          <p:sp>
            <p:nvSpPr>
              <p:cNvPr id="179707" name="Freeform 507"/>
              <p:cNvSpPr>
                <a:spLocks noEditPoints="1"/>
              </p:cNvSpPr>
              <p:nvPr/>
            </p:nvSpPr>
            <p:spPr bwMode="auto">
              <a:xfrm>
                <a:off x="1504" y="1601"/>
                <a:ext cx="80" cy="27"/>
              </a:xfrm>
              <a:custGeom>
                <a:avLst/>
                <a:gdLst/>
                <a:ahLst/>
                <a:cxnLst>
                  <a:cxn ang="0">
                    <a:pos x="0" y="2"/>
                  </a:cxn>
                  <a:cxn ang="0">
                    <a:pos x="8" y="12"/>
                  </a:cxn>
                  <a:cxn ang="0">
                    <a:pos x="15" y="19"/>
                  </a:cxn>
                  <a:cxn ang="0">
                    <a:pos x="27" y="25"/>
                  </a:cxn>
                  <a:cxn ang="0">
                    <a:pos x="38" y="27"/>
                  </a:cxn>
                  <a:cxn ang="0">
                    <a:pos x="38" y="25"/>
                  </a:cxn>
                  <a:cxn ang="0">
                    <a:pos x="38" y="23"/>
                  </a:cxn>
                  <a:cxn ang="0">
                    <a:pos x="28" y="21"/>
                  </a:cxn>
                  <a:cxn ang="0">
                    <a:pos x="17" y="17"/>
                  </a:cxn>
                  <a:cxn ang="0">
                    <a:pos x="10" y="10"/>
                  </a:cxn>
                  <a:cxn ang="0">
                    <a:pos x="4" y="0"/>
                  </a:cxn>
                  <a:cxn ang="0">
                    <a:pos x="4" y="0"/>
                  </a:cxn>
                  <a:cxn ang="0">
                    <a:pos x="2" y="0"/>
                  </a:cxn>
                  <a:cxn ang="0">
                    <a:pos x="2" y="2"/>
                  </a:cxn>
                  <a:cxn ang="0">
                    <a:pos x="0" y="2"/>
                  </a:cxn>
                  <a:cxn ang="0">
                    <a:pos x="44" y="27"/>
                  </a:cxn>
                  <a:cxn ang="0">
                    <a:pos x="55" y="25"/>
                  </a:cxn>
                  <a:cxn ang="0">
                    <a:pos x="65" y="21"/>
                  </a:cxn>
                  <a:cxn ang="0">
                    <a:pos x="74" y="15"/>
                  </a:cxn>
                  <a:cxn ang="0">
                    <a:pos x="80" y="6"/>
                  </a:cxn>
                  <a:cxn ang="0">
                    <a:pos x="78" y="8"/>
                  </a:cxn>
                  <a:cxn ang="0">
                    <a:pos x="74" y="8"/>
                  </a:cxn>
                  <a:cxn ang="0">
                    <a:pos x="68" y="13"/>
                  </a:cxn>
                  <a:cxn ang="0">
                    <a:pos x="63" y="17"/>
                  </a:cxn>
                  <a:cxn ang="0">
                    <a:pos x="57" y="21"/>
                  </a:cxn>
                  <a:cxn ang="0">
                    <a:pos x="49" y="23"/>
                  </a:cxn>
                  <a:cxn ang="0">
                    <a:pos x="47" y="25"/>
                  </a:cxn>
                  <a:cxn ang="0">
                    <a:pos x="44" y="27"/>
                  </a:cxn>
                </a:cxnLst>
                <a:rect l="0" t="0" r="r" b="b"/>
                <a:pathLst>
                  <a:path w="80" h="27">
                    <a:moveTo>
                      <a:pt x="0" y="2"/>
                    </a:moveTo>
                    <a:lnTo>
                      <a:pt x="8" y="12"/>
                    </a:lnTo>
                    <a:lnTo>
                      <a:pt x="15" y="19"/>
                    </a:lnTo>
                    <a:lnTo>
                      <a:pt x="27" y="25"/>
                    </a:lnTo>
                    <a:lnTo>
                      <a:pt x="38" y="27"/>
                    </a:lnTo>
                    <a:lnTo>
                      <a:pt x="38" y="25"/>
                    </a:lnTo>
                    <a:lnTo>
                      <a:pt x="38" y="23"/>
                    </a:lnTo>
                    <a:lnTo>
                      <a:pt x="28" y="21"/>
                    </a:lnTo>
                    <a:lnTo>
                      <a:pt x="17" y="17"/>
                    </a:lnTo>
                    <a:lnTo>
                      <a:pt x="10" y="10"/>
                    </a:lnTo>
                    <a:lnTo>
                      <a:pt x="4" y="0"/>
                    </a:lnTo>
                    <a:lnTo>
                      <a:pt x="4" y="0"/>
                    </a:lnTo>
                    <a:lnTo>
                      <a:pt x="2" y="0"/>
                    </a:lnTo>
                    <a:lnTo>
                      <a:pt x="2" y="2"/>
                    </a:lnTo>
                    <a:lnTo>
                      <a:pt x="0" y="2"/>
                    </a:lnTo>
                    <a:close/>
                    <a:moveTo>
                      <a:pt x="44" y="27"/>
                    </a:moveTo>
                    <a:lnTo>
                      <a:pt x="55" y="25"/>
                    </a:lnTo>
                    <a:lnTo>
                      <a:pt x="65" y="21"/>
                    </a:lnTo>
                    <a:lnTo>
                      <a:pt x="74" y="15"/>
                    </a:lnTo>
                    <a:lnTo>
                      <a:pt x="80" y="6"/>
                    </a:lnTo>
                    <a:lnTo>
                      <a:pt x="78" y="8"/>
                    </a:lnTo>
                    <a:lnTo>
                      <a:pt x="74" y="8"/>
                    </a:lnTo>
                    <a:lnTo>
                      <a:pt x="68" y="13"/>
                    </a:lnTo>
                    <a:lnTo>
                      <a:pt x="63" y="17"/>
                    </a:lnTo>
                    <a:lnTo>
                      <a:pt x="57" y="21"/>
                    </a:lnTo>
                    <a:lnTo>
                      <a:pt x="49" y="23"/>
                    </a:lnTo>
                    <a:lnTo>
                      <a:pt x="47" y="25"/>
                    </a:lnTo>
                    <a:lnTo>
                      <a:pt x="44" y="27"/>
                    </a:lnTo>
                    <a:close/>
                  </a:path>
                </a:pathLst>
              </a:custGeom>
              <a:solidFill>
                <a:srgbClr val="F4BAA8"/>
              </a:solidFill>
              <a:ln w="9525">
                <a:noFill/>
                <a:round/>
                <a:headEnd/>
                <a:tailEnd/>
              </a:ln>
            </p:spPr>
            <p:txBody>
              <a:bodyPr/>
              <a:lstStyle/>
              <a:p>
                <a:endParaRPr lang="en-US"/>
              </a:p>
            </p:txBody>
          </p:sp>
          <p:sp>
            <p:nvSpPr>
              <p:cNvPr id="179708" name="Freeform 508"/>
              <p:cNvSpPr>
                <a:spLocks noEditPoints="1"/>
              </p:cNvSpPr>
              <p:nvPr/>
            </p:nvSpPr>
            <p:spPr bwMode="auto">
              <a:xfrm>
                <a:off x="1506" y="1601"/>
                <a:ext cx="76" cy="25"/>
              </a:xfrm>
              <a:custGeom>
                <a:avLst/>
                <a:gdLst/>
                <a:ahLst/>
                <a:cxnLst>
                  <a:cxn ang="0">
                    <a:pos x="0" y="2"/>
                  </a:cxn>
                  <a:cxn ang="0">
                    <a:pos x="6" y="12"/>
                  </a:cxn>
                  <a:cxn ang="0">
                    <a:pos x="15" y="17"/>
                  </a:cxn>
                  <a:cxn ang="0">
                    <a:pos x="25" y="23"/>
                  </a:cxn>
                  <a:cxn ang="0">
                    <a:pos x="36" y="25"/>
                  </a:cxn>
                  <a:cxn ang="0">
                    <a:pos x="36" y="23"/>
                  </a:cxn>
                  <a:cxn ang="0">
                    <a:pos x="36" y="21"/>
                  </a:cxn>
                  <a:cxn ang="0">
                    <a:pos x="26" y="19"/>
                  </a:cxn>
                  <a:cxn ang="0">
                    <a:pos x="17" y="15"/>
                  </a:cxn>
                  <a:cxn ang="0">
                    <a:pos x="9" y="8"/>
                  </a:cxn>
                  <a:cxn ang="0">
                    <a:pos x="4" y="0"/>
                  </a:cxn>
                  <a:cxn ang="0">
                    <a:pos x="2" y="0"/>
                  </a:cxn>
                  <a:cxn ang="0">
                    <a:pos x="0" y="0"/>
                  </a:cxn>
                  <a:cxn ang="0">
                    <a:pos x="0" y="0"/>
                  </a:cxn>
                  <a:cxn ang="0">
                    <a:pos x="0" y="2"/>
                  </a:cxn>
                  <a:cxn ang="0">
                    <a:pos x="45" y="25"/>
                  </a:cxn>
                  <a:cxn ang="0">
                    <a:pos x="53" y="23"/>
                  </a:cxn>
                  <a:cxn ang="0">
                    <a:pos x="63" y="19"/>
                  </a:cxn>
                  <a:cxn ang="0">
                    <a:pos x="70" y="13"/>
                  </a:cxn>
                  <a:cxn ang="0">
                    <a:pos x="76" y="8"/>
                  </a:cxn>
                  <a:cxn ang="0">
                    <a:pos x="72" y="8"/>
                  </a:cxn>
                  <a:cxn ang="0">
                    <a:pos x="68" y="10"/>
                  </a:cxn>
                  <a:cxn ang="0">
                    <a:pos x="61" y="15"/>
                  </a:cxn>
                  <a:cxn ang="0">
                    <a:pos x="51" y="19"/>
                  </a:cxn>
                  <a:cxn ang="0">
                    <a:pos x="47" y="23"/>
                  </a:cxn>
                  <a:cxn ang="0">
                    <a:pos x="45" y="25"/>
                  </a:cxn>
                </a:cxnLst>
                <a:rect l="0" t="0" r="r" b="b"/>
                <a:pathLst>
                  <a:path w="76" h="25">
                    <a:moveTo>
                      <a:pt x="0" y="2"/>
                    </a:moveTo>
                    <a:lnTo>
                      <a:pt x="6" y="12"/>
                    </a:lnTo>
                    <a:lnTo>
                      <a:pt x="15" y="17"/>
                    </a:lnTo>
                    <a:lnTo>
                      <a:pt x="25" y="23"/>
                    </a:lnTo>
                    <a:lnTo>
                      <a:pt x="36" y="25"/>
                    </a:lnTo>
                    <a:lnTo>
                      <a:pt x="36" y="23"/>
                    </a:lnTo>
                    <a:lnTo>
                      <a:pt x="36" y="21"/>
                    </a:lnTo>
                    <a:lnTo>
                      <a:pt x="26" y="19"/>
                    </a:lnTo>
                    <a:lnTo>
                      <a:pt x="17" y="15"/>
                    </a:lnTo>
                    <a:lnTo>
                      <a:pt x="9" y="8"/>
                    </a:lnTo>
                    <a:lnTo>
                      <a:pt x="4" y="0"/>
                    </a:lnTo>
                    <a:lnTo>
                      <a:pt x="2" y="0"/>
                    </a:lnTo>
                    <a:lnTo>
                      <a:pt x="0" y="0"/>
                    </a:lnTo>
                    <a:lnTo>
                      <a:pt x="0" y="0"/>
                    </a:lnTo>
                    <a:lnTo>
                      <a:pt x="0" y="2"/>
                    </a:lnTo>
                    <a:close/>
                    <a:moveTo>
                      <a:pt x="45" y="25"/>
                    </a:moveTo>
                    <a:lnTo>
                      <a:pt x="53" y="23"/>
                    </a:lnTo>
                    <a:lnTo>
                      <a:pt x="63" y="19"/>
                    </a:lnTo>
                    <a:lnTo>
                      <a:pt x="70" y="13"/>
                    </a:lnTo>
                    <a:lnTo>
                      <a:pt x="76" y="8"/>
                    </a:lnTo>
                    <a:lnTo>
                      <a:pt x="72" y="8"/>
                    </a:lnTo>
                    <a:lnTo>
                      <a:pt x="68" y="10"/>
                    </a:lnTo>
                    <a:lnTo>
                      <a:pt x="61" y="15"/>
                    </a:lnTo>
                    <a:lnTo>
                      <a:pt x="51" y="19"/>
                    </a:lnTo>
                    <a:lnTo>
                      <a:pt x="47" y="23"/>
                    </a:lnTo>
                    <a:lnTo>
                      <a:pt x="45" y="25"/>
                    </a:lnTo>
                    <a:close/>
                  </a:path>
                </a:pathLst>
              </a:custGeom>
              <a:solidFill>
                <a:srgbClr val="F5BDAB"/>
              </a:solidFill>
              <a:ln w="9525">
                <a:noFill/>
                <a:round/>
                <a:headEnd/>
                <a:tailEnd/>
              </a:ln>
            </p:spPr>
            <p:txBody>
              <a:bodyPr/>
              <a:lstStyle/>
              <a:p>
                <a:endParaRPr lang="en-US"/>
              </a:p>
            </p:txBody>
          </p:sp>
          <p:sp>
            <p:nvSpPr>
              <p:cNvPr id="179709" name="Freeform 509"/>
              <p:cNvSpPr>
                <a:spLocks noEditPoints="1"/>
              </p:cNvSpPr>
              <p:nvPr/>
            </p:nvSpPr>
            <p:spPr bwMode="auto">
              <a:xfrm>
                <a:off x="1508" y="1601"/>
                <a:ext cx="70" cy="23"/>
              </a:xfrm>
              <a:custGeom>
                <a:avLst/>
                <a:gdLst/>
                <a:ahLst/>
                <a:cxnLst>
                  <a:cxn ang="0">
                    <a:pos x="0" y="0"/>
                  </a:cxn>
                  <a:cxn ang="0">
                    <a:pos x="6" y="10"/>
                  </a:cxn>
                  <a:cxn ang="0">
                    <a:pos x="13" y="17"/>
                  </a:cxn>
                  <a:cxn ang="0">
                    <a:pos x="24" y="21"/>
                  </a:cxn>
                  <a:cxn ang="0">
                    <a:pos x="34" y="23"/>
                  </a:cxn>
                  <a:cxn ang="0">
                    <a:pos x="34" y="23"/>
                  </a:cxn>
                  <a:cxn ang="0">
                    <a:pos x="34" y="21"/>
                  </a:cxn>
                  <a:cxn ang="0">
                    <a:pos x="34" y="21"/>
                  </a:cxn>
                  <a:cxn ang="0">
                    <a:pos x="34" y="19"/>
                  </a:cxn>
                  <a:cxn ang="0">
                    <a:pos x="24" y="17"/>
                  </a:cxn>
                  <a:cxn ang="0">
                    <a:pos x="17" y="13"/>
                  </a:cxn>
                  <a:cxn ang="0">
                    <a:pos x="9" y="8"/>
                  </a:cxn>
                  <a:cxn ang="0">
                    <a:pos x="4" y="0"/>
                  </a:cxn>
                  <a:cxn ang="0">
                    <a:pos x="2" y="0"/>
                  </a:cxn>
                  <a:cxn ang="0">
                    <a:pos x="0" y="0"/>
                  </a:cxn>
                  <a:cxn ang="0">
                    <a:pos x="45" y="23"/>
                  </a:cxn>
                  <a:cxn ang="0">
                    <a:pos x="53" y="21"/>
                  </a:cxn>
                  <a:cxn ang="0">
                    <a:pos x="59" y="17"/>
                  </a:cxn>
                  <a:cxn ang="0">
                    <a:pos x="64" y="13"/>
                  </a:cxn>
                  <a:cxn ang="0">
                    <a:pos x="70" y="8"/>
                  </a:cxn>
                  <a:cxn ang="0">
                    <a:pos x="66" y="10"/>
                  </a:cxn>
                  <a:cxn ang="0">
                    <a:pos x="62" y="12"/>
                  </a:cxn>
                  <a:cxn ang="0">
                    <a:pos x="59" y="13"/>
                  </a:cxn>
                  <a:cxn ang="0">
                    <a:pos x="53" y="17"/>
                  </a:cxn>
                  <a:cxn ang="0">
                    <a:pos x="49" y="19"/>
                  </a:cxn>
                  <a:cxn ang="0">
                    <a:pos x="45" y="23"/>
                  </a:cxn>
                </a:cxnLst>
                <a:rect l="0" t="0" r="r" b="b"/>
                <a:pathLst>
                  <a:path w="70" h="23">
                    <a:moveTo>
                      <a:pt x="0" y="0"/>
                    </a:moveTo>
                    <a:lnTo>
                      <a:pt x="6" y="10"/>
                    </a:lnTo>
                    <a:lnTo>
                      <a:pt x="13" y="17"/>
                    </a:lnTo>
                    <a:lnTo>
                      <a:pt x="24" y="21"/>
                    </a:lnTo>
                    <a:lnTo>
                      <a:pt x="34" y="23"/>
                    </a:lnTo>
                    <a:lnTo>
                      <a:pt x="34" y="23"/>
                    </a:lnTo>
                    <a:lnTo>
                      <a:pt x="34" y="21"/>
                    </a:lnTo>
                    <a:lnTo>
                      <a:pt x="34" y="21"/>
                    </a:lnTo>
                    <a:lnTo>
                      <a:pt x="34" y="19"/>
                    </a:lnTo>
                    <a:lnTo>
                      <a:pt x="24" y="17"/>
                    </a:lnTo>
                    <a:lnTo>
                      <a:pt x="17" y="13"/>
                    </a:lnTo>
                    <a:lnTo>
                      <a:pt x="9" y="8"/>
                    </a:lnTo>
                    <a:lnTo>
                      <a:pt x="4" y="0"/>
                    </a:lnTo>
                    <a:lnTo>
                      <a:pt x="2" y="0"/>
                    </a:lnTo>
                    <a:lnTo>
                      <a:pt x="0" y="0"/>
                    </a:lnTo>
                    <a:close/>
                    <a:moveTo>
                      <a:pt x="45" y="23"/>
                    </a:moveTo>
                    <a:lnTo>
                      <a:pt x="53" y="21"/>
                    </a:lnTo>
                    <a:lnTo>
                      <a:pt x="59" y="17"/>
                    </a:lnTo>
                    <a:lnTo>
                      <a:pt x="64" y="13"/>
                    </a:lnTo>
                    <a:lnTo>
                      <a:pt x="70" y="8"/>
                    </a:lnTo>
                    <a:lnTo>
                      <a:pt x="66" y="10"/>
                    </a:lnTo>
                    <a:lnTo>
                      <a:pt x="62" y="12"/>
                    </a:lnTo>
                    <a:lnTo>
                      <a:pt x="59" y="13"/>
                    </a:lnTo>
                    <a:lnTo>
                      <a:pt x="53" y="17"/>
                    </a:lnTo>
                    <a:lnTo>
                      <a:pt x="49" y="19"/>
                    </a:lnTo>
                    <a:lnTo>
                      <a:pt x="45" y="23"/>
                    </a:lnTo>
                    <a:close/>
                  </a:path>
                </a:pathLst>
              </a:custGeom>
              <a:solidFill>
                <a:srgbClr val="F5BFAE"/>
              </a:solidFill>
              <a:ln w="9525">
                <a:noFill/>
                <a:round/>
                <a:headEnd/>
                <a:tailEnd/>
              </a:ln>
            </p:spPr>
            <p:txBody>
              <a:bodyPr/>
              <a:lstStyle/>
              <a:p>
                <a:endParaRPr lang="en-US"/>
              </a:p>
            </p:txBody>
          </p:sp>
          <p:sp>
            <p:nvSpPr>
              <p:cNvPr id="179710" name="Freeform 510"/>
              <p:cNvSpPr>
                <a:spLocks noEditPoints="1"/>
              </p:cNvSpPr>
              <p:nvPr/>
            </p:nvSpPr>
            <p:spPr bwMode="auto">
              <a:xfrm>
                <a:off x="1510" y="1601"/>
                <a:ext cx="64" cy="21"/>
              </a:xfrm>
              <a:custGeom>
                <a:avLst/>
                <a:gdLst/>
                <a:ahLst/>
                <a:cxnLst>
                  <a:cxn ang="0">
                    <a:pos x="0" y="0"/>
                  </a:cxn>
                  <a:cxn ang="0">
                    <a:pos x="5" y="8"/>
                  </a:cxn>
                  <a:cxn ang="0">
                    <a:pos x="13" y="15"/>
                  </a:cxn>
                  <a:cxn ang="0">
                    <a:pos x="22" y="19"/>
                  </a:cxn>
                  <a:cxn ang="0">
                    <a:pos x="32" y="21"/>
                  </a:cxn>
                  <a:cxn ang="0">
                    <a:pos x="32" y="21"/>
                  </a:cxn>
                  <a:cxn ang="0">
                    <a:pos x="32" y="21"/>
                  </a:cxn>
                  <a:cxn ang="0">
                    <a:pos x="32" y="19"/>
                  </a:cxn>
                  <a:cxn ang="0">
                    <a:pos x="32" y="17"/>
                  </a:cxn>
                  <a:cxn ang="0">
                    <a:pos x="22" y="15"/>
                  </a:cxn>
                  <a:cxn ang="0">
                    <a:pos x="15" y="12"/>
                  </a:cxn>
                  <a:cxn ang="0">
                    <a:pos x="9" y="6"/>
                  </a:cxn>
                  <a:cxn ang="0">
                    <a:pos x="4" y="0"/>
                  </a:cxn>
                  <a:cxn ang="0">
                    <a:pos x="4" y="0"/>
                  </a:cxn>
                  <a:cxn ang="0">
                    <a:pos x="2" y="0"/>
                  </a:cxn>
                  <a:cxn ang="0">
                    <a:pos x="2" y="0"/>
                  </a:cxn>
                  <a:cxn ang="0">
                    <a:pos x="0" y="0"/>
                  </a:cxn>
                  <a:cxn ang="0">
                    <a:pos x="47" y="19"/>
                  </a:cxn>
                  <a:cxn ang="0">
                    <a:pos x="57" y="15"/>
                  </a:cxn>
                  <a:cxn ang="0">
                    <a:pos x="64" y="10"/>
                  </a:cxn>
                  <a:cxn ang="0">
                    <a:pos x="59" y="12"/>
                  </a:cxn>
                  <a:cxn ang="0">
                    <a:pos x="55" y="13"/>
                  </a:cxn>
                  <a:cxn ang="0">
                    <a:pos x="53" y="15"/>
                  </a:cxn>
                  <a:cxn ang="0">
                    <a:pos x="47" y="19"/>
                  </a:cxn>
                </a:cxnLst>
                <a:rect l="0" t="0" r="r" b="b"/>
                <a:pathLst>
                  <a:path w="64" h="21">
                    <a:moveTo>
                      <a:pt x="0" y="0"/>
                    </a:moveTo>
                    <a:lnTo>
                      <a:pt x="5" y="8"/>
                    </a:lnTo>
                    <a:lnTo>
                      <a:pt x="13" y="15"/>
                    </a:lnTo>
                    <a:lnTo>
                      <a:pt x="22" y="19"/>
                    </a:lnTo>
                    <a:lnTo>
                      <a:pt x="32" y="21"/>
                    </a:lnTo>
                    <a:lnTo>
                      <a:pt x="32" y="21"/>
                    </a:lnTo>
                    <a:lnTo>
                      <a:pt x="32" y="21"/>
                    </a:lnTo>
                    <a:lnTo>
                      <a:pt x="32" y="19"/>
                    </a:lnTo>
                    <a:lnTo>
                      <a:pt x="32" y="17"/>
                    </a:lnTo>
                    <a:lnTo>
                      <a:pt x="22" y="15"/>
                    </a:lnTo>
                    <a:lnTo>
                      <a:pt x="15" y="12"/>
                    </a:lnTo>
                    <a:lnTo>
                      <a:pt x="9" y="6"/>
                    </a:lnTo>
                    <a:lnTo>
                      <a:pt x="4" y="0"/>
                    </a:lnTo>
                    <a:lnTo>
                      <a:pt x="4" y="0"/>
                    </a:lnTo>
                    <a:lnTo>
                      <a:pt x="2" y="0"/>
                    </a:lnTo>
                    <a:lnTo>
                      <a:pt x="2" y="0"/>
                    </a:lnTo>
                    <a:lnTo>
                      <a:pt x="0" y="0"/>
                    </a:lnTo>
                    <a:close/>
                    <a:moveTo>
                      <a:pt x="47" y="19"/>
                    </a:moveTo>
                    <a:lnTo>
                      <a:pt x="57" y="15"/>
                    </a:lnTo>
                    <a:lnTo>
                      <a:pt x="64" y="10"/>
                    </a:lnTo>
                    <a:lnTo>
                      <a:pt x="59" y="12"/>
                    </a:lnTo>
                    <a:lnTo>
                      <a:pt x="55" y="13"/>
                    </a:lnTo>
                    <a:lnTo>
                      <a:pt x="53" y="15"/>
                    </a:lnTo>
                    <a:lnTo>
                      <a:pt x="47" y="19"/>
                    </a:lnTo>
                    <a:close/>
                  </a:path>
                </a:pathLst>
              </a:custGeom>
              <a:solidFill>
                <a:srgbClr val="F6C2B1"/>
              </a:solidFill>
              <a:ln w="9525">
                <a:noFill/>
                <a:round/>
                <a:headEnd/>
                <a:tailEnd/>
              </a:ln>
            </p:spPr>
            <p:txBody>
              <a:bodyPr/>
              <a:lstStyle/>
              <a:p>
                <a:endParaRPr lang="en-US"/>
              </a:p>
            </p:txBody>
          </p:sp>
          <p:sp>
            <p:nvSpPr>
              <p:cNvPr id="179711" name="Freeform 511"/>
              <p:cNvSpPr>
                <a:spLocks noEditPoints="1"/>
              </p:cNvSpPr>
              <p:nvPr/>
            </p:nvSpPr>
            <p:spPr bwMode="auto">
              <a:xfrm>
                <a:off x="1512" y="1599"/>
                <a:ext cx="58" cy="21"/>
              </a:xfrm>
              <a:custGeom>
                <a:avLst/>
                <a:gdLst/>
                <a:ahLst/>
                <a:cxnLst>
                  <a:cxn ang="0">
                    <a:pos x="0" y="2"/>
                  </a:cxn>
                  <a:cxn ang="0">
                    <a:pos x="5" y="10"/>
                  </a:cxn>
                  <a:cxn ang="0">
                    <a:pos x="13" y="15"/>
                  </a:cxn>
                  <a:cxn ang="0">
                    <a:pos x="20" y="19"/>
                  </a:cxn>
                  <a:cxn ang="0">
                    <a:pos x="30" y="21"/>
                  </a:cxn>
                  <a:cxn ang="0">
                    <a:pos x="30" y="19"/>
                  </a:cxn>
                  <a:cxn ang="0">
                    <a:pos x="30" y="17"/>
                  </a:cxn>
                  <a:cxn ang="0">
                    <a:pos x="20" y="15"/>
                  </a:cxn>
                  <a:cxn ang="0">
                    <a:pos x="15" y="12"/>
                  </a:cxn>
                  <a:cxn ang="0">
                    <a:pos x="7" y="8"/>
                  </a:cxn>
                  <a:cxn ang="0">
                    <a:pos x="3" y="0"/>
                  </a:cxn>
                  <a:cxn ang="0">
                    <a:pos x="2" y="2"/>
                  </a:cxn>
                  <a:cxn ang="0">
                    <a:pos x="0" y="2"/>
                  </a:cxn>
                  <a:cxn ang="0">
                    <a:pos x="0" y="2"/>
                  </a:cxn>
                  <a:cxn ang="0">
                    <a:pos x="0" y="2"/>
                  </a:cxn>
                  <a:cxn ang="0">
                    <a:pos x="49" y="19"/>
                  </a:cxn>
                  <a:cxn ang="0">
                    <a:pos x="55" y="15"/>
                  </a:cxn>
                  <a:cxn ang="0">
                    <a:pos x="58" y="14"/>
                  </a:cxn>
                  <a:cxn ang="0">
                    <a:pos x="55" y="14"/>
                  </a:cxn>
                  <a:cxn ang="0">
                    <a:pos x="53" y="15"/>
                  </a:cxn>
                  <a:cxn ang="0">
                    <a:pos x="51" y="15"/>
                  </a:cxn>
                  <a:cxn ang="0">
                    <a:pos x="49" y="19"/>
                  </a:cxn>
                </a:cxnLst>
                <a:rect l="0" t="0" r="r" b="b"/>
                <a:pathLst>
                  <a:path w="58" h="21">
                    <a:moveTo>
                      <a:pt x="0" y="2"/>
                    </a:moveTo>
                    <a:lnTo>
                      <a:pt x="5" y="10"/>
                    </a:lnTo>
                    <a:lnTo>
                      <a:pt x="13" y="15"/>
                    </a:lnTo>
                    <a:lnTo>
                      <a:pt x="20" y="19"/>
                    </a:lnTo>
                    <a:lnTo>
                      <a:pt x="30" y="21"/>
                    </a:lnTo>
                    <a:lnTo>
                      <a:pt x="30" y="19"/>
                    </a:lnTo>
                    <a:lnTo>
                      <a:pt x="30" y="17"/>
                    </a:lnTo>
                    <a:lnTo>
                      <a:pt x="20" y="15"/>
                    </a:lnTo>
                    <a:lnTo>
                      <a:pt x="15" y="12"/>
                    </a:lnTo>
                    <a:lnTo>
                      <a:pt x="7" y="8"/>
                    </a:lnTo>
                    <a:lnTo>
                      <a:pt x="3" y="0"/>
                    </a:lnTo>
                    <a:lnTo>
                      <a:pt x="2" y="2"/>
                    </a:lnTo>
                    <a:lnTo>
                      <a:pt x="0" y="2"/>
                    </a:lnTo>
                    <a:lnTo>
                      <a:pt x="0" y="2"/>
                    </a:lnTo>
                    <a:lnTo>
                      <a:pt x="0" y="2"/>
                    </a:lnTo>
                    <a:close/>
                    <a:moveTo>
                      <a:pt x="49" y="19"/>
                    </a:moveTo>
                    <a:lnTo>
                      <a:pt x="55" y="15"/>
                    </a:lnTo>
                    <a:lnTo>
                      <a:pt x="58" y="14"/>
                    </a:lnTo>
                    <a:lnTo>
                      <a:pt x="55" y="14"/>
                    </a:lnTo>
                    <a:lnTo>
                      <a:pt x="53" y="15"/>
                    </a:lnTo>
                    <a:lnTo>
                      <a:pt x="51" y="15"/>
                    </a:lnTo>
                    <a:lnTo>
                      <a:pt x="49" y="19"/>
                    </a:lnTo>
                    <a:close/>
                  </a:path>
                </a:pathLst>
              </a:custGeom>
              <a:solidFill>
                <a:srgbClr val="F6C3B3"/>
              </a:solidFill>
              <a:ln w="9525">
                <a:noFill/>
                <a:round/>
                <a:headEnd/>
                <a:tailEnd/>
              </a:ln>
            </p:spPr>
            <p:txBody>
              <a:bodyPr/>
              <a:lstStyle/>
              <a:p>
                <a:endParaRPr lang="en-US"/>
              </a:p>
            </p:txBody>
          </p:sp>
          <p:sp>
            <p:nvSpPr>
              <p:cNvPr id="179712" name="Freeform 512"/>
              <p:cNvSpPr>
                <a:spLocks/>
              </p:cNvSpPr>
              <p:nvPr/>
            </p:nvSpPr>
            <p:spPr bwMode="auto">
              <a:xfrm>
                <a:off x="1514" y="1599"/>
                <a:ext cx="28" cy="19"/>
              </a:xfrm>
              <a:custGeom>
                <a:avLst/>
                <a:gdLst/>
                <a:ahLst/>
                <a:cxnLst>
                  <a:cxn ang="0">
                    <a:pos x="0" y="2"/>
                  </a:cxn>
                  <a:cxn ang="0">
                    <a:pos x="5" y="8"/>
                  </a:cxn>
                  <a:cxn ang="0">
                    <a:pos x="11" y="14"/>
                  </a:cxn>
                  <a:cxn ang="0">
                    <a:pos x="18" y="17"/>
                  </a:cxn>
                  <a:cxn ang="0">
                    <a:pos x="28" y="19"/>
                  </a:cxn>
                  <a:cxn ang="0">
                    <a:pos x="28" y="17"/>
                  </a:cxn>
                  <a:cxn ang="0">
                    <a:pos x="26" y="15"/>
                  </a:cxn>
                  <a:cxn ang="0">
                    <a:pos x="26" y="15"/>
                  </a:cxn>
                  <a:cxn ang="0">
                    <a:pos x="26" y="15"/>
                  </a:cxn>
                  <a:cxn ang="0">
                    <a:pos x="20" y="14"/>
                  </a:cxn>
                  <a:cxn ang="0">
                    <a:pos x="13" y="10"/>
                  </a:cxn>
                  <a:cxn ang="0">
                    <a:pos x="7" y="6"/>
                  </a:cxn>
                  <a:cxn ang="0">
                    <a:pos x="3" y="0"/>
                  </a:cxn>
                  <a:cxn ang="0">
                    <a:pos x="1" y="0"/>
                  </a:cxn>
                  <a:cxn ang="0">
                    <a:pos x="0" y="2"/>
                  </a:cxn>
                </a:cxnLst>
                <a:rect l="0" t="0" r="r" b="b"/>
                <a:pathLst>
                  <a:path w="28" h="19">
                    <a:moveTo>
                      <a:pt x="0" y="2"/>
                    </a:moveTo>
                    <a:lnTo>
                      <a:pt x="5" y="8"/>
                    </a:lnTo>
                    <a:lnTo>
                      <a:pt x="11" y="14"/>
                    </a:lnTo>
                    <a:lnTo>
                      <a:pt x="18" y="17"/>
                    </a:lnTo>
                    <a:lnTo>
                      <a:pt x="28" y="19"/>
                    </a:lnTo>
                    <a:lnTo>
                      <a:pt x="28" y="17"/>
                    </a:lnTo>
                    <a:lnTo>
                      <a:pt x="26" y="15"/>
                    </a:lnTo>
                    <a:lnTo>
                      <a:pt x="26" y="15"/>
                    </a:lnTo>
                    <a:lnTo>
                      <a:pt x="26" y="15"/>
                    </a:lnTo>
                    <a:lnTo>
                      <a:pt x="20" y="14"/>
                    </a:lnTo>
                    <a:lnTo>
                      <a:pt x="13" y="10"/>
                    </a:lnTo>
                    <a:lnTo>
                      <a:pt x="7" y="6"/>
                    </a:lnTo>
                    <a:lnTo>
                      <a:pt x="3" y="0"/>
                    </a:lnTo>
                    <a:lnTo>
                      <a:pt x="1" y="0"/>
                    </a:lnTo>
                    <a:lnTo>
                      <a:pt x="0" y="2"/>
                    </a:lnTo>
                    <a:close/>
                  </a:path>
                </a:pathLst>
              </a:custGeom>
              <a:solidFill>
                <a:srgbClr val="F7C6B6"/>
              </a:solidFill>
              <a:ln w="9525">
                <a:noFill/>
                <a:round/>
                <a:headEnd/>
                <a:tailEnd/>
              </a:ln>
            </p:spPr>
            <p:txBody>
              <a:bodyPr/>
              <a:lstStyle/>
              <a:p>
                <a:endParaRPr lang="en-US"/>
              </a:p>
            </p:txBody>
          </p:sp>
          <p:sp>
            <p:nvSpPr>
              <p:cNvPr id="179713" name="Freeform 513"/>
              <p:cNvSpPr>
                <a:spLocks/>
              </p:cNvSpPr>
              <p:nvPr/>
            </p:nvSpPr>
            <p:spPr bwMode="auto">
              <a:xfrm>
                <a:off x="1515" y="1599"/>
                <a:ext cx="27" cy="17"/>
              </a:xfrm>
              <a:custGeom>
                <a:avLst/>
                <a:gdLst/>
                <a:ahLst/>
                <a:cxnLst>
                  <a:cxn ang="0">
                    <a:pos x="0" y="0"/>
                  </a:cxn>
                  <a:cxn ang="0">
                    <a:pos x="4" y="8"/>
                  </a:cxn>
                  <a:cxn ang="0">
                    <a:pos x="12" y="12"/>
                  </a:cxn>
                  <a:cxn ang="0">
                    <a:pos x="17" y="15"/>
                  </a:cxn>
                  <a:cxn ang="0">
                    <a:pos x="27" y="17"/>
                  </a:cxn>
                  <a:cxn ang="0">
                    <a:pos x="27" y="15"/>
                  </a:cxn>
                  <a:cxn ang="0">
                    <a:pos x="25" y="15"/>
                  </a:cxn>
                  <a:cxn ang="0">
                    <a:pos x="25" y="15"/>
                  </a:cxn>
                  <a:cxn ang="0">
                    <a:pos x="25" y="14"/>
                  </a:cxn>
                  <a:cxn ang="0">
                    <a:pos x="25" y="14"/>
                  </a:cxn>
                  <a:cxn ang="0">
                    <a:pos x="25" y="14"/>
                  </a:cxn>
                  <a:cxn ang="0">
                    <a:pos x="19" y="12"/>
                  </a:cxn>
                  <a:cxn ang="0">
                    <a:pos x="14" y="10"/>
                  </a:cxn>
                  <a:cxn ang="0">
                    <a:pos x="8" y="6"/>
                  </a:cxn>
                  <a:cxn ang="0">
                    <a:pos x="4" y="0"/>
                  </a:cxn>
                  <a:cxn ang="0">
                    <a:pos x="2" y="0"/>
                  </a:cxn>
                  <a:cxn ang="0">
                    <a:pos x="0" y="0"/>
                  </a:cxn>
                </a:cxnLst>
                <a:rect l="0" t="0" r="r" b="b"/>
                <a:pathLst>
                  <a:path w="27" h="17">
                    <a:moveTo>
                      <a:pt x="0" y="0"/>
                    </a:moveTo>
                    <a:lnTo>
                      <a:pt x="4" y="8"/>
                    </a:lnTo>
                    <a:lnTo>
                      <a:pt x="12" y="12"/>
                    </a:lnTo>
                    <a:lnTo>
                      <a:pt x="17" y="15"/>
                    </a:lnTo>
                    <a:lnTo>
                      <a:pt x="27" y="17"/>
                    </a:lnTo>
                    <a:lnTo>
                      <a:pt x="27" y="15"/>
                    </a:lnTo>
                    <a:lnTo>
                      <a:pt x="25" y="15"/>
                    </a:lnTo>
                    <a:lnTo>
                      <a:pt x="25" y="15"/>
                    </a:lnTo>
                    <a:lnTo>
                      <a:pt x="25" y="14"/>
                    </a:lnTo>
                    <a:lnTo>
                      <a:pt x="25" y="14"/>
                    </a:lnTo>
                    <a:lnTo>
                      <a:pt x="25" y="14"/>
                    </a:lnTo>
                    <a:lnTo>
                      <a:pt x="19" y="12"/>
                    </a:lnTo>
                    <a:lnTo>
                      <a:pt x="14" y="10"/>
                    </a:lnTo>
                    <a:lnTo>
                      <a:pt x="8" y="6"/>
                    </a:lnTo>
                    <a:lnTo>
                      <a:pt x="4" y="0"/>
                    </a:lnTo>
                    <a:lnTo>
                      <a:pt x="2" y="0"/>
                    </a:lnTo>
                    <a:lnTo>
                      <a:pt x="0" y="0"/>
                    </a:lnTo>
                    <a:close/>
                  </a:path>
                </a:pathLst>
              </a:custGeom>
              <a:solidFill>
                <a:srgbClr val="F7C9B9"/>
              </a:solidFill>
              <a:ln w="9525">
                <a:noFill/>
                <a:round/>
                <a:headEnd/>
                <a:tailEnd/>
              </a:ln>
            </p:spPr>
            <p:txBody>
              <a:bodyPr/>
              <a:lstStyle/>
              <a:p>
                <a:endParaRPr lang="en-US"/>
              </a:p>
            </p:txBody>
          </p:sp>
          <p:sp>
            <p:nvSpPr>
              <p:cNvPr id="179714" name="Freeform 514"/>
              <p:cNvSpPr>
                <a:spLocks/>
              </p:cNvSpPr>
              <p:nvPr/>
            </p:nvSpPr>
            <p:spPr bwMode="auto">
              <a:xfrm>
                <a:off x="1517" y="1599"/>
                <a:ext cx="23" cy="15"/>
              </a:xfrm>
              <a:custGeom>
                <a:avLst/>
                <a:gdLst/>
                <a:ahLst/>
                <a:cxnLst>
                  <a:cxn ang="0">
                    <a:pos x="0" y="0"/>
                  </a:cxn>
                  <a:cxn ang="0">
                    <a:pos x="4" y="6"/>
                  </a:cxn>
                  <a:cxn ang="0">
                    <a:pos x="10" y="10"/>
                  </a:cxn>
                  <a:cxn ang="0">
                    <a:pos x="17" y="14"/>
                  </a:cxn>
                  <a:cxn ang="0">
                    <a:pos x="23" y="15"/>
                  </a:cxn>
                  <a:cxn ang="0">
                    <a:pos x="23" y="14"/>
                  </a:cxn>
                  <a:cxn ang="0">
                    <a:pos x="23" y="14"/>
                  </a:cxn>
                  <a:cxn ang="0">
                    <a:pos x="21" y="12"/>
                  </a:cxn>
                  <a:cxn ang="0">
                    <a:pos x="21" y="12"/>
                  </a:cxn>
                  <a:cxn ang="0">
                    <a:pos x="12" y="8"/>
                  </a:cxn>
                  <a:cxn ang="0">
                    <a:pos x="6" y="0"/>
                  </a:cxn>
                  <a:cxn ang="0">
                    <a:pos x="4" y="0"/>
                  </a:cxn>
                  <a:cxn ang="0">
                    <a:pos x="4" y="0"/>
                  </a:cxn>
                  <a:cxn ang="0">
                    <a:pos x="2" y="0"/>
                  </a:cxn>
                  <a:cxn ang="0">
                    <a:pos x="0" y="0"/>
                  </a:cxn>
                </a:cxnLst>
                <a:rect l="0" t="0" r="r" b="b"/>
                <a:pathLst>
                  <a:path w="23" h="15">
                    <a:moveTo>
                      <a:pt x="0" y="0"/>
                    </a:moveTo>
                    <a:lnTo>
                      <a:pt x="4" y="6"/>
                    </a:lnTo>
                    <a:lnTo>
                      <a:pt x="10" y="10"/>
                    </a:lnTo>
                    <a:lnTo>
                      <a:pt x="17" y="14"/>
                    </a:lnTo>
                    <a:lnTo>
                      <a:pt x="23" y="15"/>
                    </a:lnTo>
                    <a:lnTo>
                      <a:pt x="23" y="14"/>
                    </a:lnTo>
                    <a:lnTo>
                      <a:pt x="23" y="14"/>
                    </a:lnTo>
                    <a:lnTo>
                      <a:pt x="21" y="12"/>
                    </a:lnTo>
                    <a:lnTo>
                      <a:pt x="21" y="12"/>
                    </a:lnTo>
                    <a:lnTo>
                      <a:pt x="12" y="8"/>
                    </a:lnTo>
                    <a:lnTo>
                      <a:pt x="6" y="0"/>
                    </a:lnTo>
                    <a:lnTo>
                      <a:pt x="4" y="0"/>
                    </a:lnTo>
                    <a:lnTo>
                      <a:pt x="4" y="0"/>
                    </a:lnTo>
                    <a:lnTo>
                      <a:pt x="2" y="0"/>
                    </a:lnTo>
                    <a:lnTo>
                      <a:pt x="0" y="0"/>
                    </a:lnTo>
                    <a:close/>
                  </a:path>
                </a:pathLst>
              </a:custGeom>
              <a:solidFill>
                <a:srgbClr val="F8CBBC"/>
              </a:solidFill>
              <a:ln w="9525">
                <a:noFill/>
                <a:round/>
                <a:headEnd/>
                <a:tailEnd/>
              </a:ln>
            </p:spPr>
            <p:txBody>
              <a:bodyPr/>
              <a:lstStyle/>
              <a:p>
                <a:endParaRPr lang="en-US"/>
              </a:p>
            </p:txBody>
          </p:sp>
          <p:sp>
            <p:nvSpPr>
              <p:cNvPr id="179715" name="Freeform 515"/>
              <p:cNvSpPr>
                <a:spLocks/>
              </p:cNvSpPr>
              <p:nvPr/>
            </p:nvSpPr>
            <p:spPr bwMode="auto">
              <a:xfrm>
                <a:off x="1519" y="1599"/>
                <a:ext cx="21" cy="14"/>
              </a:xfrm>
              <a:custGeom>
                <a:avLst/>
                <a:gdLst/>
                <a:ahLst/>
                <a:cxnLst>
                  <a:cxn ang="0">
                    <a:pos x="0" y="0"/>
                  </a:cxn>
                  <a:cxn ang="0">
                    <a:pos x="4" y="6"/>
                  </a:cxn>
                  <a:cxn ang="0">
                    <a:pos x="10" y="10"/>
                  </a:cxn>
                  <a:cxn ang="0">
                    <a:pos x="15" y="12"/>
                  </a:cxn>
                  <a:cxn ang="0">
                    <a:pos x="21" y="14"/>
                  </a:cxn>
                  <a:cxn ang="0">
                    <a:pos x="19" y="12"/>
                  </a:cxn>
                  <a:cxn ang="0">
                    <a:pos x="17" y="8"/>
                  </a:cxn>
                  <a:cxn ang="0">
                    <a:pos x="12" y="6"/>
                  </a:cxn>
                  <a:cxn ang="0">
                    <a:pos x="8" y="2"/>
                  </a:cxn>
                  <a:cxn ang="0">
                    <a:pos x="4" y="2"/>
                  </a:cxn>
                  <a:cxn ang="0">
                    <a:pos x="2" y="0"/>
                  </a:cxn>
                  <a:cxn ang="0">
                    <a:pos x="0" y="0"/>
                  </a:cxn>
                  <a:cxn ang="0">
                    <a:pos x="0" y="0"/>
                  </a:cxn>
                </a:cxnLst>
                <a:rect l="0" t="0" r="r" b="b"/>
                <a:pathLst>
                  <a:path w="21" h="14">
                    <a:moveTo>
                      <a:pt x="0" y="0"/>
                    </a:moveTo>
                    <a:lnTo>
                      <a:pt x="4" y="6"/>
                    </a:lnTo>
                    <a:lnTo>
                      <a:pt x="10" y="10"/>
                    </a:lnTo>
                    <a:lnTo>
                      <a:pt x="15" y="12"/>
                    </a:lnTo>
                    <a:lnTo>
                      <a:pt x="21" y="14"/>
                    </a:lnTo>
                    <a:lnTo>
                      <a:pt x="19" y="12"/>
                    </a:lnTo>
                    <a:lnTo>
                      <a:pt x="17" y="8"/>
                    </a:lnTo>
                    <a:lnTo>
                      <a:pt x="12" y="6"/>
                    </a:lnTo>
                    <a:lnTo>
                      <a:pt x="8" y="2"/>
                    </a:lnTo>
                    <a:lnTo>
                      <a:pt x="4" y="2"/>
                    </a:lnTo>
                    <a:lnTo>
                      <a:pt x="2" y="0"/>
                    </a:lnTo>
                    <a:lnTo>
                      <a:pt x="0" y="0"/>
                    </a:lnTo>
                    <a:lnTo>
                      <a:pt x="0" y="0"/>
                    </a:lnTo>
                    <a:close/>
                  </a:path>
                </a:pathLst>
              </a:custGeom>
              <a:solidFill>
                <a:srgbClr val="F8CEBF"/>
              </a:solidFill>
              <a:ln w="9525">
                <a:noFill/>
                <a:round/>
                <a:headEnd/>
                <a:tailEnd/>
              </a:ln>
            </p:spPr>
            <p:txBody>
              <a:bodyPr/>
              <a:lstStyle/>
              <a:p>
                <a:endParaRPr lang="en-US"/>
              </a:p>
            </p:txBody>
          </p:sp>
          <p:sp>
            <p:nvSpPr>
              <p:cNvPr id="179716" name="Freeform 516"/>
              <p:cNvSpPr>
                <a:spLocks/>
              </p:cNvSpPr>
              <p:nvPr/>
            </p:nvSpPr>
            <p:spPr bwMode="auto">
              <a:xfrm>
                <a:off x="1523" y="1599"/>
                <a:ext cx="15" cy="12"/>
              </a:xfrm>
              <a:custGeom>
                <a:avLst/>
                <a:gdLst/>
                <a:ahLst/>
                <a:cxnLst>
                  <a:cxn ang="0">
                    <a:pos x="0" y="0"/>
                  </a:cxn>
                  <a:cxn ang="0">
                    <a:pos x="6" y="8"/>
                  </a:cxn>
                  <a:cxn ang="0">
                    <a:pos x="15" y="12"/>
                  </a:cxn>
                  <a:cxn ang="0">
                    <a:pos x="11" y="8"/>
                  </a:cxn>
                  <a:cxn ang="0">
                    <a:pos x="8" y="4"/>
                  </a:cxn>
                  <a:cxn ang="0">
                    <a:pos x="4" y="2"/>
                  </a:cxn>
                  <a:cxn ang="0">
                    <a:pos x="0" y="0"/>
                  </a:cxn>
                </a:cxnLst>
                <a:rect l="0" t="0" r="r" b="b"/>
                <a:pathLst>
                  <a:path w="15" h="12">
                    <a:moveTo>
                      <a:pt x="0" y="0"/>
                    </a:moveTo>
                    <a:lnTo>
                      <a:pt x="6" y="8"/>
                    </a:lnTo>
                    <a:lnTo>
                      <a:pt x="15" y="12"/>
                    </a:lnTo>
                    <a:lnTo>
                      <a:pt x="11" y="8"/>
                    </a:lnTo>
                    <a:lnTo>
                      <a:pt x="8" y="4"/>
                    </a:lnTo>
                    <a:lnTo>
                      <a:pt x="4" y="2"/>
                    </a:lnTo>
                    <a:lnTo>
                      <a:pt x="0" y="0"/>
                    </a:lnTo>
                    <a:close/>
                  </a:path>
                </a:pathLst>
              </a:custGeom>
              <a:solidFill>
                <a:srgbClr val="F9D0C2"/>
              </a:solidFill>
              <a:ln w="9525">
                <a:noFill/>
                <a:round/>
                <a:headEnd/>
                <a:tailEnd/>
              </a:ln>
            </p:spPr>
            <p:txBody>
              <a:bodyPr/>
              <a:lstStyle/>
              <a:p>
                <a:endParaRPr lang="en-US"/>
              </a:p>
            </p:txBody>
          </p:sp>
          <p:sp>
            <p:nvSpPr>
              <p:cNvPr id="179717" name="Freeform 517"/>
              <p:cNvSpPr>
                <a:spLocks/>
              </p:cNvSpPr>
              <p:nvPr/>
            </p:nvSpPr>
            <p:spPr bwMode="auto">
              <a:xfrm>
                <a:off x="1527" y="1601"/>
                <a:ext cx="9" cy="6"/>
              </a:xfrm>
              <a:custGeom>
                <a:avLst/>
                <a:gdLst/>
                <a:ahLst/>
                <a:cxnLst>
                  <a:cxn ang="0">
                    <a:pos x="0" y="0"/>
                  </a:cxn>
                  <a:cxn ang="0">
                    <a:pos x="4" y="4"/>
                  </a:cxn>
                  <a:cxn ang="0">
                    <a:pos x="9" y="6"/>
                  </a:cxn>
                  <a:cxn ang="0">
                    <a:pos x="7" y="4"/>
                  </a:cxn>
                  <a:cxn ang="0">
                    <a:pos x="4" y="2"/>
                  </a:cxn>
                  <a:cxn ang="0">
                    <a:pos x="2" y="2"/>
                  </a:cxn>
                  <a:cxn ang="0">
                    <a:pos x="0" y="0"/>
                  </a:cxn>
                </a:cxnLst>
                <a:rect l="0" t="0" r="r" b="b"/>
                <a:pathLst>
                  <a:path w="9" h="6">
                    <a:moveTo>
                      <a:pt x="0" y="0"/>
                    </a:moveTo>
                    <a:lnTo>
                      <a:pt x="4" y="4"/>
                    </a:lnTo>
                    <a:lnTo>
                      <a:pt x="9" y="6"/>
                    </a:lnTo>
                    <a:lnTo>
                      <a:pt x="7" y="4"/>
                    </a:lnTo>
                    <a:lnTo>
                      <a:pt x="4" y="2"/>
                    </a:lnTo>
                    <a:lnTo>
                      <a:pt x="2" y="2"/>
                    </a:lnTo>
                    <a:lnTo>
                      <a:pt x="0" y="0"/>
                    </a:lnTo>
                    <a:close/>
                  </a:path>
                </a:pathLst>
              </a:custGeom>
              <a:solidFill>
                <a:srgbClr val="F9D3C5"/>
              </a:solidFill>
              <a:ln w="9525">
                <a:noFill/>
                <a:round/>
                <a:headEnd/>
                <a:tailEnd/>
              </a:ln>
            </p:spPr>
            <p:txBody>
              <a:bodyPr/>
              <a:lstStyle/>
              <a:p>
                <a:endParaRPr lang="en-US"/>
              </a:p>
            </p:txBody>
          </p:sp>
          <p:sp>
            <p:nvSpPr>
              <p:cNvPr id="179718" name="Freeform 518"/>
              <p:cNvSpPr>
                <a:spLocks/>
              </p:cNvSpPr>
              <p:nvPr/>
            </p:nvSpPr>
            <p:spPr bwMode="auto">
              <a:xfrm>
                <a:off x="1360" y="1582"/>
                <a:ext cx="531" cy="457"/>
              </a:xfrm>
              <a:custGeom>
                <a:avLst/>
                <a:gdLst/>
                <a:ahLst/>
                <a:cxnLst>
                  <a:cxn ang="0">
                    <a:pos x="410" y="226"/>
                  </a:cxn>
                  <a:cxn ang="0">
                    <a:pos x="404" y="230"/>
                  </a:cxn>
                  <a:cxn ang="0">
                    <a:pos x="411" y="247"/>
                  </a:cxn>
                  <a:cxn ang="0">
                    <a:pos x="411" y="256"/>
                  </a:cxn>
                  <a:cxn ang="0">
                    <a:pos x="372" y="209"/>
                  </a:cxn>
                  <a:cxn ang="0">
                    <a:pos x="332" y="156"/>
                  </a:cxn>
                  <a:cxn ang="0">
                    <a:pos x="284" y="106"/>
                  </a:cxn>
                  <a:cxn ang="0">
                    <a:pos x="220" y="68"/>
                  </a:cxn>
                  <a:cxn ang="0">
                    <a:pos x="152" y="38"/>
                  </a:cxn>
                  <a:cxn ang="0">
                    <a:pos x="102" y="19"/>
                  </a:cxn>
                  <a:cxn ang="0">
                    <a:pos x="57" y="4"/>
                  </a:cxn>
                  <a:cxn ang="0">
                    <a:pos x="17" y="0"/>
                  </a:cxn>
                  <a:cxn ang="0">
                    <a:pos x="2" y="10"/>
                  </a:cxn>
                  <a:cxn ang="0">
                    <a:pos x="0" y="34"/>
                  </a:cxn>
                  <a:cxn ang="0">
                    <a:pos x="21" y="74"/>
                  </a:cxn>
                  <a:cxn ang="0">
                    <a:pos x="66" y="106"/>
                  </a:cxn>
                  <a:cxn ang="0">
                    <a:pos x="116" y="135"/>
                  </a:cxn>
                  <a:cxn ang="0">
                    <a:pos x="157" y="161"/>
                  </a:cxn>
                  <a:cxn ang="0">
                    <a:pos x="172" y="180"/>
                  </a:cxn>
                  <a:cxn ang="0">
                    <a:pos x="163" y="197"/>
                  </a:cxn>
                  <a:cxn ang="0">
                    <a:pos x="129" y="243"/>
                  </a:cxn>
                  <a:cxn ang="0">
                    <a:pos x="112" y="279"/>
                  </a:cxn>
                  <a:cxn ang="0">
                    <a:pos x="112" y="323"/>
                  </a:cxn>
                  <a:cxn ang="0">
                    <a:pos x="125" y="349"/>
                  </a:cxn>
                  <a:cxn ang="0">
                    <a:pos x="146" y="362"/>
                  </a:cxn>
                  <a:cxn ang="0">
                    <a:pos x="144" y="387"/>
                  </a:cxn>
                  <a:cxn ang="0">
                    <a:pos x="152" y="410"/>
                  </a:cxn>
                  <a:cxn ang="0">
                    <a:pos x="186" y="442"/>
                  </a:cxn>
                  <a:cxn ang="0">
                    <a:pos x="218" y="455"/>
                  </a:cxn>
                  <a:cxn ang="0">
                    <a:pos x="256" y="457"/>
                  </a:cxn>
                  <a:cxn ang="0">
                    <a:pos x="286" y="451"/>
                  </a:cxn>
                  <a:cxn ang="0">
                    <a:pos x="307" y="434"/>
                  </a:cxn>
                  <a:cxn ang="0">
                    <a:pos x="341" y="438"/>
                  </a:cxn>
                  <a:cxn ang="0">
                    <a:pos x="375" y="444"/>
                  </a:cxn>
                  <a:cxn ang="0">
                    <a:pos x="417" y="434"/>
                  </a:cxn>
                  <a:cxn ang="0">
                    <a:pos x="461" y="421"/>
                  </a:cxn>
                  <a:cxn ang="0">
                    <a:pos x="512" y="421"/>
                  </a:cxn>
                  <a:cxn ang="0">
                    <a:pos x="527" y="425"/>
                  </a:cxn>
                  <a:cxn ang="0">
                    <a:pos x="531" y="421"/>
                  </a:cxn>
                  <a:cxn ang="0">
                    <a:pos x="527" y="376"/>
                  </a:cxn>
                  <a:cxn ang="0">
                    <a:pos x="514" y="338"/>
                  </a:cxn>
                  <a:cxn ang="0">
                    <a:pos x="489" y="298"/>
                  </a:cxn>
                  <a:cxn ang="0">
                    <a:pos x="446" y="249"/>
                  </a:cxn>
                </a:cxnLst>
                <a:rect l="0" t="0" r="r" b="b"/>
                <a:pathLst>
                  <a:path w="531" h="457">
                    <a:moveTo>
                      <a:pt x="417" y="228"/>
                    </a:moveTo>
                    <a:lnTo>
                      <a:pt x="413" y="226"/>
                    </a:lnTo>
                    <a:lnTo>
                      <a:pt x="410" y="226"/>
                    </a:lnTo>
                    <a:lnTo>
                      <a:pt x="406" y="228"/>
                    </a:lnTo>
                    <a:lnTo>
                      <a:pt x="406" y="228"/>
                    </a:lnTo>
                    <a:lnTo>
                      <a:pt x="404" y="230"/>
                    </a:lnTo>
                    <a:lnTo>
                      <a:pt x="404" y="232"/>
                    </a:lnTo>
                    <a:lnTo>
                      <a:pt x="406" y="239"/>
                    </a:lnTo>
                    <a:lnTo>
                      <a:pt x="411" y="247"/>
                    </a:lnTo>
                    <a:lnTo>
                      <a:pt x="423" y="260"/>
                    </a:lnTo>
                    <a:lnTo>
                      <a:pt x="423" y="266"/>
                    </a:lnTo>
                    <a:lnTo>
                      <a:pt x="411" y="256"/>
                    </a:lnTo>
                    <a:lnTo>
                      <a:pt x="387" y="224"/>
                    </a:lnTo>
                    <a:lnTo>
                      <a:pt x="379" y="216"/>
                    </a:lnTo>
                    <a:lnTo>
                      <a:pt x="372" y="209"/>
                    </a:lnTo>
                    <a:lnTo>
                      <a:pt x="358" y="190"/>
                    </a:lnTo>
                    <a:lnTo>
                      <a:pt x="345" y="173"/>
                    </a:lnTo>
                    <a:lnTo>
                      <a:pt x="332" y="156"/>
                    </a:lnTo>
                    <a:lnTo>
                      <a:pt x="319" y="139"/>
                    </a:lnTo>
                    <a:lnTo>
                      <a:pt x="303" y="122"/>
                    </a:lnTo>
                    <a:lnTo>
                      <a:pt x="284" y="106"/>
                    </a:lnTo>
                    <a:lnTo>
                      <a:pt x="264" y="93"/>
                    </a:lnTo>
                    <a:lnTo>
                      <a:pt x="243" y="80"/>
                    </a:lnTo>
                    <a:lnTo>
                      <a:pt x="220" y="68"/>
                    </a:lnTo>
                    <a:lnTo>
                      <a:pt x="197" y="59"/>
                    </a:lnTo>
                    <a:lnTo>
                      <a:pt x="174" y="48"/>
                    </a:lnTo>
                    <a:lnTo>
                      <a:pt x="152" y="38"/>
                    </a:lnTo>
                    <a:lnTo>
                      <a:pt x="133" y="31"/>
                    </a:lnTo>
                    <a:lnTo>
                      <a:pt x="117" y="25"/>
                    </a:lnTo>
                    <a:lnTo>
                      <a:pt x="102" y="19"/>
                    </a:lnTo>
                    <a:lnTo>
                      <a:pt x="87" y="13"/>
                    </a:lnTo>
                    <a:lnTo>
                      <a:pt x="72" y="10"/>
                    </a:lnTo>
                    <a:lnTo>
                      <a:pt x="57" y="4"/>
                    </a:lnTo>
                    <a:lnTo>
                      <a:pt x="42" y="2"/>
                    </a:lnTo>
                    <a:lnTo>
                      <a:pt x="25" y="0"/>
                    </a:lnTo>
                    <a:lnTo>
                      <a:pt x="17" y="0"/>
                    </a:lnTo>
                    <a:lnTo>
                      <a:pt x="11" y="2"/>
                    </a:lnTo>
                    <a:lnTo>
                      <a:pt x="6" y="6"/>
                    </a:lnTo>
                    <a:lnTo>
                      <a:pt x="2" y="10"/>
                    </a:lnTo>
                    <a:lnTo>
                      <a:pt x="0" y="17"/>
                    </a:lnTo>
                    <a:lnTo>
                      <a:pt x="0" y="27"/>
                    </a:lnTo>
                    <a:lnTo>
                      <a:pt x="0" y="34"/>
                    </a:lnTo>
                    <a:lnTo>
                      <a:pt x="4" y="44"/>
                    </a:lnTo>
                    <a:lnTo>
                      <a:pt x="11" y="63"/>
                    </a:lnTo>
                    <a:lnTo>
                      <a:pt x="21" y="74"/>
                    </a:lnTo>
                    <a:lnTo>
                      <a:pt x="32" y="86"/>
                    </a:lnTo>
                    <a:lnTo>
                      <a:pt x="49" y="95"/>
                    </a:lnTo>
                    <a:lnTo>
                      <a:pt x="66" y="106"/>
                    </a:lnTo>
                    <a:lnTo>
                      <a:pt x="80" y="114"/>
                    </a:lnTo>
                    <a:lnTo>
                      <a:pt x="95" y="122"/>
                    </a:lnTo>
                    <a:lnTo>
                      <a:pt x="116" y="135"/>
                    </a:lnTo>
                    <a:lnTo>
                      <a:pt x="133" y="144"/>
                    </a:lnTo>
                    <a:lnTo>
                      <a:pt x="144" y="150"/>
                    </a:lnTo>
                    <a:lnTo>
                      <a:pt x="157" y="161"/>
                    </a:lnTo>
                    <a:lnTo>
                      <a:pt x="171" y="175"/>
                    </a:lnTo>
                    <a:lnTo>
                      <a:pt x="171" y="178"/>
                    </a:lnTo>
                    <a:lnTo>
                      <a:pt x="172" y="180"/>
                    </a:lnTo>
                    <a:lnTo>
                      <a:pt x="172" y="184"/>
                    </a:lnTo>
                    <a:lnTo>
                      <a:pt x="169" y="190"/>
                    </a:lnTo>
                    <a:lnTo>
                      <a:pt x="163" y="197"/>
                    </a:lnTo>
                    <a:lnTo>
                      <a:pt x="155" y="207"/>
                    </a:lnTo>
                    <a:lnTo>
                      <a:pt x="142" y="224"/>
                    </a:lnTo>
                    <a:lnTo>
                      <a:pt x="129" y="243"/>
                    </a:lnTo>
                    <a:lnTo>
                      <a:pt x="123" y="252"/>
                    </a:lnTo>
                    <a:lnTo>
                      <a:pt x="117" y="262"/>
                    </a:lnTo>
                    <a:lnTo>
                      <a:pt x="112" y="279"/>
                    </a:lnTo>
                    <a:lnTo>
                      <a:pt x="110" y="294"/>
                    </a:lnTo>
                    <a:lnTo>
                      <a:pt x="108" y="309"/>
                    </a:lnTo>
                    <a:lnTo>
                      <a:pt x="112" y="323"/>
                    </a:lnTo>
                    <a:lnTo>
                      <a:pt x="116" y="332"/>
                    </a:lnTo>
                    <a:lnTo>
                      <a:pt x="119" y="341"/>
                    </a:lnTo>
                    <a:lnTo>
                      <a:pt x="125" y="349"/>
                    </a:lnTo>
                    <a:lnTo>
                      <a:pt x="131" y="357"/>
                    </a:lnTo>
                    <a:lnTo>
                      <a:pt x="138" y="360"/>
                    </a:lnTo>
                    <a:lnTo>
                      <a:pt x="146" y="362"/>
                    </a:lnTo>
                    <a:lnTo>
                      <a:pt x="144" y="368"/>
                    </a:lnTo>
                    <a:lnTo>
                      <a:pt x="144" y="376"/>
                    </a:lnTo>
                    <a:lnTo>
                      <a:pt x="144" y="387"/>
                    </a:lnTo>
                    <a:lnTo>
                      <a:pt x="146" y="395"/>
                    </a:lnTo>
                    <a:lnTo>
                      <a:pt x="148" y="402"/>
                    </a:lnTo>
                    <a:lnTo>
                      <a:pt x="152" y="410"/>
                    </a:lnTo>
                    <a:lnTo>
                      <a:pt x="163" y="423"/>
                    </a:lnTo>
                    <a:lnTo>
                      <a:pt x="176" y="434"/>
                    </a:lnTo>
                    <a:lnTo>
                      <a:pt x="186" y="442"/>
                    </a:lnTo>
                    <a:lnTo>
                      <a:pt x="195" y="448"/>
                    </a:lnTo>
                    <a:lnTo>
                      <a:pt x="207" y="451"/>
                    </a:lnTo>
                    <a:lnTo>
                      <a:pt x="218" y="455"/>
                    </a:lnTo>
                    <a:lnTo>
                      <a:pt x="229" y="457"/>
                    </a:lnTo>
                    <a:lnTo>
                      <a:pt x="243" y="457"/>
                    </a:lnTo>
                    <a:lnTo>
                      <a:pt x="256" y="457"/>
                    </a:lnTo>
                    <a:lnTo>
                      <a:pt x="271" y="457"/>
                    </a:lnTo>
                    <a:lnTo>
                      <a:pt x="279" y="455"/>
                    </a:lnTo>
                    <a:lnTo>
                      <a:pt x="286" y="451"/>
                    </a:lnTo>
                    <a:lnTo>
                      <a:pt x="292" y="448"/>
                    </a:lnTo>
                    <a:lnTo>
                      <a:pt x="298" y="444"/>
                    </a:lnTo>
                    <a:lnTo>
                      <a:pt x="307" y="434"/>
                    </a:lnTo>
                    <a:lnTo>
                      <a:pt x="315" y="429"/>
                    </a:lnTo>
                    <a:lnTo>
                      <a:pt x="326" y="433"/>
                    </a:lnTo>
                    <a:lnTo>
                      <a:pt x="341" y="438"/>
                    </a:lnTo>
                    <a:lnTo>
                      <a:pt x="351" y="440"/>
                    </a:lnTo>
                    <a:lnTo>
                      <a:pt x="362" y="444"/>
                    </a:lnTo>
                    <a:lnTo>
                      <a:pt x="375" y="444"/>
                    </a:lnTo>
                    <a:lnTo>
                      <a:pt x="389" y="444"/>
                    </a:lnTo>
                    <a:lnTo>
                      <a:pt x="404" y="440"/>
                    </a:lnTo>
                    <a:lnTo>
                      <a:pt x="417" y="434"/>
                    </a:lnTo>
                    <a:lnTo>
                      <a:pt x="432" y="429"/>
                    </a:lnTo>
                    <a:lnTo>
                      <a:pt x="448" y="423"/>
                    </a:lnTo>
                    <a:lnTo>
                      <a:pt x="461" y="421"/>
                    </a:lnTo>
                    <a:lnTo>
                      <a:pt x="480" y="421"/>
                    </a:lnTo>
                    <a:lnTo>
                      <a:pt x="497" y="421"/>
                    </a:lnTo>
                    <a:lnTo>
                      <a:pt x="512" y="421"/>
                    </a:lnTo>
                    <a:lnTo>
                      <a:pt x="520" y="423"/>
                    </a:lnTo>
                    <a:lnTo>
                      <a:pt x="525" y="425"/>
                    </a:lnTo>
                    <a:lnTo>
                      <a:pt x="527" y="425"/>
                    </a:lnTo>
                    <a:lnTo>
                      <a:pt x="529" y="425"/>
                    </a:lnTo>
                    <a:lnTo>
                      <a:pt x="529" y="423"/>
                    </a:lnTo>
                    <a:lnTo>
                      <a:pt x="531" y="421"/>
                    </a:lnTo>
                    <a:lnTo>
                      <a:pt x="531" y="406"/>
                    </a:lnTo>
                    <a:lnTo>
                      <a:pt x="529" y="391"/>
                    </a:lnTo>
                    <a:lnTo>
                      <a:pt x="527" y="376"/>
                    </a:lnTo>
                    <a:lnTo>
                      <a:pt x="523" y="362"/>
                    </a:lnTo>
                    <a:lnTo>
                      <a:pt x="520" y="349"/>
                    </a:lnTo>
                    <a:lnTo>
                      <a:pt x="514" y="338"/>
                    </a:lnTo>
                    <a:lnTo>
                      <a:pt x="508" y="324"/>
                    </a:lnTo>
                    <a:lnTo>
                      <a:pt x="501" y="315"/>
                    </a:lnTo>
                    <a:lnTo>
                      <a:pt x="489" y="298"/>
                    </a:lnTo>
                    <a:lnTo>
                      <a:pt x="476" y="281"/>
                    </a:lnTo>
                    <a:lnTo>
                      <a:pt x="461" y="264"/>
                    </a:lnTo>
                    <a:lnTo>
                      <a:pt x="446" y="249"/>
                    </a:lnTo>
                    <a:lnTo>
                      <a:pt x="432" y="237"/>
                    </a:lnTo>
                    <a:lnTo>
                      <a:pt x="417" y="228"/>
                    </a:lnTo>
                    <a:close/>
                  </a:path>
                </a:pathLst>
              </a:custGeom>
              <a:solidFill>
                <a:srgbClr val="1F1A17"/>
              </a:solidFill>
              <a:ln w="9525">
                <a:noFill/>
                <a:round/>
                <a:headEnd/>
                <a:tailEnd/>
              </a:ln>
            </p:spPr>
            <p:txBody>
              <a:bodyPr/>
              <a:lstStyle/>
              <a:p>
                <a:endParaRPr lang="en-US"/>
              </a:p>
            </p:txBody>
          </p:sp>
          <p:sp>
            <p:nvSpPr>
              <p:cNvPr id="179719" name="Freeform 519"/>
              <p:cNvSpPr>
                <a:spLocks/>
              </p:cNvSpPr>
              <p:nvPr/>
            </p:nvSpPr>
            <p:spPr bwMode="auto">
              <a:xfrm>
                <a:off x="1369" y="1594"/>
                <a:ext cx="514" cy="436"/>
              </a:xfrm>
              <a:custGeom>
                <a:avLst/>
                <a:gdLst/>
                <a:ahLst/>
                <a:cxnLst>
                  <a:cxn ang="0">
                    <a:pos x="399" y="221"/>
                  </a:cxn>
                  <a:cxn ang="0">
                    <a:pos x="406" y="235"/>
                  </a:cxn>
                  <a:cxn ang="0">
                    <a:pos x="418" y="254"/>
                  </a:cxn>
                  <a:cxn ang="0">
                    <a:pos x="406" y="254"/>
                  </a:cxn>
                  <a:cxn ang="0">
                    <a:pos x="370" y="218"/>
                  </a:cxn>
                  <a:cxn ang="0">
                    <a:pos x="332" y="172"/>
                  </a:cxn>
                  <a:cxn ang="0">
                    <a:pos x="264" y="102"/>
                  </a:cxn>
                  <a:cxn ang="0">
                    <a:pos x="190" y="58"/>
                  </a:cxn>
                  <a:cxn ang="0">
                    <a:pos x="86" y="15"/>
                  </a:cxn>
                  <a:cxn ang="0">
                    <a:pos x="19" y="0"/>
                  </a:cxn>
                  <a:cxn ang="0">
                    <a:pos x="4" y="9"/>
                  </a:cxn>
                  <a:cxn ang="0">
                    <a:pos x="2" y="28"/>
                  </a:cxn>
                  <a:cxn ang="0">
                    <a:pos x="12" y="47"/>
                  </a:cxn>
                  <a:cxn ang="0">
                    <a:pos x="46" y="79"/>
                  </a:cxn>
                  <a:cxn ang="0">
                    <a:pos x="89" y="102"/>
                  </a:cxn>
                  <a:cxn ang="0">
                    <a:pos x="139" y="130"/>
                  </a:cxn>
                  <a:cxn ang="0">
                    <a:pos x="171" y="163"/>
                  </a:cxn>
                  <a:cxn ang="0">
                    <a:pos x="171" y="157"/>
                  </a:cxn>
                  <a:cxn ang="0">
                    <a:pos x="179" y="130"/>
                  </a:cxn>
                  <a:cxn ang="0">
                    <a:pos x="175" y="163"/>
                  </a:cxn>
                  <a:cxn ang="0">
                    <a:pos x="154" y="201"/>
                  </a:cxn>
                  <a:cxn ang="0">
                    <a:pos x="122" y="250"/>
                  </a:cxn>
                  <a:cxn ang="0">
                    <a:pos x="112" y="282"/>
                  </a:cxn>
                  <a:cxn ang="0">
                    <a:pos x="116" y="320"/>
                  </a:cxn>
                  <a:cxn ang="0">
                    <a:pos x="129" y="337"/>
                  </a:cxn>
                  <a:cxn ang="0">
                    <a:pos x="145" y="326"/>
                  </a:cxn>
                  <a:cxn ang="0">
                    <a:pos x="171" y="282"/>
                  </a:cxn>
                  <a:cxn ang="0">
                    <a:pos x="184" y="235"/>
                  </a:cxn>
                  <a:cxn ang="0">
                    <a:pos x="188" y="242"/>
                  </a:cxn>
                  <a:cxn ang="0">
                    <a:pos x="188" y="263"/>
                  </a:cxn>
                  <a:cxn ang="0">
                    <a:pos x="184" y="273"/>
                  </a:cxn>
                  <a:cxn ang="0">
                    <a:pos x="175" y="299"/>
                  </a:cxn>
                  <a:cxn ang="0">
                    <a:pos x="150" y="345"/>
                  </a:cxn>
                  <a:cxn ang="0">
                    <a:pos x="148" y="375"/>
                  </a:cxn>
                  <a:cxn ang="0">
                    <a:pos x="163" y="403"/>
                  </a:cxn>
                  <a:cxn ang="0">
                    <a:pos x="196" y="426"/>
                  </a:cxn>
                  <a:cxn ang="0">
                    <a:pos x="234" y="436"/>
                  </a:cxn>
                  <a:cxn ang="0">
                    <a:pos x="268" y="428"/>
                  </a:cxn>
                  <a:cxn ang="0">
                    <a:pos x="283" y="417"/>
                  </a:cxn>
                  <a:cxn ang="0">
                    <a:pos x="285" y="405"/>
                  </a:cxn>
                  <a:cxn ang="0">
                    <a:pos x="270" y="396"/>
                  </a:cxn>
                  <a:cxn ang="0">
                    <a:pos x="264" y="392"/>
                  </a:cxn>
                  <a:cxn ang="0">
                    <a:pos x="251" y="396"/>
                  </a:cxn>
                  <a:cxn ang="0">
                    <a:pos x="236" y="396"/>
                  </a:cxn>
                  <a:cxn ang="0">
                    <a:pos x="255" y="381"/>
                  </a:cxn>
                  <a:cxn ang="0">
                    <a:pos x="241" y="360"/>
                  </a:cxn>
                  <a:cxn ang="0">
                    <a:pos x="232" y="335"/>
                  </a:cxn>
                  <a:cxn ang="0">
                    <a:pos x="251" y="358"/>
                  </a:cxn>
                  <a:cxn ang="0">
                    <a:pos x="272" y="379"/>
                  </a:cxn>
                  <a:cxn ang="0">
                    <a:pos x="323" y="413"/>
                  </a:cxn>
                  <a:cxn ang="0">
                    <a:pos x="363" y="421"/>
                  </a:cxn>
                  <a:cxn ang="0">
                    <a:pos x="410" y="411"/>
                  </a:cxn>
                  <a:cxn ang="0">
                    <a:pos x="458" y="400"/>
                  </a:cxn>
                  <a:cxn ang="0">
                    <a:pos x="509" y="403"/>
                  </a:cxn>
                  <a:cxn ang="0">
                    <a:pos x="513" y="381"/>
                  </a:cxn>
                  <a:cxn ang="0">
                    <a:pos x="499" y="333"/>
                  </a:cxn>
                  <a:cxn ang="0">
                    <a:pos x="473" y="290"/>
                  </a:cxn>
                  <a:cxn ang="0">
                    <a:pos x="454" y="265"/>
                  </a:cxn>
                  <a:cxn ang="0">
                    <a:pos x="423" y="235"/>
                  </a:cxn>
                </a:cxnLst>
                <a:rect l="0" t="0" r="r" b="b"/>
                <a:pathLst>
                  <a:path w="514" h="436">
                    <a:moveTo>
                      <a:pt x="401" y="221"/>
                    </a:moveTo>
                    <a:lnTo>
                      <a:pt x="399" y="221"/>
                    </a:lnTo>
                    <a:lnTo>
                      <a:pt x="399" y="221"/>
                    </a:lnTo>
                    <a:lnTo>
                      <a:pt x="399" y="223"/>
                    </a:lnTo>
                    <a:lnTo>
                      <a:pt x="401" y="225"/>
                    </a:lnTo>
                    <a:lnTo>
                      <a:pt x="406" y="235"/>
                    </a:lnTo>
                    <a:lnTo>
                      <a:pt x="414" y="244"/>
                    </a:lnTo>
                    <a:lnTo>
                      <a:pt x="418" y="250"/>
                    </a:lnTo>
                    <a:lnTo>
                      <a:pt x="418" y="254"/>
                    </a:lnTo>
                    <a:lnTo>
                      <a:pt x="418" y="256"/>
                    </a:lnTo>
                    <a:lnTo>
                      <a:pt x="416" y="257"/>
                    </a:lnTo>
                    <a:lnTo>
                      <a:pt x="406" y="254"/>
                    </a:lnTo>
                    <a:lnTo>
                      <a:pt x="395" y="244"/>
                    </a:lnTo>
                    <a:lnTo>
                      <a:pt x="384" y="233"/>
                    </a:lnTo>
                    <a:lnTo>
                      <a:pt x="370" y="218"/>
                    </a:lnTo>
                    <a:lnTo>
                      <a:pt x="357" y="202"/>
                    </a:lnTo>
                    <a:lnTo>
                      <a:pt x="346" y="187"/>
                    </a:lnTo>
                    <a:lnTo>
                      <a:pt x="332" y="172"/>
                    </a:lnTo>
                    <a:lnTo>
                      <a:pt x="319" y="159"/>
                    </a:lnTo>
                    <a:lnTo>
                      <a:pt x="292" y="130"/>
                    </a:lnTo>
                    <a:lnTo>
                      <a:pt x="264" y="102"/>
                    </a:lnTo>
                    <a:lnTo>
                      <a:pt x="245" y="91"/>
                    </a:lnTo>
                    <a:lnTo>
                      <a:pt x="224" y="77"/>
                    </a:lnTo>
                    <a:lnTo>
                      <a:pt x="190" y="58"/>
                    </a:lnTo>
                    <a:lnTo>
                      <a:pt x="154" y="41"/>
                    </a:lnTo>
                    <a:lnTo>
                      <a:pt x="118" y="28"/>
                    </a:lnTo>
                    <a:lnTo>
                      <a:pt x="86" y="15"/>
                    </a:lnTo>
                    <a:lnTo>
                      <a:pt x="53" y="5"/>
                    </a:lnTo>
                    <a:lnTo>
                      <a:pt x="33" y="1"/>
                    </a:lnTo>
                    <a:lnTo>
                      <a:pt x="19" y="0"/>
                    </a:lnTo>
                    <a:lnTo>
                      <a:pt x="10" y="1"/>
                    </a:lnTo>
                    <a:lnTo>
                      <a:pt x="6" y="5"/>
                    </a:lnTo>
                    <a:lnTo>
                      <a:pt x="4" y="9"/>
                    </a:lnTo>
                    <a:lnTo>
                      <a:pt x="2" y="13"/>
                    </a:lnTo>
                    <a:lnTo>
                      <a:pt x="0" y="17"/>
                    </a:lnTo>
                    <a:lnTo>
                      <a:pt x="2" y="28"/>
                    </a:lnTo>
                    <a:lnTo>
                      <a:pt x="6" y="39"/>
                    </a:lnTo>
                    <a:lnTo>
                      <a:pt x="8" y="43"/>
                    </a:lnTo>
                    <a:lnTo>
                      <a:pt x="12" y="47"/>
                    </a:lnTo>
                    <a:lnTo>
                      <a:pt x="21" y="60"/>
                    </a:lnTo>
                    <a:lnTo>
                      <a:pt x="33" y="70"/>
                    </a:lnTo>
                    <a:lnTo>
                      <a:pt x="46" y="79"/>
                    </a:lnTo>
                    <a:lnTo>
                      <a:pt x="59" y="87"/>
                    </a:lnTo>
                    <a:lnTo>
                      <a:pt x="74" y="94"/>
                    </a:lnTo>
                    <a:lnTo>
                      <a:pt x="89" y="102"/>
                    </a:lnTo>
                    <a:lnTo>
                      <a:pt x="107" y="110"/>
                    </a:lnTo>
                    <a:lnTo>
                      <a:pt x="122" y="119"/>
                    </a:lnTo>
                    <a:lnTo>
                      <a:pt x="139" y="130"/>
                    </a:lnTo>
                    <a:lnTo>
                      <a:pt x="154" y="142"/>
                    </a:lnTo>
                    <a:lnTo>
                      <a:pt x="165" y="153"/>
                    </a:lnTo>
                    <a:lnTo>
                      <a:pt x="171" y="163"/>
                    </a:lnTo>
                    <a:lnTo>
                      <a:pt x="171" y="159"/>
                    </a:lnTo>
                    <a:lnTo>
                      <a:pt x="171" y="157"/>
                    </a:lnTo>
                    <a:lnTo>
                      <a:pt x="171" y="157"/>
                    </a:lnTo>
                    <a:lnTo>
                      <a:pt x="173" y="155"/>
                    </a:lnTo>
                    <a:lnTo>
                      <a:pt x="175" y="142"/>
                    </a:lnTo>
                    <a:lnTo>
                      <a:pt x="179" y="130"/>
                    </a:lnTo>
                    <a:lnTo>
                      <a:pt x="179" y="142"/>
                    </a:lnTo>
                    <a:lnTo>
                      <a:pt x="179" y="153"/>
                    </a:lnTo>
                    <a:lnTo>
                      <a:pt x="175" y="163"/>
                    </a:lnTo>
                    <a:lnTo>
                      <a:pt x="171" y="174"/>
                    </a:lnTo>
                    <a:lnTo>
                      <a:pt x="165" y="185"/>
                    </a:lnTo>
                    <a:lnTo>
                      <a:pt x="154" y="201"/>
                    </a:lnTo>
                    <a:lnTo>
                      <a:pt x="139" y="218"/>
                    </a:lnTo>
                    <a:lnTo>
                      <a:pt x="129" y="233"/>
                    </a:lnTo>
                    <a:lnTo>
                      <a:pt x="122" y="250"/>
                    </a:lnTo>
                    <a:lnTo>
                      <a:pt x="114" y="265"/>
                    </a:lnTo>
                    <a:lnTo>
                      <a:pt x="112" y="273"/>
                    </a:lnTo>
                    <a:lnTo>
                      <a:pt x="112" y="282"/>
                    </a:lnTo>
                    <a:lnTo>
                      <a:pt x="112" y="295"/>
                    </a:lnTo>
                    <a:lnTo>
                      <a:pt x="114" y="307"/>
                    </a:lnTo>
                    <a:lnTo>
                      <a:pt x="116" y="320"/>
                    </a:lnTo>
                    <a:lnTo>
                      <a:pt x="122" y="329"/>
                    </a:lnTo>
                    <a:lnTo>
                      <a:pt x="126" y="333"/>
                    </a:lnTo>
                    <a:lnTo>
                      <a:pt x="129" y="337"/>
                    </a:lnTo>
                    <a:lnTo>
                      <a:pt x="133" y="339"/>
                    </a:lnTo>
                    <a:lnTo>
                      <a:pt x="139" y="341"/>
                    </a:lnTo>
                    <a:lnTo>
                      <a:pt x="145" y="326"/>
                    </a:lnTo>
                    <a:lnTo>
                      <a:pt x="152" y="312"/>
                    </a:lnTo>
                    <a:lnTo>
                      <a:pt x="162" y="297"/>
                    </a:lnTo>
                    <a:lnTo>
                      <a:pt x="171" y="282"/>
                    </a:lnTo>
                    <a:lnTo>
                      <a:pt x="179" y="261"/>
                    </a:lnTo>
                    <a:lnTo>
                      <a:pt x="184" y="242"/>
                    </a:lnTo>
                    <a:lnTo>
                      <a:pt x="184" y="235"/>
                    </a:lnTo>
                    <a:lnTo>
                      <a:pt x="184" y="229"/>
                    </a:lnTo>
                    <a:lnTo>
                      <a:pt x="186" y="235"/>
                    </a:lnTo>
                    <a:lnTo>
                      <a:pt x="188" y="242"/>
                    </a:lnTo>
                    <a:lnTo>
                      <a:pt x="188" y="250"/>
                    </a:lnTo>
                    <a:lnTo>
                      <a:pt x="188" y="257"/>
                    </a:lnTo>
                    <a:lnTo>
                      <a:pt x="188" y="263"/>
                    </a:lnTo>
                    <a:lnTo>
                      <a:pt x="186" y="267"/>
                    </a:lnTo>
                    <a:lnTo>
                      <a:pt x="186" y="271"/>
                    </a:lnTo>
                    <a:lnTo>
                      <a:pt x="184" y="273"/>
                    </a:lnTo>
                    <a:lnTo>
                      <a:pt x="182" y="280"/>
                    </a:lnTo>
                    <a:lnTo>
                      <a:pt x="181" y="288"/>
                    </a:lnTo>
                    <a:lnTo>
                      <a:pt x="175" y="299"/>
                    </a:lnTo>
                    <a:lnTo>
                      <a:pt x="167" y="312"/>
                    </a:lnTo>
                    <a:lnTo>
                      <a:pt x="158" y="328"/>
                    </a:lnTo>
                    <a:lnTo>
                      <a:pt x="150" y="345"/>
                    </a:lnTo>
                    <a:lnTo>
                      <a:pt x="148" y="354"/>
                    </a:lnTo>
                    <a:lnTo>
                      <a:pt x="148" y="364"/>
                    </a:lnTo>
                    <a:lnTo>
                      <a:pt x="148" y="375"/>
                    </a:lnTo>
                    <a:lnTo>
                      <a:pt x="150" y="384"/>
                    </a:lnTo>
                    <a:lnTo>
                      <a:pt x="156" y="394"/>
                    </a:lnTo>
                    <a:lnTo>
                      <a:pt x="163" y="403"/>
                    </a:lnTo>
                    <a:lnTo>
                      <a:pt x="173" y="413"/>
                    </a:lnTo>
                    <a:lnTo>
                      <a:pt x="184" y="421"/>
                    </a:lnTo>
                    <a:lnTo>
                      <a:pt x="196" y="426"/>
                    </a:lnTo>
                    <a:lnTo>
                      <a:pt x="209" y="432"/>
                    </a:lnTo>
                    <a:lnTo>
                      <a:pt x="220" y="434"/>
                    </a:lnTo>
                    <a:lnTo>
                      <a:pt x="234" y="436"/>
                    </a:lnTo>
                    <a:lnTo>
                      <a:pt x="243" y="434"/>
                    </a:lnTo>
                    <a:lnTo>
                      <a:pt x="256" y="432"/>
                    </a:lnTo>
                    <a:lnTo>
                      <a:pt x="268" y="428"/>
                    </a:lnTo>
                    <a:lnTo>
                      <a:pt x="277" y="424"/>
                    </a:lnTo>
                    <a:lnTo>
                      <a:pt x="281" y="421"/>
                    </a:lnTo>
                    <a:lnTo>
                      <a:pt x="283" y="417"/>
                    </a:lnTo>
                    <a:lnTo>
                      <a:pt x="287" y="413"/>
                    </a:lnTo>
                    <a:lnTo>
                      <a:pt x="287" y="407"/>
                    </a:lnTo>
                    <a:lnTo>
                      <a:pt x="285" y="405"/>
                    </a:lnTo>
                    <a:lnTo>
                      <a:pt x="281" y="402"/>
                    </a:lnTo>
                    <a:lnTo>
                      <a:pt x="274" y="398"/>
                    </a:lnTo>
                    <a:lnTo>
                      <a:pt x="270" y="396"/>
                    </a:lnTo>
                    <a:lnTo>
                      <a:pt x="268" y="394"/>
                    </a:lnTo>
                    <a:lnTo>
                      <a:pt x="266" y="392"/>
                    </a:lnTo>
                    <a:lnTo>
                      <a:pt x="264" y="392"/>
                    </a:lnTo>
                    <a:lnTo>
                      <a:pt x="264" y="388"/>
                    </a:lnTo>
                    <a:lnTo>
                      <a:pt x="258" y="394"/>
                    </a:lnTo>
                    <a:lnTo>
                      <a:pt x="251" y="396"/>
                    </a:lnTo>
                    <a:lnTo>
                      <a:pt x="232" y="400"/>
                    </a:lnTo>
                    <a:lnTo>
                      <a:pt x="215" y="400"/>
                    </a:lnTo>
                    <a:lnTo>
                      <a:pt x="236" y="396"/>
                    </a:lnTo>
                    <a:lnTo>
                      <a:pt x="249" y="390"/>
                    </a:lnTo>
                    <a:lnTo>
                      <a:pt x="255" y="384"/>
                    </a:lnTo>
                    <a:lnTo>
                      <a:pt x="255" y="381"/>
                    </a:lnTo>
                    <a:lnTo>
                      <a:pt x="253" y="375"/>
                    </a:lnTo>
                    <a:lnTo>
                      <a:pt x="249" y="367"/>
                    </a:lnTo>
                    <a:lnTo>
                      <a:pt x="241" y="360"/>
                    </a:lnTo>
                    <a:lnTo>
                      <a:pt x="234" y="348"/>
                    </a:lnTo>
                    <a:lnTo>
                      <a:pt x="232" y="343"/>
                    </a:lnTo>
                    <a:lnTo>
                      <a:pt x="232" y="335"/>
                    </a:lnTo>
                    <a:lnTo>
                      <a:pt x="236" y="343"/>
                    </a:lnTo>
                    <a:lnTo>
                      <a:pt x="241" y="350"/>
                    </a:lnTo>
                    <a:lnTo>
                      <a:pt x="251" y="358"/>
                    </a:lnTo>
                    <a:lnTo>
                      <a:pt x="260" y="367"/>
                    </a:lnTo>
                    <a:lnTo>
                      <a:pt x="266" y="373"/>
                    </a:lnTo>
                    <a:lnTo>
                      <a:pt x="272" y="379"/>
                    </a:lnTo>
                    <a:lnTo>
                      <a:pt x="291" y="394"/>
                    </a:lnTo>
                    <a:lnTo>
                      <a:pt x="311" y="407"/>
                    </a:lnTo>
                    <a:lnTo>
                      <a:pt x="323" y="413"/>
                    </a:lnTo>
                    <a:lnTo>
                      <a:pt x="336" y="417"/>
                    </a:lnTo>
                    <a:lnTo>
                      <a:pt x="349" y="419"/>
                    </a:lnTo>
                    <a:lnTo>
                      <a:pt x="363" y="421"/>
                    </a:lnTo>
                    <a:lnTo>
                      <a:pt x="378" y="419"/>
                    </a:lnTo>
                    <a:lnTo>
                      <a:pt x="395" y="417"/>
                    </a:lnTo>
                    <a:lnTo>
                      <a:pt x="410" y="411"/>
                    </a:lnTo>
                    <a:lnTo>
                      <a:pt x="429" y="403"/>
                    </a:lnTo>
                    <a:lnTo>
                      <a:pt x="439" y="402"/>
                    </a:lnTo>
                    <a:lnTo>
                      <a:pt x="458" y="400"/>
                    </a:lnTo>
                    <a:lnTo>
                      <a:pt x="478" y="400"/>
                    </a:lnTo>
                    <a:lnTo>
                      <a:pt x="497" y="402"/>
                    </a:lnTo>
                    <a:lnTo>
                      <a:pt x="509" y="403"/>
                    </a:lnTo>
                    <a:lnTo>
                      <a:pt x="514" y="407"/>
                    </a:lnTo>
                    <a:lnTo>
                      <a:pt x="514" y="394"/>
                    </a:lnTo>
                    <a:lnTo>
                      <a:pt x="513" y="381"/>
                    </a:lnTo>
                    <a:lnTo>
                      <a:pt x="509" y="366"/>
                    </a:lnTo>
                    <a:lnTo>
                      <a:pt x="505" y="350"/>
                    </a:lnTo>
                    <a:lnTo>
                      <a:pt x="499" y="333"/>
                    </a:lnTo>
                    <a:lnTo>
                      <a:pt x="492" y="316"/>
                    </a:lnTo>
                    <a:lnTo>
                      <a:pt x="484" y="303"/>
                    </a:lnTo>
                    <a:lnTo>
                      <a:pt x="473" y="290"/>
                    </a:lnTo>
                    <a:lnTo>
                      <a:pt x="469" y="284"/>
                    </a:lnTo>
                    <a:lnTo>
                      <a:pt x="463" y="276"/>
                    </a:lnTo>
                    <a:lnTo>
                      <a:pt x="454" y="265"/>
                    </a:lnTo>
                    <a:lnTo>
                      <a:pt x="444" y="254"/>
                    </a:lnTo>
                    <a:lnTo>
                      <a:pt x="435" y="244"/>
                    </a:lnTo>
                    <a:lnTo>
                      <a:pt x="423" y="235"/>
                    </a:lnTo>
                    <a:lnTo>
                      <a:pt x="414" y="227"/>
                    </a:lnTo>
                    <a:lnTo>
                      <a:pt x="401" y="221"/>
                    </a:lnTo>
                    <a:close/>
                  </a:path>
                </a:pathLst>
              </a:custGeom>
              <a:solidFill>
                <a:srgbClr val="F2E3E2"/>
              </a:solidFill>
              <a:ln w="9525">
                <a:noFill/>
                <a:round/>
                <a:headEnd/>
                <a:tailEnd/>
              </a:ln>
            </p:spPr>
            <p:txBody>
              <a:bodyPr/>
              <a:lstStyle/>
              <a:p>
                <a:endParaRPr lang="en-US"/>
              </a:p>
            </p:txBody>
          </p:sp>
          <p:sp>
            <p:nvSpPr>
              <p:cNvPr id="179720" name="Freeform 520"/>
              <p:cNvSpPr>
                <a:spLocks/>
              </p:cNvSpPr>
              <p:nvPr/>
            </p:nvSpPr>
            <p:spPr bwMode="auto">
              <a:xfrm>
                <a:off x="1373" y="1666"/>
                <a:ext cx="159" cy="136"/>
              </a:xfrm>
              <a:custGeom>
                <a:avLst/>
                <a:gdLst/>
                <a:ahLst/>
                <a:cxnLst>
                  <a:cxn ang="0">
                    <a:pos x="17" y="0"/>
                  </a:cxn>
                  <a:cxn ang="0">
                    <a:pos x="10" y="15"/>
                  </a:cxn>
                  <a:cxn ang="0">
                    <a:pos x="4" y="38"/>
                  </a:cxn>
                  <a:cxn ang="0">
                    <a:pos x="0" y="62"/>
                  </a:cxn>
                  <a:cxn ang="0">
                    <a:pos x="0" y="89"/>
                  </a:cxn>
                  <a:cxn ang="0">
                    <a:pos x="2" y="108"/>
                  </a:cxn>
                  <a:cxn ang="0">
                    <a:pos x="8" y="123"/>
                  </a:cxn>
                  <a:cxn ang="0">
                    <a:pos x="12" y="129"/>
                  </a:cxn>
                  <a:cxn ang="0">
                    <a:pos x="17" y="132"/>
                  </a:cxn>
                  <a:cxn ang="0">
                    <a:pos x="23" y="136"/>
                  </a:cxn>
                  <a:cxn ang="0">
                    <a:pos x="30" y="136"/>
                  </a:cxn>
                  <a:cxn ang="0">
                    <a:pos x="36" y="136"/>
                  </a:cxn>
                  <a:cxn ang="0">
                    <a:pos x="42" y="134"/>
                  </a:cxn>
                  <a:cxn ang="0">
                    <a:pos x="46" y="132"/>
                  </a:cxn>
                  <a:cxn ang="0">
                    <a:pos x="51" y="129"/>
                  </a:cxn>
                  <a:cxn ang="0">
                    <a:pos x="61" y="119"/>
                  </a:cxn>
                  <a:cxn ang="0">
                    <a:pos x="70" y="110"/>
                  </a:cxn>
                  <a:cxn ang="0">
                    <a:pos x="78" y="98"/>
                  </a:cxn>
                  <a:cxn ang="0">
                    <a:pos x="85" y="89"/>
                  </a:cxn>
                  <a:cxn ang="0">
                    <a:pos x="93" y="83"/>
                  </a:cxn>
                  <a:cxn ang="0">
                    <a:pos x="99" y="81"/>
                  </a:cxn>
                  <a:cxn ang="0">
                    <a:pos x="110" y="81"/>
                  </a:cxn>
                  <a:cxn ang="0">
                    <a:pos x="118" y="85"/>
                  </a:cxn>
                  <a:cxn ang="0">
                    <a:pos x="123" y="89"/>
                  </a:cxn>
                  <a:cxn ang="0">
                    <a:pos x="129" y="94"/>
                  </a:cxn>
                  <a:cxn ang="0">
                    <a:pos x="131" y="102"/>
                  </a:cxn>
                  <a:cxn ang="0">
                    <a:pos x="133" y="110"/>
                  </a:cxn>
                  <a:cxn ang="0">
                    <a:pos x="135" y="121"/>
                  </a:cxn>
                  <a:cxn ang="0">
                    <a:pos x="135" y="130"/>
                  </a:cxn>
                  <a:cxn ang="0">
                    <a:pos x="139" y="129"/>
                  </a:cxn>
                  <a:cxn ang="0">
                    <a:pos x="141" y="125"/>
                  </a:cxn>
                  <a:cxn ang="0">
                    <a:pos x="146" y="117"/>
                  </a:cxn>
                  <a:cxn ang="0">
                    <a:pos x="150" y="111"/>
                  </a:cxn>
                  <a:cxn ang="0">
                    <a:pos x="156" y="106"/>
                  </a:cxn>
                  <a:cxn ang="0">
                    <a:pos x="159" y="96"/>
                  </a:cxn>
                  <a:cxn ang="0">
                    <a:pos x="156" y="89"/>
                  </a:cxn>
                  <a:cxn ang="0">
                    <a:pos x="150" y="83"/>
                  </a:cxn>
                  <a:cxn ang="0">
                    <a:pos x="133" y="68"/>
                  </a:cxn>
                  <a:cxn ang="0">
                    <a:pos x="112" y="57"/>
                  </a:cxn>
                  <a:cxn ang="0">
                    <a:pos x="93" y="45"/>
                  </a:cxn>
                  <a:cxn ang="0">
                    <a:pos x="78" y="38"/>
                  </a:cxn>
                  <a:cxn ang="0">
                    <a:pos x="61" y="28"/>
                  </a:cxn>
                  <a:cxn ang="0">
                    <a:pos x="48" y="19"/>
                  </a:cxn>
                  <a:cxn ang="0">
                    <a:pos x="32" y="9"/>
                  </a:cxn>
                  <a:cxn ang="0">
                    <a:pos x="17" y="0"/>
                  </a:cxn>
                </a:cxnLst>
                <a:rect l="0" t="0" r="r" b="b"/>
                <a:pathLst>
                  <a:path w="159" h="136">
                    <a:moveTo>
                      <a:pt x="17" y="0"/>
                    </a:moveTo>
                    <a:lnTo>
                      <a:pt x="10" y="15"/>
                    </a:lnTo>
                    <a:lnTo>
                      <a:pt x="4" y="38"/>
                    </a:lnTo>
                    <a:lnTo>
                      <a:pt x="0" y="62"/>
                    </a:lnTo>
                    <a:lnTo>
                      <a:pt x="0" y="89"/>
                    </a:lnTo>
                    <a:lnTo>
                      <a:pt x="2" y="108"/>
                    </a:lnTo>
                    <a:lnTo>
                      <a:pt x="8" y="123"/>
                    </a:lnTo>
                    <a:lnTo>
                      <a:pt x="12" y="129"/>
                    </a:lnTo>
                    <a:lnTo>
                      <a:pt x="17" y="132"/>
                    </a:lnTo>
                    <a:lnTo>
                      <a:pt x="23" y="136"/>
                    </a:lnTo>
                    <a:lnTo>
                      <a:pt x="30" y="136"/>
                    </a:lnTo>
                    <a:lnTo>
                      <a:pt x="36" y="136"/>
                    </a:lnTo>
                    <a:lnTo>
                      <a:pt x="42" y="134"/>
                    </a:lnTo>
                    <a:lnTo>
                      <a:pt x="46" y="132"/>
                    </a:lnTo>
                    <a:lnTo>
                      <a:pt x="51" y="129"/>
                    </a:lnTo>
                    <a:lnTo>
                      <a:pt x="61" y="119"/>
                    </a:lnTo>
                    <a:lnTo>
                      <a:pt x="70" y="110"/>
                    </a:lnTo>
                    <a:lnTo>
                      <a:pt x="78" y="98"/>
                    </a:lnTo>
                    <a:lnTo>
                      <a:pt x="85" y="89"/>
                    </a:lnTo>
                    <a:lnTo>
                      <a:pt x="93" y="83"/>
                    </a:lnTo>
                    <a:lnTo>
                      <a:pt x="99" y="81"/>
                    </a:lnTo>
                    <a:lnTo>
                      <a:pt x="110" y="81"/>
                    </a:lnTo>
                    <a:lnTo>
                      <a:pt x="118" y="85"/>
                    </a:lnTo>
                    <a:lnTo>
                      <a:pt x="123" y="89"/>
                    </a:lnTo>
                    <a:lnTo>
                      <a:pt x="129" y="94"/>
                    </a:lnTo>
                    <a:lnTo>
                      <a:pt x="131" y="102"/>
                    </a:lnTo>
                    <a:lnTo>
                      <a:pt x="133" y="110"/>
                    </a:lnTo>
                    <a:lnTo>
                      <a:pt x="135" y="121"/>
                    </a:lnTo>
                    <a:lnTo>
                      <a:pt x="135" y="130"/>
                    </a:lnTo>
                    <a:lnTo>
                      <a:pt x="139" y="129"/>
                    </a:lnTo>
                    <a:lnTo>
                      <a:pt x="141" y="125"/>
                    </a:lnTo>
                    <a:lnTo>
                      <a:pt x="146" y="117"/>
                    </a:lnTo>
                    <a:lnTo>
                      <a:pt x="150" y="111"/>
                    </a:lnTo>
                    <a:lnTo>
                      <a:pt x="156" y="106"/>
                    </a:lnTo>
                    <a:lnTo>
                      <a:pt x="159" y="96"/>
                    </a:lnTo>
                    <a:lnTo>
                      <a:pt x="156" y="89"/>
                    </a:lnTo>
                    <a:lnTo>
                      <a:pt x="150" y="83"/>
                    </a:lnTo>
                    <a:lnTo>
                      <a:pt x="133" y="68"/>
                    </a:lnTo>
                    <a:lnTo>
                      <a:pt x="112" y="57"/>
                    </a:lnTo>
                    <a:lnTo>
                      <a:pt x="93" y="45"/>
                    </a:lnTo>
                    <a:lnTo>
                      <a:pt x="78" y="38"/>
                    </a:lnTo>
                    <a:lnTo>
                      <a:pt x="61" y="28"/>
                    </a:lnTo>
                    <a:lnTo>
                      <a:pt x="48" y="19"/>
                    </a:lnTo>
                    <a:lnTo>
                      <a:pt x="32" y="9"/>
                    </a:lnTo>
                    <a:lnTo>
                      <a:pt x="17" y="0"/>
                    </a:lnTo>
                    <a:close/>
                  </a:path>
                </a:pathLst>
              </a:custGeom>
              <a:solidFill>
                <a:srgbClr val="BF4B47"/>
              </a:solidFill>
              <a:ln w="9525">
                <a:noFill/>
                <a:round/>
                <a:headEnd/>
                <a:tailEnd/>
              </a:ln>
            </p:spPr>
            <p:txBody>
              <a:bodyPr/>
              <a:lstStyle/>
              <a:p>
                <a:endParaRPr lang="en-US"/>
              </a:p>
            </p:txBody>
          </p:sp>
          <p:sp>
            <p:nvSpPr>
              <p:cNvPr id="179721" name="Freeform 521"/>
              <p:cNvSpPr>
                <a:spLocks/>
              </p:cNvSpPr>
              <p:nvPr/>
            </p:nvSpPr>
            <p:spPr bwMode="auto">
              <a:xfrm>
                <a:off x="1377" y="1668"/>
                <a:ext cx="152" cy="127"/>
              </a:xfrm>
              <a:custGeom>
                <a:avLst/>
                <a:gdLst/>
                <a:ahLst/>
                <a:cxnLst>
                  <a:cxn ang="0">
                    <a:pos x="137" y="119"/>
                  </a:cxn>
                  <a:cxn ang="0">
                    <a:pos x="144" y="115"/>
                  </a:cxn>
                  <a:cxn ang="0">
                    <a:pos x="148" y="108"/>
                  </a:cxn>
                  <a:cxn ang="0">
                    <a:pos x="150" y="100"/>
                  </a:cxn>
                  <a:cxn ang="0">
                    <a:pos x="152" y="91"/>
                  </a:cxn>
                  <a:cxn ang="0">
                    <a:pos x="152" y="87"/>
                  </a:cxn>
                  <a:cxn ang="0">
                    <a:pos x="146" y="81"/>
                  </a:cxn>
                  <a:cxn ang="0">
                    <a:pos x="138" y="73"/>
                  </a:cxn>
                  <a:cxn ang="0">
                    <a:pos x="129" y="66"/>
                  </a:cxn>
                  <a:cxn ang="0">
                    <a:pos x="118" y="60"/>
                  </a:cxn>
                  <a:cxn ang="0">
                    <a:pos x="108" y="53"/>
                  </a:cxn>
                  <a:cxn ang="0">
                    <a:pos x="89" y="43"/>
                  </a:cxn>
                  <a:cxn ang="0">
                    <a:pos x="70" y="34"/>
                  </a:cxn>
                  <a:cxn ang="0">
                    <a:pos x="61" y="28"/>
                  </a:cxn>
                  <a:cxn ang="0">
                    <a:pos x="49" y="22"/>
                  </a:cxn>
                  <a:cxn ang="0">
                    <a:pos x="30" y="11"/>
                  </a:cxn>
                  <a:cxn ang="0">
                    <a:pos x="15" y="0"/>
                  </a:cxn>
                  <a:cxn ang="0">
                    <a:pos x="11" y="7"/>
                  </a:cxn>
                  <a:cxn ang="0">
                    <a:pos x="8" y="17"/>
                  </a:cxn>
                  <a:cxn ang="0">
                    <a:pos x="4" y="28"/>
                  </a:cxn>
                  <a:cxn ang="0">
                    <a:pos x="2" y="39"/>
                  </a:cxn>
                  <a:cxn ang="0">
                    <a:pos x="2" y="66"/>
                  </a:cxn>
                  <a:cxn ang="0">
                    <a:pos x="0" y="87"/>
                  </a:cxn>
                  <a:cxn ang="0">
                    <a:pos x="2" y="96"/>
                  </a:cxn>
                  <a:cxn ang="0">
                    <a:pos x="2" y="104"/>
                  </a:cxn>
                  <a:cxn ang="0">
                    <a:pos x="4" y="111"/>
                  </a:cxn>
                  <a:cxn ang="0">
                    <a:pos x="8" y="117"/>
                  </a:cxn>
                  <a:cxn ang="0">
                    <a:pos x="13" y="121"/>
                  </a:cxn>
                  <a:cxn ang="0">
                    <a:pos x="19" y="125"/>
                  </a:cxn>
                  <a:cxn ang="0">
                    <a:pos x="26" y="127"/>
                  </a:cxn>
                  <a:cxn ang="0">
                    <a:pos x="34" y="127"/>
                  </a:cxn>
                  <a:cxn ang="0">
                    <a:pos x="40" y="125"/>
                  </a:cxn>
                  <a:cxn ang="0">
                    <a:pos x="47" y="119"/>
                  </a:cxn>
                  <a:cxn ang="0">
                    <a:pos x="55" y="111"/>
                  </a:cxn>
                  <a:cxn ang="0">
                    <a:pos x="64" y="102"/>
                  </a:cxn>
                  <a:cxn ang="0">
                    <a:pos x="80" y="83"/>
                  </a:cxn>
                  <a:cxn ang="0">
                    <a:pos x="93" y="73"/>
                  </a:cxn>
                  <a:cxn ang="0">
                    <a:pos x="99" y="70"/>
                  </a:cxn>
                  <a:cxn ang="0">
                    <a:pos x="104" y="68"/>
                  </a:cxn>
                  <a:cxn ang="0">
                    <a:pos x="110" y="68"/>
                  </a:cxn>
                  <a:cxn ang="0">
                    <a:pos x="114" y="68"/>
                  </a:cxn>
                  <a:cxn ang="0">
                    <a:pos x="121" y="72"/>
                  </a:cxn>
                  <a:cxn ang="0">
                    <a:pos x="127" y="79"/>
                  </a:cxn>
                  <a:cxn ang="0">
                    <a:pos x="131" y="89"/>
                  </a:cxn>
                  <a:cxn ang="0">
                    <a:pos x="135" y="98"/>
                  </a:cxn>
                  <a:cxn ang="0">
                    <a:pos x="137" y="109"/>
                  </a:cxn>
                  <a:cxn ang="0">
                    <a:pos x="137" y="119"/>
                  </a:cxn>
                </a:cxnLst>
                <a:rect l="0" t="0" r="r" b="b"/>
                <a:pathLst>
                  <a:path w="152" h="127">
                    <a:moveTo>
                      <a:pt x="137" y="119"/>
                    </a:moveTo>
                    <a:lnTo>
                      <a:pt x="144" y="115"/>
                    </a:lnTo>
                    <a:lnTo>
                      <a:pt x="148" y="108"/>
                    </a:lnTo>
                    <a:lnTo>
                      <a:pt x="150" y="100"/>
                    </a:lnTo>
                    <a:lnTo>
                      <a:pt x="152" y="91"/>
                    </a:lnTo>
                    <a:lnTo>
                      <a:pt x="152" y="87"/>
                    </a:lnTo>
                    <a:lnTo>
                      <a:pt x="146" y="81"/>
                    </a:lnTo>
                    <a:lnTo>
                      <a:pt x="138" y="73"/>
                    </a:lnTo>
                    <a:lnTo>
                      <a:pt x="129" y="66"/>
                    </a:lnTo>
                    <a:lnTo>
                      <a:pt x="118" y="60"/>
                    </a:lnTo>
                    <a:lnTo>
                      <a:pt x="108" y="53"/>
                    </a:lnTo>
                    <a:lnTo>
                      <a:pt x="89" y="43"/>
                    </a:lnTo>
                    <a:lnTo>
                      <a:pt x="70" y="34"/>
                    </a:lnTo>
                    <a:lnTo>
                      <a:pt x="61" y="28"/>
                    </a:lnTo>
                    <a:lnTo>
                      <a:pt x="49" y="22"/>
                    </a:lnTo>
                    <a:lnTo>
                      <a:pt x="30" y="11"/>
                    </a:lnTo>
                    <a:lnTo>
                      <a:pt x="15" y="0"/>
                    </a:lnTo>
                    <a:lnTo>
                      <a:pt x="11" y="7"/>
                    </a:lnTo>
                    <a:lnTo>
                      <a:pt x="8" y="17"/>
                    </a:lnTo>
                    <a:lnTo>
                      <a:pt x="4" y="28"/>
                    </a:lnTo>
                    <a:lnTo>
                      <a:pt x="2" y="39"/>
                    </a:lnTo>
                    <a:lnTo>
                      <a:pt x="2" y="66"/>
                    </a:lnTo>
                    <a:lnTo>
                      <a:pt x="0" y="87"/>
                    </a:lnTo>
                    <a:lnTo>
                      <a:pt x="2" y="96"/>
                    </a:lnTo>
                    <a:lnTo>
                      <a:pt x="2" y="104"/>
                    </a:lnTo>
                    <a:lnTo>
                      <a:pt x="4" y="111"/>
                    </a:lnTo>
                    <a:lnTo>
                      <a:pt x="8" y="117"/>
                    </a:lnTo>
                    <a:lnTo>
                      <a:pt x="13" y="121"/>
                    </a:lnTo>
                    <a:lnTo>
                      <a:pt x="19" y="125"/>
                    </a:lnTo>
                    <a:lnTo>
                      <a:pt x="26" y="127"/>
                    </a:lnTo>
                    <a:lnTo>
                      <a:pt x="34" y="127"/>
                    </a:lnTo>
                    <a:lnTo>
                      <a:pt x="40" y="125"/>
                    </a:lnTo>
                    <a:lnTo>
                      <a:pt x="47" y="119"/>
                    </a:lnTo>
                    <a:lnTo>
                      <a:pt x="55" y="111"/>
                    </a:lnTo>
                    <a:lnTo>
                      <a:pt x="64" y="102"/>
                    </a:lnTo>
                    <a:lnTo>
                      <a:pt x="80" y="83"/>
                    </a:lnTo>
                    <a:lnTo>
                      <a:pt x="93" y="73"/>
                    </a:lnTo>
                    <a:lnTo>
                      <a:pt x="99" y="70"/>
                    </a:lnTo>
                    <a:lnTo>
                      <a:pt x="104" y="68"/>
                    </a:lnTo>
                    <a:lnTo>
                      <a:pt x="110" y="68"/>
                    </a:lnTo>
                    <a:lnTo>
                      <a:pt x="114" y="68"/>
                    </a:lnTo>
                    <a:lnTo>
                      <a:pt x="121" y="72"/>
                    </a:lnTo>
                    <a:lnTo>
                      <a:pt x="127" y="79"/>
                    </a:lnTo>
                    <a:lnTo>
                      <a:pt x="131" y="89"/>
                    </a:lnTo>
                    <a:lnTo>
                      <a:pt x="135" y="98"/>
                    </a:lnTo>
                    <a:lnTo>
                      <a:pt x="137" y="109"/>
                    </a:lnTo>
                    <a:lnTo>
                      <a:pt x="137" y="119"/>
                    </a:lnTo>
                    <a:close/>
                  </a:path>
                </a:pathLst>
              </a:custGeom>
              <a:solidFill>
                <a:srgbClr val="E04D40"/>
              </a:solidFill>
              <a:ln w="9525">
                <a:noFill/>
                <a:round/>
                <a:headEnd/>
                <a:tailEnd/>
              </a:ln>
            </p:spPr>
            <p:txBody>
              <a:bodyPr/>
              <a:lstStyle/>
              <a:p>
                <a:endParaRPr lang="en-US"/>
              </a:p>
            </p:txBody>
          </p:sp>
          <p:sp>
            <p:nvSpPr>
              <p:cNvPr id="179722" name="Freeform 522"/>
              <p:cNvSpPr>
                <a:spLocks/>
              </p:cNvSpPr>
              <p:nvPr/>
            </p:nvSpPr>
            <p:spPr bwMode="auto">
              <a:xfrm>
                <a:off x="1269" y="1747"/>
                <a:ext cx="1047" cy="888"/>
              </a:xfrm>
              <a:custGeom>
                <a:avLst/>
                <a:gdLst/>
                <a:ahLst/>
                <a:cxnLst>
                  <a:cxn ang="0">
                    <a:pos x="618" y="351"/>
                  </a:cxn>
                  <a:cxn ang="0">
                    <a:pos x="554" y="345"/>
                  </a:cxn>
                  <a:cxn ang="0">
                    <a:pos x="512" y="309"/>
                  </a:cxn>
                  <a:cxn ang="0">
                    <a:pos x="501" y="273"/>
                  </a:cxn>
                  <a:cxn ang="0">
                    <a:pos x="447" y="277"/>
                  </a:cxn>
                  <a:cxn ang="0">
                    <a:pos x="408" y="266"/>
                  </a:cxn>
                  <a:cxn ang="0">
                    <a:pos x="375" y="288"/>
                  </a:cxn>
                  <a:cxn ang="0">
                    <a:pos x="290" y="283"/>
                  </a:cxn>
                  <a:cxn ang="0">
                    <a:pos x="239" y="233"/>
                  </a:cxn>
                  <a:cxn ang="0">
                    <a:pos x="222" y="188"/>
                  </a:cxn>
                  <a:cxn ang="0">
                    <a:pos x="201" y="133"/>
                  </a:cxn>
                  <a:cxn ang="0">
                    <a:pos x="229" y="63"/>
                  </a:cxn>
                  <a:cxn ang="0">
                    <a:pos x="237" y="27"/>
                  </a:cxn>
                  <a:cxn ang="0">
                    <a:pos x="195" y="2"/>
                  </a:cxn>
                  <a:cxn ang="0">
                    <a:pos x="136" y="57"/>
                  </a:cxn>
                  <a:cxn ang="0">
                    <a:pos x="114" y="44"/>
                  </a:cxn>
                  <a:cxn ang="0">
                    <a:pos x="85" y="42"/>
                  </a:cxn>
                  <a:cxn ang="0">
                    <a:pos x="74" y="82"/>
                  </a:cxn>
                  <a:cxn ang="0">
                    <a:pos x="93" y="106"/>
                  </a:cxn>
                  <a:cxn ang="0">
                    <a:pos x="68" y="205"/>
                  </a:cxn>
                  <a:cxn ang="0">
                    <a:pos x="26" y="237"/>
                  </a:cxn>
                  <a:cxn ang="0">
                    <a:pos x="4" y="245"/>
                  </a:cxn>
                  <a:cxn ang="0">
                    <a:pos x="4" y="311"/>
                  </a:cxn>
                  <a:cxn ang="0">
                    <a:pos x="62" y="393"/>
                  </a:cxn>
                  <a:cxn ang="0">
                    <a:pos x="95" y="419"/>
                  </a:cxn>
                  <a:cxn ang="0">
                    <a:pos x="112" y="503"/>
                  </a:cxn>
                  <a:cxn ang="0">
                    <a:pos x="153" y="609"/>
                  </a:cxn>
                  <a:cxn ang="0">
                    <a:pos x="237" y="730"/>
                  </a:cxn>
                  <a:cxn ang="0">
                    <a:pos x="332" y="804"/>
                  </a:cxn>
                  <a:cxn ang="0">
                    <a:pos x="410" y="844"/>
                  </a:cxn>
                  <a:cxn ang="0">
                    <a:pos x="501" y="876"/>
                  </a:cxn>
                  <a:cxn ang="0">
                    <a:pos x="595" y="888"/>
                  </a:cxn>
                  <a:cxn ang="0">
                    <a:pos x="700" y="880"/>
                  </a:cxn>
                  <a:cxn ang="0">
                    <a:pos x="808" y="833"/>
                  </a:cxn>
                  <a:cxn ang="0">
                    <a:pos x="878" y="751"/>
                  </a:cxn>
                  <a:cxn ang="0">
                    <a:pos x="910" y="673"/>
                  </a:cxn>
                  <a:cxn ang="0">
                    <a:pos x="926" y="654"/>
                  </a:cxn>
                  <a:cxn ang="0">
                    <a:pos x="994" y="552"/>
                  </a:cxn>
                  <a:cxn ang="0">
                    <a:pos x="1047" y="505"/>
                  </a:cxn>
                  <a:cxn ang="0">
                    <a:pos x="1000" y="506"/>
                  </a:cxn>
                  <a:cxn ang="0">
                    <a:pos x="977" y="499"/>
                  </a:cxn>
                  <a:cxn ang="0">
                    <a:pos x="1009" y="425"/>
                  </a:cxn>
                  <a:cxn ang="0">
                    <a:pos x="1013" y="338"/>
                  </a:cxn>
                  <a:cxn ang="0">
                    <a:pos x="1005" y="300"/>
                  </a:cxn>
                  <a:cxn ang="0">
                    <a:pos x="1000" y="271"/>
                  </a:cxn>
                  <a:cxn ang="0">
                    <a:pos x="977" y="169"/>
                  </a:cxn>
                  <a:cxn ang="0">
                    <a:pos x="965" y="163"/>
                  </a:cxn>
                  <a:cxn ang="0">
                    <a:pos x="958" y="235"/>
                  </a:cxn>
                  <a:cxn ang="0">
                    <a:pos x="929" y="322"/>
                  </a:cxn>
                  <a:cxn ang="0">
                    <a:pos x="926" y="286"/>
                  </a:cxn>
                  <a:cxn ang="0">
                    <a:pos x="914" y="311"/>
                  </a:cxn>
                  <a:cxn ang="0">
                    <a:pos x="848" y="377"/>
                  </a:cxn>
                  <a:cxn ang="0">
                    <a:pos x="793" y="398"/>
                  </a:cxn>
                  <a:cxn ang="0">
                    <a:pos x="730" y="353"/>
                  </a:cxn>
                </a:cxnLst>
                <a:rect l="0" t="0" r="r" b="b"/>
                <a:pathLst>
                  <a:path w="1047" h="888">
                    <a:moveTo>
                      <a:pt x="694" y="341"/>
                    </a:moveTo>
                    <a:lnTo>
                      <a:pt x="671" y="345"/>
                    </a:lnTo>
                    <a:lnTo>
                      <a:pt x="652" y="349"/>
                    </a:lnTo>
                    <a:lnTo>
                      <a:pt x="633" y="351"/>
                    </a:lnTo>
                    <a:lnTo>
                      <a:pt x="618" y="351"/>
                    </a:lnTo>
                    <a:lnTo>
                      <a:pt x="601" y="351"/>
                    </a:lnTo>
                    <a:lnTo>
                      <a:pt x="586" y="351"/>
                    </a:lnTo>
                    <a:lnTo>
                      <a:pt x="571" y="349"/>
                    </a:lnTo>
                    <a:lnTo>
                      <a:pt x="558" y="345"/>
                    </a:lnTo>
                    <a:lnTo>
                      <a:pt x="554" y="345"/>
                    </a:lnTo>
                    <a:lnTo>
                      <a:pt x="550" y="343"/>
                    </a:lnTo>
                    <a:lnTo>
                      <a:pt x="535" y="336"/>
                    </a:lnTo>
                    <a:lnTo>
                      <a:pt x="521" y="324"/>
                    </a:lnTo>
                    <a:lnTo>
                      <a:pt x="518" y="317"/>
                    </a:lnTo>
                    <a:lnTo>
                      <a:pt x="512" y="309"/>
                    </a:lnTo>
                    <a:lnTo>
                      <a:pt x="508" y="302"/>
                    </a:lnTo>
                    <a:lnTo>
                      <a:pt x="506" y="292"/>
                    </a:lnTo>
                    <a:lnTo>
                      <a:pt x="504" y="283"/>
                    </a:lnTo>
                    <a:lnTo>
                      <a:pt x="506" y="273"/>
                    </a:lnTo>
                    <a:lnTo>
                      <a:pt x="501" y="273"/>
                    </a:lnTo>
                    <a:lnTo>
                      <a:pt x="491" y="277"/>
                    </a:lnTo>
                    <a:lnTo>
                      <a:pt x="480" y="279"/>
                    </a:lnTo>
                    <a:lnTo>
                      <a:pt x="470" y="281"/>
                    </a:lnTo>
                    <a:lnTo>
                      <a:pt x="459" y="281"/>
                    </a:lnTo>
                    <a:lnTo>
                      <a:pt x="447" y="277"/>
                    </a:lnTo>
                    <a:lnTo>
                      <a:pt x="442" y="275"/>
                    </a:lnTo>
                    <a:lnTo>
                      <a:pt x="434" y="275"/>
                    </a:lnTo>
                    <a:lnTo>
                      <a:pt x="425" y="271"/>
                    </a:lnTo>
                    <a:lnTo>
                      <a:pt x="415" y="268"/>
                    </a:lnTo>
                    <a:lnTo>
                      <a:pt x="408" y="266"/>
                    </a:lnTo>
                    <a:lnTo>
                      <a:pt x="402" y="266"/>
                    </a:lnTo>
                    <a:lnTo>
                      <a:pt x="396" y="269"/>
                    </a:lnTo>
                    <a:lnTo>
                      <a:pt x="391" y="277"/>
                    </a:lnTo>
                    <a:lnTo>
                      <a:pt x="385" y="283"/>
                    </a:lnTo>
                    <a:lnTo>
                      <a:pt x="375" y="288"/>
                    </a:lnTo>
                    <a:lnTo>
                      <a:pt x="360" y="292"/>
                    </a:lnTo>
                    <a:lnTo>
                      <a:pt x="343" y="294"/>
                    </a:lnTo>
                    <a:lnTo>
                      <a:pt x="326" y="292"/>
                    </a:lnTo>
                    <a:lnTo>
                      <a:pt x="307" y="288"/>
                    </a:lnTo>
                    <a:lnTo>
                      <a:pt x="290" y="283"/>
                    </a:lnTo>
                    <a:lnTo>
                      <a:pt x="273" y="275"/>
                    </a:lnTo>
                    <a:lnTo>
                      <a:pt x="260" y="266"/>
                    </a:lnTo>
                    <a:lnTo>
                      <a:pt x="248" y="254"/>
                    </a:lnTo>
                    <a:lnTo>
                      <a:pt x="243" y="245"/>
                    </a:lnTo>
                    <a:lnTo>
                      <a:pt x="239" y="233"/>
                    </a:lnTo>
                    <a:lnTo>
                      <a:pt x="235" y="218"/>
                    </a:lnTo>
                    <a:lnTo>
                      <a:pt x="237" y="197"/>
                    </a:lnTo>
                    <a:lnTo>
                      <a:pt x="235" y="195"/>
                    </a:lnTo>
                    <a:lnTo>
                      <a:pt x="231" y="195"/>
                    </a:lnTo>
                    <a:lnTo>
                      <a:pt x="222" y="188"/>
                    </a:lnTo>
                    <a:lnTo>
                      <a:pt x="214" y="180"/>
                    </a:lnTo>
                    <a:lnTo>
                      <a:pt x="207" y="171"/>
                    </a:lnTo>
                    <a:lnTo>
                      <a:pt x="203" y="159"/>
                    </a:lnTo>
                    <a:lnTo>
                      <a:pt x="201" y="146"/>
                    </a:lnTo>
                    <a:lnTo>
                      <a:pt x="201" y="133"/>
                    </a:lnTo>
                    <a:lnTo>
                      <a:pt x="203" y="116"/>
                    </a:lnTo>
                    <a:lnTo>
                      <a:pt x="208" y="97"/>
                    </a:lnTo>
                    <a:lnTo>
                      <a:pt x="214" y="87"/>
                    </a:lnTo>
                    <a:lnTo>
                      <a:pt x="220" y="76"/>
                    </a:lnTo>
                    <a:lnTo>
                      <a:pt x="229" y="63"/>
                    </a:lnTo>
                    <a:lnTo>
                      <a:pt x="239" y="49"/>
                    </a:lnTo>
                    <a:lnTo>
                      <a:pt x="241" y="44"/>
                    </a:lnTo>
                    <a:lnTo>
                      <a:pt x="241" y="38"/>
                    </a:lnTo>
                    <a:lnTo>
                      <a:pt x="239" y="32"/>
                    </a:lnTo>
                    <a:lnTo>
                      <a:pt x="237" y="27"/>
                    </a:lnTo>
                    <a:lnTo>
                      <a:pt x="233" y="13"/>
                    </a:lnTo>
                    <a:lnTo>
                      <a:pt x="227" y="8"/>
                    </a:lnTo>
                    <a:lnTo>
                      <a:pt x="214" y="2"/>
                    </a:lnTo>
                    <a:lnTo>
                      <a:pt x="203" y="0"/>
                    </a:lnTo>
                    <a:lnTo>
                      <a:pt x="195" y="2"/>
                    </a:lnTo>
                    <a:lnTo>
                      <a:pt x="188" y="12"/>
                    </a:lnTo>
                    <a:lnTo>
                      <a:pt x="171" y="30"/>
                    </a:lnTo>
                    <a:lnTo>
                      <a:pt x="155" y="48"/>
                    </a:lnTo>
                    <a:lnTo>
                      <a:pt x="146" y="53"/>
                    </a:lnTo>
                    <a:lnTo>
                      <a:pt x="136" y="57"/>
                    </a:lnTo>
                    <a:lnTo>
                      <a:pt x="131" y="55"/>
                    </a:lnTo>
                    <a:lnTo>
                      <a:pt x="127" y="55"/>
                    </a:lnTo>
                    <a:lnTo>
                      <a:pt x="121" y="53"/>
                    </a:lnTo>
                    <a:lnTo>
                      <a:pt x="117" y="49"/>
                    </a:lnTo>
                    <a:lnTo>
                      <a:pt x="114" y="44"/>
                    </a:lnTo>
                    <a:lnTo>
                      <a:pt x="108" y="34"/>
                    </a:lnTo>
                    <a:lnTo>
                      <a:pt x="106" y="23"/>
                    </a:lnTo>
                    <a:lnTo>
                      <a:pt x="104" y="10"/>
                    </a:lnTo>
                    <a:lnTo>
                      <a:pt x="95" y="25"/>
                    </a:lnTo>
                    <a:lnTo>
                      <a:pt x="85" y="42"/>
                    </a:lnTo>
                    <a:lnTo>
                      <a:pt x="76" y="57"/>
                    </a:lnTo>
                    <a:lnTo>
                      <a:pt x="70" y="68"/>
                    </a:lnTo>
                    <a:lnTo>
                      <a:pt x="68" y="72"/>
                    </a:lnTo>
                    <a:lnTo>
                      <a:pt x="66" y="76"/>
                    </a:lnTo>
                    <a:lnTo>
                      <a:pt x="74" y="82"/>
                    </a:lnTo>
                    <a:lnTo>
                      <a:pt x="83" y="87"/>
                    </a:lnTo>
                    <a:lnTo>
                      <a:pt x="87" y="91"/>
                    </a:lnTo>
                    <a:lnTo>
                      <a:pt x="91" y="95"/>
                    </a:lnTo>
                    <a:lnTo>
                      <a:pt x="93" y="101"/>
                    </a:lnTo>
                    <a:lnTo>
                      <a:pt x="93" y="106"/>
                    </a:lnTo>
                    <a:lnTo>
                      <a:pt x="93" y="133"/>
                    </a:lnTo>
                    <a:lnTo>
                      <a:pt x="89" y="156"/>
                    </a:lnTo>
                    <a:lnTo>
                      <a:pt x="83" y="176"/>
                    </a:lnTo>
                    <a:lnTo>
                      <a:pt x="74" y="195"/>
                    </a:lnTo>
                    <a:lnTo>
                      <a:pt x="68" y="205"/>
                    </a:lnTo>
                    <a:lnTo>
                      <a:pt x="61" y="216"/>
                    </a:lnTo>
                    <a:lnTo>
                      <a:pt x="51" y="226"/>
                    </a:lnTo>
                    <a:lnTo>
                      <a:pt x="42" y="233"/>
                    </a:lnTo>
                    <a:lnTo>
                      <a:pt x="34" y="235"/>
                    </a:lnTo>
                    <a:lnTo>
                      <a:pt x="26" y="237"/>
                    </a:lnTo>
                    <a:lnTo>
                      <a:pt x="17" y="235"/>
                    </a:lnTo>
                    <a:lnTo>
                      <a:pt x="7" y="235"/>
                    </a:lnTo>
                    <a:lnTo>
                      <a:pt x="5" y="237"/>
                    </a:lnTo>
                    <a:lnTo>
                      <a:pt x="5" y="243"/>
                    </a:lnTo>
                    <a:lnTo>
                      <a:pt x="4" y="245"/>
                    </a:lnTo>
                    <a:lnTo>
                      <a:pt x="4" y="249"/>
                    </a:lnTo>
                    <a:lnTo>
                      <a:pt x="2" y="266"/>
                    </a:lnTo>
                    <a:lnTo>
                      <a:pt x="0" y="281"/>
                    </a:lnTo>
                    <a:lnTo>
                      <a:pt x="2" y="296"/>
                    </a:lnTo>
                    <a:lnTo>
                      <a:pt x="4" y="311"/>
                    </a:lnTo>
                    <a:lnTo>
                      <a:pt x="7" y="324"/>
                    </a:lnTo>
                    <a:lnTo>
                      <a:pt x="15" y="340"/>
                    </a:lnTo>
                    <a:lnTo>
                      <a:pt x="26" y="355"/>
                    </a:lnTo>
                    <a:lnTo>
                      <a:pt x="40" y="372"/>
                    </a:lnTo>
                    <a:lnTo>
                      <a:pt x="62" y="393"/>
                    </a:lnTo>
                    <a:lnTo>
                      <a:pt x="83" y="410"/>
                    </a:lnTo>
                    <a:lnTo>
                      <a:pt x="91" y="412"/>
                    </a:lnTo>
                    <a:lnTo>
                      <a:pt x="95" y="412"/>
                    </a:lnTo>
                    <a:lnTo>
                      <a:pt x="95" y="415"/>
                    </a:lnTo>
                    <a:lnTo>
                      <a:pt x="95" y="419"/>
                    </a:lnTo>
                    <a:lnTo>
                      <a:pt x="95" y="432"/>
                    </a:lnTo>
                    <a:lnTo>
                      <a:pt x="98" y="450"/>
                    </a:lnTo>
                    <a:lnTo>
                      <a:pt x="102" y="467"/>
                    </a:lnTo>
                    <a:lnTo>
                      <a:pt x="106" y="484"/>
                    </a:lnTo>
                    <a:lnTo>
                      <a:pt x="112" y="503"/>
                    </a:lnTo>
                    <a:lnTo>
                      <a:pt x="117" y="522"/>
                    </a:lnTo>
                    <a:lnTo>
                      <a:pt x="123" y="539"/>
                    </a:lnTo>
                    <a:lnTo>
                      <a:pt x="129" y="554"/>
                    </a:lnTo>
                    <a:lnTo>
                      <a:pt x="140" y="582"/>
                    </a:lnTo>
                    <a:lnTo>
                      <a:pt x="153" y="609"/>
                    </a:lnTo>
                    <a:lnTo>
                      <a:pt x="167" y="633"/>
                    </a:lnTo>
                    <a:lnTo>
                      <a:pt x="182" y="658"/>
                    </a:lnTo>
                    <a:lnTo>
                      <a:pt x="197" y="683"/>
                    </a:lnTo>
                    <a:lnTo>
                      <a:pt x="214" y="704"/>
                    </a:lnTo>
                    <a:lnTo>
                      <a:pt x="237" y="730"/>
                    </a:lnTo>
                    <a:lnTo>
                      <a:pt x="262" y="753"/>
                    </a:lnTo>
                    <a:lnTo>
                      <a:pt x="277" y="766"/>
                    </a:lnTo>
                    <a:lnTo>
                      <a:pt x="294" y="781"/>
                    </a:lnTo>
                    <a:lnTo>
                      <a:pt x="313" y="793"/>
                    </a:lnTo>
                    <a:lnTo>
                      <a:pt x="332" y="804"/>
                    </a:lnTo>
                    <a:lnTo>
                      <a:pt x="343" y="812"/>
                    </a:lnTo>
                    <a:lnTo>
                      <a:pt x="356" y="817"/>
                    </a:lnTo>
                    <a:lnTo>
                      <a:pt x="374" y="827"/>
                    </a:lnTo>
                    <a:lnTo>
                      <a:pt x="391" y="836"/>
                    </a:lnTo>
                    <a:lnTo>
                      <a:pt x="410" y="844"/>
                    </a:lnTo>
                    <a:lnTo>
                      <a:pt x="427" y="851"/>
                    </a:lnTo>
                    <a:lnTo>
                      <a:pt x="447" y="859"/>
                    </a:lnTo>
                    <a:lnTo>
                      <a:pt x="466" y="865"/>
                    </a:lnTo>
                    <a:lnTo>
                      <a:pt x="484" y="870"/>
                    </a:lnTo>
                    <a:lnTo>
                      <a:pt x="501" y="876"/>
                    </a:lnTo>
                    <a:lnTo>
                      <a:pt x="520" y="880"/>
                    </a:lnTo>
                    <a:lnTo>
                      <a:pt x="539" y="884"/>
                    </a:lnTo>
                    <a:lnTo>
                      <a:pt x="556" y="886"/>
                    </a:lnTo>
                    <a:lnTo>
                      <a:pt x="575" y="888"/>
                    </a:lnTo>
                    <a:lnTo>
                      <a:pt x="595" y="888"/>
                    </a:lnTo>
                    <a:lnTo>
                      <a:pt x="614" y="886"/>
                    </a:lnTo>
                    <a:lnTo>
                      <a:pt x="624" y="886"/>
                    </a:lnTo>
                    <a:lnTo>
                      <a:pt x="633" y="886"/>
                    </a:lnTo>
                    <a:lnTo>
                      <a:pt x="669" y="884"/>
                    </a:lnTo>
                    <a:lnTo>
                      <a:pt x="700" y="880"/>
                    </a:lnTo>
                    <a:lnTo>
                      <a:pt x="724" y="874"/>
                    </a:lnTo>
                    <a:lnTo>
                      <a:pt x="749" y="865"/>
                    </a:lnTo>
                    <a:lnTo>
                      <a:pt x="768" y="857"/>
                    </a:lnTo>
                    <a:lnTo>
                      <a:pt x="787" y="846"/>
                    </a:lnTo>
                    <a:lnTo>
                      <a:pt x="808" y="833"/>
                    </a:lnTo>
                    <a:lnTo>
                      <a:pt x="831" y="817"/>
                    </a:lnTo>
                    <a:lnTo>
                      <a:pt x="842" y="806"/>
                    </a:lnTo>
                    <a:lnTo>
                      <a:pt x="855" y="789"/>
                    </a:lnTo>
                    <a:lnTo>
                      <a:pt x="867" y="772"/>
                    </a:lnTo>
                    <a:lnTo>
                      <a:pt x="878" y="751"/>
                    </a:lnTo>
                    <a:lnTo>
                      <a:pt x="884" y="740"/>
                    </a:lnTo>
                    <a:lnTo>
                      <a:pt x="889" y="728"/>
                    </a:lnTo>
                    <a:lnTo>
                      <a:pt x="899" y="696"/>
                    </a:lnTo>
                    <a:lnTo>
                      <a:pt x="908" y="675"/>
                    </a:lnTo>
                    <a:lnTo>
                      <a:pt x="910" y="673"/>
                    </a:lnTo>
                    <a:lnTo>
                      <a:pt x="912" y="671"/>
                    </a:lnTo>
                    <a:lnTo>
                      <a:pt x="914" y="671"/>
                    </a:lnTo>
                    <a:lnTo>
                      <a:pt x="916" y="673"/>
                    </a:lnTo>
                    <a:lnTo>
                      <a:pt x="918" y="668"/>
                    </a:lnTo>
                    <a:lnTo>
                      <a:pt x="926" y="654"/>
                    </a:lnTo>
                    <a:lnTo>
                      <a:pt x="937" y="637"/>
                    </a:lnTo>
                    <a:lnTo>
                      <a:pt x="950" y="616"/>
                    </a:lnTo>
                    <a:lnTo>
                      <a:pt x="965" y="592"/>
                    </a:lnTo>
                    <a:lnTo>
                      <a:pt x="981" y="571"/>
                    </a:lnTo>
                    <a:lnTo>
                      <a:pt x="994" y="552"/>
                    </a:lnTo>
                    <a:lnTo>
                      <a:pt x="1007" y="537"/>
                    </a:lnTo>
                    <a:lnTo>
                      <a:pt x="1018" y="527"/>
                    </a:lnTo>
                    <a:lnTo>
                      <a:pt x="1026" y="522"/>
                    </a:lnTo>
                    <a:lnTo>
                      <a:pt x="1039" y="514"/>
                    </a:lnTo>
                    <a:lnTo>
                      <a:pt x="1047" y="505"/>
                    </a:lnTo>
                    <a:lnTo>
                      <a:pt x="1047" y="503"/>
                    </a:lnTo>
                    <a:lnTo>
                      <a:pt x="1041" y="501"/>
                    </a:lnTo>
                    <a:lnTo>
                      <a:pt x="1030" y="501"/>
                    </a:lnTo>
                    <a:lnTo>
                      <a:pt x="1018" y="501"/>
                    </a:lnTo>
                    <a:lnTo>
                      <a:pt x="1000" y="506"/>
                    </a:lnTo>
                    <a:lnTo>
                      <a:pt x="979" y="512"/>
                    </a:lnTo>
                    <a:lnTo>
                      <a:pt x="975" y="510"/>
                    </a:lnTo>
                    <a:lnTo>
                      <a:pt x="973" y="508"/>
                    </a:lnTo>
                    <a:lnTo>
                      <a:pt x="975" y="505"/>
                    </a:lnTo>
                    <a:lnTo>
                      <a:pt x="977" y="499"/>
                    </a:lnTo>
                    <a:lnTo>
                      <a:pt x="984" y="482"/>
                    </a:lnTo>
                    <a:lnTo>
                      <a:pt x="992" y="467"/>
                    </a:lnTo>
                    <a:lnTo>
                      <a:pt x="998" y="455"/>
                    </a:lnTo>
                    <a:lnTo>
                      <a:pt x="1003" y="444"/>
                    </a:lnTo>
                    <a:lnTo>
                      <a:pt x="1009" y="425"/>
                    </a:lnTo>
                    <a:lnTo>
                      <a:pt x="1013" y="410"/>
                    </a:lnTo>
                    <a:lnTo>
                      <a:pt x="1015" y="396"/>
                    </a:lnTo>
                    <a:lnTo>
                      <a:pt x="1015" y="385"/>
                    </a:lnTo>
                    <a:lnTo>
                      <a:pt x="1015" y="360"/>
                    </a:lnTo>
                    <a:lnTo>
                      <a:pt x="1013" y="338"/>
                    </a:lnTo>
                    <a:lnTo>
                      <a:pt x="1011" y="319"/>
                    </a:lnTo>
                    <a:lnTo>
                      <a:pt x="1009" y="305"/>
                    </a:lnTo>
                    <a:lnTo>
                      <a:pt x="1007" y="302"/>
                    </a:lnTo>
                    <a:lnTo>
                      <a:pt x="1007" y="300"/>
                    </a:lnTo>
                    <a:lnTo>
                      <a:pt x="1005" y="300"/>
                    </a:lnTo>
                    <a:lnTo>
                      <a:pt x="1003" y="302"/>
                    </a:lnTo>
                    <a:lnTo>
                      <a:pt x="1003" y="298"/>
                    </a:lnTo>
                    <a:lnTo>
                      <a:pt x="1001" y="290"/>
                    </a:lnTo>
                    <a:lnTo>
                      <a:pt x="1000" y="279"/>
                    </a:lnTo>
                    <a:lnTo>
                      <a:pt x="1000" y="271"/>
                    </a:lnTo>
                    <a:lnTo>
                      <a:pt x="998" y="247"/>
                    </a:lnTo>
                    <a:lnTo>
                      <a:pt x="994" y="222"/>
                    </a:lnTo>
                    <a:lnTo>
                      <a:pt x="990" y="201"/>
                    </a:lnTo>
                    <a:lnTo>
                      <a:pt x="982" y="182"/>
                    </a:lnTo>
                    <a:lnTo>
                      <a:pt x="977" y="169"/>
                    </a:lnTo>
                    <a:lnTo>
                      <a:pt x="971" y="159"/>
                    </a:lnTo>
                    <a:lnTo>
                      <a:pt x="967" y="156"/>
                    </a:lnTo>
                    <a:lnTo>
                      <a:pt x="965" y="156"/>
                    </a:lnTo>
                    <a:lnTo>
                      <a:pt x="965" y="159"/>
                    </a:lnTo>
                    <a:lnTo>
                      <a:pt x="965" y="163"/>
                    </a:lnTo>
                    <a:lnTo>
                      <a:pt x="963" y="175"/>
                    </a:lnTo>
                    <a:lnTo>
                      <a:pt x="963" y="190"/>
                    </a:lnTo>
                    <a:lnTo>
                      <a:pt x="962" y="205"/>
                    </a:lnTo>
                    <a:lnTo>
                      <a:pt x="960" y="220"/>
                    </a:lnTo>
                    <a:lnTo>
                      <a:pt x="958" y="235"/>
                    </a:lnTo>
                    <a:lnTo>
                      <a:pt x="954" y="252"/>
                    </a:lnTo>
                    <a:lnTo>
                      <a:pt x="948" y="277"/>
                    </a:lnTo>
                    <a:lnTo>
                      <a:pt x="941" y="302"/>
                    </a:lnTo>
                    <a:lnTo>
                      <a:pt x="933" y="317"/>
                    </a:lnTo>
                    <a:lnTo>
                      <a:pt x="929" y="322"/>
                    </a:lnTo>
                    <a:lnTo>
                      <a:pt x="927" y="319"/>
                    </a:lnTo>
                    <a:lnTo>
                      <a:pt x="929" y="311"/>
                    </a:lnTo>
                    <a:lnTo>
                      <a:pt x="929" y="300"/>
                    </a:lnTo>
                    <a:lnTo>
                      <a:pt x="927" y="292"/>
                    </a:lnTo>
                    <a:lnTo>
                      <a:pt x="926" y="286"/>
                    </a:lnTo>
                    <a:lnTo>
                      <a:pt x="924" y="286"/>
                    </a:lnTo>
                    <a:lnTo>
                      <a:pt x="922" y="288"/>
                    </a:lnTo>
                    <a:lnTo>
                      <a:pt x="920" y="296"/>
                    </a:lnTo>
                    <a:lnTo>
                      <a:pt x="916" y="304"/>
                    </a:lnTo>
                    <a:lnTo>
                      <a:pt x="914" y="311"/>
                    </a:lnTo>
                    <a:lnTo>
                      <a:pt x="907" y="324"/>
                    </a:lnTo>
                    <a:lnTo>
                      <a:pt x="895" y="338"/>
                    </a:lnTo>
                    <a:lnTo>
                      <a:pt x="882" y="351"/>
                    </a:lnTo>
                    <a:lnTo>
                      <a:pt x="865" y="366"/>
                    </a:lnTo>
                    <a:lnTo>
                      <a:pt x="848" y="377"/>
                    </a:lnTo>
                    <a:lnTo>
                      <a:pt x="829" y="389"/>
                    </a:lnTo>
                    <a:lnTo>
                      <a:pt x="817" y="396"/>
                    </a:lnTo>
                    <a:lnTo>
                      <a:pt x="804" y="400"/>
                    </a:lnTo>
                    <a:lnTo>
                      <a:pt x="798" y="400"/>
                    </a:lnTo>
                    <a:lnTo>
                      <a:pt x="793" y="398"/>
                    </a:lnTo>
                    <a:lnTo>
                      <a:pt x="785" y="393"/>
                    </a:lnTo>
                    <a:lnTo>
                      <a:pt x="779" y="389"/>
                    </a:lnTo>
                    <a:lnTo>
                      <a:pt x="764" y="376"/>
                    </a:lnTo>
                    <a:lnTo>
                      <a:pt x="747" y="362"/>
                    </a:lnTo>
                    <a:lnTo>
                      <a:pt x="730" y="353"/>
                    </a:lnTo>
                    <a:lnTo>
                      <a:pt x="709" y="343"/>
                    </a:lnTo>
                    <a:lnTo>
                      <a:pt x="704" y="341"/>
                    </a:lnTo>
                    <a:lnTo>
                      <a:pt x="694" y="341"/>
                    </a:lnTo>
                    <a:close/>
                  </a:path>
                </a:pathLst>
              </a:custGeom>
              <a:solidFill>
                <a:srgbClr val="1F1A17"/>
              </a:solidFill>
              <a:ln w="9525">
                <a:noFill/>
                <a:round/>
                <a:headEnd/>
                <a:tailEnd/>
              </a:ln>
            </p:spPr>
            <p:txBody>
              <a:bodyPr/>
              <a:lstStyle/>
              <a:p>
                <a:endParaRPr lang="en-US"/>
              </a:p>
            </p:txBody>
          </p:sp>
          <p:sp>
            <p:nvSpPr>
              <p:cNvPr id="179723" name="Freeform 523"/>
              <p:cNvSpPr>
                <a:spLocks/>
              </p:cNvSpPr>
              <p:nvPr/>
            </p:nvSpPr>
            <p:spPr bwMode="auto">
              <a:xfrm>
                <a:off x="2242" y="1922"/>
                <a:ext cx="4" cy="7"/>
              </a:xfrm>
              <a:custGeom>
                <a:avLst/>
                <a:gdLst/>
                <a:ahLst/>
                <a:cxnLst>
                  <a:cxn ang="0">
                    <a:pos x="0" y="1"/>
                  </a:cxn>
                  <a:cxn ang="0">
                    <a:pos x="0" y="0"/>
                  </a:cxn>
                  <a:cxn ang="0">
                    <a:pos x="0" y="0"/>
                  </a:cxn>
                  <a:cxn ang="0">
                    <a:pos x="2" y="3"/>
                  </a:cxn>
                  <a:cxn ang="0">
                    <a:pos x="4" y="7"/>
                  </a:cxn>
                  <a:cxn ang="0">
                    <a:pos x="2" y="5"/>
                  </a:cxn>
                  <a:cxn ang="0">
                    <a:pos x="0" y="1"/>
                  </a:cxn>
                </a:cxnLst>
                <a:rect l="0" t="0" r="r" b="b"/>
                <a:pathLst>
                  <a:path w="4" h="7">
                    <a:moveTo>
                      <a:pt x="0" y="1"/>
                    </a:moveTo>
                    <a:lnTo>
                      <a:pt x="0" y="0"/>
                    </a:lnTo>
                    <a:lnTo>
                      <a:pt x="0" y="0"/>
                    </a:lnTo>
                    <a:lnTo>
                      <a:pt x="2" y="3"/>
                    </a:lnTo>
                    <a:lnTo>
                      <a:pt x="4" y="7"/>
                    </a:lnTo>
                    <a:lnTo>
                      <a:pt x="2" y="5"/>
                    </a:lnTo>
                    <a:lnTo>
                      <a:pt x="0" y="1"/>
                    </a:lnTo>
                    <a:close/>
                  </a:path>
                </a:pathLst>
              </a:custGeom>
              <a:solidFill>
                <a:srgbClr val="9FA0C7"/>
              </a:solidFill>
              <a:ln w="9525">
                <a:noFill/>
                <a:round/>
                <a:headEnd/>
                <a:tailEnd/>
              </a:ln>
            </p:spPr>
            <p:txBody>
              <a:bodyPr/>
              <a:lstStyle/>
              <a:p>
                <a:endParaRPr lang="en-US"/>
              </a:p>
            </p:txBody>
          </p:sp>
          <p:sp>
            <p:nvSpPr>
              <p:cNvPr id="179724" name="Freeform 524"/>
              <p:cNvSpPr>
                <a:spLocks/>
              </p:cNvSpPr>
              <p:nvPr/>
            </p:nvSpPr>
            <p:spPr bwMode="auto">
              <a:xfrm>
                <a:off x="2242" y="1922"/>
                <a:ext cx="8" cy="15"/>
              </a:xfrm>
              <a:custGeom>
                <a:avLst/>
                <a:gdLst/>
                <a:ahLst/>
                <a:cxnLst>
                  <a:cxn ang="0">
                    <a:pos x="0" y="5"/>
                  </a:cxn>
                  <a:cxn ang="0">
                    <a:pos x="0" y="1"/>
                  </a:cxn>
                  <a:cxn ang="0">
                    <a:pos x="0" y="0"/>
                  </a:cxn>
                  <a:cxn ang="0">
                    <a:pos x="4" y="7"/>
                  </a:cxn>
                  <a:cxn ang="0">
                    <a:pos x="8" y="15"/>
                  </a:cxn>
                  <a:cxn ang="0">
                    <a:pos x="4" y="11"/>
                  </a:cxn>
                  <a:cxn ang="0">
                    <a:pos x="0" y="5"/>
                  </a:cxn>
                </a:cxnLst>
                <a:rect l="0" t="0" r="r" b="b"/>
                <a:pathLst>
                  <a:path w="8" h="15">
                    <a:moveTo>
                      <a:pt x="0" y="5"/>
                    </a:moveTo>
                    <a:lnTo>
                      <a:pt x="0" y="1"/>
                    </a:lnTo>
                    <a:lnTo>
                      <a:pt x="0" y="0"/>
                    </a:lnTo>
                    <a:lnTo>
                      <a:pt x="4" y="7"/>
                    </a:lnTo>
                    <a:lnTo>
                      <a:pt x="8" y="15"/>
                    </a:lnTo>
                    <a:lnTo>
                      <a:pt x="4" y="11"/>
                    </a:lnTo>
                    <a:lnTo>
                      <a:pt x="0" y="5"/>
                    </a:lnTo>
                    <a:close/>
                  </a:path>
                </a:pathLst>
              </a:custGeom>
              <a:solidFill>
                <a:srgbClr val="9FA0C7"/>
              </a:solidFill>
              <a:ln w="9525">
                <a:noFill/>
                <a:round/>
                <a:headEnd/>
                <a:tailEnd/>
              </a:ln>
            </p:spPr>
            <p:txBody>
              <a:bodyPr/>
              <a:lstStyle/>
              <a:p>
                <a:endParaRPr lang="en-US"/>
              </a:p>
            </p:txBody>
          </p:sp>
          <p:sp>
            <p:nvSpPr>
              <p:cNvPr id="179725" name="Freeform 525"/>
              <p:cNvSpPr>
                <a:spLocks/>
              </p:cNvSpPr>
              <p:nvPr/>
            </p:nvSpPr>
            <p:spPr bwMode="auto">
              <a:xfrm>
                <a:off x="2242" y="1923"/>
                <a:ext cx="9" cy="21"/>
              </a:xfrm>
              <a:custGeom>
                <a:avLst/>
                <a:gdLst/>
                <a:ahLst/>
                <a:cxnLst>
                  <a:cxn ang="0">
                    <a:pos x="4" y="6"/>
                  </a:cxn>
                  <a:cxn ang="0">
                    <a:pos x="2" y="4"/>
                  </a:cxn>
                  <a:cxn ang="0">
                    <a:pos x="0" y="0"/>
                  </a:cxn>
                  <a:cxn ang="0">
                    <a:pos x="0" y="4"/>
                  </a:cxn>
                  <a:cxn ang="0">
                    <a:pos x="0" y="8"/>
                  </a:cxn>
                  <a:cxn ang="0">
                    <a:pos x="6" y="14"/>
                  </a:cxn>
                  <a:cxn ang="0">
                    <a:pos x="9" y="21"/>
                  </a:cxn>
                  <a:cxn ang="0">
                    <a:pos x="8" y="14"/>
                  </a:cxn>
                  <a:cxn ang="0">
                    <a:pos x="4" y="6"/>
                  </a:cxn>
                </a:cxnLst>
                <a:rect l="0" t="0" r="r" b="b"/>
                <a:pathLst>
                  <a:path w="9" h="21">
                    <a:moveTo>
                      <a:pt x="4" y="6"/>
                    </a:moveTo>
                    <a:lnTo>
                      <a:pt x="2" y="4"/>
                    </a:lnTo>
                    <a:lnTo>
                      <a:pt x="0" y="0"/>
                    </a:lnTo>
                    <a:lnTo>
                      <a:pt x="0" y="4"/>
                    </a:lnTo>
                    <a:lnTo>
                      <a:pt x="0" y="8"/>
                    </a:lnTo>
                    <a:lnTo>
                      <a:pt x="6" y="14"/>
                    </a:lnTo>
                    <a:lnTo>
                      <a:pt x="9" y="21"/>
                    </a:lnTo>
                    <a:lnTo>
                      <a:pt x="8" y="14"/>
                    </a:lnTo>
                    <a:lnTo>
                      <a:pt x="4" y="6"/>
                    </a:lnTo>
                    <a:close/>
                  </a:path>
                </a:pathLst>
              </a:custGeom>
              <a:solidFill>
                <a:srgbClr val="9FA0C8"/>
              </a:solidFill>
              <a:ln w="9525">
                <a:noFill/>
                <a:round/>
                <a:headEnd/>
                <a:tailEnd/>
              </a:ln>
            </p:spPr>
            <p:txBody>
              <a:bodyPr/>
              <a:lstStyle/>
              <a:p>
                <a:endParaRPr lang="en-US"/>
              </a:p>
            </p:txBody>
          </p:sp>
          <p:sp>
            <p:nvSpPr>
              <p:cNvPr id="179726" name="Freeform 526"/>
              <p:cNvSpPr>
                <a:spLocks/>
              </p:cNvSpPr>
              <p:nvPr/>
            </p:nvSpPr>
            <p:spPr bwMode="auto">
              <a:xfrm>
                <a:off x="2242" y="1927"/>
                <a:ext cx="11" cy="23"/>
              </a:xfrm>
              <a:custGeom>
                <a:avLst/>
                <a:gdLst/>
                <a:ahLst/>
                <a:cxnLst>
                  <a:cxn ang="0">
                    <a:pos x="8" y="10"/>
                  </a:cxn>
                  <a:cxn ang="0">
                    <a:pos x="4" y="6"/>
                  </a:cxn>
                  <a:cxn ang="0">
                    <a:pos x="0" y="0"/>
                  </a:cxn>
                  <a:cxn ang="0">
                    <a:pos x="0" y="2"/>
                  </a:cxn>
                  <a:cxn ang="0">
                    <a:pos x="0" y="6"/>
                  </a:cxn>
                  <a:cxn ang="0">
                    <a:pos x="6" y="14"/>
                  </a:cxn>
                  <a:cxn ang="0">
                    <a:pos x="11" y="23"/>
                  </a:cxn>
                  <a:cxn ang="0">
                    <a:pos x="9" y="15"/>
                  </a:cxn>
                  <a:cxn ang="0">
                    <a:pos x="8" y="10"/>
                  </a:cxn>
                </a:cxnLst>
                <a:rect l="0" t="0" r="r" b="b"/>
                <a:pathLst>
                  <a:path w="11" h="23">
                    <a:moveTo>
                      <a:pt x="8" y="10"/>
                    </a:moveTo>
                    <a:lnTo>
                      <a:pt x="4" y="6"/>
                    </a:lnTo>
                    <a:lnTo>
                      <a:pt x="0" y="0"/>
                    </a:lnTo>
                    <a:lnTo>
                      <a:pt x="0" y="2"/>
                    </a:lnTo>
                    <a:lnTo>
                      <a:pt x="0" y="6"/>
                    </a:lnTo>
                    <a:lnTo>
                      <a:pt x="6" y="14"/>
                    </a:lnTo>
                    <a:lnTo>
                      <a:pt x="11" y="23"/>
                    </a:lnTo>
                    <a:lnTo>
                      <a:pt x="9" y="15"/>
                    </a:lnTo>
                    <a:lnTo>
                      <a:pt x="8" y="10"/>
                    </a:lnTo>
                    <a:close/>
                  </a:path>
                </a:pathLst>
              </a:custGeom>
              <a:solidFill>
                <a:srgbClr val="A0A1C8"/>
              </a:solidFill>
              <a:ln w="9525">
                <a:noFill/>
                <a:round/>
                <a:headEnd/>
                <a:tailEnd/>
              </a:ln>
            </p:spPr>
            <p:txBody>
              <a:bodyPr/>
              <a:lstStyle/>
              <a:p>
                <a:endParaRPr lang="en-US"/>
              </a:p>
            </p:txBody>
          </p:sp>
          <p:sp>
            <p:nvSpPr>
              <p:cNvPr id="179727" name="Freeform 527"/>
              <p:cNvSpPr>
                <a:spLocks/>
              </p:cNvSpPr>
              <p:nvPr/>
            </p:nvSpPr>
            <p:spPr bwMode="auto">
              <a:xfrm>
                <a:off x="2240" y="1931"/>
                <a:ext cx="15" cy="25"/>
              </a:xfrm>
              <a:custGeom>
                <a:avLst/>
                <a:gdLst/>
                <a:ahLst/>
                <a:cxnLst>
                  <a:cxn ang="0">
                    <a:pos x="11" y="13"/>
                  </a:cxn>
                  <a:cxn ang="0">
                    <a:pos x="8" y="6"/>
                  </a:cxn>
                  <a:cxn ang="0">
                    <a:pos x="2" y="0"/>
                  </a:cxn>
                  <a:cxn ang="0">
                    <a:pos x="2" y="2"/>
                  </a:cxn>
                  <a:cxn ang="0">
                    <a:pos x="0" y="6"/>
                  </a:cxn>
                  <a:cxn ang="0">
                    <a:pos x="8" y="15"/>
                  </a:cxn>
                  <a:cxn ang="0">
                    <a:pos x="15" y="25"/>
                  </a:cxn>
                  <a:cxn ang="0">
                    <a:pos x="13" y="19"/>
                  </a:cxn>
                  <a:cxn ang="0">
                    <a:pos x="11" y="13"/>
                  </a:cxn>
                </a:cxnLst>
                <a:rect l="0" t="0" r="r" b="b"/>
                <a:pathLst>
                  <a:path w="15" h="25">
                    <a:moveTo>
                      <a:pt x="11" y="13"/>
                    </a:moveTo>
                    <a:lnTo>
                      <a:pt x="8" y="6"/>
                    </a:lnTo>
                    <a:lnTo>
                      <a:pt x="2" y="0"/>
                    </a:lnTo>
                    <a:lnTo>
                      <a:pt x="2" y="2"/>
                    </a:lnTo>
                    <a:lnTo>
                      <a:pt x="0" y="6"/>
                    </a:lnTo>
                    <a:lnTo>
                      <a:pt x="8" y="15"/>
                    </a:lnTo>
                    <a:lnTo>
                      <a:pt x="15" y="25"/>
                    </a:lnTo>
                    <a:lnTo>
                      <a:pt x="13" y="19"/>
                    </a:lnTo>
                    <a:lnTo>
                      <a:pt x="11" y="13"/>
                    </a:lnTo>
                    <a:close/>
                  </a:path>
                </a:pathLst>
              </a:custGeom>
              <a:solidFill>
                <a:srgbClr val="A0A1C8"/>
              </a:solidFill>
              <a:ln w="9525">
                <a:noFill/>
                <a:round/>
                <a:headEnd/>
                <a:tailEnd/>
              </a:ln>
            </p:spPr>
            <p:txBody>
              <a:bodyPr/>
              <a:lstStyle/>
              <a:p>
                <a:endParaRPr lang="en-US"/>
              </a:p>
            </p:txBody>
          </p:sp>
          <p:sp>
            <p:nvSpPr>
              <p:cNvPr id="179728" name="Freeform 528"/>
              <p:cNvSpPr>
                <a:spLocks/>
              </p:cNvSpPr>
              <p:nvPr/>
            </p:nvSpPr>
            <p:spPr bwMode="auto">
              <a:xfrm>
                <a:off x="2240" y="1933"/>
                <a:ext cx="17" cy="27"/>
              </a:xfrm>
              <a:custGeom>
                <a:avLst/>
                <a:gdLst/>
                <a:ahLst/>
                <a:cxnLst>
                  <a:cxn ang="0">
                    <a:pos x="13" y="17"/>
                  </a:cxn>
                  <a:cxn ang="0">
                    <a:pos x="8" y="8"/>
                  </a:cxn>
                  <a:cxn ang="0">
                    <a:pos x="2" y="0"/>
                  </a:cxn>
                  <a:cxn ang="0">
                    <a:pos x="0" y="4"/>
                  </a:cxn>
                  <a:cxn ang="0">
                    <a:pos x="0" y="8"/>
                  </a:cxn>
                  <a:cxn ang="0">
                    <a:pos x="8" y="17"/>
                  </a:cxn>
                  <a:cxn ang="0">
                    <a:pos x="17" y="27"/>
                  </a:cxn>
                  <a:cxn ang="0">
                    <a:pos x="15" y="21"/>
                  </a:cxn>
                  <a:cxn ang="0">
                    <a:pos x="13" y="17"/>
                  </a:cxn>
                </a:cxnLst>
                <a:rect l="0" t="0" r="r" b="b"/>
                <a:pathLst>
                  <a:path w="17" h="27">
                    <a:moveTo>
                      <a:pt x="13" y="17"/>
                    </a:moveTo>
                    <a:lnTo>
                      <a:pt x="8" y="8"/>
                    </a:lnTo>
                    <a:lnTo>
                      <a:pt x="2" y="0"/>
                    </a:lnTo>
                    <a:lnTo>
                      <a:pt x="0" y="4"/>
                    </a:lnTo>
                    <a:lnTo>
                      <a:pt x="0" y="8"/>
                    </a:lnTo>
                    <a:lnTo>
                      <a:pt x="8" y="17"/>
                    </a:lnTo>
                    <a:lnTo>
                      <a:pt x="17" y="27"/>
                    </a:lnTo>
                    <a:lnTo>
                      <a:pt x="15" y="21"/>
                    </a:lnTo>
                    <a:lnTo>
                      <a:pt x="13" y="17"/>
                    </a:lnTo>
                    <a:close/>
                  </a:path>
                </a:pathLst>
              </a:custGeom>
              <a:solidFill>
                <a:srgbClr val="A0A1C8"/>
              </a:solidFill>
              <a:ln w="9525">
                <a:noFill/>
                <a:round/>
                <a:headEnd/>
                <a:tailEnd/>
              </a:ln>
            </p:spPr>
            <p:txBody>
              <a:bodyPr/>
              <a:lstStyle/>
              <a:p>
                <a:endParaRPr lang="en-US"/>
              </a:p>
            </p:txBody>
          </p:sp>
          <p:sp>
            <p:nvSpPr>
              <p:cNvPr id="179729" name="Freeform 529"/>
              <p:cNvSpPr>
                <a:spLocks/>
              </p:cNvSpPr>
              <p:nvPr/>
            </p:nvSpPr>
            <p:spPr bwMode="auto">
              <a:xfrm>
                <a:off x="2240" y="1937"/>
                <a:ext cx="17" cy="28"/>
              </a:xfrm>
              <a:custGeom>
                <a:avLst/>
                <a:gdLst/>
                <a:ahLst/>
                <a:cxnLst>
                  <a:cxn ang="0">
                    <a:pos x="15" y="19"/>
                  </a:cxn>
                  <a:cxn ang="0">
                    <a:pos x="8" y="9"/>
                  </a:cxn>
                  <a:cxn ang="0">
                    <a:pos x="0" y="0"/>
                  </a:cxn>
                  <a:cxn ang="0">
                    <a:pos x="0" y="4"/>
                  </a:cxn>
                  <a:cxn ang="0">
                    <a:pos x="0" y="5"/>
                  </a:cxn>
                  <a:cxn ang="0">
                    <a:pos x="10" y="17"/>
                  </a:cxn>
                  <a:cxn ang="0">
                    <a:pos x="17" y="28"/>
                  </a:cxn>
                  <a:cxn ang="0">
                    <a:pos x="17" y="23"/>
                  </a:cxn>
                  <a:cxn ang="0">
                    <a:pos x="15" y="19"/>
                  </a:cxn>
                </a:cxnLst>
                <a:rect l="0" t="0" r="r" b="b"/>
                <a:pathLst>
                  <a:path w="17" h="28">
                    <a:moveTo>
                      <a:pt x="15" y="19"/>
                    </a:moveTo>
                    <a:lnTo>
                      <a:pt x="8" y="9"/>
                    </a:lnTo>
                    <a:lnTo>
                      <a:pt x="0" y="0"/>
                    </a:lnTo>
                    <a:lnTo>
                      <a:pt x="0" y="4"/>
                    </a:lnTo>
                    <a:lnTo>
                      <a:pt x="0" y="5"/>
                    </a:lnTo>
                    <a:lnTo>
                      <a:pt x="10" y="17"/>
                    </a:lnTo>
                    <a:lnTo>
                      <a:pt x="17" y="28"/>
                    </a:lnTo>
                    <a:lnTo>
                      <a:pt x="17" y="23"/>
                    </a:lnTo>
                    <a:lnTo>
                      <a:pt x="15" y="19"/>
                    </a:lnTo>
                    <a:close/>
                  </a:path>
                </a:pathLst>
              </a:custGeom>
              <a:solidFill>
                <a:srgbClr val="A0A2C8"/>
              </a:solidFill>
              <a:ln w="9525">
                <a:noFill/>
                <a:round/>
                <a:headEnd/>
                <a:tailEnd/>
              </a:ln>
            </p:spPr>
            <p:txBody>
              <a:bodyPr/>
              <a:lstStyle/>
              <a:p>
                <a:endParaRPr lang="en-US"/>
              </a:p>
            </p:txBody>
          </p:sp>
          <p:sp>
            <p:nvSpPr>
              <p:cNvPr id="179730" name="Freeform 530"/>
              <p:cNvSpPr>
                <a:spLocks noEditPoints="1"/>
              </p:cNvSpPr>
              <p:nvPr/>
            </p:nvSpPr>
            <p:spPr bwMode="auto">
              <a:xfrm>
                <a:off x="1367" y="1941"/>
                <a:ext cx="890" cy="119"/>
              </a:xfrm>
              <a:custGeom>
                <a:avLst/>
                <a:gdLst/>
                <a:ahLst/>
                <a:cxnLst>
                  <a:cxn ang="0">
                    <a:pos x="890" y="19"/>
                  </a:cxn>
                  <a:cxn ang="0">
                    <a:pos x="881" y="9"/>
                  </a:cxn>
                  <a:cxn ang="0">
                    <a:pos x="873" y="0"/>
                  </a:cxn>
                  <a:cxn ang="0">
                    <a:pos x="873" y="1"/>
                  </a:cxn>
                  <a:cxn ang="0">
                    <a:pos x="873" y="5"/>
                  </a:cxn>
                  <a:cxn ang="0">
                    <a:pos x="883" y="17"/>
                  </a:cxn>
                  <a:cxn ang="0">
                    <a:pos x="890" y="30"/>
                  </a:cxn>
                  <a:cxn ang="0">
                    <a:pos x="890" y="24"/>
                  </a:cxn>
                  <a:cxn ang="0">
                    <a:pos x="890" y="19"/>
                  </a:cxn>
                  <a:cxn ang="0">
                    <a:pos x="0" y="119"/>
                  </a:cxn>
                  <a:cxn ang="0">
                    <a:pos x="0" y="117"/>
                  </a:cxn>
                  <a:cxn ang="0">
                    <a:pos x="0" y="113"/>
                  </a:cxn>
                  <a:cxn ang="0">
                    <a:pos x="0" y="113"/>
                  </a:cxn>
                  <a:cxn ang="0">
                    <a:pos x="2" y="113"/>
                  </a:cxn>
                  <a:cxn ang="0">
                    <a:pos x="0" y="117"/>
                  </a:cxn>
                  <a:cxn ang="0">
                    <a:pos x="0" y="119"/>
                  </a:cxn>
                </a:cxnLst>
                <a:rect l="0" t="0" r="r" b="b"/>
                <a:pathLst>
                  <a:path w="890" h="119">
                    <a:moveTo>
                      <a:pt x="890" y="19"/>
                    </a:moveTo>
                    <a:lnTo>
                      <a:pt x="881" y="9"/>
                    </a:lnTo>
                    <a:lnTo>
                      <a:pt x="873" y="0"/>
                    </a:lnTo>
                    <a:lnTo>
                      <a:pt x="873" y="1"/>
                    </a:lnTo>
                    <a:lnTo>
                      <a:pt x="873" y="5"/>
                    </a:lnTo>
                    <a:lnTo>
                      <a:pt x="883" y="17"/>
                    </a:lnTo>
                    <a:lnTo>
                      <a:pt x="890" y="30"/>
                    </a:lnTo>
                    <a:lnTo>
                      <a:pt x="890" y="24"/>
                    </a:lnTo>
                    <a:lnTo>
                      <a:pt x="890" y="19"/>
                    </a:lnTo>
                    <a:close/>
                    <a:moveTo>
                      <a:pt x="0" y="119"/>
                    </a:moveTo>
                    <a:lnTo>
                      <a:pt x="0" y="117"/>
                    </a:lnTo>
                    <a:lnTo>
                      <a:pt x="0" y="113"/>
                    </a:lnTo>
                    <a:lnTo>
                      <a:pt x="0" y="113"/>
                    </a:lnTo>
                    <a:lnTo>
                      <a:pt x="2" y="113"/>
                    </a:lnTo>
                    <a:lnTo>
                      <a:pt x="0" y="117"/>
                    </a:lnTo>
                    <a:lnTo>
                      <a:pt x="0" y="119"/>
                    </a:lnTo>
                    <a:close/>
                  </a:path>
                </a:pathLst>
              </a:custGeom>
              <a:solidFill>
                <a:srgbClr val="A0A2C8"/>
              </a:solidFill>
              <a:ln w="9525">
                <a:noFill/>
                <a:round/>
                <a:headEnd/>
                <a:tailEnd/>
              </a:ln>
            </p:spPr>
            <p:txBody>
              <a:bodyPr/>
              <a:lstStyle/>
              <a:p>
                <a:endParaRPr lang="en-US"/>
              </a:p>
            </p:txBody>
          </p:sp>
          <p:sp>
            <p:nvSpPr>
              <p:cNvPr id="179731" name="Freeform 531"/>
              <p:cNvSpPr>
                <a:spLocks noEditPoints="1"/>
              </p:cNvSpPr>
              <p:nvPr/>
            </p:nvSpPr>
            <p:spPr bwMode="auto">
              <a:xfrm>
                <a:off x="1367" y="1942"/>
                <a:ext cx="892" cy="124"/>
              </a:xfrm>
              <a:custGeom>
                <a:avLst/>
                <a:gdLst/>
                <a:ahLst/>
                <a:cxnLst>
                  <a:cxn ang="0">
                    <a:pos x="890" y="23"/>
                  </a:cxn>
                  <a:cxn ang="0">
                    <a:pos x="883" y="12"/>
                  </a:cxn>
                  <a:cxn ang="0">
                    <a:pos x="873" y="0"/>
                  </a:cxn>
                  <a:cxn ang="0">
                    <a:pos x="873" y="4"/>
                  </a:cxn>
                  <a:cxn ang="0">
                    <a:pos x="873" y="8"/>
                  </a:cxn>
                  <a:cxn ang="0">
                    <a:pos x="883" y="19"/>
                  </a:cxn>
                  <a:cxn ang="0">
                    <a:pos x="892" y="33"/>
                  </a:cxn>
                  <a:cxn ang="0">
                    <a:pos x="890" y="29"/>
                  </a:cxn>
                  <a:cxn ang="0">
                    <a:pos x="890" y="23"/>
                  </a:cxn>
                  <a:cxn ang="0">
                    <a:pos x="0" y="124"/>
                  </a:cxn>
                  <a:cxn ang="0">
                    <a:pos x="0" y="118"/>
                  </a:cxn>
                  <a:cxn ang="0">
                    <a:pos x="0" y="112"/>
                  </a:cxn>
                  <a:cxn ang="0">
                    <a:pos x="2" y="112"/>
                  </a:cxn>
                  <a:cxn ang="0">
                    <a:pos x="4" y="114"/>
                  </a:cxn>
                  <a:cxn ang="0">
                    <a:pos x="2" y="120"/>
                  </a:cxn>
                  <a:cxn ang="0">
                    <a:pos x="0" y="124"/>
                  </a:cxn>
                </a:cxnLst>
                <a:rect l="0" t="0" r="r" b="b"/>
                <a:pathLst>
                  <a:path w="892" h="124">
                    <a:moveTo>
                      <a:pt x="890" y="23"/>
                    </a:moveTo>
                    <a:lnTo>
                      <a:pt x="883" y="12"/>
                    </a:lnTo>
                    <a:lnTo>
                      <a:pt x="873" y="0"/>
                    </a:lnTo>
                    <a:lnTo>
                      <a:pt x="873" y="4"/>
                    </a:lnTo>
                    <a:lnTo>
                      <a:pt x="873" y="8"/>
                    </a:lnTo>
                    <a:lnTo>
                      <a:pt x="883" y="19"/>
                    </a:lnTo>
                    <a:lnTo>
                      <a:pt x="892" y="33"/>
                    </a:lnTo>
                    <a:lnTo>
                      <a:pt x="890" y="29"/>
                    </a:lnTo>
                    <a:lnTo>
                      <a:pt x="890" y="23"/>
                    </a:lnTo>
                    <a:close/>
                    <a:moveTo>
                      <a:pt x="0" y="124"/>
                    </a:moveTo>
                    <a:lnTo>
                      <a:pt x="0" y="118"/>
                    </a:lnTo>
                    <a:lnTo>
                      <a:pt x="0" y="112"/>
                    </a:lnTo>
                    <a:lnTo>
                      <a:pt x="2" y="112"/>
                    </a:lnTo>
                    <a:lnTo>
                      <a:pt x="4" y="114"/>
                    </a:lnTo>
                    <a:lnTo>
                      <a:pt x="2" y="120"/>
                    </a:lnTo>
                    <a:lnTo>
                      <a:pt x="0" y="124"/>
                    </a:lnTo>
                    <a:close/>
                  </a:path>
                </a:pathLst>
              </a:custGeom>
              <a:solidFill>
                <a:srgbClr val="A0A2C8"/>
              </a:solidFill>
              <a:ln w="9525">
                <a:noFill/>
                <a:round/>
                <a:headEnd/>
                <a:tailEnd/>
              </a:ln>
            </p:spPr>
            <p:txBody>
              <a:bodyPr/>
              <a:lstStyle/>
              <a:p>
                <a:endParaRPr lang="en-US"/>
              </a:p>
            </p:txBody>
          </p:sp>
          <p:sp>
            <p:nvSpPr>
              <p:cNvPr id="179732" name="Freeform 532"/>
              <p:cNvSpPr>
                <a:spLocks noEditPoints="1"/>
              </p:cNvSpPr>
              <p:nvPr/>
            </p:nvSpPr>
            <p:spPr bwMode="auto">
              <a:xfrm>
                <a:off x="1367" y="1946"/>
                <a:ext cx="892" cy="125"/>
              </a:xfrm>
              <a:custGeom>
                <a:avLst/>
                <a:gdLst/>
                <a:ahLst/>
                <a:cxnLst>
                  <a:cxn ang="0">
                    <a:pos x="890" y="25"/>
                  </a:cxn>
                  <a:cxn ang="0">
                    <a:pos x="883" y="12"/>
                  </a:cxn>
                  <a:cxn ang="0">
                    <a:pos x="873" y="0"/>
                  </a:cxn>
                  <a:cxn ang="0">
                    <a:pos x="873" y="4"/>
                  </a:cxn>
                  <a:cxn ang="0">
                    <a:pos x="871" y="6"/>
                  </a:cxn>
                  <a:cxn ang="0">
                    <a:pos x="883" y="19"/>
                  </a:cxn>
                  <a:cxn ang="0">
                    <a:pos x="892" y="34"/>
                  </a:cxn>
                  <a:cxn ang="0">
                    <a:pos x="892" y="29"/>
                  </a:cxn>
                  <a:cxn ang="0">
                    <a:pos x="890" y="25"/>
                  </a:cxn>
                  <a:cxn ang="0">
                    <a:pos x="2" y="108"/>
                  </a:cxn>
                  <a:cxn ang="0">
                    <a:pos x="0" y="112"/>
                  </a:cxn>
                  <a:cxn ang="0">
                    <a:pos x="0" y="114"/>
                  </a:cxn>
                  <a:cxn ang="0">
                    <a:pos x="0" y="120"/>
                  </a:cxn>
                  <a:cxn ang="0">
                    <a:pos x="0" y="125"/>
                  </a:cxn>
                  <a:cxn ang="0">
                    <a:pos x="4" y="118"/>
                  </a:cxn>
                  <a:cxn ang="0">
                    <a:pos x="6" y="110"/>
                  </a:cxn>
                  <a:cxn ang="0">
                    <a:pos x="4" y="110"/>
                  </a:cxn>
                  <a:cxn ang="0">
                    <a:pos x="2" y="108"/>
                  </a:cxn>
                </a:cxnLst>
                <a:rect l="0" t="0" r="r" b="b"/>
                <a:pathLst>
                  <a:path w="892" h="125">
                    <a:moveTo>
                      <a:pt x="890" y="25"/>
                    </a:moveTo>
                    <a:lnTo>
                      <a:pt x="883" y="12"/>
                    </a:lnTo>
                    <a:lnTo>
                      <a:pt x="873" y="0"/>
                    </a:lnTo>
                    <a:lnTo>
                      <a:pt x="873" y="4"/>
                    </a:lnTo>
                    <a:lnTo>
                      <a:pt x="871" y="6"/>
                    </a:lnTo>
                    <a:lnTo>
                      <a:pt x="883" y="19"/>
                    </a:lnTo>
                    <a:lnTo>
                      <a:pt x="892" y="34"/>
                    </a:lnTo>
                    <a:lnTo>
                      <a:pt x="892" y="29"/>
                    </a:lnTo>
                    <a:lnTo>
                      <a:pt x="890" y="25"/>
                    </a:lnTo>
                    <a:close/>
                    <a:moveTo>
                      <a:pt x="2" y="108"/>
                    </a:moveTo>
                    <a:lnTo>
                      <a:pt x="0" y="112"/>
                    </a:lnTo>
                    <a:lnTo>
                      <a:pt x="0" y="114"/>
                    </a:lnTo>
                    <a:lnTo>
                      <a:pt x="0" y="120"/>
                    </a:lnTo>
                    <a:lnTo>
                      <a:pt x="0" y="125"/>
                    </a:lnTo>
                    <a:lnTo>
                      <a:pt x="4" y="118"/>
                    </a:lnTo>
                    <a:lnTo>
                      <a:pt x="6" y="110"/>
                    </a:lnTo>
                    <a:lnTo>
                      <a:pt x="4" y="110"/>
                    </a:lnTo>
                    <a:lnTo>
                      <a:pt x="2" y="108"/>
                    </a:lnTo>
                    <a:close/>
                  </a:path>
                </a:pathLst>
              </a:custGeom>
              <a:solidFill>
                <a:srgbClr val="A1A3C9"/>
              </a:solidFill>
              <a:ln w="9525">
                <a:noFill/>
                <a:round/>
                <a:headEnd/>
                <a:tailEnd/>
              </a:ln>
            </p:spPr>
            <p:txBody>
              <a:bodyPr/>
              <a:lstStyle/>
              <a:p>
                <a:endParaRPr lang="en-US"/>
              </a:p>
            </p:txBody>
          </p:sp>
          <p:sp>
            <p:nvSpPr>
              <p:cNvPr id="179733" name="Freeform 533"/>
              <p:cNvSpPr>
                <a:spLocks noEditPoints="1"/>
              </p:cNvSpPr>
              <p:nvPr/>
            </p:nvSpPr>
            <p:spPr bwMode="auto">
              <a:xfrm>
                <a:off x="1367" y="1950"/>
                <a:ext cx="892" cy="129"/>
              </a:xfrm>
              <a:custGeom>
                <a:avLst/>
                <a:gdLst/>
                <a:ahLst/>
                <a:cxnLst>
                  <a:cxn ang="0">
                    <a:pos x="892" y="25"/>
                  </a:cxn>
                  <a:cxn ang="0">
                    <a:pos x="883" y="11"/>
                  </a:cxn>
                  <a:cxn ang="0">
                    <a:pos x="873" y="0"/>
                  </a:cxn>
                  <a:cxn ang="0">
                    <a:pos x="871" y="2"/>
                  </a:cxn>
                  <a:cxn ang="0">
                    <a:pos x="871" y="6"/>
                  </a:cxn>
                  <a:cxn ang="0">
                    <a:pos x="883" y="19"/>
                  </a:cxn>
                  <a:cxn ang="0">
                    <a:pos x="892" y="34"/>
                  </a:cxn>
                  <a:cxn ang="0">
                    <a:pos x="892" y="30"/>
                  </a:cxn>
                  <a:cxn ang="0">
                    <a:pos x="892" y="25"/>
                  </a:cxn>
                  <a:cxn ang="0">
                    <a:pos x="4" y="106"/>
                  </a:cxn>
                  <a:cxn ang="0">
                    <a:pos x="2" y="112"/>
                  </a:cxn>
                  <a:cxn ang="0">
                    <a:pos x="0" y="116"/>
                  </a:cxn>
                  <a:cxn ang="0">
                    <a:pos x="0" y="121"/>
                  </a:cxn>
                  <a:cxn ang="0">
                    <a:pos x="0" y="129"/>
                  </a:cxn>
                  <a:cxn ang="0">
                    <a:pos x="4" y="118"/>
                  </a:cxn>
                  <a:cxn ang="0">
                    <a:pos x="10" y="108"/>
                  </a:cxn>
                  <a:cxn ang="0">
                    <a:pos x="6" y="106"/>
                  </a:cxn>
                  <a:cxn ang="0">
                    <a:pos x="4" y="106"/>
                  </a:cxn>
                </a:cxnLst>
                <a:rect l="0" t="0" r="r" b="b"/>
                <a:pathLst>
                  <a:path w="892" h="129">
                    <a:moveTo>
                      <a:pt x="892" y="25"/>
                    </a:moveTo>
                    <a:lnTo>
                      <a:pt x="883" y="11"/>
                    </a:lnTo>
                    <a:lnTo>
                      <a:pt x="873" y="0"/>
                    </a:lnTo>
                    <a:lnTo>
                      <a:pt x="871" y="2"/>
                    </a:lnTo>
                    <a:lnTo>
                      <a:pt x="871" y="6"/>
                    </a:lnTo>
                    <a:lnTo>
                      <a:pt x="883" y="19"/>
                    </a:lnTo>
                    <a:lnTo>
                      <a:pt x="892" y="34"/>
                    </a:lnTo>
                    <a:lnTo>
                      <a:pt x="892" y="30"/>
                    </a:lnTo>
                    <a:lnTo>
                      <a:pt x="892" y="25"/>
                    </a:lnTo>
                    <a:close/>
                    <a:moveTo>
                      <a:pt x="4" y="106"/>
                    </a:moveTo>
                    <a:lnTo>
                      <a:pt x="2" y="112"/>
                    </a:lnTo>
                    <a:lnTo>
                      <a:pt x="0" y="116"/>
                    </a:lnTo>
                    <a:lnTo>
                      <a:pt x="0" y="121"/>
                    </a:lnTo>
                    <a:lnTo>
                      <a:pt x="0" y="129"/>
                    </a:lnTo>
                    <a:lnTo>
                      <a:pt x="4" y="118"/>
                    </a:lnTo>
                    <a:lnTo>
                      <a:pt x="10" y="108"/>
                    </a:lnTo>
                    <a:lnTo>
                      <a:pt x="6" y="106"/>
                    </a:lnTo>
                    <a:lnTo>
                      <a:pt x="4" y="106"/>
                    </a:lnTo>
                    <a:close/>
                  </a:path>
                </a:pathLst>
              </a:custGeom>
              <a:solidFill>
                <a:srgbClr val="A1A3C9"/>
              </a:solidFill>
              <a:ln w="9525">
                <a:noFill/>
                <a:round/>
                <a:headEnd/>
                <a:tailEnd/>
              </a:ln>
            </p:spPr>
            <p:txBody>
              <a:bodyPr/>
              <a:lstStyle/>
              <a:p>
                <a:endParaRPr lang="en-US"/>
              </a:p>
            </p:txBody>
          </p:sp>
          <p:sp>
            <p:nvSpPr>
              <p:cNvPr id="179734" name="Freeform 534"/>
              <p:cNvSpPr>
                <a:spLocks noEditPoints="1"/>
              </p:cNvSpPr>
              <p:nvPr/>
            </p:nvSpPr>
            <p:spPr bwMode="auto">
              <a:xfrm>
                <a:off x="1367" y="1952"/>
                <a:ext cx="892" cy="133"/>
              </a:xfrm>
              <a:custGeom>
                <a:avLst/>
                <a:gdLst/>
                <a:ahLst/>
                <a:cxnLst>
                  <a:cxn ang="0">
                    <a:pos x="892" y="28"/>
                  </a:cxn>
                  <a:cxn ang="0">
                    <a:pos x="883" y="13"/>
                  </a:cxn>
                  <a:cxn ang="0">
                    <a:pos x="871" y="0"/>
                  </a:cxn>
                  <a:cxn ang="0">
                    <a:pos x="871" y="4"/>
                  </a:cxn>
                  <a:cxn ang="0">
                    <a:pos x="871" y="8"/>
                  </a:cxn>
                  <a:cxn ang="0">
                    <a:pos x="883" y="21"/>
                  </a:cxn>
                  <a:cxn ang="0">
                    <a:pos x="892" y="36"/>
                  </a:cxn>
                  <a:cxn ang="0">
                    <a:pos x="892" y="32"/>
                  </a:cxn>
                  <a:cxn ang="0">
                    <a:pos x="892" y="28"/>
                  </a:cxn>
                  <a:cxn ang="0">
                    <a:pos x="6" y="104"/>
                  </a:cxn>
                  <a:cxn ang="0">
                    <a:pos x="4" y="112"/>
                  </a:cxn>
                  <a:cxn ang="0">
                    <a:pos x="0" y="119"/>
                  </a:cxn>
                  <a:cxn ang="0">
                    <a:pos x="0" y="127"/>
                  </a:cxn>
                  <a:cxn ang="0">
                    <a:pos x="0" y="133"/>
                  </a:cxn>
                  <a:cxn ang="0">
                    <a:pos x="6" y="119"/>
                  </a:cxn>
                  <a:cxn ang="0">
                    <a:pos x="12" y="106"/>
                  </a:cxn>
                  <a:cxn ang="0">
                    <a:pos x="10" y="106"/>
                  </a:cxn>
                  <a:cxn ang="0">
                    <a:pos x="6" y="104"/>
                  </a:cxn>
                </a:cxnLst>
                <a:rect l="0" t="0" r="r" b="b"/>
                <a:pathLst>
                  <a:path w="892" h="133">
                    <a:moveTo>
                      <a:pt x="892" y="28"/>
                    </a:moveTo>
                    <a:lnTo>
                      <a:pt x="883" y="13"/>
                    </a:lnTo>
                    <a:lnTo>
                      <a:pt x="871" y="0"/>
                    </a:lnTo>
                    <a:lnTo>
                      <a:pt x="871" y="4"/>
                    </a:lnTo>
                    <a:lnTo>
                      <a:pt x="871" y="8"/>
                    </a:lnTo>
                    <a:lnTo>
                      <a:pt x="883" y="21"/>
                    </a:lnTo>
                    <a:lnTo>
                      <a:pt x="892" y="36"/>
                    </a:lnTo>
                    <a:lnTo>
                      <a:pt x="892" y="32"/>
                    </a:lnTo>
                    <a:lnTo>
                      <a:pt x="892" y="28"/>
                    </a:lnTo>
                    <a:close/>
                    <a:moveTo>
                      <a:pt x="6" y="104"/>
                    </a:moveTo>
                    <a:lnTo>
                      <a:pt x="4" y="112"/>
                    </a:lnTo>
                    <a:lnTo>
                      <a:pt x="0" y="119"/>
                    </a:lnTo>
                    <a:lnTo>
                      <a:pt x="0" y="127"/>
                    </a:lnTo>
                    <a:lnTo>
                      <a:pt x="0" y="133"/>
                    </a:lnTo>
                    <a:lnTo>
                      <a:pt x="6" y="119"/>
                    </a:lnTo>
                    <a:lnTo>
                      <a:pt x="12" y="106"/>
                    </a:lnTo>
                    <a:lnTo>
                      <a:pt x="10" y="106"/>
                    </a:lnTo>
                    <a:lnTo>
                      <a:pt x="6" y="104"/>
                    </a:lnTo>
                    <a:close/>
                  </a:path>
                </a:pathLst>
              </a:custGeom>
              <a:solidFill>
                <a:srgbClr val="A1A3C9"/>
              </a:solidFill>
              <a:ln w="9525">
                <a:noFill/>
                <a:round/>
                <a:headEnd/>
                <a:tailEnd/>
              </a:ln>
            </p:spPr>
            <p:txBody>
              <a:bodyPr/>
              <a:lstStyle/>
              <a:p>
                <a:endParaRPr lang="en-US"/>
              </a:p>
            </p:txBody>
          </p:sp>
          <p:sp>
            <p:nvSpPr>
              <p:cNvPr id="179735" name="Freeform 535"/>
              <p:cNvSpPr>
                <a:spLocks noEditPoints="1"/>
              </p:cNvSpPr>
              <p:nvPr/>
            </p:nvSpPr>
            <p:spPr bwMode="auto">
              <a:xfrm>
                <a:off x="1367" y="1956"/>
                <a:ext cx="892" cy="134"/>
              </a:xfrm>
              <a:custGeom>
                <a:avLst/>
                <a:gdLst/>
                <a:ahLst/>
                <a:cxnLst>
                  <a:cxn ang="0">
                    <a:pos x="892" y="28"/>
                  </a:cxn>
                  <a:cxn ang="0">
                    <a:pos x="883" y="13"/>
                  </a:cxn>
                  <a:cxn ang="0">
                    <a:pos x="871" y="0"/>
                  </a:cxn>
                  <a:cxn ang="0">
                    <a:pos x="871" y="4"/>
                  </a:cxn>
                  <a:cxn ang="0">
                    <a:pos x="871" y="5"/>
                  </a:cxn>
                  <a:cxn ang="0">
                    <a:pos x="883" y="21"/>
                  </a:cxn>
                  <a:cxn ang="0">
                    <a:pos x="892" y="38"/>
                  </a:cxn>
                  <a:cxn ang="0">
                    <a:pos x="892" y="32"/>
                  </a:cxn>
                  <a:cxn ang="0">
                    <a:pos x="892" y="28"/>
                  </a:cxn>
                  <a:cxn ang="0">
                    <a:pos x="10" y="102"/>
                  </a:cxn>
                  <a:cxn ang="0">
                    <a:pos x="4" y="112"/>
                  </a:cxn>
                  <a:cxn ang="0">
                    <a:pos x="0" y="123"/>
                  </a:cxn>
                  <a:cxn ang="0">
                    <a:pos x="0" y="129"/>
                  </a:cxn>
                  <a:cxn ang="0">
                    <a:pos x="0" y="134"/>
                  </a:cxn>
                  <a:cxn ang="0">
                    <a:pos x="6" y="119"/>
                  </a:cxn>
                  <a:cxn ang="0">
                    <a:pos x="14" y="102"/>
                  </a:cxn>
                  <a:cxn ang="0">
                    <a:pos x="12" y="102"/>
                  </a:cxn>
                  <a:cxn ang="0">
                    <a:pos x="10" y="102"/>
                  </a:cxn>
                </a:cxnLst>
                <a:rect l="0" t="0" r="r" b="b"/>
                <a:pathLst>
                  <a:path w="892" h="134">
                    <a:moveTo>
                      <a:pt x="892" y="28"/>
                    </a:moveTo>
                    <a:lnTo>
                      <a:pt x="883" y="13"/>
                    </a:lnTo>
                    <a:lnTo>
                      <a:pt x="871" y="0"/>
                    </a:lnTo>
                    <a:lnTo>
                      <a:pt x="871" y="4"/>
                    </a:lnTo>
                    <a:lnTo>
                      <a:pt x="871" y="5"/>
                    </a:lnTo>
                    <a:lnTo>
                      <a:pt x="883" y="21"/>
                    </a:lnTo>
                    <a:lnTo>
                      <a:pt x="892" y="38"/>
                    </a:lnTo>
                    <a:lnTo>
                      <a:pt x="892" y="32"/>
                    </a:lnTo>
                    <a:lnTo>
                      <a:pt x="892" y="28"/>
                    </a:lnTo>
                    <a:close/>
                    <a:moveTo>
                      <a:pt x="10" y="102"/>
                    </a:moveTo>
                    <a:lnTo>
                      <a:pt x="4" y="112"/>
                    </a:lnTo>
                    <a:lnTo>
                      <a:pt x="0" y="123"/>
                    </a:lnTo>
                    <a:lnTo>
                      <a:pt x="0" y="129"/>
                    </a:lnTo>
                    <a:lnTo>
                      <a:pt x="0" y="134"/>
                    </a:lnTo>
                    <a:lnTo>
                      <a:pt x="6" y="119"/>
                    </a:lnTo>
                    <a:lnTo>
                      <a:pt x="14" y="102"/>
                    </a:lnTo>
                    <a:lnTo>
                      <a:pt x="12" y="102"/>
                    </a:lnTo>
                    <a:lnTo>
                      <a:pt x="10" y="102"/>
                    </a:lnTo>
                    <a:close/>
                  </a:path>
                </a:pathLst>
              </a:custGeom>
              <a:solidFill>
                <a:srgbClr val="A2A3C9"/>
              </a:solidFill>
              <a:ln w="9525">
                <a:noFill/>
                <a:round/>
                <a:headEnd/>
                <a:tailEnd/>
              </a:ln>
            </p:spPr>
            <p:txBody>
              <a:bodyPr/>
              <a:lstStyle/>
              <a:p>
                <a:endParaRPr lang="en-US"/>
              </a:p>
            </p:txBody>
          </p:sp>
          <p:sp>
            <p:nvSpPr>
              <p:cNvPr id="179736" name="Freeform 536"/>
              <p:cNvSpPr>
                <a:spLocks noEditPoints="1"/>
              </p:cNvSpPr>
              <p:nvPr/>
            </p:nvSpPr>
            <p:spPr bwMode="auto">
              <a:xfrm>
                <a:off x="1367" y="1960"/>
                <a:ext cx="894" cy="136"/>
              </a:xfrm>
              <a:custGeom>
                <a:avLst/>
                <a:gdLst/>
                <a:ahLst/>
                <a:cxnLst>
                  <a:cxn ang="0">
                    <a:pos x="892" y="28"/>
                  </a:cxn>
                  <a:cxn ang="0">
                    <a:pos x="883" y="13"/>
                  </a:cxn>
                  <a:cxn ang="0">
                    <a:pos x="871" y="0"/>
                  </a:cxn>
                  <a:cxn ang="0">
                    <a:pos x="871" y="1"/>
                  </a:cxn>
                  <a:cxn ang="0">
                    <a:pos x="869" y="5"/>
                  </a:cxn>
                  <a:cxn ang="0">
                    <a:pos x="883" y="20"/>
                  </a:cxn>
                  <a:cxn ang="0">
                    <a:pos x="894" y="37"/>
                  </a:cxn>
                  <a:cxn ang="0">
                    <a:pos x="892" y="34"/>
                  </a:cxn>
                  <a:cxn ang="0">
                    <a:pos x="892" y="28"/>
                  </a:cxn>
                  <a:cxn ang="0">
                    <a:pos x="12" y="98"/>
                  </a:cxn>
                  <a:cxn ang="0">
                    <a:pos x="6" y="111"/>
                  </a:cxn>
                  <a:cxn ang="0">
                    <a:pos x="0" y="125"/>
                  </a:cxn>
                  <a:cxn ang="0">
                    <a:pos x="0" y="130"/>
                  </a:cxn>
                  <a:cxn ang="0">
                    <a:pos x="0" y="136"/>
                  </a:cxn>
                  <a:cxn ang="0">
                    <a:pos x="8" y="117"/>
                  </a:cxn>
                  <a:cxn ang="0">
                    <a:pos x="16" y="100"/>
                  </a:cxn>
                  <a:cxn ang="0">
                    <a:pos x="14" y="98"/>
                  </a:cxn>
                  <a:cxn ang="0">
                    <a:pos x="12" y="98"/>
                  </a:cxn>
                </a:cxnLst>
                <a:rect l="0" t="0" r="r" b="b"/>
                <a:pathLst>
                  <a:path w="894" h="136">
                    <a:moveTo>
                      <a:pt x="892" y="28"/>
                    </a:moveTo>
                    <a:lnTo>
                      <a:pt x="883" y="13"/>
                    </a:lnTo>
                    <a:lnTo>
                      <a:pt x="871" y="0"/>
                    </a:lnTo>
                    <a:lnTo>
                      <a:pt x="871" y="1"/>
                    </a:lnTo>
                    <a:lnTo>
                      <a:pt x="869" y="5"/>
                    </a:lnTo>
                    <a:lnTo>
                      <a:pt x="883" y="20"/>
                    </a:lnTo>
                    <a:lnTo>
                      <a:pt x="894" y="37"/>
                    </a:lnTo>
                    <a:lnTo>
                      <a:pt x="892" y="34"/>
                    </a:lnTo>
                    <a:lnTo>
                      <a:pt x="892" y="28"/>
                    </a:lnTo>
                    <a:close/>
                    <a:moveTo>
                      <a:pt x="12" y="98"/>
                    </a:moveTo>
                    <a:lnTo>
                      <a:pt x="6" y="111"/>
                    </a:lnTo>
                    <a:lnTo>
                      <a:pt x="0" y="125"/>
                    </a:lnTo>
                    <a:lnTo>
                      <a:pt x="0" y="130"/>
                    </a:lnTo>
                    <a:lnTo>
                      <a:pt x="0" y="136"/>
                    </a:lnTo>
                    <a:lnTo>
                      <a:pt x="8" y="117"/>
                    </a:lnTo>
                    <a:lnTo>
                      <a:pt x="16" y="100"/>
                    </a:lnTo>
                    <a:lnTo>
                      <a:pt x="14" y="98"/>
                    </a:lnTo>
                    <a:lnTo>
                      <a:pt x="12" y="98"/>
                    </a:lnTo>
                    <a:close/>
                  </a:path>
                </a:pathLst>
              </a:custGeom>
              <a:solidFill>
                <a:srgbClr val="A2A4CA"/>
              </a:solidFill>
              <a:ln w="9525">
                <a:noFill/>
                <a:round/>
                <a:headEnd/>
                <a:tailEnd/>
              </a:ln>
            </p:spPr>
            <p:txBody>
              <a:bodyPr/>
              <a:lstStyle/>
              <a:p>
                <a:endParaRPr lang="en-US"/>
              </a:p>
            </p:txBody>
          </p:sp>
          <p:sp>
            <p:nvSpPr>
              <p:cNvPr id="179737" name="Freeform 537"/>
              <p:cNvSpPr>
                <a:spLocks noEditPoints="1"/>
              </p:cNvSpPr>
              <p:nvPr/>
            </p:nvSpPr>
            <p:spPr bwMode="auto">
              <a:xfrm>
                <a:off x="1367" y="1961"/>
                <a:ext cx="894" cy="141"/>
              </a:xfrm>
              <a:custGeom>
                <a:avLst/>
                <a:gdLst/>
                <a:ahLst/>
                <a:cxnLst>
                  <a:cxn ang="0">
                    <a:pos x="892" y="33"/>
                  </a:cxn>
                  <a:cxn ang="0">
                    <a:pos x="883" y="16"/>
                  </a:cxn>
                  <a:cxn ang="0">
                    <a:pos x="871" y="0"/>
                  </a:cxn>
                  <a:cxn ang="0">
                    <a:pos x="869" y="4"/>
                  </a:cxn>
                  <a:cxn ang="0">
                    <a:pos x="869" y="8"/>
                  </a:cxn>
                  <a:cxn ang="0">
                    <a:pos x="883" y="23"/>
                  </a:cxn>
                  <a:cxn ang="0">
                    <a:pos x="894" y="40"/>
                  </a:cxn>
                  <a:cxn ang="0">
                    <a:pos x="894" y="38"/>
                  </a:cxn>
                  <a:cxn ang="0">
                    <a:pos x="894" y="36"/>
                  </a:cxn>
                  <a:cxn ang="0">
                    <a:pos x="894" y="35"/>
                  </a:cxn>
                  <a:cxn ang="0">
                    <a:pos x="892" y="33"/>
                  </a:cxn>
                  <a:cxn ang="0">
                    <a:pos x="14" y="97"/>
                  </a:cxn>
                  <a:cxn ang="0">
                    <a:pos x="6" y="114"/>
                  </a:cxn>
                  <a:cxn ang="0">
                    <a:pos x="0" y="129"/>
                  </a:cxn>
                  <a:cxn ang="0">
                    <a:pos x="0" y="135"/>
                  </a:cxn>
                  <a:cxn ang="0">
                    <a:pos x="0" y="141"/>
                  </a:cxn>
                  <a:cxn ang="0">
                    <a:pos x="8" y="120"/>
                  </a:cxn>
                  <a:cxn ang="0">
                    <a:pos x="18" y="99"/>
                  </a:cxn>
                  <a:cxn ang="0">
                    <a:pos x="16" y="99"/>
                  </a:cxn>
                  <a:cxn ang="0">
                    <a:pos x="14" y="97"/>
                  </a:cxn>
                </a:cxnLst>
                <a:rect l="0" t="0" r="r" b="b"/>
                <a:pathLst>
                  <a:path w="894" h="141">
                    <a:moveTo>
                      <a:pt x="892" y="33"/>
                    </a:moveTo>
                    <a:lnTo>
                      <a:pt x="883" y="16"/>
                    </a:lnTo>
                    <a:lnTo>
                      <a:pt x="871" y="0"/>
                    </a:lnTo>
                    <a:lnTo>
                      <a:pt x="869" y="4"/>
                    </a:lnTo>
                    <a:lnTo>
                      <a:pt x="869" y="8"/>
                    </a:lnTo>
                    <a:lnTo>
                      <a:pt x="883" y="23"/>
                    </a:lnTo>
                    <a:lnTo>
                      <a:pt x="894" y="40"/>
                    </a:lnTo>
                    <a:lnTo>
                      <a:pt x="894" y="38"/>
                    </a:lnTo>
                    <a:lnTo>
                      <a:pt x="894" y="36"/>
                    </a:lnTo>
                    <a:lnTo>
                      <a:pt x="894" y="35"/>
                    </a:lnTo>
                    <a:lnTo>
                      <a:pt x="892" y="33"/>
                    </a:lnTo>
                    <a:close/>
                    <a:moveTo>
                      <a:pt x="14" y="97"/>
                    </a:moveTo>
                    <a:lnTo>
                      <a:pt x="6" y="114"/>
                    </a:lnTo>
                    <a:lnTo>
                      <a:pt x="0" y="129"/>
                    </a:lnTo>
                    <a:lnTo>
                      <a:pt x="0" y="135"/>
                    </a:lnTo>
                    <a:lnTo>
                      <a:pt x="0" y="141"/>
                    </a:lnTo>
                    <a:lnTo>
                      <a:pt x="8" y="120"/>
                    </a:lnTo>
                    <a:lnTo>
                      <a:pt x="18" y="99"/>
                    </a:lnTo>
                    <a:lnTo>
                      <a:pt x="16" y="99"/>
                    </a:lnTo>
                    <a:lnTo>
                      <a:pt x="14" y="97"/>
                    </a:lnTo>
                    <a:close/>
                  </a:path>
                </a:pathLst>
              </a:custGeom>
              <a:solidFill>
                <a:srgbClr val="A2A4CA"/>
              </a:solidFill>
              <a:ln w="9525">
                <a:noFill/>
                <a:round/>
                <a:headEnd/>
                <a:tailEnd/>
              </a:ln>
            </p:spPr>
            <p:txBody>
              <a:bodyPr/>
              <a:lstStyle/>
              <a:p>
                <a:endParaRPr lang="en-US"/>
              </a:p>
            </p:txBody>
          </p:sp>
          <p:sp>
            <p:nvSpPr>
              <p:cNvPr id="179738" name="Freeform 538"/>
              <p:cNvSpPr>
                <a:spLocks noEditPoints="1"/>
              </p:cNvSpPr>
              <p:nvPr/>
            </p:nvSpPr>
            <p:spPr bwMode="auto">
              <a:xfrm>
                <a:off x="1367" y="1965"/>
                <a:ext cx="894" cy="142"/>
              </a:xfrm>
              <a:custGeom>
                <a:avLst/>
                <a:gdLst/>
                <a:ahLst/>
                <a:cxnLst>
                  <a:cxn ang="0">
                    <a:pos x="894" y="32"/>
                  </a:cxn>
                  <a:cxn ang="0">
                    <a:pos x="883" y="15"/>
                  </a:cxn>
                  <a:cxn ang="0">
                    <a:pos x="869" y="0"/>
                  </a:cxn>
                  <a:cxn ang="0">
                    <a:pos x="869" y="4"/>
                  </a:cxn>
                  <a:cxn ang="0">
                    <a:pos x="869" y="6"/>
                  </a:cxn>
                  <a:cxn ang="0">
                    <a:pos x="881" y="23"/>
                  </a:cxn>
                  <a:cxn ang="0">
                    <a:pos x="894" y="42"/>
                  </a:cxn>
                  <a:cxn ang="0">
                    <a:pos x="894" y="36"/>
                  </a:cxn>
                  <a:cxn ang="0">
                    <a:pos x="894" y="32"/>
                  </a:cxn>
                  <a:cxn ang="0">
                    <a:pos x="894" y="32"/>
                  </a:cxn>
                  <a:cxn ang="0">
                    <a:pos x="894" y="32"/>
                  </a:cxn>
                  <a:cxn ang="0">
                    <a:pos x="16" y="95"/>
                  </a:cxn>
                  <a:cxn ang="0">
                    <a:pos x="8" y="112"/>
                  </a:cxn>
                  <a:cxn ang="0">
                    <a:pos x="0" y="131"/>
                  </a:cxn>
                  <a:cxn ang="0">
                    <a:pos x="0" y="137"/>
                  </a:cxn>
                  <a:cxn ang="0">
                    <a:pos x="0" y="142"/>
                  </a:cxn>
                  <a:cxn ang="0">
                    <a:pos x="10" y="120"/>
                  </a:cxn>
                  <a:cxn ang="0">
                    <a:pos x="19" y="97"/>
                  </a:cxn>
                  <a:cxn ang="0">
                    <a:pos x="18" y="95"/>
                  </a:cxn>
                  <a:cxn ang="0">
                    <a:pos x="16" y="95"/>
                  </a:cxn>
                </a:cxnLst>
                <a:rect l="0" t="0" r="r" b="b"/>
                <a:pathLst>
                  <a:path w="894" h="142">
                    <a:moveTo>
                      <a:pt x="894" y="32"/>
                    </a:moveTo>
                    <a:lnTo>
                      <a:pt x="883" y="15"/>
                    </a:lnTo>
                    <a:lnTo>
                      <a:pt x="869" y="0"/>
                    </a:lnTo>
                    <a:lnTo>
                      <a:pt x="869" y="4"/>
                    </a:lnTo>
                    <a:lnTo>
                      <a:pt x="869" y="6"/>
                    </a:lnTo>
                    <a:lnTo>
                      <a:pt x="881" y="23"/>
                    </a:lnTo>
                    <a:lnTo>
                      <a:pt x="894" y="42"/>
                    </a:lnTo>
                    <a:lnTo>
                      <a:pt x="894" y="36"/>
                    </a:lnTo>
                    <a:lnTo>
                      <a:pt x="894" y="32"/>
                    </a:lnTo>
                    <a:lnTo>
                      <a:pt x="894" y="32"/>
                    </a:lnTo>
                    <a:lnTo>
                      <a:pt x="894" y="32"/>
                    </a:lnTo>
                    <a:close/>
                    <a:moveTo>
                      <a:pt x="16" y="95"/>
                    </a:moveTo>
                    <a:lnTo>
                      <a:pt x="8" y="112"/>
                    </a:lnTo>
                    <a:lnTo>
                      <a:pt x="0" y="131"/>
                    </a:lnTo>
                    <a:lnTo>
                      <a:pt x="0" y="137"/>
                    </a:lnTo>
                    <a:lnTo>
                      <a:pt x="0" y="142"/>
                    </a:lnTo>
                    <a:lnTo>
                      <a:pt x="10" y="120"/>
                    </a:lnTo>
                    <a:lnTo>
                      <a:pt x="19" y="97"/>
                    </a:lnTo>
                    <a:lnTo>
                      <a:pt x="18" y="95"/>
                    </a:lnTo>
                    <a:lnTo>
                      <a:pt x="16" y="95"/>
                    </a:lnTo>
                    <a:close/>
                  </a:path>
                </a:pathLst>
              </a:custGeom>
              <a:solidFill>
                <a:srgbClr val="A3A4CA"/>
              </a:solidFill>
              <a:ln w="9525">
                <a:noFill/>
                <a:round/>
                <a:headEnd/>
                <a:tailEnd/>
              </a:ln>
            </p:spPr>
            <p:txBody>
              <a:bodyPr/>
              <a:lstStyle/>
              <a:p>
                <a:endParaRPr lang="en-US"/>
              </a:p>
            </p:txBody>
          </p:sp>
          <p:sp>
            <p:nvSpPr>
              <p:cNvPr id="179739" name="Freeform 539"/>
              <p:cNvSpPr>
                <a:spLocks noEditPoints="1"/>
              </p:cNvSpPr>
              <p:nvPr/>
            </p:nvSpPr>
            <p:spPr bwMode="auto">
              <a:xfrm>
                <a:off x="1367" y="1969"/>
                <a:ext cx="894" cy="146"/>
              </a:xfrm>
              <a:custGeom>
                <a:avLst/>
                <a:gdLst/>
                <a:ahLst/>
                <a:cxnLst>
                  <a:cxn ang="0">
                    <a:pos x="894" y="32"/>
                  </a:cxn>
                  <a:cxn ang="0">
                    <a:pos x="883" y="15"/>
                  </a:cxn>
                  <a:cxn ang="0">
                    <a:pos x="869" y="0"/>
                  </a:cxn>
                  <a:cxn ang="0">
                    <a:pos x="869" y="2"/>
                  </a:cxn>
                  <a:cxn ang="0">
                    <a:pos x="869" y="6"/>
                  </a:cxn>
                  <a:cxn ang="0">
                    <a:pos x="881" y="23"/>
                  </a:cxn>
                  <a:cxn ang="0">
                    <a:pos x="894" y="42"/>
                  </a:cxn>
                  <a:cxn ang="0">
                    <a:pos x="894" y="38"/>
                  </a:cxn>
                  <a:cxn ang="0">
                    <a:pos x="894" y="32"/>
                  </a:cxn>
                  <a:cxn ang="0">
                    <a:pos x="18" y="91"/>
                  </a:cxn>
                  <a:cxn ang="0">
                    <a:pos x="8" y="112"/>
                  </a:cxn>
                  <a:cxn ang="0">
                    <a:pos x="0" y="133"/>
                  </a:cxn>
                  <a:cxn ang="0">
                    <a:pos x="0" y="138"/>
                  </a:cxn>
                  <a:cxn ang="0">
                    <a:pos x="0" y="146"/>
                  </a:cxn>
                  <a:cxn ang="0">
                    <a:pos x="10" y="119"/>
                  </a:cxn>
                  <a:cxn ang="0">
                    <a:pos x="21" y="93"/>
                  </a:cxn>
                  <a:cxn ang="0">
                    <a:pos x="19" y="93"/>
                  </a:cxn>
                  <a:cxn ang="0">
                    <a:pos x="18" y="91"/>
                  </a:cxn>
                </a:cxnLst>
                <a:rect l="0" t="0" r="r" b="b"/>
                <a:pathLst>
                  <a:path w="894" h="146">
                    <a:moveTo>
                      <a:pt x="894" y="32"/>
                    </a:moveTo>
                    <a:lnTo>
                      <a:pt x="883" y="15"/>
                    </a:lnTo>
                    <a:lnTo>
                      <a:pt x="869" y="0"/>
                    </a:lnTo>
                    <a:lnTo>
                      <a:pt x="869" y="2"/>
                    </a:lnTo>
                    <a:lnTo>
                      <a:pt x="869" y="6"/>
                    </a:lnTo>
                    <a:lnTo>
                      <a:pt x="881" y="23"/>
                    </a:lnTo>
                    <a:lnTo>
                      <a:pt x="894" y="42"/>
                    </a:lnTo>
                    <a:lnTo>
                      <a:pt x="894" y="38"/>
                    </a:lnTo>
                    <a:lnTo>
                      <a:pt x="894" y="32"/>
                    </a:lnTo>
                    <a:close/>
                    <a:moveTo>
                      <a:pt x="18" y="91"/>
                    </a:moveTo>
                    <a:lnTo>
                      <a:pt x="8" y="112"/>
                    </a:lnTo>
                    <a:lnTo>
                      <a:pt x="0" y="133"/>
                    </a:lnTo>
                    <a:lnTo>
                      <a:pt x="0" y="138"/>
                    </a:lnTo>
                    <a:lnTo>
                      <a:pt x="0" y="146"/>
                    </a:lnTo>
                    <a:lnTo>
                      <a:pt x="10" y="119"/>
                    </a:lnTo>
                    <a:lnTo>
                      <a:pt x="21" y="93"/>
                    </a:lnTo>
                    <a:lnTo>
                      <a:pt x="19" y="93"/>
                    </a:lnTo>
                    <a:lnTo>
                      <a:pt x="18" y="91"/>
                    </a:lnTo>
                    <a:close/>
                  </a:path>
                </a:pathLst>
              </a:custGeom>
              <a:solidFill>
                <a:srgbClr val="A3A4CA"/>
              </a:solidFill>
              <a:ln w="9525">
                <a:noFill/>
                <a:round/>
                <a:headEnd/>
                <a:tailEnd/>
              </a:ln>
            </p:spPr>
            <p:txBody>
              <a:bodyPr/>
              <a:lstStyle/>
              <a:p>
                <a:endParaRPr lang="en-US"/>
              </a:p>
            </p:txBody>
          </p:sp>
          <p:sp>
            <p:nvSpPr>
              <p:cNvPr id="179740" name="Freeform 540"/>
              <p:cNvSpPr>
                <a:spLocks noEditPoints="1"/>
              </p:cNvSpPr>
              <p:nvPr/>
            </p:nvSpPr>
            <p:spPr bwMode="auto">
              <a:xfrm>
                <a:off x="1367" y="1971"/>
                <a:ext cx="894" cy="150"/>
              </a:xfrm>
              <a:custGeom>
                <a:avLst/>
                <a:gdLst/>
                <a:ahLst/>
                <a:cxnLst>
                  <a:cxn ang="0">
                    <a:pos x="894" y="36"/>
                  </a:cxn>
                  <a:cxn ang="0">
                    <a:pos x="881" y="17"/>
                  </a:cxn>
                  <a:cxn ang="0">
                    <a:pos x="869" y="0"/>
                  </a:cxn>
                  <a:cxn ang="0">
                    <a:pos x="869" y="4"/>
                  </a:cxn>
                  <a:cxn ang="0">
                    <a:pos x="867" y="7"/>
                  </a:cxn>
                  <a:cxn ang="0">
                    <a:pos x="881" y="25"/>
                  </a:cxn>
                  <a:cxn ang="0">
                    <a:pos x="894" y="44"/>
                  </a:cxn>
                  <a:cxn ang="0">
                    <a:pos x="894" y="40"/>
                  </a:cxn>
                  <a:cxn ang="0">
                    <a:pos x="894" y="36"/>
                  </a:cxn>
                  <a:cxn ang="0">
                    <a:pos x="19" y="91"/>
                  </a:cxn>
                  <a:cxn ang="0">
                    <a:pos x="10" y="114"/>
                  </a:cxn>
                  <a:cxn ang="0">
                    <a:pos x="0" y="136"/>
                  </a:cxn>
                  <a:cxn ang="0">
                    <a:pos x="0" y="144"/>
                  </a:cxn>
                  <a:cxn ang="0">
                    <a:pos x="2" y="150"/>
                  </a:cxn>
                  <a:cxn ang="0">
                    <a:pos x="12" y="121"/>
                  </a:cxn>
                  <a:cxn ang="0">
                    <a:pos x="23" y="93"/>
                  </a:cxn>
                  <a:cxn ang="0">
                    <a:pos x="21" y="91"/>
                  </a:cxn>
                  <a:cxn ang="0">
                    <a:pos x="19" y="91"/>
                  </a:cxn>
                </a:cxnLst>
                <a:rect l="0" t="0" r="r" b="b"/>
                <a:pathLst>
                  <a:path w="894" h="150">
                    <a:moveTo>
                      <a:pt x="894" y="36"/>
                    </a:moveTo>
                    <a:lnTo>
                      <a:pt x="881" y="17"/>
                    </a:lnTo>
                    <a:lnTo>
                      <a:pt x="869" y="0"/>
                    </a:lnTo>
                    <a:lnTo>
                      <a:pt x="869" y="4"/>
                    </a:lnTo>
                    <a:lnTo>
                      <a:pt x="867" y="7"/>
                    </a:lnTo>
                    <a:lnTo>
                      <a:pt x="881" y="25"/>
                    </a:lnTo>
                    <a:lnTo>
                      <a:pt x="894" y="44"/>
                    </a:lnTo>
                    <a:lnTo>
                      <a:pt x="894" y="40"/>
                    </a:lnTo>
                    <a:lnTo>
                      <a:pt x="894" y="36"/>
                    </a:lnTo>
                    <a:close/>
                    <a:moveTo>
                      <a:pt x="19" y="91"/>
                    </a:moveTo>
                    <a:lnTo>
                      <a:pt x="10" y="114"/>
                    </a:lnTo>
                    <a:lnTo>
                      <a:pt x="0" y="136"/>
                    </a:lnTo>
                    <a:lnTo>
                      <a:pt x="0" y="144"/>
                    </a:lnTo>
                    <a:lnTo>
                      <a:pt x="2" y="150"/>
                    </a:lnTo>
                    <a:lnTo>
                      <a:pt x="12" y="121"/>
                    </a:lnTo>
                    <a:lnTo>
                      <a:pt x="23" y="93"/>
                    </a:lnTo>
                    <a:lnTo>
                      <a:pt x="21" y="91"/>
                    </a:lnTo>
                    <a:lnTo>
                      <a:pt x="19" y="91"/>
                    </a:lnTo>
                    <a:close/>
                  </a:path>
                </a:pathLst>
              </a:custGeom>
              <a:solidFill>
                <a:srgbClr val="A4A5CB"/>
              </a:solidFill>
              <a:ln w="9525">
                <a:noFill/>
                <a:round/>
                <a:headEnd/>
                <a:tailEnd/>
              </a:ln>
            </p:spPr>
            <p:txBody>
              <a:bodyPr/>
              <a:lstStyle/>
              <a:p>
                <a:endParaRPr lang="en-US"/>
              </a:p>
            </p:txBody>
          </p:sp>
          <p:sp>
            <p:nvSpPr>
              <p:cNvPr id="179741" name="Freeform 541"/>
              <p:cNvSpPr>
                <a:spLocks noEditPoints="1"/>
              </p:cNvSpPr>
              <p:nvPr/>
            </p:nvSpPr>
            <p:spPr bwMode="auto">
              <a:xfrm>
                <a:off x="1367" y="1975"/>
                <a:ext cx="894" cy="151"/>
              </a:xfrm>
              <a:custGeom>
                <a:avLst/>
                <a:gdLst/>
                <a:ahLst/>
                <a:cxnLst>
                  <a:cxn ang="0">
                    <a:pos x="894" y="36"/>
                  </a:cxn>
                  <a:cxn ang="0">
                    <a:pos x="881" y="17"/>
                  </a:cxn>
                  <a:cxn ang="0">
                    <a:pos x="869" y="0"/>
                  </a:cxn>
                  <a:cxn ang="0">
                    <a:pos x="867" y="3"/>
                  </a:cxn>
                  <a:cxn ang="0">
                    <a:pos x="867" y="5"/>
                  </a:cxn>
                  <a:cxn ang="0">
                    <a:pos x="881" y="24"/>
                  </a:cxn>
                  <a:cxn ang="0">
                    <a:pos x="894" y="45"/>
                  </a:cxn>
                  <a:cxn ang="0">
                    <a:pos x="894" y="40"/>
                  </a:cxn>
                  <a:cxn ang="0">
                    <a:pos x="894" y="36"/>
                  </a:cxn>
                  <a:cxn ang="0">
                    <a:pos x="21" y="87"/>
                  </a:cxn>
                  <a:cxn ang="0">
                    <a:pos x="10" y="113"/>
                  </a:cxn>
                  <a:cxn ang="0">
                    <a:pos x="0" y="140"/>
                  </a:cxn>
                  <a:cxn ang="0">
                    <a:pos x="2" y="146"/>
                  </a:cxn>
                  <a:cxn ang="0">
                    <a:pos x="2" y="151"/>
                  </a:cxn>
                  <a:cxn ang="0">
                    <a:pos x="8" y="136"/>
                  </a:cxn>
                  <a:cxn ang="0">
                    <a:pos x="14" y="121"/>
                  </a:cxn>
                  <a:cxn ang="0">
                    <a:pos x="19" y="106"/>
                  </a:cxn>
                  <a:cxn ang="0">
                    <a:pos x="25" y="91"/>
                  </a:cxn>
                  <a:cxn ang="0">
                    <a:pos x="23" y="89"/>
                  </a:cxn>
                  <a:cxn ang="0">
                    <a:pos x="21" y="87"/>
                  </a:cxn>
                </a:cxnLst>
                <a:rect l="0" t="0" r="r" b="b"/>
                <a:pathLst>
                  <a:path w="894" h="151">
                    <a:moveTo>
                      <a:pt x="894" y="36"/>
                    </a:moveTo>
                    <a:lnTo>
                      <a:pt x="881" y="17"/>
                    </a:lnTo>
                    <a:lnTo>
                      <a:pt x="869" y="0"/>
                    </a:lnTo>
                    <a:lnTo>
                      <a:pt x="867" y="3"/>
                    </a:lnTo>
                    <a:lnTo>
                      <a:pt x="867" y="5"/>
                    </a:lnTo>
                    <a:lnTo>
                      <a:pt x="881" y="24"/>
                    </a:lnTo>
                    <a:lnTo>
                      <a:pt x="894" y="45"/>
                    </a:lnTo>
                    <a:lnTo>
                      <a:pt x="894" y="40"/>
                    </a:lnTo>
                    <a:lnTo>
                      <a:pt x="894" y="36"/>
                    </a:lnTo>
                    <a:close/>
                    <a:moveTo>
                      <a:pt x="21" y="87"/>
                    </a:moveTo>
                    <a:lnTo>
                      <a:pt x="10" y="113"/>
                    </a:lnTo>
                    <a:lnTo>
                      <a:pt x="0" y="140"/>
                    </a:lnTo>
                    <a:lnTo>
                      <a:pt x="2" y="146"/>
                    </a:lnTo>
                    <a:lnTo>
                      <a:pt x="2" y="151"/>
                    </a:lnTo>
                    <a:lnTo>
                      <a:pt x="8" y="136"/>
                    </a:lnTo>
                    <a:lnTo>
                      <a:pt x="14" y="121"/>
                    </a:lnTo>
                    <a:lnTo>
                      <a:pt x="19" y="106"/>
                    </a:lnTo>
                    <a:lnTo>
                      <a:pt x="25" y="91"/>
                    </a:lnTo>
                    <a:lnTo>
                      <a:pt x="23" y="89"/>
                    </a:lnTo>
                    <a:lnTo>
                      <a:pt x="21" y="87"/>
                    </a:lnTo>
                    <a:close/>
                  </a:path>
                </a:pathLst>
              </a:custGeom>
              <a:solidFill>
                <a:srgbClr val="A4A5CB"/>
              </a:solidFill>
              <a:ln w="9525">
                <a:noFill/>
                <a:round/>
                <a:headEnd/>
                <a:tailEnd/>
              </a:ln>
            </p:spPr>
            <p:txBody>
              <a:bodyPr/>
              <a:lstStyle/>
              <a:p>
                <a:endParaRPr lang="en-US"/>
              </a:p>
            </p:txBody>
          </p:sp>
          <p:sp>
            <p:nvSpPr>
              <p:cNvPr id="179742" name="Freeform 542"/>
              <p:cNvSpPr>
                <a:spLocks noEditPoints="1"/>
              </p:cNvSpPr>
              <p:nvPr/>
            </p:nvSpPr>
            <p:spPr bwMode="auto">
              <a:xfrm>
                <a:off x="1369" y="1978"/>
                <a:ext cx="892" cy="154"/>
              </a:xfrm>
              <a:custGeom>
                <a:avLst/>
                <a:gdLst/>
                <a:ahLst/>
                <a:cxnLst>
                  <a:cxn ang="0">
                    <a:pos x="892" y="37"/>
                  </a:cxn>
                  <a:cxn ang="0">
                    <a:pos x="879" y="18"/>
                  </a:cxn>
                  <a:cxn ang="0">
                    <a:pos x="865" y="0"/>
                  </a:cxn>
                  <a:cxn ang="0">
                    <a:pos x="865" y="2"/>
                  </a:cxn>
                  <a:cxn ang="0">
                    <a:pos x="865" y="6"/>
                  </a:cxn>
                  <a:cxn ang="0">
                    <a:pos x="879" y="25"/>
                  </a:cxn>
                  <a:cxn ang="0">
                    <a:pos x="892" y="46"/>
                  </a:cxn>
                  <a:cxn ang="0">
                    <a:pos x="892" y="42"/>
                  </a:cxn>
                  <a:cxn ang="0">
                    <a:pos x="892" y="37"/>
                  </a:cxn>
                  <a:cxn ang="0">
                    <a:pos x="21" y="86"/>
                  </a:cxn>
                  <a:cxn ang="0">
                    <a:pos x="10" y="114"/>
                  </a:cxn>
                  <a:cxn ang="0">
                    <a:pos x="0" y="143"/>
                  </a:cxn>
                  <a:cxn ang="0">
                    <a:pos x="0" y="148"/>
                  </a:cxn>
                  <a:cxn ang="0">
                    <a:pos x="0" y="154"/>
                  </a:cxn>
                  <a:cxn ang="0">
                    <a:pos x="6" y="137"/>
                  </a:cxn>
                  <a:cxn ang="0">
                    <a:pos x="12" y="120"/>
                  </a:cxn>
                  <a:cxn ang="0">
                    <a:pos x="19" y="105"/>
                  </a:cxn>
                  <a:cxn ang="0">
                    <a:pos x="25" y="88"/>
                  </a:cxn>
                  <a:cxn ang="0">
                    <a:pos x="23" y="88"/>
                  </a:cxn>
                  <a:cxn ang="0">
                    <a:pos x="21" y="86"/>
                  </a:cxn>
                </a:cxnLst>
                <a:rect l="0" t="0" r="r" b="b"/>
                <a:pathLst>
                  <a:path w="892" h="154">
                    <a:moveTo>
                      <a:pt x="892" y="37"/>
                    </a:moveTo>
                    <a:lnTo>
                      <a:pt x="879" y="18"/>
                    </a:lnTo>
                    <a:lnTo>
                      <a:pt x="865" y="0"/>
                    </a:lnTo>
                    <a:lnTo>
                      <a:pt x="865" y="2"/>
                    </a:lnTo>
                    <a:lnTo>
                      <a:pt x="865" y="6"/>
                    </a:lnTo>
                    <a:lnTo>
                      <a:pt x="879" y="25"/>
                    </a:lnTo>
                    <a:lnTo>
                      <a:pt x="892" y="46"/>
                    </a:lnTo>
                    <a:lnTo>
                      <a:pt x="892" y="42"/>
                    </a:lnTo>
                    <a:lnTo>
                      <a:pt x="892" y="37"/>
                    </a:lnTo>
                    <a:close/>
                    <a:moveTo>
                      <a:pt x="21" y="86"/>
                    </a:moveTo>
                    <a:lnTo>
                      <a:pt x="10" y="114"/>
                    </a:lnTo>
                    <a:lnTo>
                      <a:pt x="0" y="143"/>
                    </a:lnTo>
                    <a:lnTo>
                      <a:pt x="0" y="148"/>
                    </a:lnTo>
                    <a:lnTo>
                      <a:pt x="0" y="154"/>
                    </a:lnTo>
                    <a:lnTo>
                      <a:pt x="6" y="137"/>
                    </a:lnTo>
                    <a:lnTo>
                      <a:pt x="12" y="120"/>
                    </a:lnTo>
                    <a:lnTo>
                      <a:pt x="19" y="105"/>
                    </a:lnTo>
                    <a:lnTo>
                      <a:pt x="25" y="88"/>
                    </a:lnTo>
                    <a:lnTo>
                      <a:pt x="23" y="88"/>
                    </a:lnTo>
                    <a:lnTo>
                      <a:pt x="21" y="86"/>
                    </a:lnTo>
                    <a:close/>
                  </a:path>
                </a:pathLst>
              </a:custGeom>
              <a:solidFill>
                <a:srgbClr val="A4A5CB"/>
              </a:solidFill>
              <a:ln w="9525">
                <a:noFill/>
                <a:round/>
                <a:headEnd/>
                <a:tailEnd/>
              </a:ln>
            </p:spPr>
            <p:txBody>
              <a:bodyPr/>
              <a:lstStyle/>
              <a:p>
                <a:endParaRPr lang="en-US"/>
              </a:p>
            </p:txBody>
          </p:sp>
          <p:sp>
            <p:nvSpPr>
              <p:cNvPr id="179743" name="Freeform 543"/>
              <p:cNvSpPr>
                <a:spLocks noEditPoints="1"/>
              </p:cNvSpPr>
              <p:nvPr/>
            </p:nvSpPr>
            <p:spPr bwMode="auto">
              <a:xfrm>
                <a:off x="1369" y="1980"/>
                <a:ext cx="892" cy="158"/>
              </a:xfrm>
              <a:custGeom>
                <a:avLst/>
                <a:gdLst/>
                <a:ahLst/>
                <a:cxnLst>
                  <a:cxn ang="0">
                    <a:pos x="892" y="40"/>
                  </a:cxn>
                  <a:cxn ang="0">
                    <a:pos x="879" y="19"/>
                  </a:cxn>
                  <a:cxn ang="0">
                    <a:pos x="865" y="0"/>
                  </a:cxn>
                  <a:cxn ang="0">
                    <a:pos x="865" y="4"/>
                  </a:cxn>
                  <a:cxn ang="0">
                    <a:pos x="863" y="6"/>
                  </a:cxn>
                  <a:cxn ang="0">
                    <a:pos x="879" y="27"/>
                  </a:cxn>
                  <a:cxn ang="0">
                    <a:pos x="892" y="48"/>
                  </a:cxn>
                  <a:cxn ang="0">
                    <a:pos x="892" y="44"/>
                  </a:cxn>
                  <a:cxn ang="0">
                    <a:pos x="892" y="40"/>
                  </a:cxn>
                  <a:cxn ang="0">
                    <a:pos x="23" y="86"/>
                  </a:cxn>
                  <a:cxn ang="0">
                    <a:pos x="17" y="101"/>
                  </a:cxn>
                  <a:cxn ang="0">
                    <a:pos x="12" y="116"/>
                  </a:cxn>
                  <a:cxn ang="0">
                    <a:pos x="6" y="131"/>
                  </a:cxn>
                  <a:cxn ang="0">
                    <a:pos x="0" y="146"/>
                  </a:cxn>
                  <a:cxn ang="0">
                    <a:pos x="0" y="152"/>
                  </a:cxn>
                  <a:cxn ang="0">
                    <a:pos x="0" y="158"/>
                  </a:cxn>
                  <a:cxn ang="0">
                    <a:pos x="6" y="141"/>
                  </a:cxn>
                  <a:cxn ang="0">
                    <a:pos x="14" y="122"/>
                  </a:cxn>
                  <a:cxn ang="0">
                    <a:pos x="19" y="105"/>
                  </a:cxn>
                  <a:cxn ang="0">
                    <a:pos x="27" y="88"/>
                  </a:cxn>
                  <a:cxn ang="0">
                    <a:pos x="25" y="86"/>
                  </a:cxn>
                  <a:cxn ang="0">
                    <a:pos x="23" y="86"/>
                  </a:cxn>
                </a:cxnLst>
                <a:rect l="0" t="0" r="r" b="b"/>
                <a:pathLst>
                  <a:path w="892" h="158">
                    <a:moveTo>
                      <a:pt x="892" y="40"/>
                    </a:moveTo>
                    <a:lnTo>
                      <a:pt x="879" y="19"/>
                    </a:lnTo>
                    <a:lnTo>
                      <a:pt x="865" y="0"/>
                    </a:lnTo>
                    <a:lnTo>
                      <a:pt x="865" y="4"/>
                    </a:lnTo>
                    <a:lnTo>
                      <a:pt x="863" y="6"/>
                    </a:lnTo>
                    <a:lnTo>
                      <a:pt x="879" y="27"/>
                    </a:lnTo>
                    <a:lnTo>
                      <a:pt x="892" y="48"/>
                    </a:lnTo>
                    <a:lnTo>
                      <a:pt x="892" y="44"/>
                    </a:lnTo>
                    <a:lnTo>
                      <a:pt x="892" y="40"/>
                    </a:lnTo>
                    <a:close/>
                    <a:moveTo>
                      <a:pt x="23" y="86"/>
                    </a:moveTo>
                    <a:lnTo>
                      <a:pt x="17" y="101"/>
                    </a:lnTo>
                    <a:lnTo>
                      <a:pt x="12" y="116"/>
                    </a:lnTo>
                    <a:lnTo>
                      <a:pt x="6" y="131"/>
                    </a:lnTo>
                    <a:lnTo>
                      <a:pt x="0" y="146"/>
                    </a:lnTo>
                    <a:lnTo>
                      <a:pt x="0" y="152"/>
                    </a:lnTo>
                    <a:lnTo>
                      <a:pt x="0" y="158"/>
                    </a:lnTo>
                    <a:lnTo>
                      <a:pt x="6" y="141"/>
                    </a:lnTo>
                    <a:lnTo>
                      <a:pt x="14" y="122"/>
                    </a:lnTo>
                    <a:lnTo>
                      <a:pt x="19" y="105"/>
                    </a:lnTo>
                    <a:lnTo>
                      <a:pt x="27" y="88"/>
                    </a:lnTo>
                    <a:lnTo>
                      <a:pt x="25" y="86"/>
                    </a:lnTo>
                    <a:lnTo>
                      <a:pt x="23" y="86"/>
                    </a:lnTo>
                    <a:close/>
                  </a:path>
                </a:pathLst>
              </a:custGeom>
              <a:solidFill>
                <a:srgbClr val="A5A6CB"/>
              </a:solidFill>
              <a:ln w="9525">
                <a:noFill/>
                <a:round/>
                <a:headEnd/>
                <a:tailEnd/>
              </a:ln>
            </p:spPr>
            <p:txBody>
              <a:bodyPr/>
              <a:lstStyle/>
              <a:p>
                <a:endParaRPr lang="en-US"/>
              </a:p>
            </p:txBody>
          </p:sp>
          <p:sp>
            <p:nvSpPr>
              <p:cNvPr id="179744" name="Freeform 544"/>
              <p:cNvSpPr>
                <a:spLocks noEditPoints="1"/>
              </p:cNvSpPr>
              <p:nvPr/>
            </p:nvSpPr>
            <p:spPr bwMode="auto">
              <a:xfrm>
                <a:off x="1369" y="1984"/>
                <a:ext cx="892" cy="161"/>
              </a:xfrm>
              <a:custGeom>
                <a:avLst/>
                <a:gdLst/>
                <a:ahLst/>
                <a:cxnLst>
                  <a:cxn ang="0">
                    <a:pos x="892" y="40"/>
                  </a:cxn>
                  <a:cxn ang="0">
                    <a:pos x="879" y="19"/>
                  </a:cxn>
                  <a:cxn ang="0">
                    <a:pos x="865" y="0"/>
                  </a:cxn>
                  <a:cxn ang="0">
                    <a:pos x="863" y="2"/>
                  </a:cxn>
                  <a:cxn ang="0">
                    <a:pos x="863" y="6"/>
                  </a:cxn>
                  <a:cxn ang="0">
                    <a:pos x="879" y="27"/>
                  </a:cxn>
                  <a:cxn ang="0">
                    <a:pos x="892" y="49"/>
                  </a:cxn>
                  <a:cxn ang="0">
                    <a:pos x="892" y="44"/>
                  </a:cxn>
                  <a:cxn ang="0">
                    <a:pos x="892" y="40"/>
                  </a:cxn>
                  <a:cxn ang="0">
                    <a:pos x="25" y="82"/>
                  </a:cxn>
                  <a:cxn ang="0">
                    <a:pos x="19" y="99"/>
                  </a:cxn>
                  <a:cxn ang="0">
                    <a:pos x="12" y="114"/>
                  </a:cxn>
                  <a:cxn ang="0">
                    <a:pos x="6" y="131"/>
                  </a:cxn>
                  <a:cxn ang="0">
                    <a:pos x="0" y="148"/>
                  </a:cxn>
                  <a:cxn ang="0">
                    <a:pos x="0" y="154"/>
                  </a:cxn>
                  <a:cxn ang="0">
                    <a:pos x="2" y="161"/>
                  </a:cxn>
                  <a:cxn ang="0">
                    <a:pos x="8" y="140"/>
                  </a:cxn>
                  <a:cxn ang="0">
                    <a:pos x="14" y="122"/>
                  </a:cxn>
                  <a:cxn ang="0">
                    <a:pos x="21" y="103"/>
                  </a:cxn>
                  <a:cxn ang="0">
                    <a:pos x="29" y="85"/>
                  </a:cxn>
                  <a:cxn ang="0">
                    <a:pos x="27" y="84"/>
                  </a:cxn>
                  <a:cxn ang="0">
                    <a:pos x="25" y="82"/>
                  </a:cxn>
                </a:cxnLst>
                <a:rect l="0" t="0" r="r" b="b"/>
                <a:pathLst>
                  <a:path w="892" h="161">
                    <a:moveTo>
                      <a:pt x="892" y="40"/>
                    </a:moveTo>
                    <a:lnTo>
                      <a:pt x="879" y="19"/>
                    </a:lnTo>
                    <a:lnTo>
                      <a:pt x="865" y="0"/>
                    </a:lnTo>
                    <a:lnTo>
                      <a:pt x="863" y="2"/>
                    </a:lnTo>
                    <a:lnTo>
                      <a:pt x="863" y="6"/>
                    </a:lnTo>
                    <a:lnTo>
                      <a:pt x="879" y="27"/>
                    </a:lnTo>
                    <a:lnTo>
                      <a:pt x="892" y="49"/>
                    </a:lnTo>
                    <a:lnTo>
                      <a:pt x="892" y="44"/>
                    </a:lnTo>
                    <a:lnTo>
                      <a:pt x="892" y="40"/>
                    </a:lnTo>
                    <a:close/>
                    <a:moveTo>
                      <a:pt x="25" y="82"/>
                    </a:moveTo>
                    <a:lnTo>
                      <a:pt x="19" y="99"/>
                    </a:lnTo>
                    <a:lnTo>
                      <a:pt x="12" y="114"/>
                    </a:lnTo>
                    <a:lnTo>
                      <a:pt x="6" y="131"/>
                    </a:lnTo>
                    <a:lnTo>
                      <a:pt x="0" y="148"/>
                    </a:lnTo>
                    <a:lnTo>
                      <a:pt x="0" y="154"/>
                    </a:lnTo>
                    <a:lnTo>
                      <a:pt x="2" y="161"/>
                    </a:lnTo>
                    <a:lnTo>
                      <a:pt x="8" y="140"/>
                    </a:lnTo>
                    <a:lnTo>
                      <a:pt x="14" y="122"/>
                    </a:lnTo>
                    <a:lnTo>
                      <a:pt x="21" y="103"/>
                    </a:lnTo>
                    <a:lnTo>
                      <a:pt x="29" y="85"/>
                    </a:lnTo>
                    <a:lnTo>
                      <a:pt x="27" y="84"/>
                    </a:lnTo>
                    <a:lnTo>
                      <a:pt x="25" y="82"/>
                    </a:lnTo>
                    <a:close/>
                  </a:path>
                </a:pathLst>
              </a:custGeom>
              <a:solidFill>
                <a:srgbClr val="A5A6CB"/>
              </a:solidFill>
              <a:ln w="9525">
                <a:noFill/>
                <a:round/>
                <a:headEnd/>
                <a:tailEnd/>
              </a:ln>
            </p:spPr>
            <p:txBody>
              <a:bodyPr/>
              <a:lstStyle/>
              <a:p>
                <a:endParaRPr lang="en-US"/>
              </a:p>
            </p:txBody>
          </p:sp>
          <p:sp>
            <p:nvSpPr>
              <p:cNvPr id="179745" name="Freeform 545"/>
              <p:cNvSpPr>
                <a:spLocks noEditPoints="1"/>
              </p:cNvSpPr>
              <p:nvPr/>
            </p:nvSpPr>
            <p:spPr bwMode="auto">
              <a:xfrm>
                <a:off x="1369" y="1986"/>
                <a:ext cx="892" cy="165"/>
              </a:xfrm>
              <a:custGeom>
                <a:avLst/>
                <a:gdLst/>
                <a:ahLst/>
                <a:cxnLst>
                  <a:cxn ang="0">
                    <a:pos x="892" y="42"/>
                  </a:cxn>
                  <a:cxn ang="0">
                    <a:pos x="879" y="21"/>
                  </a:cxn>
                  <a:cxn ang="0">
                    <a:pos x="863" y="0"/>
                  </a:cxn>
                  <a:cxn ang="0">
                    <a:pos x="863" y="4"/>
                  </a:cxn>
                  <a:cxn ang="0">
                    <a:pos x="863" y="8"/>
                  </a:cxn>
                  <a:cxn ang="0">
                    <a:pos x="877" y="29"/>
                  </a:cxn>
                  <a:cxn ang="0">
                    <a:pos x="890" y="51"/>
                  </a:cxn>
                  <a:cxn ang="0">
                    <a:pos x="892" y="47"/>
                  </a:cxn>
                  <a:cxn ang="0">
                    <a:pos x="892" y="42"/>
                  </a:cxn>
                  <a:cxn ang="0">
                    <a:pos x="27" y="82"/>
                  </a:cxn>
                  <a:cxn ang="0">
                    <a:pos x="19" y="99"/>
                  </a:cxn>
                  <a:cxn ang="0">
                    <a:pos x="14" y="116"/>
                  </a:cxn>
                  <a:cxn ang="0">
                    <a:pos x="6" y="135"/>
                  </a:cxn>
                  <a:cxn ang="0">
                    <a:pos x="0" y="152"/>
                  </a:cxn>
                  <a:cxn ang="0">
                    <a:pos x="2" y="159"/>
                  </a:cxn>
                  <a:cxn ang="0">
                    <a:pos x="2" y="165"/>
                  </a:cxn>
                  <a:cxn ang="0">
                    <a:pos x="8" y="144"/>
                  </a:cxn>
                  <a:cxn ang="0">
                    <a:pos x="16" y="123"/>
                  </a:cxn>
                  <a:cxn ang="0">
                    <a:pos x="23" y="104"/>
                  </a:cxn>
                  <a:cxn ang="0">
                    <a:pos x="31" y="83"/>
                  </a:cxn>
                  <a:cxn ang="0">
                    <a:pos x="29" y="83"/>
                  </a:cxn>
                  <a:cxn ang="0">
                    <a:pos x="27" y="82"/>
                  </a:cxn>
                </a:cxnLst>
                <a:rect l="0" t="0" r="r" b="b"/>
                <a:pathLst>
                  <a:path w="892" h="165">
                    <a:moveTo>
                      <a:pt x="892" y="42"/>
                    </a:moveTo>
                    <a:lnTo>
                      <a:pt x="879" y="21"/>
                    </a:lnTo>
                    <a:lnTo>
                      <a:pt x="863" y="0"/>
                    </a:lnTo>
                    <a:lnTo>
                      <a:pt x="863" y="4"/>
                    </a:lnTo>
                    <a:lnTo>
                      <a:pt x="863" y="8"/>
                    </a:lnTo>
                    <a:lnTo>
                      <a:pt x="877" y="29"/>
                    </a:lnTo>
                    <a:lnTo>
                      <a:pt x="890" y="51"/>
                    </a:lnTo>
                    <a:lnTo>
                      <a:pt x="892" y="47"/>
                    </a:lnTo>
                    <a:lnTo>
                      <a:pt x="892" y="42"/>
                    </a:lnTo>
                    <a:close/>
                    <a:moveTo>
                      <a:pt x="27" y="82"/>
                    </a:moveTo>
                    <a:lnTo>
                      <a:pt x="19" y="99"/>
                    </a:lnTo>
                    <a:lnTo>
                      <a:pt x="14" y="116"/>
                    </a:lnTo>
                    <a:lnTo>
                      <a:pt x="6" y="135"/>
                    </a:lnTo>
                    <a:lnTo>
                      <a:pt x="0" y="152"/>
                    </a:lnTo>
                    <a:lnTo>
                      <a:pt x="2" y="159"/>
                    </a:lnTo>
                    <a:lnTo>
                      <a:pt x="2" y="165"/>
                    </a:lnTo>
                    <a:lnTo>
                      <a:pt x="8" y="144"/>
                    </a:lnTo>
                    <a:lnTo>
                      <a:pt x="16" y="123"/>
                    </a:lnTo>
                    <a:lnTo>
                      <a:pt x="23" y="104"/>
                    </a:lnTo>
                    <a:lnTo>
                      <a:pt x="31" y="83"/>
                    </a:lnTo>
                    <a:lnTo>
                      <a:pt x="29" y="83"/>
                    </a:lnTo>
                    <a:lnTo>
                      <a:pt x="27" y="82"/>
                    </a:lnTo>
                    <a:close/>
                  </a:path>
                </a:pathLst>
              </a:custGeom>
              <a:solidFill>
                <a:srgbClr val="A5A6CB"/>
              </a:solidFill>
              <a:ln w="9525">
                <a:noFill/>
                <a:round/>
                <a:headEnd/>
                <a:tailEnd/>
              </a:ln>
            </p:spPr>
            <p:txBody>
              <a:bodyPr/>
              <a:lstStyle/>
              <a:p>
                <a:endParaRPr lang="en-US"/>
              </a:p>
            </p:txBody>
          </p:sp>
          <p:sp>
            <p:nvSpPr>
              <p:cNvPr id="179746" name="Freeform 546"/>
              <p:cNvSpPr>
                <a:spLocks noEditPoints="1"/>
              </p:cNvSpPr>
              <p:nvPr/>
            </p:nvSpPr>
            <p:spPr bwMode="auto">
              <a:xfrm>
                <a:off x="1371" y="1990"/>
                <a:ext cx="903" cy="167"/>
              </a:xfrm>
              <a:custGeom>
                <a:avLst/>
                <a:gdLst/>
                <a:ahLst/>
                <a:cxnLst>
                  <a:cxn ang="0">
                    <a:pos x="890" y="43"/>
                  </a:cxn>
                  <a:cxn ang="0">
                    <a:pos x="877" y="21"/>
                  </a:cxn>
                  <a:cxn ang="0">
                    <a:pos x="861" y="0"/>
                  </a:cxn>
                  <a:cxn ang="0">
                    <a:pos x="861" y="4"/>
                  </a:cxn>
                  <a:cxn ang="0">
                    <a:pos x="860" y="6"/>
                  </a:cxn>
                  <a:cxn ang="0">
                    <a:pos x="875" y="28"/>
                  </a:cxn>
                  <a:cxn ang="0">
                    <a:pos x="888" y="51"/>
                  </a:cxn>
                  <a:cxn ang="0">
                    <a:pos x="888" y="47"/>
                  </a:cxn>
                  <a:cxn ang="0">
                    <a:pos x="890" y="43"/>
                  </a:cxn>
                  <a:cxn ang="0">
                    <a:pos x="27" y="79"/>
                  </a:cxn>
                  <a:cxn ang="0">
                    <a:pos x="19" y="97"/>
                  </a:cxn>
                  <a:cxn ang="0">
                    <a:pos x="12" y="116"/>
                  </a:cxn>
                  <a:cxn ang="0">
                    <a:pos x="6" y="134"/>
                  </a:cxn>
                  <a:cxn ang="0">
                    <a:pos x="0" y="155"/>
                  </a:cxn>
                  <a:cxn ang="0">
                    <a:pos x="0" y="161"/>
                  </a:cxn>
                  <a:cxn ang="0">
                    <a:pos x="2" y="167"/>
                  </a:cxn>
                  <a:cxn ang="0">
                    <a:pos x="8" y="146"/>
                  </a:cxn>
                  <a:cxn ang="0">
                    <a:pos x="14" y="123"/>
                  </a:cxn>
                  <a:cxn ang="0">
                    <a:pos x="23" y="102"/>
                  </a:cxn>
                  <a:cxn ang="0">
                    <a:pos x="31" y="81"/>
                  </a:cxn>
                  <a:cxn ang="0">
                    <a:pos x="29" y="79"/>
                  </a:cxn>
                  <a:cxn ang="0">
                    <a:pos x="27" y="79"/>
                  </a:cxn>
                  <a:cxn ang="0">
                    <a:pos x="898" y="68"/>
                  </a:cxn>
                  <a:cxn ang="0">
                    <a:pos x="898" y="66"/>
                  </a:cxn>
                  <a:cxn ang="0">
                    <a:pos x="898" y="64"/>
                  </a:cxn>
                  <a:cxn ang="0">
                    <a:pos x="901" y="72"/>
                  </a:cxn>
                  <a:cxn ang="0">
                    <a:pos x="903" y="81"/>
                  </a:cxn>
                  <a:cxn ang="0">
                    <a:pos x="901" y="74"/>
                  </a:cxn>
                  <a:cxn ang="0">
                    <a:pos x="898" y="68"/>
                  </a:cxn>
                </a:cxnLst>
                <a:rect l="0" t="0" r="r" b="b"/>
                <a:pathLst>
                  <a:path w="903" h="167">
                    <a:moveTo>
                      <a:pt x="890" y="43"/>
                    </a:moveTo>
                    <a:lnTo>
                      <a:pt x="877" y="21"/>
                    </a:lnTo>
                    <a:lnTo>
                      <a:pt x="861" y="0"/>
                    </a:lnTo>
                    <a:lnTo>
                      <a:pt x="861" y="4"/>
                    </a:lnTo>
                    <a:lnTo>
                      <a:pt x="860" y="6"/>
                    </a:lnTo>
                    <a:lnTo>
                      <a:pt x="875" y="28"/>
                    </a:lnTo>
                    <a:lnTo>
                      <a:pt x="888" y="51"/>
                    </a:lnTo>
                    <a:lnTo>
                      <a:pt x="888" y="47"/>
                    </a:lnTo>
                    <a:lnTo>
                      <a:pt x="890" y="43"/>
                    </a:lnTo>
                    <a:close/>
                    <a:moveTo>
                      <a:pt x="27" y="79"/>
                    </a:moveTo>
                    <a:lnTo>
                      <a:pt x="19" y="97"/>
                    </a:lnTo>
                    <a:lnTo>
                      <a:pt x="12" y="116"/>
                    </a:lnTo>
                    <a:lnTo>
                      <a:pt x="6" y="134"/>
                    </a:lnTo>
                    <a:lnTo>
                      <a:pt x="0" y="155"/>
                    </a:lnTo>
                    <a:lnTo>
                      <a:pt x="0" y="161"/>
                    </a:lnTo>
                    <a:lnTo>
                      <a:pt x="2" y="167"/>
                    </a:lnTo>
                    <a:lnTo>
                      <a:pt x="8" y="146"/>
                    </a:lnTo>
                    <a:lnTo>
                      <a:pt x="14" y="123"/>
                    </a:lnTo>
                    <a:lnTo>
                      <a:pt x="23" y="102"/>
                    </a:lnTo>
                    <a:lnTo>
                      <a:pt x="31" y="81"/>
                    </a:lnTo>
                    <a:lnTo>
                      <a:pt x="29" y="79"/>
                    </a:lnTo>
                    <a:lnTo>
                      <a:pt x="27" y="79"/>
                    </a:lnTo>
                    <a:close/>
                    <a:moveTo>
                      <a:pt x="898" y="68"/>
                    </a:moveTo>
                    <a:lnTo>
                      <a:pt x="898" y="66"/>
                    </a:lnTo>
                    <a:lnTo>
                      <a:pt x="898" y="64"/>
                    </a:lnTo>
                    <a:lnTo>
                      <a:pt x="901" y="72"/>
                    </a:lnTo>
                    <a:lnTo>
                      <a:pt x="903" y="81"/>
                    </a:lnTo>
                    <a:lnTo>
                      <a:pt x="901" y="74"/>
                    </a:lnTo>
                    <a:lnTo>
                      <a:pt x="898" y="68"/>
                    </a:lnTo>
                    <a:close/>
                  </a:path>
                </a:pathLst>
              </a:custGeom>
              <a:solidFill>
                <a:srgbClr val="A6A6CB"/>
              </a:solidFill>
              <a:ln w="9525">
                <a:noFill/>
                <a:round/>
                <a:headEnd/>
                <a:tailEnd/>
              </a:ln>
            </p:spPr>
            <p:txBody>
              <a:bodyPr/>
              <a:lstStyle/>
              <a:p>
                <a:endParaRPr lang="en-US"/>
              </a:p>
            </p:txBody>
          </p:sp>
          <p:sp>
            <p:nvSpPr>
              <p:cNvPr id="179747" name="Freeform 547"/>
              <p:cNvSpPr>
                <a:spLocks noEditPoints="1"/>
              </p:cNvSpPr>
              <p:nvPr/>
            </p:nvSpPr>
            <p:spPr bwMode="auto">
              <a:xfrm>
                <a:off x="1371" y="1994"/>
                <a:ext cx="905" cy="170"/>
              </a:xfrm>
              <a:custGeom>
                <a:avLst/>
                <a:gdLst/>
                <a:ahLst/>
                <a:cxnLst>
                  <a:cxn ang="0">
                    <a:pos x="888" y="43"/>
                  </a:cxn>
                  <a:cxn ang="0">
                    <a:pos x="875" y="21"/>
                  </a:cxn>
                  <a:cxn ang="0">
                    <a:pos x="861" y="0"/>
                  </a:cxn>
                  <a:cxn ang="0">
                    <a:pos x="860" y="2"/>
                  </a:cxn>
                  <a:cxn ang="0">
                    <a:pos x="860" y="5"/>
                  </a:cxn>
                  <a:cxn ang="0">
                    <a:pos x="875" y="28"/>
                  </a:cxn>
                  <a:cxn ang="0">
                    <a:pos x="888" y="53"/>
                  </a:cxn>
                  <a:cxn ang="0">
                    <a:pos x="888" y="47"/>
                  </a:cxn>
                  <a:cxn ang="0">
                    <a:pos x="888" y="43"/>
                  </a:cxn>
                  <a:cxn ang="0">
                    <a:pos x="29" y="75"/>
                  </a:cxn>
                  <a:cxn ang="0">
                    <a:pos x="21" y="96"/>
                  </a:cxn>
                  <a:cxn ang="0">
                    <a:pos x="14" y="115"/>
                  </a:cxn>
                  <a:cxn ang="0">
                    <a:pos x="6" y="136"/>
                  </a:cxn>
                  <a:cxn ang="0">
                    <a:pos x="0" y="157"/>
                  </a:cxn>
                  <a:cxn ang="0">
                    <a:pos x="2" y="163"/>
                  </a:cxn>
                  <a:cxn ang="0">
                    <a:pos x="2" y="170"/>
                  </a:cxn>
                  <a:cxn ang="0">
                    <a:pos x="8" y="146"/>
                  </a:cxn>
                  <a:cxn ang="0">
                    <a:pos x="15" y="123"/>
                  </a:cxn>
                  <a:cxn ang="0">
                    <a:pos x="23" y="100"/>
                  </a:cxn>
                  <a:cxn ang="0">
                    <a:pos x="32" y="79"/>
                  </a:cxn>
                  <a:cxn ang="0">
                    <a:pos x="31" y="77"/>
                  </a:cxn>
                  <a:cxn ang="0">
                    <a:pos x="29" y="75"/>
                  </a:cxn>
                  <a:cxn ang="0">
                    <a:pos x="898" y="68"/>
                  </a:cxn>
                  <a:cxn ang="0">
                    <a:pos x="898" y="64"/>
                  </a:cxn>
                  <a:cxn ang="0">
                    <a:pos x="898" y="60"/>
                  </a:cxn>
                  <a:cxn ang="0">
                    <a:pos x="903" y="72"/>
                  </a:cxn>
                  <a:cxn ang="0">
                    <a:pos x="905" y="87"/>
                  </a:cxn>
                  <a:cxn ang="0">
                    <a:pos x="901" y="77"/>
                  </a:cxn>
                  <a:cxn ang="0">
                    <a:pos x="898" y="68"/>
                  </a:cxn>
                </a:cxnLst>
                <a:rect l="0" t="0" r="r" b="b"/>
                <a:pathLst>
                  <a:path w="905" h="170">
                    <a:moveTo>
                      <a:pt x="888" y="43"/>
                    </a:moveTo>
                    <a:lnTo>
                      <a:pt x="875" y="21"/>
                    </a:lnTo>
                    <a:lnTo>
                      <a:pt x="861" y="0"/>
                    </a:lnTo>
                    <a:lnTo>
                      <a:pt x="860" y="2"/>
                    </a:lnTo>
                    <a:lnTo>
                      <a:pt x="860" y="5"/>
                    </a:lnTo>
                    <a:lnTo>
                      <a:pt x="875" y="28"/>
                    </a:lnTo>
                    <a:lnTo>
                      <a:pt x="888" y="53"/>
                    </a:lnTo>
                    <a:lnTo>
                      <a:pt x="888" y="47"/>
                    </a:lnTo>
                    <a:lnTo>
                      <a:pt x="888" y="43"/>
                    </a:lnTo>
                    <a:close/>
                    <a:moveTo>
                      <a:pt x="29" y="75"/>
                    </a:moveTo>
                    <a:lnTo>
                      <a:pt x="21" y="96"/>
                    </a:lnTo>
                    <a:lnTo>
                      <a:pt x="14" y="115"/>
                    </a:lnTo>
                    <a:lnTo>
                      <a:pt x="6" y="136"/>
                    </a:lnTo>
                    <a:lnTo>
                      <a:pt x="0" y="157"/>
                    </a:lnTo>
                    <a:lnTo>
                      <a:pt x="2" y="163"/>
                    </a:lnTo>
                    <a:lnTo>
                      <a:pt x="2" y="170"/>
                    </a:lnTo>
                    <a:lnTo>
                      <a:pt x="8" y="146"/>
                    </a:lnTo>
                    <a:lnTo>
                      <a:pt x="15" y="123"/>
                    </a:lnTo>
                    <a:lnTo>
                      <a:pt x="23" y="100"/>
                    </a:lnTo>
                    <a:lnTo>
                      <a:pt x="32" y="79"/>
                    </a:lnTo>
                    <a:lnTo>
                      <a:pt x="31" y="77"/>
                    </a:lnTo>
                    <a:lnTo>
                      <a:pt x="29" y="75"/>
                    </a:lnTo>
                    <a:close/>
                    <a:moveTo>
                      <a:pt x="898" y="68"/>
                    </a:moveTo>
                    <a:lnTo>
                      <a:pt x="898" y="64"/>
                    </a:lnTo>
                    <a:lnTo>
                      <a:pt x="898" y="60"/>
                    </a:lnTo>
                    <a:lnTo>
                      <a:pt x="903" y="72"/>
                    </a:lnTo>
                    <a:lnTo>
                      <a:pt x="905" y="87"/>
                    </a:lnTo>
                    <a:lnTo>
                      <a:pt x="901" y="77"/>
                    </a:lnTo>
                    <a:lnTo>
                      <a:pt x="898" y="68"/>
                    </a:lnTo>
                    <a:close/>
                  </a:path>
                </a:pathLst>
              </a:custGeom>
              <a:solidFill>
                <a:srgbClr val="A5A7CC"/>
              </a:solidFill>
              <a:ln w="9525">
                <a:noFill/>
                <a:round/>
                <a:headEnd/>
                <a:tailEnd/>
              </a:ln>
            </p:spPr>
            <p:txBody>
              <a:bodyPr/>
              <a:lstStyle/>
              <a:p>
                <a:endParaRPr lang="en-US"/>
              </a:p>
            </p:txBody>
          </p:sp>
          <p:sp>
            <p:nvSpPr>
              <p:cNvPr id="179748" name="Freeform 548"/>
              <p:cNvSpPr>
                <a:spLocks noEditPoints="1"/>
              </p:cNvSpPr>
              <p:nvPr/>
            </p:nvSpPr>
            <p:spPr bwMode="auto">
              <a:xfrm>
                <a:off x="1373" y="1996"/>
                <a:ext cx="905" cy="174"/>
              </a:xfrm>
              <a:custGeom>
                <a:avLst/>
                <a:gdLst/>
                <a:ahLst/>
                <a:cxnLst>
                  <a:cxn ang="0">
                    <a:pos x="901" y="75"/>
                  </a:cxn>
                  <a:cxn ang="0">
                    <a:pos x="899" y="68"/>
                  </a:cxn>
                  <a:cxn ang="0">
                    <a:pos x="896" y="62"/>
                  </a:cxn>
                  <a:cxn ang="0">
                    <a:pos x="896" y="66"/>
                  </a:cxn>
                  <a:cxn ang="0">
                    <a:pos x="894" y="70"/>
                  </a:cxn>
                  <a:cxn ang="0">
                    <a:pos x="899" y="81"/>
                  </a:cxn>
                  <a:cxn ang="0">
                    <a:pos x="905" y="94"/>
                  </a:cxn>
                  <a:cxn ang="0">
                    <a:pos x="903" y="85"/>
                  </a:cxn>
                  <a:cxn ang="0">
                    <a:pos x="901" y="75"/>
                  </a:cxn>
                  <a:cxn ang="0">
                    <a:pos x="886" y="45"/>
                  </a:cxn>
                  <a:cxn ang="0">
                    <a:pos x="873" y="22"/>
                  </a:cxn>
                  <a:cxn ang="0">
                    <a:pos x="858" y="0"/>
                  </a:cxn>
                  <a:cxn ang="0">
                    <a:pos x="858" y="3"/>
                  </a:cxn>
                  <a:cxn ang="0">
                    <a:pos x="858" y="5"/>
                  </a:cxn>
                  <a:cxn ang="0">
                    <a:pos x="873" y="30"/>
                  </a:cxn>
                  <a:cxn ang="0">
                    <a:pos x="886" y="55"/>
                  </a:cxn>
                  <a:cxn ang="0">
                    <a:pos x="886" y="51"/>
                  </a:cxn>
                  <a:cxn ang="0">
                    <a:pos x="886" y="45"/>
                  </a:cxn>
                  <a:cxn ang="0">
                    <a:pos x="29" y="75"/>
                  </a:cxn>
                  <a:cxn ang="0">
                    <a:pos x="21" y="96"/>
                  </a:cxn>
                  <a:cxn ang="0">
                    <a:pos x="12" y="117"/>
                  </a:cxn>
                  <a:cxn ang="0">
                    <a:pos x="6" y="140"/>
                  </a:cxn>
                  <a:cxn ang="0">
                    <a:pos x="0" y="161"/>
                  </a:cxn>
                  <a:cxn ang="0">
                    <a:pos x="0" y="164"/>
                  </a:cxn>
                  <a:cxn ang="0">
                    <a:pos x="0" y="168"/>
                  </a:cxn>
                  <a:cxn ang="0">
                    <a:pos x="0" y="172"/>
                  </a:cxn>
                  <a:cxn ang="0">
                    <a:pos x="2" y="174"/>
                  </a:cxn>
                  <a:cxn ang="0">
                    <a:pos x="8" y="149"/>
                  </a:cxn>
                  <a:cxn ang="0">
                    <a:pos x="15" y="125"/>
                  </a:cxn>
                  <a:cxn ang="0">
                    <a:pos x="23" y="102"/>
                  </a:cxn>
                  <a:cxn ang="0">
                    <a:pos x="32" y="79"/>
                  </a:cxn>
                  <a:cxn ang="0">
                    <a:pos x="30" y="77"/>
                  </a:cxn>
                  <a:cxn ang="0">
                    <a:pos x="29" y="75"/>
                  </a:cxn>
                </a:cxnLst>
                <a:rect l="0" t="0" r="r" b="b"/>
                <a:pathLst>
                  <a:path w="905" h="174">
                    <a:moveTo>
                      <a:pt x="901" y="75"/>
                    </a:moveTo>
                    <a:lnTo>
                      <a:pt x="899" y="68"/>
                    </a:lnTo>
                    <a:lnTo>
                      <a:pt x="896" y="62"/>
                    </a:lnTo>
                    <a:lnTo>
                      <a:pt x="896" y="66"/>
                    </a:lnTo>
                    <a:lnTo>
                      <a:pt x="894" y="70"/>
                    </a:lnTo>
                    <a:lnTo>
                      <a:pt x="899" y="81"/>
                    </a:lnTo>
                    <a:lnTo>
                      <a:pt x="905" y="94"/>
                    </a:lnTo>
                    <a:lnTo>
                      <a:pt x="903" y="85"/>
                    </a:lnTo>
                    <a:lnTo>
                      <a:pt x="901" y="75"/>
                    </a:lnTo>
                    <a:close/>
                    <a:moveTo>
                      <a:pt x="886" y="45"/>
                    </a:moveTo>
                    <a:lnTo>
                      <a:pt x="873" y="22"/>
                    </a:lnTo>
                    <a:lnTo>
                      <a:pt x="858" y="0"/>
                    </a:lnTo>
                    <a:lnTo>
                      <a:pt x="858" y="3"/>
                    </a:lnTo>
                    <a:lnTo>
                      <a:pt x="858" y="5"/>
                    </a:lnTo>
                    <a:lnTo>
                      <a:pt x="873" y="30"/>
                    </a:lnTo>
                    <a:lnTo>
                      <a:pt x="886" y="55"/>
                    </a:lnTo>
                    <a:lnTo>
                      <a:pt x="886" y="51"/>
                    </a:lnTo>
                    <a:lnTo>
                      <a:pt x="886" y="45"/>
                    </a:lnTo>
                    <a:close/>
                    <a:moveTo>
                      <a:pt x="29" y="75"/>
                    </a:moveTo>
                    <a:lnTo>
                      <a:pt x="21" y="96"/>
                    </a:lnTo>
                    <a:lnTo>
                      <a:pt x="12" y="117"/>
                    </a:lnTo>
                    <a:lnTo>
                      <a:pt x="6" y="140"/>
                    </a:lnTo>
                    <a:lnTo>
                      <a:pt x="0" y="161"/>
                    </a:lnTo>
                    <a:lnTo>
                      <a:pt x="0" y="164"/>
                    </a:lnTo>
                    <a:lnTo>
                      <a:pt x="0" y="168"/>
                    </a:lnTo>
                    <a:lnTo>
                      <a:pt x="0" y="172"/>
                    </a:lnTo>
                    <a:lnTo>
                      <a:pt x="2" y="174"/>
                    </a:lnTo>
                    <a:lnTo>
                      <a:pt x="8" y="149"/>
                    </a:lnTo>
                    <a:lnTo>
                      <a:pt x="15" y="125"/>
                    </a:lnTo>
                    <a:lnTo>
                      <a:pt x="23" y="102"/>
                    </a:lnTo>
                    <a:lnTo>
                      <a:pt x="32" y="79"/>
                    </a:lnTo>
                    <a:lnTo>
                      <a:pt x="30" y="77"/>
                    </a:lnTo>
                    <a:lnTo>
                      <a:pt x="29" y="75"/>
                    </a:lnTo>
                    <a:close/>
                  </a:path>
                </a:pathLst>
              </a:custGeom>
              <a:solidFill>
                <a:srgbClr val="A5A7CC"/>
              </a:solidFill>
              <a:ln w="9525">
                <a:noFill/>
                <a:round/>
                <a:headEnd/>
                <a:tailEnd/>
              </a:ln>
            </p:spPr>
            <p:txBody>
              <a:bodyPr/>
              <a:lstStyle/>
              <a:p>
                <a:endParaRPr lang="en-US"/>
              </a:p>
            </p:txBody>
          </p:sp>
          <p:sp>
            <p:nvSpPr>
              <p:cNvPr id="179749" name="Freeform 549"/>
              <p:cNvSpPr>
                <a:spLocks noEditPoints="1"/>
              </p:cNvSpPr>
              <p:nvPr/>
            </p:nvSpPr>
            <p:spPr bwMode="auto">
              <a:xfrm>
                <a:off x="1373" y="1999"/>
                <a:ext cx="905" cy="177"/>
              </a:xfrm>
              <a:custGeom>
                <a:avLst/>
                <a:gdLst/>
                <a:ahLst/>
                <a:cxnLst>
                  <a:cxn ang="0">
                    <a:pos x="903" y="82"/>
                  </a:cxn>
                  <a:cxn ang="0">
                    <a:pos x="899" y="72"/>
                  </a:cxn>
                  <a:cxn ang="0">
                    <a:pos x="896" y="63"/>
                  </a:cxn>
                  <a:cxn ang="0">
                    <a:pos x="894" y="67"/>
                  </a:cxn>
                  <a:cxn ang="0">
                    <a:pos x="894" y="70"/>
                  </a:cxn>
                  <a:cxn ang="0">
                    <a:pos x="899" y="84"/>
                  </a:cxn>
                  <a:cxn ang="0">
                    <a:pos x="905" y="99"/>
                  </a:cxn>
                  <a:cxn ang="0">
                    <a:pos x="905" y="89"/>
                  </a:cxn>
                  <a:cxn ang="0">
                    <a:pos x="903" y="82"/>
                  </a:cxn>
                  <a:cxn ang="0">
                    <a:pos x="886" y="48"/>
                  </a:cxn>
                  <a:cxn ang="0">
                    <a:pos x="873" y="23"/>
                  </a:cxn>
                  <a:cxn ang="0">
                    <a:pos x="858" y="0"/>
                  </a:cxn>
                  <a:cxn ang="0">
                    <a:pos x="858" y="2"/>
                  </a:cxn>
                  <a:cxn ang="0">
                    <a:pos x="856" y="6"/>
                  </a:cxn>
                  <a:cxn ang="0">
                    <a:pos x="871" y="31"/>
                  </a:cxn>
                  <a:cxn ang="0">
                    <a:pos x="886" y="55"/>
                  </a:cxn>
                  <a:cxn ang="0">
                    <a:pos x="886" y="52"/>
                  </a:cxn>
                  <a:cxn ang="0">
                    <a:pos x="886" y="48"/>
                  </a:cxn>
                  <a:cxn ang="0">
                    <a:pos x="30" y="74"/>
                  </a:cxn>
                  <a:cxn ang="0">
                    <a:pos x="21" y="95"/>
                  </a:cxn>
                  <a:cxn ang="0">
                    <a:pos x="13" y="118"/>
                  </a:cxn>
                  <a:cxn ang="0">
                    <a:pos x="6" y="141"/>
                  </a:cxn>
                  <a:cxn ang="0">
                    <a:pos x="0" y="165"/>
                  </a:cxn>
                  <a:cxn ang="0">
                    <a:pos x="0" y="165"/>
                  </a:cxn>
                  <a:cxn ang="0">
                    <a:pos x="0" y="165"/>
                  </a:cxn>
                  <a:cxn ang="0">
                    <a:pos x="2" y="171"/>
                  </a:cxn>
                  <a:cxn ang="0">
                    <a:pos x="2" y="177"/>
                  </a:cxn>
                  <a:cxn ang="0">
                    <a:pos x="8" y="150"/>
                  </a:cxn>
                  <a:cxn ang="0">
                    <a:pos x="15" y="125"/>
                  </a:cxn>
                  <a:cxn ang="0">
                    <a:pos x="25" y="101"/>
                  </a:cxn>
                  <a:cxn ang="0">
                    <a:pos x="34" y="76"/>
                  </a:cxn>
                  <a:cxn ang="0">
                    <a:pos x="32" y="76"/>
                  </a:cxn>
                  <a:cxn ang="0">
                    <a:pos x="30" y="74"/>
                  </a:cxn>
                </a:cxnLst>
                <a:rect l="0" t="0" r="r" b="b"/>
                <a:pathLst>
                  <a:path w="905" h="177">
                    <a:moveTo>
                      <a:pt x="903" y="82"/>
                    </a:moveTo>
                    <a:lnTo>
                      <a:pt x="899" y="72"/>
                    </a:lnTo>
                    <a:lnTo>
                      <a:pt x="896" y="63"/>
                    </a:lnTo>
                    <a:lnTo>
                      <a:pt x="894" y="67"/>
                    </a:lnTo>
                    <a:lnTo>
                      <a:pt x="894" y="70"/>
                    </a:lnTo>
                    <a:lnTo>
                      <a:pt x="899" y="84"/>
                    </a:lnTo>
                    <a:lnTo>
                      <a:pt x="905" y="99"/>
                    </a:lnTo>
                    <a:lnTo>
                      <a:pt x="905" y="89"/>
                    </a:lnTo>
                    <a:lnTo>
                      <a:pt x="903" y="82"/>
                    </a:lnTo>
                    <a:close/>
                    <a:moveTo>
                      <a:pt x="886" y="48"/>
                    </a:moveTo>
                    <a:lnTo>
                      <a:pt x="873" y="23"/>
                    </a:lnTo>
                    <a:lnTo>
                      <a:pt x="858" y="0"/>
                    </a:lnTo>
                    <a:lnTo>
                      <a:pt x="858" y="2"/>
                    </a:lnTo>
                    <a:lnTo>
                      <a:pt x="856" y="6"/>
                    </a:lnTo>
                    <a:lnTo>
                      <a:pt x="871" y="31"/>
                    </a:lnTo>
                    <a:lnTo>
                      <a:pt x="886" y="55"/>
                    </a:lnTo>
                    <a:lnTo>
                      <a:pt x="886" y="52"/>
                    </a:lnTo>
                    <a:lnTo>
                      <a:pt x="886" y="48"/>
                    </a:lnTo>
                    <a:close/>
                    <a:moveTo>
                      <a:pt x="30" y="74"/>
                    </a:moveTo>
                    <a:lnTo>
                      <a:pt x="21" y="95"/>
                    </a:lnTo>
                    <a:lnTo>
                      <a:pt x="13" y="118"/>
                    </a:lnTo>
                    <a:lnTo>
                      <a:pt x="6" y="141"/>
                    </a:lnTo>
                    <a:lnTo>
                      <a:pt x="0" y="165"/>
                    </a:lnTo>
                    <a:lnTo>
                      <a:pt x="0" y="165"/>
                    </a:lnTo>
                    <a:lnTo>
                      <a:pt x="0" y="165"/>
                    </a:lnTo>
                    <a:lnTo>
                      <a:pt x="2" y="171"/>
                    </a:lnTo>
                    <a:lnTo>
                      <a:pt x="2" y="177"/>
                    </a:lnTo>
                    <a:lnTo>
                      <a:pt x="8" y="150"/>
                    </a:lnTo>
                    <a:lnTo>
                      <a:pt x="15" y="125"/>
                    </a:lnTo>
                    <a:lnTo>
                      <a:pt x="25" y="101"/>
                    </a:lnTo>
                    <a:lnTo>
                      <a:pt x="34" y="76"/>
                    </a:lnTo>
                    <a:lnTo>
                      <a:pt x="32" y="76"/>
                    </a:lnTo>
                    <a:lnTo>
                      <a:pt x="30" y="74"/>
                    </a:lnTo>
                    <a:close/>
                  </a:path>
                </a:pathLst>
              </a:custGeom>
              <a:solidFill>
                <a:srgbClr val="A6A7CC"/>
              </a:solidFill>
              <a:ln w="9525">
                <a:noFill/>
                <a:round/>
                <a:headEnd/>
                <a:tailEnd/>
              </a:ln>
            </p:spPr>
            <p:txBody>
              <a:bodyPr/>
              <a:lstStyle/>
              <a:p>
                <a:endParaRPr lang="en-US"/>
              </a:p>
            </p:txBody>
          </p:sp>
          <p:sp>
            <p:nvSpPr>
              <p:cNvPr id="179750" name="Freeform 550"/>
              <p:cNvSpPr>
                <a:spLocks noEditPoints="1"/>
              </p:cNvSpPr>
              <p:nvPr/>
            </p:nvSpPr>
            <p:spPr bwMode="auto">
              <a:xfrm>
                <a:off x="1375" y="2001"/>
                <a:ext cx="935" cy="252"/>
              </a:xfrm>
              <a:custGeom>
                <a:avLst/>
                <a:gdLst/>
                <a:ahLst/>
                <a:cxnLst>
                  <a:cxn ang="0">
                    <a:pos x="903" y="89"/>
                  </a:cxn>
                  <a:cxn ang="0">
                    <a:pos x="897" y="76"/>
                  </a:cxn>
                  <a:cxn ang="0">
                    <a:pos x="892" y="65"/>
                  </a:cxn>
                  <a:cxn ang="0">
                    <a:pos x="892" y="68"/>
                  </a:cxn>
                  <a:cxn ang="0">
                    <a:pos x="890" y="72"/>
                  </a:cxn>
                  <a:cxn ang="0">
                    <a:pos x="897" y="87"/>
                  </a:cxn>
                  <a:cxn ang="0">
                    <a:pos x="903" y="105"/>
                  </a:cxn>
                  <a:cxn ang="0">
                    <a:pos x="903" y="97"/>
                  </a:cxn>
                  <a:cxn ang="0">
                    <a:pos x="903" y="89"/>
                  </a:cxn>
                  <a:cxn ang="0">
                    <a:pos x="884" y="50"/>
                  </a:cxn>
                  <a:cxn ang="0">
                    <a:pos x="871" y="25"/>
                  </a:cxn>
                  <a:cxn ang="0">
                    <a:pos x="856" y="0"/>
                  </a:cxn>
                  <a:cxn ang="0">
                    <a:pos x="854" y="4"/>
                  </a:cxn>
                  <a:cxn ang="0">
                    <a:pos x="854" y="6"/>
                  </a:cxn>
                  <a:cxn ang="0">
                    <a:pos x="869" y="32"/>
                  </a:cxn>
                  <a:cxn ang="0">
                    <a:pos x="884" y="57"/>
                  </a:cxn>
                  <a:cxn ang="0">
                    <a:pos x="884" y="53"/>
                  </a:cxn>
                  <a:cxn ang="0">
                    <a:pos x="884" y="50"/>
                  </a:cxn>
                  <a:cxn ang="0">
                    <a:pos x="30" y="74"/>
                  </a:cxn>
                  <a:cxn ang="0">
                    <a:pos x="21" y="97"/>
                  </a:cxn>
                  <a:cxn ang="0">
                    <a:pos x="13" y="120"/>
                  </a:cxn>
                  <a:cxn ang="0">
                    <a:pos x="6" y="144"/>
                  </a:cxn>
                  <a:cxn ang="0">
                    <a:pos x="0" y="169"/>
                  </a:cxn>
                  <a:cxn ang="0">
                    <a:pos x="0" y="175"/>
                  </a:cxn>
                  <a:cxn ang="0">
                    <a:pos x="2" y="182"/>
                  </a:cxn>
                  <a:cxn ang="0">
                    <a:pos x="8" y="154"/>
                  </a:cxn>
                  <a:cxn ang="0">
                    <a:pos x="15" y="127"/>
                  </a:cxn>
                  <a:cxn ang="0">
                    <a:pos x="25" y="101"/>
                  </a:cxn>
                  <a:cxn ang="0">
                    <a:pos x="34" y="76"/>
                  </a:cxn>
                  <a:cxn ang="0">
                    <a:pos x="32" y="74"/>
                  </a:cxn>
                  <a:cxn ang="0">
                    <a:pos x="30" y="74"/>
                  </a:cxn>
                  <a:cxn ang="0">
                    <a:pos x="933" y="251"/>
                  </a:cxn>
                  <a:cxn ang="0">
                    <a:pos x="935" y="251"/>
                  </a:cxn>
                  <a:cxn ang="0">
                    <a:pos x="935" y="251"/>
                  </a:cxn>
                  <a:cxn ang="0">
                    <a:pos x="935" y="251"/>
                  </a:cxn>
                  <a:cxn ang="0">
                    <a:pos x="933" y="252"/>
                  </a:cxn>
                  <a:cxn ang="0">
                    <a:pos x="933" y="251"/>
                  </a:cxn>
                  <a:cxn ang="0">
                    <a:pos x="933" y="251"/>
                  </a:cxn>
                </a:cxnLst>
                <a:rect l="0" t="0" r="r" b="b"/>
                <a:pathLst>
                  <a:path w="935" h="252">
                    <a:moveTo>
                      <a:pt x="903" y="89"/>
                    </a:moveTo>
                    <a:lnTo>
                      <a:pt x="897" y="76"/>
                    </a:lnTo>
                    <a:lnTo>
                      <a:pt x="892" y="65"/>
                    </a:lnTo>
                    <a:lnTo>
                      <a:pt x="892" y="68"/>
                    </a:lnTo>
                    <a:lnTo>
                      <a:pt x="890" y="72"/>
                    </a:lnTo>
                    <a:lnTo>
                      <a:pt x="897" y="87"/>
                    </a:lnTo>
                    <a:lnTo>
                      <a:pt x="903" y="105"/>
                    </a:lnTo>
                    <a:lnTo>
                      <a:pt x="903" y="97"/>
                    </a:lnTo>
                    <a:lnTo>
                      <a:pt x="903" y="89"/>
                    </a:lnTo>
                    <a:close/>
                    <a:moveTo>
                      <a:pt x="884" y="50"/>
                    </a:moveTo>
                    <a:lnTo>
                      <a:pt x="871" y="25"/>
                    </a:lnTo>
                    <a:lnTo>
                      <a:pt x="856" y="0"/>
                    </a:lnTo>
                    <a:lnTo>
                      <a:pt x="854" y="4"/>
                    </a:lnTo>
                    <a:lnTo>
                      <a:pt x="854" y="6"/>
                    </a:lnTo>
                    <a:lnTo>
                      <a:pt x="869" y="32"/>
                    </a:lnTo>
                    <a:lnTo>
                      <a:pt x="884" y="57"/>
                    </a:lnTo>
                    <a:lnTo>
                      <a:pt x="884" y="53"/>
                    </a:lnTo>
                    <a:lnTo>
                      <a:pt x="884" y="50"/>
                    </a:lnTo>
                    <a:close/>
                    <a:moveTo>
                      <a:pt x="30" y="74"/>
                    </a:moveTo>
                    <a:lnTo>
                      <a:pt x="21" y="97"/>
                    </a:lnTo>
                    <a:lnTo>
                      <a:pt x="13" y="120"/>
                    </a:lnTo>
                    <a:lnTo>
                      <a:pt x="6" y="144"/>
                    </a:lnTo>
                    <a:lnTo>
                      <a:pt x="0" y="169"/>
                    </a:lnTo>
                    <a:lnTo>
                      <a:pt x="0" y="175"/>
                    </a:lnTo>
                    <a:lnTo>
                      <a:pt x="2" y="182"/>
                    </a:lnTo>
                    <a:lnTo>
                      <a:pt x="8" y="154"/>
                    </a:lnTo>
                    <a:lnTo>
                      <a:pt x="15" y="127"/>
                    </a:lnTo>
                    <a:lnTo>
                      <a:pt x="25" y="101"/>
                    </a:lnTo>
                    <a:lnTo>
                      <a:pt x="34" y="76"/>
                    </a:lnTo>
                    <a:lnTo>
                      <a:pt x="32" y="74"/>
                    </a:lnTo>
                    <a:lnTo>
                      <a:pt x="30" y="74"/>
                    </a:lnTo>
                    <a:close/>
                    <a:moveTo>
                      <a:pt x="933" y="251"/>
                    </a:moveTo>
                    <a:lnTo>
                      <a:pt x="935" y="251"/>
                    </a:lnTo>
                    <a:lnTo>
                      <a:pt x="935" y="251"/>
                    </a:lnTo>
                    <a:lnTo>
                      <a:pt x="935" y="251"/>
                    </a:lnTo>
                    <a:lnTo>
                      <a:pt x="933" y="252"/>
                    </a:lnTo>
                    <a:lnTo>
                      <a:pt x="933" y="251"/>
                    </a:lnTo>
                    <a:lnTo>
                      <a:pt x="933" y="251"/>
                    </a:lnTo>
                    <a:close/>
                  </a:path>
                </a:pathLst>
              </a:custGeom>
              <a:solidFill>
                <a:srgbClr val="A6A8CC"/>
              </a:solidFill>
              <a:ln w="9525">
                <a:noFill/>
                <a:round/>
                <a:headEnd/>
                <a:tailEnd/>
              </a:ln>
            </p:spPr>
            <p:txBody>
              <a:bodyPr/>
              <a:lstStyle/>
              <a:p>
                <a:endParaRPr lang="en-US"/>
              </a:p>
            </p:txBody>
          </p:sp>
          <p:sp>
            <p:nvSpPr>
              <p:cNvPr id="179751" name="Freeform 551"/>
              <p:cNvSpPr>
                <a:spLocks noEditPoints="1"/>
              </p:cNvSpPr>
              <p:nvPr/>
            </p:nvSpPr>
            <p:spPr bwMode="auto">
              <a:xfrm>
                <a:off x="1375" y="2005"/>
                <a:ext cx="935" cy="250"/>
              </a:xfrm>
              <a:custGeom>
                <a:avLst/>
                <a:gdLst/>
                <a:ahLst/>
                <a:cxnLst>
                  <a:cxn ang="0">
                    <a:pos x="903" y="93"/>
                  </a:cxn>
                  <a:cxn ang="0">
                    <a:pos x="897" y="78"/>
                  </a:cxn>
                  <a:cxn ang="0">
                    <a:pos x="892" y="64"/>
                  </a:cxn>
                  <a:cxn ang="0">
                    <a:pos x="890" y="66"/>
                  </a:cxn>
                  <a:cxn ang="0">
                    <a:pos x="890" y="70"/>
                  </a:cxn>
                  <a:cxn ang="0">
                    <a:pos x="897" y="89"/>
                  </a:cxn>
                  <a:cxn ang="0">
                    <a:pos x="903" y="106"/>
                  </a:cxn>
                  <a:cxn ang="0">
                    <a:pos x="903" y="99"/>
                  </a:cxn>
                  <a:cxn ang="0">
                    <a:pos x="903" y="93"/>
                  </a:cxn>
                  <a:cxn ang="0">
                    <a:pos x="884" y="49"/>
                  </a:cxn>
                  <a:cxn ang="0">
                    <a:pos x="869" y="25"/>
                  </a:cxn>
                  <a:cxn ang="0">
                    <a:pos x="854" y="0"/>
                  </a:cxn>
                  <a:cxn ang="0">
                    <a:pos x="854" y="2"/>
                  </a:cxn>
                  <a:cxn ang="0">
                    <a:pos x="852" y="6"/>
                  </a:cxn>
                  <a:cxn ang="0">
                    <a:pos x="869" y="32"/>
                  </a:cxn>
                  <a:cxn ang="0">
                    <a:pos x="884" y="59"/>
                  </a:cxn>
                  <a:cxn ang="0">
                    <a:pos x="884" y="53"/>
                  </a:cxn>
                  <a:cxn ang="0">
                    <a:pos x="884" y="49"/>
                  </a:cxn>
                  <a:cxn ang="0">
                    <a:pos x="32" y="70"/>
                  </a:cxn>
                  <a:cxn ang="0">
                    <a:pos x="23" y="95"/>
                  </a:cxn>
                  <a:cxn ang="0">
                    <a:pos x="13" y="119"/>
                  </a:cxn>
                  <a:cxn ang="0">
                    <a:pos x="6" y="144"/>
                  </a:cxn>
                  <a:cxn ang="0">
                    <a:pos x="0" y="171"/>
                  </a:cxn>
                  <a:cxn ang="0">
                    <a:pos x="2" y="178"/>
                  </a:cxn>
                  <a:cxn ang="0">
                    <a:pos x="2" y="184"/>
                  </a:cxn>
                  <a:cxn ang="0">
                    <a:pos x="8" y="155"/>
                  </a:cxn>
                  <a:cxn ang="0">
                    <a:pos x="17" y="127"/>
                  </a:cxn>
                  <a:cxn ang="0">
                    <a:pos x="25" y="101"/>
                  </a:cxn>
                  <a:cxn ang="0">
                    <a:pos x="36" y="74"/>
                  </a:cxn>
                  <a:cxn ang="0">
                    <a:pos x="34" y="72"/>
                  </a:cxn>
                  <a:cxn ang="0">
                    <a:pos x="32" y="70"/>
                  </a:cxn>
                  <a:cxn ang="0">
                    <a:pos x="931" y="245"/>
                  </a:cxn>
                  <a:cxn ang="0">
                    <a:pos x="933" y="247"/>
                  </a:cxn>
                  <a:cxn ang="0">
                    <a:pos x="935" y="247"/>
                  </a:cxn>
                  <a:cxn ang="0">
                    <a:pos x="933" y="248"/>
                  </a:cxn>
                  <a:cxn ang="0">
                    <a:pos x="931" y="250"/>
                  </a:cxn>
                  <a:cxn ang="0">
                    <a:pos x="931" y="247"/>
                  </a:cxn>
                  <a:cxn ang="0">
                    <a:pos x="931" y="245"/>
                  </a:cxn>
                </a:cxnLst>
                <a:rect l="0" t="0" r="r" b="b"/>
                <a:pathLst>
                  <a:path w="935" h="250">
                    <a:moveTo>
                      <a:pt x="903" y="93"/>
                    </a:moveTo>
                    <a:lnTo>
                      <a:pt x="897" y="78"/>
                    </a:lnTo>
                    <a:lnTo>
                      <a:pt x="892" y="64"/>
                    </a:lnTo>
                    <a:lnTo>
                      <a:pt x="890" y="66"/>
                    </a:lnTo>
                    <a:lnTo>
                      <a:pt x="890" y="70"/>
                    </a:lnTo>
                    <a:lnTo>
                      <a:pt x="897" y="89"/>
                    </a:lnTo>
                    <a:lnTo>
                      <a:pt x="903" y="106"/>
                    </a:lnTo>
                    <a:lnTo>
                      <a:pt x="903" y="99"/>
                    </a:lnTo>
                    <a:lnTo>
                      <a:pt x="903" y="93"/>
                    </a:lnTo>
                    <a:close/>
                    <a:moveTo>
                      <a:pt x="884" y="49"/>
                    </a:moveTo>
                    <a:lnTo>
                      <a:pt x="869" y="25"/>
                    </a:lnTo>
                    <a:lnTo>
                      <a:pt x="854" y="0"/>
                    </a:lnTo>
                    <a:lnTo>
                      <a:pt x="854" y="2"/>
                    </a:lnTo>
                    <a:lnTo>
                      <a:pt x="852" y="6"/>
                    </a:lnTo>
                    <a:lnTo>
                      <a:pt x="869" y="32"/>
                    </a:lnTo>
                    <a:lnTo>
                      <a:pt x="884" y="59"/>
                    </a:lnTo>
                    <a:lnTo>
                      <a:pt x="884" y="53"/>
                    </a:lnTo>
                    <a:lnTo>
                      <a:pt x="884" y="49"/>
                    </a:lnTo>
                    <a:close/>
                    <a:moveTo>
                      <a:pt x="32" y="70"/>
                    </a:moveTo>
                    <a:lnTo>
                      <a:pt x="23" y="95"/>
                    </a:lnTo>
                    <a:lnTo>
                      <a:pt x="13" y="119"/>
                    </a:lnTo>
                    <a:lnTo>
                      <a:pt x="6" y="144"/>
                    </a:lnTo>
                    <a:lnTo>
                      <a:pt x="0" y="171"/>
                    </a:lnTo>
                    <a:lnTo>
                      <a:pt x="2" y="178"/>
                    </a:lnTo>
                    <a:lnTo>
                      <a:pt x="2" y="184"/>
                    </a:lnTo>
                    <a:lnTo>
                      <a:pt x="8" y="155"/>
                    </a:lnTo>
                    <a:lnTo>
                      <a:pt x="17" y="127"/>
                    </a:lnTo>
                    <a:lnTo>
                      <a:pt x="25" y="101"/>
                    </a:lnTo>
                    <a:lnTo>
                      <a:pt x="36" y="74"/>
                    </a:lnTo>
                    <a:lnTo>
                      <a:pt x="34" y="72"/>
                    </a:lnTo>
                    <a:lnTo>
                      <a:pt x="32" y="70"/>
                    </a:lnTo>
                    <a:close/>
                    <a:moveTo>
                      <a:pt x="931" y="245"/>
                    </a:moveTo>
                    <a:lnTo>
                      <a:pt x="933" y="247"/>
                    </a:lnTo>
                    <a:lnTo>
                      <a:pt x="935" y="247"/>
                    </a:lnTo>
                    <a:lnTo>
                      <a:pt x="933" y="248"/>
                    </a:lnTo>
                    <a:lnTo>
                      <a:pt x="931" y="250"/>
                    </a:lnTo>
                    <a:lnTo>
                      <a:pt x="931" y="247"/>
                    </a:lnTo>
                    <a:lnTo>
                      <a:pt x="931" y="245"/>
                    </a:lnTo>
                    <a:close/>
                  </a:path>
                </a:pathLst>
              </a:custGeom>
              <a:solidFill>
                <a:srgbClr val="A6A8CC"/>
              </a:solidFill>
              <a:ln w="9525">
                <a:noFill/>
                <a:round/>
                <a:headEnd/>
                <a:tailEnd/>
              </a:ln>
            </p:spPr>
            <p:txBody>
              <a:bodyPr/>
              <a:lstStyle/>
              <a:p>
                <a:endParaRPr lang="en-US"/>
              </a:p>
            </p:txBody>
          </p:sp>
          <p:sp>
            <p:nvSpPr>
              <p:cNvPr id="179752" name="Freeform 552"/>
              <p:cNvSpPr>
                <a:spLocks noEditPoints="1"/>
              </p:cNvSpPr>
              <p:nvPr/>
            </p:nvSpPr>
            <p:spPr bwMode="auto">
              <a:xfrm>
                <a:off x="1377" y="2007"/>
                <a:ext cx="931" cy="250"/>
              </a:xfrm>
              <a:custGeom>
                <a:avLst/>
                <a:gdLst/>
                <a:ahLst/>
                <a:cxnLst>
                  <a:cxn ang="0">
                    <a:pos x="931" y="246"/>
                  </a:cxn>
                  <a:cxn ang="0">
                    <a:pos x="931" y="245"/>
                  </a:cxn>
                  <a:cxn ang="0">
                    <a:pos x="931" y="245"/>
                  </a:cxn>
                  <a:cxn ang="0">
                    <a:pos x="929" y="243"/>
                  </a:cxn>
                  <a:cxn ang="0">
                    <a:pos x="928" y="243"/>
                  </a:cxn>
                  <a:cxn ang="0">
                    <a:pos x="928" y="246"/>
                  </a:cxn>
                  <a:cxn ang="0">
                    <a:pos x="928" y="250"/>
                  </a:cxn>
                  <a:cxn ang="0">
                    <a:pos x="929" y="248"/>
                  </a:cxn>
                  <a:cxn ang="0">
                    <a:pos x="931" y="246"/>
                  </a:cxn>
                  <a:cxn ang="0">
                    <a:pos x="901" y="99"/>
                  </a:cxn>
                  <a:cxn ang="0">
                    <a:pos x="895" y="81"/>
                  </a:cxn>
                  <a:cxn ang="0">
                    <a:pos x="888" y="66"/>
                  </a:cxn>
                  <a:cxn ang="0">
                    <a:pos x="888" y="68"/>
                  </a:cxn>
                  <a:cxn ang="0">
                    <a:pos x="886" y="72"/>
                  </a:cxn>
                  <a:cxn ang="0">
                    <a:pos x="893" y="91"/>
                  </a:cxn>
                  <a:cxn ang="0">
                    <a:pos x="901" y="110"/>
                  </a:cxn>
                  <a:cxn ang="0">
                    <a:pos x="901" y="104"/>
                  </a:cxn>
                  <a:cxn ang="0">
                    <a:pos x="901" y="99"/>
                  </a:cxn>
                  <a:cxn ang="0">
                    <a:pos x="882" y="51"/>
                  </a:cxn>
                  <a:cxn ang="0">
                    <a:pos x="867" y="26"/>
                  </a:cxn>
                  <a:cxn ang="0">
                    <a:pos x="852" y="0"/>
                  </a:cxn>
                  <a:cxn ang="0">
                    <a:pos x="850" y="4"/>
                  </a:cxn>
                  <a:cxn ang="0">
                    <a:pos x="850" y="8"/>
                  </a:cxn>
                  <a:cxn ang="0">
                    <a:pos x="867" y="34"/>
                  </a:cxn>
                  <a:cxn ang="0">
                    <a:pos x="880" y="61"/>
                  </a:cxn>
                  <a:cxn ang="0">
                    <a:pos x="882" y="57"/>
                  </a:cxn>
                  <a:cxn ang="0">
                    <a:pos x="882" y="51"/>
                  </a:cxn>
                  <a:cxn ang="0">
                    <a:pos x="32" y="70"/>
                  </a:cxn>
                  <a:cxn ang="0">
                    <a:pos x="23" y="95"/>
                  </a:cxn>
                  <a:cxn ang="0">
                    <a:pos x="13" y="121"/>
                  </a:cxn>
                  <a:cxn ang="0">
                    <a:pos x="6" y="148"/>
                  </a:cxn>
                  <a:cxn ang="0">
                    <a:pos x="0" y="176"/>
                  </a:cxn>
                  <a:cxn ang="0">
                    <a:pos x="0" y="182"/>
                  </a:cxn>
                  <a:cxn ang="0">
                    <a:pos x="2" y="188"/>
                  </a:cxn>
                  <a:cxn ang="0">
                    <a:pos x="8" y="159"/>
                  </a:cxn>
                  <a:cxn ang="0">
                    <a:pos x="15" y="129"/>
                  </a:cxn>
                  <a:cxn ang="0">
                    <a:pos x="25" y="100"/>
                  </a:cxn>
                  <a:cxn ang="0">
                    <a:pos x="36" y="74"/>
                  </a:cxn>
                  <a:cxn ang="0">
                    <a:pos x="34" y="72"/>
                  </a:cxn>
                  <a:cxn ang="0">
                    <a:pos x="32" y="70"/>
                  </a:cxn>
                </a:cxnLst>
                <a:rect l="0" t="0" r="r" b="b"/>
                <a:pathLst>
                  <a:path w="931" h="250">
                    <a:moveTo>
                      <a:pt x="931" y="246"/>
                    </a:moveTo>
                    <a:lnTo>
                      <a:pt x="931" y="245"/>
                    </a:lnTo>
                    <a:lnTo>
                      <a:pt x="931" y="245"/>
                    </a:lnTo>
                    <a:lnTo>
                      <a:pt x="929" y="243"/>
                    </a:lnTo>
                    <a:lnTo>
                      <a:pt x="928" y="243"/>
                    </a:lnTo>
                    <a:lnTo>
                      <a:pt x="928" y="246"/>
                    </a:lnTo>
                    <a:lnTo>
                      <a:pt x="928" y="250"/>
                    </a:lnTo>
                    <a:lnTo>
                      <a:pt x="929" y="248"/>
                    </a:lnTo>
                    <a:lnTo>
                      <a:pt x="931" y="246"/>
                    </a:lnTo>
                    <a:close/>
                    <a:moveTo>
                      <a:pt x="901" y="99"/>
                    </a:moveTo>
                    <a:lnTo>
                      <a:pt x="895" y="81"/>
                    </a:lnTo>
                    <a:lnTo>
                      <a:pt x="888" y="66"/>
                    </a:lnTo>
                    <a:lnTo>
                      <a:pt x="888" y="68"/>
                    </a:lnTo>
                    <a:lnTo>
                      <a:pt x="886" y="72"/>
                    </a:lnTo>
                    <a:lnTo>
                      <a:pt x="893" y="91"/>
                    </a:lnTo>
                    <a:lnTo>
                      <a:pt x="901" y="110"/>
                    </a:lnTo>
                    <a:lnTo>
                      <a:pt x="901" y="104"/>
                    </a:lnTo>
                    <a:lnTo>
                      <a:pt x="901" y="99"/>
                    </a:lnTo>
                    <a:close/>
                    <a:moveTo>
                      <a:pt x="882" y="51"/>
                    </a:moveTo>
                    <a:lnTo>
                      <a:pt x="867" y="26"/>
                    </a:lnTo>
                    <a:lnTo>
                      <a:pt x="852" y="0"/>
                    </a:lnTo>
                    <a:lnTo>
                      <a:pt x="850" y="4"/>
                    </a:lnTo>
                    <a:lnTo>
                      <a:pt x="850" y="8"/>
                    </a:lnTo>
                    <a:lnTo>
                      <a:pt x="867" y="34"/>
                    </a:lnTo>
                    <a:lnTo>
                      <a:pt x="880" y="61"/>
                    </a:lnTo>
                    <a:lnTo>
                      <a:pt x="882" y="57"/>
                    </a:lnTo>
                    <a:lnTo>
                      <a:pt x="882" y="51"/>
                    </a:lnTo>
                    <a:close/>
                    <a:moveTo>
                      <a:pt x="32" y="70"/>
                    </a:moveTo>
                    <a:lnTo>
                      <a:pt x="23" y="95"/>
                    </a:lnTo>
                    <a:lnTo>
                      <a:pt x="13" y="121"/>
                    </a:lnTo>
                    <a:lnTo>
                      <a:pt x="6" y="148"/>
                    </a:lnTo>
                    <a:lnTo>
                      <a:pt x="0" y="176"/>
                    </a:lnTo>
                    <a:lnTo>
                      <a:pt x="0" y="182"/>
                    </a:lnTo>
                    <a:lnTo>
                      <a:pt x="2" y="188"/>
                    </a:lnTo>
                    <a:lnTo>
                      <a:pt x="8" y="159"/>
                    </a:lnTo>
                    <a:lnTo>
                      <a:pt x="15" y="129"/>
                    </a:lnTo>
                    <a:lnTo>
                      <a:pt x="25" y="100"/>
                    </a:lnTo>
                    <a:lnTo>
                      <a:pt x="36" y="74"/>
                    </a:lnTo>
                    <a:lnTo>
                      <a:pt x="34" y="72"/>
                    </a:lnTo>
                    <a:lnTo>
                      <a:pt x="32" y="70"/>
                    </a:lnTo>
                    <a:close/>
                  </a:path>
                </a:pathLst>
              </a:custGeom>
              <a:solidFill>
                <a:srgbClr val="A7A8CC"/>
              </a:solidFill>
              <a:ln w="9525">
                <a:noFill/>
                <a:round/>
                <a:headEnd/>
                <a:tailEnd/>
              </a:ln>
            </p:spPr>
            <p:txBody>
              <a:bodyPr/>
              <a:lstStyle/>
              <a:p>
                <a:endParaRPr lang="en-US"/>
              </a:p>
            </p:txBody>
          </p:sp>
          <p:sp>
            <p:nvSpPr>
              <p:cNvPr id="179753" name="Freeform 553"/>
              <p:cNvSpPr>
                <a:spLocks noEditPoints="1"/>
              </p:cNvSpPr>
              <p:nvPr/>
            </p:nvSpPr>
            <p:spPr bwMode="auto">
              <a:xfrm>
                <a:off x="1377" y="2011"/>
                <a:ext cx="929" cy="246"/>
              </a:xfrm>
              <a:custGeom>
                <a:avLst/>
                <a:gdLst/>
                <a:ahLst/>
                <a:cxnLst>
                  <a:cxn ang="0">
                    <a:pos x="929" y="244"/>
                  </a:cxn>
                  <a:cxn ang="0">
                    <a:pos x="929" y="241"/>
                  </a:cxn>
                  <a:cxn ang="0">
                    <a:pos x="929" y="239"/>
                  </a:cxn>
                  <a:cxn ang="0">
                    <a:pos x="928" y="239"/>
                  </a:cxn>
                  <a:cxn ang="0">
                    <a:pos x="926" y="239"/>
                  </a:cxn>
                  <a:cxn ang="0">
                    <a:pos x="926" y="242"/>
                  </a:cxn>
                  <a:cxn ang="0">
                    <a:pos x="926" y="246"/>
                  </a:cxn>
                  <a:cxn ang="0">
                    <a:pos x="928" y="246"/>
                  </a:cxn>
                  <a:cxn ang="0">
                    <a:pos x="929" y="244"/>
                  </a:cxn>
                  <a:cxn ang="0">
                    <a:pos x="901" y="100"/>
                  </a:cxn>
                  <a:cxn ang="0">
                    <a:pos x="895" y="83"/>
                  </a:cxn>
                  <a:cxn ang="0">
                    <a:pos x="888" y="64"/>
                  </a:cxn>
                  <a:cxn ang="0">
                    <a:pos x="886" y="68"/>
                  </a:cxn>
                  <a:cxn ang="0">
                    <a:pos x="886" y="72"/>
                  </a:cxn>
                  <a:cxn ang="0">
                    <a:pos x="893" y="93"/>
                  </a:cxn>
                  <a:cxn ang="0">
                    <a:pos x="901" y="113"/>
                  </a:cxn>
                  <a:cxn ang="0">
                    <a:pos x="901" y="106"/>
                  </a:cxn>
                  <a:cxn ang="0">
                    <a:pos x="901" y="100"/>
                  </a:cxn>
                  <a:cxn ang="0">
                    <a:pos x="882" y="53"/>
                  </a:cxn>
                  <a:cxn ang="0">
                    <a:pos x="867" y="26"/>
                  </a:cxn>
                  <a:cxn ang="0">
                    <a:pos x="850" y="0"/>
                  </a:cxn>
                  <a:cxn ang="0">
                    <a:pos x="850" y="4"/>
                  </a:cxn>
                  <a:cxn ang="0">
                    <a:pos x="850" y="5"/>
                  </a:cxn>
                  <a:cxn ang="0">
                    <a:pos x="865" y="32"/>
                  </a:cxn>
                  <a:cxn ang="0">
                    <a:pos x="880" y="60"/>
                  </a:cxn>
                  <a:cxn ang="0">
                    <a:pos x="880" y="57"/>
                  </a:cxn>
                  <a:cxn ang="0">
                    <a:pos x="882" y="53"/>
                  </a:cxn>
                  <a:cxn ang="0">
                    <a:pos x="34" y="68"/>
                  </a:cxn>
                  <a:cxn ang="0">
                    <a:pos x="23" y="95"/>
                  </a:cxn>
                  <a:cxn ang="0">
                    <a:pos x="15" y="121"/>
                  </a:cxn>
                  <a:cxn ang="0">
                    <a:pos x="6" y="149"/>
                  </a:cxn>
                  <a:cxn ang="0">
                    <a:pos x="0" y="178"/>
                  </a:cxn>
                  <a:cxn ang="0">
                    <a:pos x="2" y="184"/>
                  </a:cxn>
                  <a:cxn ang="0">
                    <a:pos x="4" y="191"/>
                  </a:cxn>
                  <a:cxn ang="0">
                    <a:pos x="9" y="159"/>
                  </a:cxn>
                  <a:cxn ang="0">
                    <a:pos x="17" y="129"/>
                  </a:cxn>
                  <a:cxn ang="0">
                    <a:pos x="26" y="100"/>
                  </a:cxn>
                  <a:cxn ang="0">
                    <a:pos x="38" y="72"/>
                  </a:cxn>
                  <a:cxn ang="0">
                    <a:pos x="36" y="70"/>
                  </a:cxn>
                  <a:cxn ang="0">
                    <a:pos x="34" y="68"/>
                  </a:cxn>
                </a:cxnLst>
                <a:rect l="0" t="0" r="r" b="b"/>
                <a:pathLst>
                  <a:path w="929" h="246">
                    <a:moveTo>
                      <a:pt x="929" y="244"/>
                    </a:moveTo>
                    <a:lnTo>
                      <a:pt x="929" y="241"/>
                    </a:lnTo>
                    <a:lnTo>
                      <a:pt x="929" y="239"/>
                    </a:lnTo>
                    <a:lnTo>
                      <a:pt x="928" y="239"/>
                    </a:lnTo>
                    <a:lnTo>
                      <a:pt x="926" y="239"/>
                    </a:lnTo>
                    <a:lnTo>
                      <a:pt x="926" y="242"/>
                    </a:lnTo>
                    <a:lnTo>
                      <a:pt x="926" y="246"/>
                    </a:lnTo>
                    <a:lnTo>
                      <a:pt x="928" y="246"/>
                    </a:lnTo>
                    <a:lnTo>
                      <a:pt x="929" y="244"/>
                    </a:lnTo>
                    <a:close/>
                    <a:moveTo>
                      <a:pt x="901" y="100"/>
                    </a:moveTo>
                    <a:lnTo>
                      <a:pt x="895" y="83"/>
                    </a:lnTo>
                    <a:lnTo>
                      <a:pt x="888" y="64"/>
                    </a:lnTo>
                    <a:lnTo>
                      <a:pt x="886" y="68"/>
                    </a:lnTo>
                    <a:lnTo>
                      <a:pt x="886" y="72"/>
                    </a:lnTo>
                    <a:lnTo>
                      <a:pt x="893" y="93"/>
                    </a:lnTo>
                    <a:lnTo>
                      <a:pt x="901" y="113"/>
                    </a:lnTo>
                    <a:lnTo>
                      <a:pt x="901" y="106"/>
                    </a:lnTo>
                    <a:lnTo>
                      <a:pt x="901" y="100"/>
                    </a:lnTo>
                    <a:close/>
                    <a:moveTo>
                      <a:pt x="882" y="53"/>
                    </a:moveTo>
                    <a:lnTo>
                      <a:pt x="867" y="26"/>
                    </a:lnTo>
                    <a:lnTo>
                      <a:pt x="850" y="0"/>
                    </a:lnTo>
                    <a:lnTo>
                      <a:pt x="850" y="4"/>
                    </a:lnTo>
                    <a:lnTo>
                      <a:pt x="850" y="5"/>
                    </a:lnTo>
                    <a:lnTo>
                      <a:pt x="865" y="32"/>
                    </a:lnTo>
                    <a:lnTo>
                      <a:pt x="880" y="60"/>
                    </a:lnTo>
                    <a:lnTo>
                      <a:pt x="880" y="57"/>
                    </a:lnTo>
                    <a:lnTo>
                      <a:pt x="882" y="53"/>
                    </a:lnTo>
                    <a:close/>
                    <a:moveTo>
                      <a:pt x="34" y="68"/>
                    </a:moveTo>
                    <a:lnTo>
                      <a:pt x="23" y="95"/>
                    </a:lnTo>
                    <a:lnTo>
                      <a:pt x="15" y="121"/>
                    </a:lnTo>
                    <a:lnTo>
                      <a:pt x="6" y="149"/>
                    </a:lnTo>
                    <a:lnTo>
                      <a:pt x="0" y="178"/>
                    </a:lnTo>
                    <a:lnTo>
                      <a:pt x="2" y="184"/>
                    </a:lnTo>
                    <a:lnTo>
                      <a:pt x="4" y="191"/>
                    </a:lnTo>
                    <a:lnTo>
                      <a:pt x="9" y="159"/>
                    </a:lnTo>
                    <a:lnTo>
                      <a:pt x="17" y="129"/>
                    </a:lnTo>
                    <a:lnTo>
                      <a:pt x="26" y="100"/>
                    </a:lnTo>
                    <a:lnTo>
                      <a:pt x="38" y="72"/>
                    </a:lnTo>
                    <a:lnTo>
                      <a:pt x="36" y="70"/>
                    </a:lnTo>
                    <a:lnTo>
                      <a:pt x="34" y="68"/>
                    </a:lnTo>
                    <a:close/>
                  </a:path>
                </a:pathLst>
              </a:custGeom>
              <a:solidFill>
                <a:srgbClr val="A7A8CC"/>
              </a:solidFill>
              <a:ln w="9525">
                <a:noFill/>
                <a:round/>
                <a:headEnd/>
                <a:tailEnd/>
              </a:ln>
            </p:spPr>
            <p:txBody>
              <a:bodyPr/>
              <a:lstStyle/>
              <a:p>
                <a:endParaRPr lang="en-US"/>
              </a:p>
            </p:txBody>
          </p:sp>
          <p:sp>
            <p:nvSpPr>
              <p:cNvPr id="179754" name="Freeform 554"/>
              <p:cNvSpPr>
                <a:spLocks noEditPoints="1"/>
              </p:cNvSpPr>
              <p:nvPr/>
            </p:nvSpPr>
            <p:spPr bwMode="auto">
              <a:xfrm>
                <a:off x="1379" y="2015"/>
                <a:ext cx="926" cy="244"/>
              </a:xfrm>
              <a:custGeom>
                <a:avLst/>
                <a:gdLst/>
                <a:ahLst/>
                <a:cxnLst>
                  <a:cxn ang="0">
                    <a:pos x="926" y="242"/>
                  </a:cxn>
                  <a:cxn ang="0">
                    <a:pos x="926" y="238"/>
                  </a:cxn>
                  <a:cxn ang="0">
                    <a:pos x="926" y="235"/>
                  </a:cxn>
                  <a:cxn ang="0">
                    <a:pos x="924" y="235"/>
                  </a:cxn>
                  <a:cxn ang="0">
                    <a:pos x="920" y="235"/>
                  </a:cxn>
                  <a:cxn ang="0">
                    <a:pos x="922" y="240"/>
                  </a:cxn>
                  <a:cxn ang="0">
                    <a:pos x="922" y="244"/>
                  </a:cxn>
                  <a:cxn ang="0">
                    <a:pos x="924" y="242"/>
                  </a:cxn>
                  <a:cxn ang="0">
                    <a:pos x="926" y="242"/>
                  </a:cxn>
                  <a:cxn ang="0">
                    <a:pos x="899" y="102"/>
                  </a:cxn>
                  <a:cxn ang="0">
                    <a:pos x="891" y="83"/>
                  </a:cxn>
                  <a:cxn ang="0">
                    <a:pos x="884" y="64"/>
                  </a:cxn>
                  <a:cxn ang="0">
                    <a:pos x="884" y="68"/>
                  </a:cxn>
                  <a:cxn ang="0">
                    <a:pos x="882" y="72"/>
                  </a:cxn>
                  <a:cxn ang="0">
                    <a:pos x="891" y="92"/>
                  </a:cxn>
                  <a:cxn ang="0">
                    <a:pos x="899" y="115"/>
                  </a:cxn>
                  <a:cxn ang="0">
                    <a:pos x="899" y="109"/>
                  </a:cxn>
                  <a:cxn ang="0">
                    <a:pos x="899" y="102"/>
                  </a:cxn>
                  <a:cxn ang="0">
                    <a:pos x="878" y="53"/>
                  </a:cxn>
                  <a:cxn ang="0">
                    <a:pos x="865" y="26"/>
                  </a:cxn>
                  <a:cxn ang="0">
                    <a:pos x="848" y="0"/>
                  </a:cxn>
                  <a:cxn ang="0">
                    <a:pos x="848" y="1"/>
                  </a:cxn>
                  <a:cxn ang="0">
                    <a:pos x="846" y="5"/>
                  </a:cxn>
                  <a:cxn ang="0">
                    <a:pos x="863" y="32"/>
                  </a:cxn>
                  <a:cxn ang="0">
                    <a:pos x="878" y="62"/>
                  </a:cxn>
                  <a:cxn ang="0">
                    <a:pos x="878" y="56"/>
                  </a:cxn>
                  <a:cxn ang="0">
                    <a:pos x="878" y="53"/>
                  </a:cxn>
                  <a:cxn ang="0">
                    <a:pos x="34" y="66"/>
                  </a:cxn>
                  <a:cxn ang="0">
                    <a:pos x="23" y="92"/>
                  </a:cxn>
                  <a:cxn ang="0">
                    <a:pos x="13" y="121"/>
                  </a:cxn>
                  <a:cxn ang="0">
                    <a:pos x="6" y="151"/>
                  </a:cxn>
                  <a:cxn ang="0">
                    <a:pos x="0" y="180"/>
                  </a:cxn>
                  <a:cxn ang="0">
                    <a:pos x="2" y="187"/>
                  </a:cxn>
                  <a:cxn ang="0">
                    <a:pos x="2" y="193"/>
                  </a:cxn>
                  <a:cxn ang="0">
                    <a:pos x="7" y="161"/>
                  </a:cxn>
                  <a:cxn ang="0">
                    <a:pos x="15" y="130"/>
                  </a:cxn>
                  <a:cxn ang="0">
                    <a:pos x="26" y="98"/>
                  </a:cxn>
                  <a:cxn ang="0">
                    <a:pos x="38" y="70"/>
                  </a:cxn>
                  <a:cxn ang="0">
                    <a:pos x="36" y="68"/>
                  </a:cxn>
                  <a:cxn ang="0">
                    <a:pos x="34" y="66"/>
                  </a:cxn>
                </a:cxnLst>
                <a:rect l="0" t="0" r="r" b="b"/>
                <a:pathLst>
                  <a:path w="926" h="244">
                    <a:moveTo>
                      <a:pt x="926" y="242"/>
                    </a:moveTo>
                    <a:lnTo>
                      <a:pt x="926" y="238"/>
                    </a:lnTo>
                    <a:lnTo>
                      <a:pt x="926" y="235"/>
                    </a:lnTo>
                    <a:lnTo>
                      <a:pt x="924" y="235"/>
                    </a:lnTo>
                    <a:lnTo>
                      <a:pt x="920" y="235"/>
                    </a:lnTo>
                    <a:lnTo>
                      <a:pt x="922" y="240"/>
                    </a:lnTo>
                    <a:lnTo>
                      <a:pt x="922" y="244"/>
                    </a:lnTo>
                    <a:lnTo>
                      <a:pt x="924" y="242"/>
                    </a:lnTo>
                    <a:lnTo>
                      <a:pt x="926" y="242"/>
                    </a:lnTo>
                    <a:close/>
                    <a:moveTo>
                      <a:pt x="899" y="102"/>
                    </a:moveTo>
                    <a:lnTo>
                      <a:pt x="891" y="83"/>
                    </a:lnTo>
                    <a:lnTo>
                      <a:pt x="884" y="64"/>
                    </a:lnTo>
                    <a:lnTo>
                      <a:pt x="884" y="68"/>
                    </a:lnTo>
                    <a:lnTo>
                      <a:pt x="882" y="72"/>
                    </a:lnTo>
                    <a:lnTo>
                      <a:pt x="891" y="92"/>
                    </a:lnTo>
                    <a:lnTo>
                      <a:pt x="899" y="115"/>
                    </a:lnTo>
                    <a:lnTo>
                      <a:pt x="899" y="109"/>
                    </a:lnTo>
                    <a:lnTo>
                      <a:pt x="899" y="102"/>
                    </a:lnTo>
                    <a:close/>
                    <a:moveTo>
                      <a:pt x="878" y="53"/>
                    </a:moveTo>
                    <a:lnTo>
                      <a:pt x="865" y="26"/>
                    </a:lnTo>
                    <a:lnTo>
                      <a:pt x="848" y="0"/>
                    </a:lnTo>
                    <a:lnTo>
                      <a:pt x="848" y="1"/>
                    </a:lnTo>
                    <a:lnTo>
                      <a:pt x="846" y="5"/>
                    </a:lnTo>
                    <a:lnTo>
                      <a:pt x="863" y="32"/>
                    </a:lnTo>
                    <a:lnTo>
                      <a:pt x="878" y="62"/>
                    </a:lnTo>
                    <a:lnTo>
                      <a:pt x="878" y="56"/>
                    </a:lnTo>
                    <a:lnTo>
                      <a:pt x="878" y="53"/>
                    </a:lnTo>
                    <a:close/>
                    <a:moveTo>
                      <a:pt x="34" y="66"/>
                    </a:moveTo>
                    <a:lnTo>
                      <a:pt x="23" y="92"/>
                    </a:lnTo>
                    <a:lnTo>
                      <a:pt x="13" y="121"/>
                    </a:lnTo>
                    <a:lnTo>
                      <a:pt x="6" y="151"/>
                    </a:lnTo>
                    <a:lnTo>
                      <a:pt x="0" y="180"/>
                    </a:lnTo>
                    <a:lnTo>
                      <a:pt x="2" y="187"/>
                    </a:lnTo>
                    <a:lnTo>
                      <a:pt x="2" y="193"/>
                    </a:lnTo>
                    <a:lnTo>
                      <a:pt x="7" y="161"/>
                    </a:lnTo>
                    <a:lnTo>
                      <a:pt x="15" y="130"/>
                    </a:lnTo>
                    <a:lnTo>
                      <a:pt x="26" y="98"/>
                    </a:lnTo>
                    <a:lnTo>
                      <a:pt x="38" y="70"/>
                    </a:lnTo>
                    <a:lnTo>
                      <a:pt x="36" y="68"/>
                    </a:lnTo>
                    <a:lnTo>
                      <a:pt x="34" y="66"/>
                    </a:lnTo>
                    <a:close/>
                  </a:path>
                </a:pathLst>
              </a:custGeom>
              <a:solidFill>
                <a:srgbClr val="A7A9CD"/>
              </a:solidFill>
              <a:ln w="9525">
                <a:noFill/>
                <a:round/>
                <a:headEnd/>
                <a:tailEnd/>
              </a:ln>
            </p:spPr>
            <p:txBody>
              <a:bodyPr/>
              <a:lstStyle/>
              <a:p>
                <a:endParaRPr lang="en-US"/>
              </a:p>
            </p:txBody>
          </p:sp>
          <p:sp>
            <p:nvSpPr>
              <p:cNvPr id="179755" name="Freeform 555"/>
              <p:cNvSpPr>
                <a:spLocks noEditPoints="1"/>
              </p:cNvSpPr>
              <p:nvPr/>
            </p:nvSpPr>
            <p:spPr bwMode="auto">
              <a:xfrm>
                <a:off x="1381" y="2016"/>
                <a:ext cx="922" cy="245"/>
              </a:xfrm>
              <a:custGeom>
                <a:avLst/>
                <a:gdLst/>
                <a:ahLst/>
                <a:cxnLst>
                  <a:cxn ang="0">
                    <a:pos x="922" y="241"/>
                  </a:cxn>
                  <a:cxn ang="0">
                    <a:pos x="922" y="237"/>
                  </a:cxn>
                  <a:cxn ang="0">
                    <a:pos x="922" y="234"/>
                  </a:cxn>
                  <a:cxn ang="0">
                    <a:pos x="918" y="234"/>
                  </a:cxn>
                  <a:cxn ang="0">
                    <a:pos x="916" y="234"/>
                  </a:cxn>
                  <a:cxn ang="0">
                    <a:pos x="916" y="239"/>
                  </a:cxn>
                  <a:cxn ang="0">
                    <a:pos x="916" y="245"/>
                  </a:cxn>
                  <a:cxn ang="0">
                    <a:pos x="920" y="243"/>
                  </a:cxn>
                  <a:cxn ang="0">
                    <a:pos x="922" y="241"/>
                  </a:cxn>
                  <a:cxn ang="0">
                    <a:pos x="897" y="108"/>
                  </a:cxn>
                  <a:cxn ang="0">
                    <a:pos x="889" y="88"/>
                  </a:cxn>
                  <a:cxn ang="0">
                    <a:pos x="882" y="67"/>
                  </a:cxn>
                  <a:cxn ang="0">
                    <a:pos x="880" y="71"/>
                  </a:cxn>
                  <a:cxn ang="0">
                    <a:pos x="878" y="72"/>
                  </a:cxn>
                  <a:cxn ang="0">
                    <a:pos x="888" y="95"/>
                  </a:cxn>
                  <a:cxn ang="0">
                    <a:pos x="897" y="120"/>
                  </a:cxn>
                  <a:cxn ang="0">
                    <a:pos x="897" y="114"/>
                  </a:cxn>
                  <a:cxn ang="0">
                    <a:pos x="897" y="108"/>
                  </a:cxn>
                  <a:cxn ang="0">
                    <a:pos x="876" y="55"/>
                  </a:cxn>
                  <a:cxn ang="0">
                    <a:pos x="861" y="27"/>
                  </a:cxn>
                  <a:cxn ang="0">
                    <a:pos x="846" y="0"/>
                  </a:cxn>
                  <a:cxn ang="0">
                    <a:pos x="844" y="4"/>
                  </a:cxn>
                  <a:cxn ang="0">
                    <a:pos x="844" y="6"/>
                  </a:cxn>
                  <a:cxn ang="0">
                    <a:pos x="851" y="21"/>
                  </a:cxn>
                  <a:cxn ang="0">
                    <a:pos x="861" y="35"/>
                  </a:cxn>
                  <a:cxn ang="0">
                    <a:pos x="869" y="50"/>
                  </a:cxn>
                  <a:cxn ang="0">
                    <a:pos x="876" y="65"/>
                  </a:cxn>
                  <a:cxn ang="0">
                    <a:pos x="876" y="61"/>
                  </a:cxn>
                  <a:cxn ang="0">
                    <a:pos x="876" y="55"/>
                  </a:cxn>
                  <a:cxn ang="0">
                    <a:pos x="34" y="67"/>
                  </a:cxn>
                  <a:cxn ang="0">
                    <a:pos x="22" y="95"/>
                  </a:cxn>
                  <a:cxn ang="0">
                    <a:pos x="13" y="124"/>
                  </a:cxn>
                  <a:cxn ang="0">
                    <a:pos x="5" y="154"/>
                  </a:cxn>
                  <a:cxn ang="0">
                    <a:pos x="0" y="186"/>
                  </a:cxn>
                  <a:cxn ang="0">
                    <a:pos x="0" y="192"/>
                  </a:cxn>
                  <a:cxn ang="0">
                    <a:pos x="2" y="199"/>
                  </a:cxn>
                  <a:cxn ang="0">
                    <a:pos x="7" y="165"/>
                  </a:cxn>
                  <a:cxn ang="0">
                    <a:pos x="15" y="133"/>
                  </a:cxn>
                  <a:cxn ang="0">
                    <a:pos x="24" y="101"/>
                  </a:cxn>
                  <a:cxn ang="0">
                    <a:pos x="38" y="69"/>
                  </a:cxn>
                  <a:cxn ang="0">
                    <a:pos x="36" y="69"/>
                  </a:cxn>
                  <a:cxn ang="0">
                    <a:pos x="34" y="67"/>
                  </a:cxn>
                </a:cxnLst>
                <a:rect l="0" t="0" r="r" b="b"/>
                <a:pathLst>
                  <a:path w="922" h="245">
                    <a:moveTo>
                      <a:pt x="922" y="241"/>
                    </a:moveTo>
                    <a:lnTo>
                      <a:pt x="922" y="237"/>
                    </a:lnTo>
                    <a:lnTo>
                      <a:pt x="922" y="234"/>
                    </a:lnTo>
                    <a:lnTo>
                      <a:pt x="918" y="234"/>
                    </a:lnTo>
                    <a:lnTo>
                      <a:pt x="916" y="234"/>
                    </a:lnTo>
                    <a:lnTo>
                      <a:pt x="916" y="239"/>
                    </a:lnTo>
                    <a:lnTo>
                      <a:pt x="916" y="245"/>
                    </a:lnTo>
                    <a:lnTo>
                      <a:pt x="920" y="243"/>
                    </a:lnTo>
                    <a:lnTo>
                      <a:pt x="922" y="241"/>
                    </a:lnTo>
                    <a:close/>
                    <a:moveTo>
                      <a:pt x="897" y="108"/>
                    </a:moveTo>
                    <a:lnTo>
                      <a:pt x="889" y="88"/>
                    </a:lnTo>
                    <a:lnTo>
                      <a:pt x="882" y="67"/>
                    </a:lnTo>
                    <a:lnTo>
                      <a:pt x="880" y="71"/>
                    </a:lnTo>
                    <a:lnTo>
                      <a:pt x="878" y="72"/>
                    </a:lnTo>
                    <a:lnTo>
                      <a:pt x="888" y="95"/>
                    </a:lnTo>
                    <a:lnTo>
                      <a:pt x="897" y="120"/>
                    </a:lnTo>
                    <a:lnTo>
                      <a:pt x="897" y="114"/>
                    </a:lnTo>
                    <a:lnTo>
                      <a:pt x="897" y="108"/>
                    </a:lnTo>
                    <a:close/>
                    <a:moveTo>
                      <a:pt x="876" y="55"/>
                    </a:moveTo>
                    <a:lnTo>
                      <a:pt x="861" y="27"/>
                    </a:lnTo>
                    <a:lnTo>
                      <a:pt x="846" y="0"/>
                    </a:lnTo>
                    <a:lnTo>
                      <a:pt x="844" y="4"/>
                    </a:lnTo>
                    <a:lnTo>
                      <a:pt x="844" y="6"/>
                    </a:lnTo>
                    <a:lnTo>
                      <a:pt x="851" y="21"/>
                    </a:lnTo>
                    <a:lnTo>
                      <a:pt x="861" y="35"/>
                    </a:lnTo>
                    <a:lnTo>
                      <a:pt x="869" y="50"/>
                    </a:lnTo>
                    <a:lnTo>
                      <a:pt x="876" y="65"/>
                    </a:lnTo>
                    <a:lnTo>
                      <a:pt x="876" y="61"/>
                    </a:lnTo>
                    <a:lnTo>
                      <a:pt x="876" y="55"/>
                    </a:lnTo>
                    <a:close/>
                    <a:moveTo>
                      <a:pt x="34" y="67"/>
                    </a:moveTo>
                    <a:lnTo>
                      <a:pt x="22" y="95"/>
                    </a:lnTo>
                    <a:lnTo>
                      <a:pt x="13" y="124"/>
                    </a:lnTo>
                    <a:lnTo>
                      <a:pt x="5" y="154"/>
                    </a:lnTo>
                    <a:lnTo>
                      <a:pt x="0" y="186"/>
                    </a:lnTo>
                    <a:lnTo>
                      <a:pt x="0" y="192"/>
                    </a:lnTo>
                    <a:lnTo>
                      <a:pt x="2" y="199"/>
                    </a:lnTo>
                    <a:lnTo>
                      <a:pt x="7" y="165"/>
                    </a:lnTo>
                    <a:lnTo>
                      <a:pt x="15" y="133"/>
                    </a:lnTo>
                    <a:lnTo>
                      <a:pt x="24" y="101"/>
                    </a:lnTo>
                    <a:lnTo>
                      <a:pt x="38" y="69"/>
                    </a:lnTo>
                    <a:lnTo>
                      <a:pt x="36" y="69"/>
                    </a:lnTo>
                    <a:lnTo>
                      <a:pt x="34" y="67"/>
                    </a:lnTo>
                    <a:close/>
                  </a:path>
                </a:pathLst>
              </a:custGeom>
              <a:solidFill>
                <a:srgbClr val="A8A9CD"/>
              </a:solidFill>
              <a:ln w="9525">
                <a:noFill/>
                <a:round/>
                <a:headEnd/>
                <a:tailEnd/>
              </a:ln>
            </p:spPr>
            <p:txBody>
              <a:bodyPr/>
              <a:lstStyle/>
              <a:p>
                <a:endParaRPr lang="en-US"/>
              </a:p>
            </p:txBody>
          </p:sp>
          <p:sp>
            <p:nvSpPr>
              <p:cNvPr id="179756" name="Freeform 556"/>
              <p:cNvSpPr>
                <a:spLocks noEditPoints="1"/>
              </p:cNvSpPr>
              <p:nvPr/>
            </p:nvSpPr>
            <p:spPr bwMode="auto">
              <a:xfrm>
                <a:off x="1381" y="2020"/>
                <a:ext cx="920" cy="243"/>
              </a:xfrm>
              <a:custGeom>
                <a:avLst/>
                <a:gdLst/>
                <a:ahLst/>
                <a:cxnLst>
                  <a:cxn ang="0">
                    <a:pos x="920" y="239"/>
                  </a:cxn>
                  <a:cxn ang="0">
                    <a:pos x="920" y="235"/>
                  </a:cxn>
                  <a:cxn ang="0">
                    <a:pos x="918" y="230"/>
                  </a:cxn>
                  <a:cxn ang="0">
                    <a:pos x="916" y="230"/>
                  </a:cxn>
                  <a:cxn ang="0">
                    <a:pos x="914" y="230"/>
                  </a:cxn>
                  <a:cxn ang="0">
                    <a:pos x="914" y="237"/>
                  </a:cxn>
                  <a:cxn ang="0">
                    <a:pos x="914" y="243"/>
                  </a:cxn>
                  <a:cxn ang="0">
                    <a:pos x="916" y="241"/>
                  </a:cxn>
                  <a:cxn ang="0">
                    <a:pos x="920" y="239"/>
                  </a:cxn>
                  <a:cxn ang="0">
                    <a:pos x="897" y="110"/>
                  </a:cxn>
                  <a:cxn ang="0">
                    <a:pos x="889" y="87"/>
                  </a:cxn>
                  <a:cxn ang="0">
                    <a:pos x="880" y="67"/>
                  </a:cxn>
                  <a:cxn ang="0">
                    <a:pos x="878" y="68"/>
                  </a:cxn>
                  <a:cxn ang="0">
                    <a:pos x="878" y="72"/>
                  </a:cxn>
                  <a:cxn ang="0">
                    <a:pos x="888" y="97"/>
                  </a:cxn>
                  <a:cxn ang="0">
                    <a:pos x="895" y="122"/>
                  </a:cxn>
                  <a:cxn ang="0">
                    <a:pos x="897" y="116"/>
                  </a:cxn>
                  <a:cxn ang="0">
                    <a:pos x="897" y="110"/>
                  </a:cxn>
                  <a:cxn ang="0">
                    <a:pos x="876" y="57"/>
                  </a:cxn>
                  <a:cxn ang="0">
                    <a:pos x="861" y="27"/>
                  </a:cxn>
                  <a:cxn ang="0">
                    <a:pos x="844" y="0"/>
                  </a:cxn>
                  <a:cxn ang="0">
                    <a:pos x="844" y="2"/>
                  </a:cxn>
                  <a:cxn ang="0">
                    <a:pos x="842" y="6"/>
                  </a:cxn>
                  <a:cxn ang="0">
                    <a:pos x="851" y="19"/>
                  </a:cxn>
                  <a:cxn ang="0">
                    <a:pos x="859" y="34"/>
                  </a:cxn>
                  <a:cxn ang="0">
                    <a:pos x="867" y="49"/>
                  </a:cxn>
                  <a:cxn ang="0">
                    <a:pos x="874" y="65"/>
                  </a:cxn>
                  <a:cxn ang="0">
                    <a:pos x="876" y="61"/>
                  </a:cxn>
                  <a:cxn ang="0">
                    <a:pos x="876" y="57"/>
                  </a:cxn>
                  <a:cxn ang="0">
                    <a:pos x="36" y="65"/>
                  </a:cxn>
                  <a:cxn ang="0">
                    <a:pos x="24" y="93"/>
                  </a:cxn>
                  <a:cxn ang="0">
                    <a:pos x="13" y="125"/>
                  </a:cxn>
                  <a:cxn ang="0">
                    <a:pos x="5" y="156"/>
                  </a:cxn>
                  <a:cxn ang="0">
                    <a:pos x="0" y="188"/>
                  </a:cxn>
                  <a:cxn ang="0">
                    <a:pos x="2" y="195"/>
                  </a:cxn>
                  <a:cxn ang="0">
                    <a:pos x="4" y="201"/>
                  </a:cxn>
                  <a:cxn ang="0">
                    <a:pos x="9" y="167"/>
                  </a:cxn>
                  <a:cxn ang="0">
                    <a:pos x="17" y="133"/>
                  </a:cxn>
                  <a:cxn ang="0">
                    <a:pos x="26" y="99"/>
                  </a:cxn>
                  <a:cxn ang="0">
                    <a:pos x="40" y="67"/>
                  </a:cxn>
                  <a:cxn ang="0">
                    <a:pos x="38" y="65"/>
                  </a:cxn>
                  <a:cxn ang="0">
                    <a:pos x="36" y="65"/>
                  </a:cxn>
                </a:cxnLst>
                <a:rect l="0" t="0" r="r" b="b"/>
                <a:pathLst>
                  <a:path w="920" h="243">
                    <a:moveTo>
                      <a:pt x="920" y="239"/>
                    </a:moveTo>
                    <a:lnTo>
                      <a:pt x="920" y="235"/>
                    </a:lnTo>
                    <a:lnTo>
                      <a:pt x="918" y="230"/>
                    </a:lnTo>
                    <a:lnTo>
                      <a:pt x="916" y="230"/>
                    </a:lnTo>
                    <a:lnTo>
                      <a:pt x="914" y="230"/>
                    </a:lnTo>
                    <a:lnTo>
                      <a:pt x="914" y="237"/>
                    </a:lnTo>
                    <a:lnTo>
                      <a:pt x="914" y="243"/>
                    </a:lnTo>
                    <a:lnTo>
                      <a:pt x="916" y="241"/>
                    </a:lnTo>
                    <a:lnTo>
                      <a:pt x="920" y="239"/>
                    </a:lnTo>
                    <a:close/>
                    <a:moveTo>
                      <a:pt x="897" y="110"/>
                    </a:moveTo>
                    <a:lnTo>
                      <a:pt x="889" y="87"/>
                    </a:lnTo>
                    <a:lnTo>
                      <a:pt x="880" y="67"/>
                    </a:lnTo>
                    <a:lnTo>
                      <a:pt x="878" y="68"/>
                    </a:lnTo>
                    <a:lnTo>
                      <a:pt x="878" y="72"/>
                    </a:lnTo>
                    <a:lnTo>
                      <a:pt x="888" y="97"/>
                    </a:lnTo>
                    <a:lnTo>
                      <a:pt x="895" y="122"/>
                    </a:lnTo>
                    <a:lnTo>
                      <a:pt x="897" y="116"/>
                    </a:lnTo>
                    <a:lnTo>
                      <a:pt x="897" y="110"/>
                    </a:lnTo>
                    <a:close/>
                    <a:moveTo>
                      <a:pt x="876" y="57"/>
                    </a:moveTo>
                    <a:lnTo>
                      <a:pt x="861" y="27"/>
                    </a:lnTo>
                    <a:lnTo>
                      <a:pt x="844" y="0"/>
                    </a:lnTo>
                    <a:lnTo>
                      <a:pt x="844" y="2"/>
                    </a:lnTo>
                    <a:lnTo>
                      <a:pt x="842" y="6"/>
                    </a:lnTo>
                    <a:lnTo>
                      <a:pt x="851" y="19"/>
                    </a:lnTo>
                    <a:lnTo>
                      <a:pt x="859" y="34"/>
                    </a:lnTo>
                    <a:lnTo>
                      <a:pt x="867" y="49"/>
                    </a:lnTo>
                    <a:lnTo>
                      <a:pt x="874" y="65"/>
                    </a:lnTo>
                    <a:lnTo>
                      <a:pt x="876" y="61"/>
                    </a:lnTo>
                    <a:lnTo>
                      <a:pt x="876" y="57"/>
                    </a:lnTo>
                    <a:close/>
                    <a:moveTo>
                      <a:pt x="36" y="65"/>
                    </a:moveTo>
                    <a:lnTo>
                      <a:pt x="24" y="93"/>
                    </a:lnTo>
                    <a:lnTo>
                      <a:pt x="13" y="125"/>
                    </a:lnTo>
                    <a:lnTo>
                      <a:pt x="5" y="156"/>
                    </a:lnTo>
                    <a:lnTo>
                      <a:pt x="0" y="188"/>
                    </a:lnTo>
                    <a:lnTo>
                      <a:pt x="2" y="195"/>
                    </a:lnTo>
                    <a:lnTo>
                      <a:pt x="4" y="201"/>
                    </a:lnTo>
                    <a:lnTo>
                      <a:pt x="9" y="167"/>
                    </a:lnTo>
                    <a:lnTo>
                      <a:pt x="17" y="133"/>
                    </a:lnTo>
                    <a:lnTo>
                      <a:pt x="26" y="99"/>
                    </a:lnTo>
                    <a:lnTo>
                      <a:pt x="40" y="67"/>
                    </a:lnTo>
                    <a:lnTo>
                      <a:pt x="38" y="65"/>
                    </a:lnTo>
                    <a:lnTo>
                      <a:pt x="36" y="65"/>
                    </a:lnTo>
                    <a:close/>
                  </a:path>
                </a:pathLst>
              </a:custGeom>
              <a:solidFill>
                <a:srgbClr val="A8A9CD"/>
              </a:solidFill>
              <a:ln w="9525">
                <a:noFill/>
                <a:round/>
                <a:headEnd/>
                <a:tailEnd/>
              </a:ln>
            </p:spPr>
            <p:txBody>
              <a:bodyPr/>
              <a:lstStyle/>
              <a:p>
                <a:endParaRPr lang="en-US"/>
              </a:p>
            </p:txBody>
          </p:sp>
          <p:sp>
            <p:nvSpPr>
              <p:cNvPr id="179757" name="Freeform 557"/>
              <p:cNvSpPr>
                <a:spLocks noEditPoints="1"/>
              </p:cNvSpPr>
              <p:nvPr/>
            </p:nvSpPr>
            <p:spPr bwMode="auto">
              <a:xfrm>
                <a:off x="1383" y="2022"/>
                <a:ext cx="914" cy="243"/>
              </a:xfrm>
              <a:custGeom>
                <a:avLst/>
                <a:gdLst/>
                <a:ahLst/>
                <a:cxnLst>
                  <a:cxn ang="0">
                    <a:pos x="914" y="239"/>
                  </a:cxn>
                  <a:cxn ang="0">
                    <a:pos x="914" y="233"/>
                  </a:cxn>
                  <a:cxn ang="0">
                    <a:pos x="914" y="228"/>
                  </a:cxn>
                  <a:cxn ang="0">
                    <a:pos x="912" y="228"/>
                  </a:cxn>
                  <a:cxn ang="0">
                    <a:pos x="910" y="230"/>
                  </a:cxn>
                  <a:cxn ang="0">
                    <a:pos x="910" y="235"/>
                  </a:cxn>
                  <a:cxn ang="0">
                    <a:pos x="910" y="243"/>
                  </a:cxn>
                  <a:cxn ang="0">
                    <a:pos x="912" y="241"/>
                  </a:cxn>
                  <a:cxn ang="0">
                    <a:pos x="914" y="239"/>
                  </a:cxn>
                  <a:cxn ang="0">
                    <a:pos x="895" y="114"/>
                  </a:cxn>
                  <a:cxn ang="0">
                    <a:pos x="886" y="89"/>
                  </a:cxn>
                  <a:cxn ang="0">
                    <a:pos x="876" y="66"/>
                  </a:cxn>
                  <a:cxn ang="0">
                    <a:pos x="876" y="70"/>
                  </a:cxn>
                  <a:cxn ang="0">
                    <a:pos x="874" y="74"/>
                  </a:cxn>
                  <a:cxn ang="0">
                    <a:pos x="884" y="99"/>
                  </a:cxn>
                  <a:cxn ang="0">
                    <a:pos x="893" y="125"/>
                  </a:cxn>
                  <a:cxn ang="0">
                    <a:pos x="893" y="120"/>
                  </a:cxn>
                  <a:cxn ang="0">
                    <a:pos x="895" y="114"/>
                  </a:cxn>
                  <a:cxn ang="0">
                    <a:pos x="874" y="59"/>
                  </a:cxn>
                  <a:cxn ang="0">
                    <a:pos x="867" y="44"/>
                  </a:cxn>
                  <a:cxn ang="0">
                    <a:pos x="859" y="29"/>
                  </a:cxn>
                  <a:cxn ang="0">
                    <a:pos x="849" y="15"/>
                  </a:cxn>
                  <a:cxn ang="0">
                    <a:pos x="842" y="0"/>
                  </a:cxn>
                  <a:cxn ang="0">
                    <a:pos x="840" y="4"/>
                  </a:cxn>
                  <a:cxn ang="0">
                    <a:pos x="840" y="6"/>
                  </a:cxn>
                  <a:cxn ang="0">
                    <a:pos x="848" y="21"/>
                  </a:cxn>
                  <a:cxn ang="0">
                    <a:pos x="857" y="36"/>
                  </a:cxn>
                  <a:cxn ang="0">
                    <a:pos x="865" y="51"/>
                  </a:cxn>
                  <a:cxn ang="0">
                    <a:pos x="872" y="66"/>
                  </a:cxn>
                  <a:cxn ang="0">
                    <a:pos x="872" y="63"/>
                  </a:cxn>
                  <a:cxn ang="0">
                    <a:pos x="874" y="59"/>
                  </a:cxn>
                  <a:cxn ang="0">
                    <a:pos x="36" y="63"/>
                  </a:cxn>
                  <a:cxn ang="0">
                    <a:pos x="22" y="95"/>
                  </a:cxn>
                  <a:cxn ang="0">
                    <a:pos x="13" y="127"/>
                  </a:cxn>
                  <a:cxn ang="0">
                    <a:pos x="5" y="159"/>
                  </a:cxn>
                  <a:cxn ang="0">
                    <a:pos x="0" y="193"/>
                  </a:cxn>
                  <a:cxn ang="0">
                    <a:pos x="2" y="199"/>
                  </a:cxn>
                  <a:cxn ang="0">
                    <a:pos x="3" y="207"/>
                  </a:cxn>
                  <a:cxn ang="0">
                    <a:pos x="7" y="171"/>
                  </a:cxn>
                  <a:cxn ang="0">
                    <a:pos x="15" y="135"/>
                  </a:cxn>
                  <a:cxn ang="0">
                    <a:pos x="26" y="101"/>
                  </a:cxn>
                  <a:cxn ang="0">
                    <a:pos x="39" y="66"/>
                  </a:cxn>
                  <a:cxn ang="0">
                    <a:pos x="39" y="66"/>
                  </a:cxn>
                  <a:cxn ang="0">
                    <a:pos x="38" y="66"/>
                  </a:cxn>
                  <a:cxn ang="0">
                    <a:pos x="38" y="65"/>
                  </a:cxn>
                  <a:cxn ang="0">
                    <a:pos x="36" y="63"/>
                  </a:cxn>
                </a:cxnLst>
                <a:rect l="0" t="0" r="r" b="b"/>
                <a:pathLst>
                  <a:path w="914" h="243">
                    <a:moveTo>
                      <a:pt x="914" y="239"/>
                    </a:moveTo>
                    <a:lnTo>
                      <a:pt x="914" y="233"/>
                    </a:lnTo>
                    <a:lnTo>
                      <a:pt x="914" y="228"/>
                    </a:lnTo>
                    <a:lnTo>
                      <a:pt x="912" y="228"/>
                    </a:lnTo>
                    <a:lnTo>
                      <a:pt x="910" y="230"/>
                    </a:lnTo>
                    <a:lnTo>
                      <a:pt x="910" y="235"/>
                    </a:lnTo>
                    <a:lnTo>
                      <a:pt x="910" y="243"/>
                    </a:lnTo>
                    <a:lnTo>
                      <a:pt x="912" y="241"/>
                    </a:lnTo>
                    <a:lnTo>
                      <a:pt x="914" y="239"/>
                    </a:lnTo>
                    <a:close/>
                    <a:moveTo>
                      <a:pt x="895" y="114"/>
                    </a:moveTo>
                    <a:lnTo>
                      <a:pt x="886" y="89"/>
                    </a:lnTo>
                    <a:lnTo>
                      <a:pt x="876" y="66"/>
                    </a:lnTo>
                    <a:lnTo>
                      <a:pt x="876" y="70"/>
                    </a:lnTo>
                    <a:lnTo>
                      <a:pt x="874" y="74"/>
                    </a:lnTo>
                    <a:lnTo>
                      <a:pt x="884" y="99"/>
                    </a:lnTo>
                    <a:lnTo>
                      <a:pt x="893" y="125"/>
                    </a:lnTo>
                    <a:lnTo>
                      <a:pt x="893" y="120"/>
                    </a:lnTo>
                    <a:lnTo>
                      <a:pt x="895" y="114"/>
                    </a:lnTo>
                    <a:close/>
                    <a:moveTo>
                      <a:pt x="874" y="59"/>
                    </a:moveTo>
                    <a:lnTo>
                      <a:pt x="867" y="44"/>
                    </a:lnTo>
                    <a:lnTo>
                      <a:pt x="859" y="29"/>
                    </a:lnTo>
                    <a:lnTo>
                      <a:pt x="849" y="15"/>
                    </a:lnTo>
                    <a:lnTo>
                      <a:pt x="842" y="0"/>
                    </a:lnTo>
                    <a:lnTo>
                      <a:pt x="840" y="4"/>
                    </a:lnTo>
                    <a:lnTo>
                      <a:pt x="840" y="6"/>
                    </a:lnTo>
                    <a:lnTo>
                      <a:pt x="848" y="21"/>
                    </a:lnTo>
                    <a:lnTo>
                      <a:pt x="857" y="36"/>
                    </a:lnTo>
                    <a:lnTo>
                      <a:pt x="865" y="51"/>
                    </a:lnTo>
                    <a:lnTo>
                      <a:pt x="872" y="66"/>
                    </a:lnTo>
                    <a:lnTo>
                      <a:pt x="872" y="63"/>
                    </a:lnTo>
                    <a:lnTo>
                      <a:pt x="874" y="59"/>
                    </a:lnTo>
                    <a:close/>
                    <a:moveTo>
                      <a:pt x="36" y="63"/>
                    </a:moveTo>
                    <a:lnTo>
                      <a:pt x="22" y="95"/>
                    </a:lnTo>
                    <a:lnTo>
                      <a:pt x="13" y="127"/>
                    </a:lnTo>
                    <a:lnTo>
                      <a:pt x="5" y="159"/>
                    </a:lnTo>
                    <a:lnTo>
                      <a:pt x="0" y="193"/>
                    </a:lnTo>
                    <a:lnTo>
                      <a:pt x="2" y="199"/>
                    </a:lnTo>
                    <a:lnTo>
                      <a:pt x="3" y="207"/>
                    </a:lnTo>
                    <a:lnTo>
                      <a:pt x="7" y="171"/>
                    </a:lnTo>
                    <a:lnTo>
                      <a:pt x="15" y="135"/>
                    </a:lnTo>
                    <a:lnTo>
                      <a:pt x="26" y="101"/>
                    </a:lnTo>
                    <a:lnTo>
                      <a:pt x="39" y="66"/>
                    </a:lnTo>
                    <a:lnTo>
                      <a:pt x="39" y="66"/>
                    </a:lnTo>
                    <a:lnTo>
                      <a:pt x="38" y="66"/>
                    </a:lnTo>
                    <a:lnTo>
                      <a:pt x="38" y="65"/>
                    </a:lnTo>
                    <a:lnTo>
                      <a:pt x="36" y="63"/>
                    </a:lnTo>
                    <a:close/>
                  </a:path>
                </a:pathLst>
              </a:custGeom>
              <a:solidFill>
                <a:srgbClr val="A8A9CD"/>
              </a:solidFill>
              <a:ln w="9525">
                <a:noFill/>
                <a:round/>
                <a:headEnd/>
                <a:tailEnd/>
              </a:ln>
            </p:spPr>
            <p:txBody>
              <a:bodyPr/>
              <a:lstStyle/>
              <a:p>
                <a:endParaRPr lang="en-US"/>
              </a:p>
            </p:txBody>
          </p:sp>
          <p:sp>
            <p:nvSpPr>
              <p:cNvPr id="179758" name="Freeform 558"/>
              <p:cNvSpPr>
                <a:spLocks noEditPoints="1"/>
              </p:cNvSpPr>
              <p:nvPr/>
            </p:nvSpPr>
            <p:spPr bwMode="auto">
              <a:xfrm>
                <a:off x="1385" y="2026"/>
                <a:ext cx="910" cy="241"/>
              </a:xfrm>
              <a:custGeom>
                <a:avLst/>
                <a:gdLst/>
                <a:ahLst/>
                <a:cxnLst>
                  <a:cxn ang="0">
                    <a:pos x="910" y="237"/>
                  </a:cxn>
                  <a:cxn ang="0">
                    <a:pos x="910" y="231"/>
                  </a:cxn>
                  <a:cxn ang="0">
                    <a:pos x="910" y="224"/>
                  </a:cxn>
                  <a:cxn ang="0">
                    <a:pos x="908" y="226"/>
                  </a:cxn>
                  <a:cxn ang="0">
                    <a:pos x="906" y="226"/>
                  </a:cxn>
                  <a:cxn ang="0">
                    <a:pos x="906" y="233"/>
                  </a:cxn>
                  <a:cxn ang="0">
                    <a:pos x="906" y="241"/>
                  </a:cxn>
                  <a:cxn ang="0">
                    <a:pos x="908" y="239"/>
                  </a:cxn>
                  <a:cxn ang="0">
                    <a:pos x="910" y="237"/>
                  </a:cxn>
                  <a:cxn ang="0">
                    <a:pos x="891" y="116"/>
                  </a:cxn>
                  <a:cxn ang="0">
                    <a:pos x="884" y="91"/>
                  </a:cxn>
                  <a:cxn ang="0">
                    <a:pos x="874" y="66"/>
                  </a:cxn>
                  <a:cxn ang="0">
                    <a:pos x="872" y="70"/>
                  </a:cxn>
                  <a:cxn ang="0">
                    <a:pos x="872" y="72"/>
                  </a:cxn>
                  <a:cxn ang="0">
                    <a:pos x="882" y="98"/>
                  </a:cxn>
                  <a:cxn ang="0">
                    <a:pos x="889" y="125"/>
                  </a:cxn>
                  <a:cxn ang="0">
                    <a:pos x="889" y="125"/>
                  </a:cxn>
                  <a:cxn ang="0">
                    <a:pos x="891" y="123"/>
                  </a:cxn>
                  <a:cxn ang="0">
                    <a:pos x="891" y="119"/>
                  </a:cxn>
                  <a:cxn ang="0">
                    <a:pos x="891" y="116"/>
                  </a:cxn>
                  <a:cxn ang="0">
                    <a:pos x="870" y="59"/>
                  </a:cxn>
                  <a:cxn ang="0">
                    <a:pos x="863" y="43"/>
                  </a:cxn>
                  <a:cxn ang="0">
                    <a:pos x="855" y="28"/>
                  </a:cxn>
                  <a:cxn ang="0">
                    <a:pos x="847" y="13"/>
                  </a:cxn>
                  <a:cxn ang="0">
                    <a:pos x="838" y="0"/>
                  </a:cxn>
                  <a:cxn ang="0">
                    <a:pos x="838" y="2"/>
                  </a:cxn>
                  <a:cxn ang="0">
                    <a:pos x="836" y="6"/>
                  </a:cxn>
                  <a:cxn ang="0">
                    <a:pos x="846" y="21"/>
                  </a:cxn>
                  <a:cxn ang="0">
                    <a:pos x="855" y="36"/>
                  </a:cxn>
                  <a:cxn ang="0">
                    <a:pos x="863" y="51"/>
                  </a:cxn>
                  <a:cxn ang="0">
                    <a:pos x="870" y="68"/>
                  </a:cxn>
                  <a:cxn ang="0">
                    <a:pos x="870" y="62"/>
                  </a:cxn>
                  <a:cxn ang="0">
                    <a:pos x="870" y="59"/>
                  </a:cxn>
                  <a:cxn ang="0">
                    <a:pos x="36" y="61"/>
                  </a:cxn>
                  <a:cxn ang="0">
                    <a:pos x="22" y="93"/>
                  </a:cxn>
                  <a:cxn ang="0">
                    <a:pos x="13" y="127"/>
                  </a:cxn>
                  <a:cxn ang="0">
                    <a:pos x="5" y="161"/>
                  </a:cxn>
                  <a:cxn ang="0">
                    <a:pos x="0" y="195"/>
                  </a:cxn>
                  <a:cxn ang="0">
                    <a:pos x="1" y="203"/>
                  </a:cxn>
                  <a:cxn ang="0">
                    <a:pos x="3" y="210"/>
                  </a:cxn>
                  <a:cxn ang="0">
                    <a:pos x="7" y="172"/>
                  </a:cxn>
                  <a:cxn ang="0">
                    <a:pos x="15" y="134"/>
                  </a:cxn>
                  <a:cxn ang="0">
                    <a:pos x="26" y="98"/>
                  </a:cxn>
                  <a:cxn ang="0">
                    <a:pos x="39" y="64"/>
                  </a:cxn>
                  <a:cxn ang="0">
                    <a:pos x="37" y="64"/>
                  </a:cxn>
                  <a:cxn ang="0">
                    <a:pos x="36" y="62"/>
                  </a:cxn>
                  <a:cxn ang="0">
                    <a:pos x="36" y="62"/>
                  </a:cxn>
                  <a:cxn ang="0">
                    <a:pos x="36" y="61"/>
                  </a:cxn>
                </a:cxnLst>
                <a:rect l="0" t="0" r="r" b="b"/>
                <a:pathLst>
                  <a:path w="910" h="241">
                    <a:moveTo>
                      <a:pt x="910" y="237"/>
                    </a:moveTo>
                    <a:lnTo>
                      <a:pt x="910" y="231"/>
                    </a:lnTo>
                    <a:lnTo>
                      <a:pt x="910" y="224"/>
                    </a:lnTo>
                    <a:lnTo>
                      <a:pt x="908" y="226"/>
                    </a:lnTo>
                    <a:lnTo>
                      <a:pt x="906" y="226"/>
                    </a:lnTo>
                    <a:lnTo>
                      <a:pt x="906" y="233"/>
                    </a:lnTo>
                    <a:lnTo>
                      <a:pt x="906" y="241"/>
                    </a:lnTo>
                    <a:lnTo>
                      <a:pt x="908" y="239"/>
                    </a:lnTo>
                    <a:lnTo>
                      <a:pt x="910" y="237"/>
                    </a:lnTo>
                    <a:close/>
                    <a:moveTo>
                      <a:pt x="891" y="116"/>
                    </a:moveTo>
                    <a:lnTo>
                      <a:pt x="884" y="91"/>
                    </a:lnTo>
                    <a:lnTo>
                      <a:pt x="874" y="66"/>
                    </a:lnTo>
                    <a:lnTo>
                      <a:pt x="872" y="70"/>
                    </a:lnTo>
                    <a:lnTo>
                      <a:pt x="872" y="72"/>
                    </a:lnTo>
                    <a:lnTo>
                      <a:pt x="882" y="98"/>
                    </a:lnTo>
                    <a:lnTo>
                      <a:pt x="889" y="125"/>
                    </a:lnTo>
                    <a:lnTo>
                      <a:pt x="889" y="125"/>
                    </a:lnTo>
                    <a:lnTo>
                      <a:pt x="891" y="123"/>
                    </a:lnTo>
                    <a:lnTo>
                      <a:pt x="891" y="119"/>
                    </a:lnTo>
                    <a:lnTo>
                      <a:pt x="891" y="116"/>
                    </a:lnTo>
                    <a:close/>
                    <a:moveTo>
                      <a:pt x="870" y="59"/>
                    </a:moveTo>
                    <a:lnTo>
                      <a:pt x="863" y="43"/>
                    </a:lnTo>
                    <a:lnTo>
                      <a:pt x="855" y="28"/>
                    </a:lnTo>
                    <a:lnTo>
                      <a:pt x="847" y="13"/>
                    </a:lnTo>
                    <a:lnTo>
                      <a:pt x="838" y="0"/>
                    </a:lnTo>
                    <a:lnTo>
                      <a:pt x="838" y="2"/>
                    </a:lnTo>
                    <a:lnTo>
                      <a:pt x="836" y="6"/>
                    </a:lnTo>
                    <a:lnTo>
                      <a:pt x="846" y="21"/>
                    </a:lnTo>
                    <a:lnTo>
                      <a:pt x="855" y="36"/>
                    </a:lnTo>
                    <a:lnTo>
                      <a:pt x="863" y="51"/>
                    </a:lnTo>
                    <a:lnTo>
                      <a:pt x="870" y="68"/>
                    </a:lnTo>
                    <a:lnTo>
                      <a:pt x="870" y="62"/>
                    </a:lnTo>
                    <a:lnTo>
                      <a:pt x="870" y="59"/>
                    </a:lnTo>
                    <a:close/>
                    <a:moveTo>
                      <a:pt x="36" y="61"/>
                    </a:moveTo>
                    <a:lnTo>
                      <a:pt x="22" y="93"/>
                    </a:lnTo>
                    <a:lnTo>
                      <a:pt x="13" y="127"/>
                    </a:lnTo>
                    <a:lnTo>
                      <a:pt x="5" y="161"/>
                    </a:lnTo>
                    <a:lnTo>
                      <a:pt x="0" y="195"/>
                    </a:lnTo>
                    <a:lnTo>
                      <a:pt x="1" y="203"/>
                    </a:lnTo>
                    <a:lnTo>
                      <a:pt x="3" y="210"/>
                    </a:lnTo>
                    <a:lnTo>
                      <a:pt x="7" y="172"/>
                    </a:lnTo>
                    <a:lnTo>
                      <a:pt x="15" y="134"/>
                    </a:lnTo>
                    <a:lnTo>
                      <a:pt x="26" y="98"/>
                    </a:lnTo>
                    <a:lnTo>
                      <a:pt x="39" y="64"/>
                    </a:lnTo>
                    <a:lnTo>
                      <a:pt x="37" y="64"/>
                    </a:lnTo>
                    <a:lnTo>
                      <a:pt x="36" y="62"/>
                    </a:lnTo>
                    <a:lnTo>
                      <a:pt x="36" y="62"/>
                    </a:lnTo>
                    <a:lnTo>
                      <a:pt x="36" y="61"/>
                    </a:lnTo>
                    <a:close/>
                  </a:path>
                </a:pathLst>
              </a:custGeom>
              <a:solidFill>
                <a:srgbClr val="A9AACE"/>
              </a:solidFill>
              <a:ln w="9525">
                <a:noFill/>
                <a:round/>
                <a:headEnd/>
                <a:tailEnd/>
              </a:ln>
            </p:spPr>
            <p:txBody>
              <a:bodyPr/>
              <a:lstStyle/>
              <a:p>
                <a:endParaRPr lang="en-US"/>
              </a:p>
            </p:txBody>
          </p:sp>
          <p:sp>
            <p:nvSpPr>
              <p:cNvPr id="179759" name="Freeform 559"/>
              <p:cNvSpPr>
                <a:spLocks noEditPoints="1"/>
              </p:cNvSpPr>
              <p:nvPr/>
            </p:nvSpPr>
            <p:spPr bwMode="auto">
              <a:xfrm>
                <a:off x="1386" y="2028"/>
                <a:ext cx="907" cy="241"/>
              </a:xfrm>
              <a:custGeom>
                <a:avLst/>
                <a:gdLst/>
                <a:ahLst/>
                <a:cxnLst>
                  <a:cxn ang="0">
                    <a:pos x="907" y="237"/>
                  </a:cxn>
                  <a:cxn ang="0">
                    <a:pos x="907" y="229"/>
                  </a:cxn>
                  <a:cxn ang="0">
                    <a:pos x="907" y="224"/>
                  </a:cxn>
                  <a:cxn ang="0">
                    <a:pos x="905" y="224"/>
                  </a:cxn>
                  <a:cxn ang="0">
                    <a:pos x="901" y="224"/>
                  </a:cxn>
                  <a:cxn ang="0">
                    <a:pos x="903" y="233"/>
                  </a:cxn>
                  <a:cxn ang="0">
                    <a:pos x="903" y="241"/>
                  </a:cxn>
                  <a:cxn ang="0">
                    <a:pos x="905" y="239"/>
                  </a:cxn>
                  <a:cxn ang="0">
                    <a:pos x="907" y="237"/>
                  </a:cxn>
                  <a:cxn ang="0">
                    <a:pos x="890" y="119"/>
                  </a:cxn>
                  <a:cxn ang="0">
                    <a:pos x="881" y="93"/>
                  </a:cxn>
                  <a:cxn ang="0">
                    <a:pos x="871" y="68"/>
                  </a:cxn>
                  <a:cxn ang="0">
                    <a:pos x="871" y="70"/>
                  </a:cxn>
                  <a:cxn ang="0">
                    <a:pos x="869" y="74"/>
                  </a:cxn>
                  <a:cxn ang="0">
                    <a:pos x="879" y="100"/>
                  </a:cxn>
                  <a:cxn ang="0">
                    <a:pos x="888" y="129"/>
                  </a:cxn>
                  <a:cxn ang="0">
                    <a:pos x="888" y="125"/>
                  </a:cxn>
                  <a:cxn ang="0">
                    <a:pos x="890" y="121"/>
                  </a:cxn>
                  <a:cxn ang="0">
                    <a:pos x="890" y="119"/>
                  </a:cxn>
                  <a:cxn ang="0">
                    <a:pos x="890" y="119"/>
                  </a:cxn>
                  <a:cxn ang="0">
                    <a:pos x="869" y="60"/>
                  </a:cxn>
                  <a:cxn ang="0">
                    <a:pos x="862" y="45"/>
                  </a:cxn>
                  <a:cxn ang="0">
                    <a:pos x="854" y="30"/>
                  </a:cxn>
                  <a:cxn ang="0">
                    <a:pos x="845" y="15"/>
                  </a:cxn>
                  <a:cxn ang="0">
                    <a:pos x="837" y="0"/>
                  </a:cxn>
                  <a:cxn ang="0">
                    <a:pos x="835" y="4"/>
                  </a:cxn>
                  <a:cxn ang="0">
                    <a:pos x="835" y="5"/>
                  </a:cxn>
                  <a:cxn ang="0">
                    <a:pos x="845" y="21"/>
                  </a:cxn>
                  <a:cxn ang="0">
                    <a:pos x="852" y="38"/>
                  </a:cxn>
                  <a:cxn ang="0">
                    <a:pos x="860" y="53"/>
                  </a:cxn>
                  <a:cxn ang="0">
                    <a:pos x="867" y="70"/>
                  </a:cxn>
                  <a:cxn ang="0">
                    <a:pos x="869" y="66"/>
                  </a:cxn>
                  <a:cxn ang="0">
                    <a:pos x="869" y="60"/>
                  </a:cxn>
                  <a:cxn ang="0">
                    <a:pos x="36" y="60"/>
                  </a:cxn>
                  <a:cxn ang="0">
                    <a:pos x="23" y="95"/>
                  </a:cxn>
                  <a:cxn ang="0">
                    <a:pos x="12" y="129"/>
                  </a:cxn>
                  <a:cxn ang="0">
                    <a:pos x="4" y="165"/>
                  </a:cxn>
                  <a:cxn ang="0">
                    <a:pos x="0" y="201"/>
                  </a:cxn>
                  <a:cxn ang="0">
                    <a:pos x="2" y="208"/>
                  </a:cxn>
                  <a:cxn ang="0">
                    <a:pos x="4" y="214"/>
                  </a:cxn>
                  <a:cxn ang="0">
                    <a:pos x="8" y="176"/>
                  </a:cxn>
                  <a:cxn ang="0">
                    <a:pos x="16" y="136"/>
                  </a:cxn>
                  <a:cxn ang="0">
                    <a:pos x="25" y="100"/>
                  </a:cxn>
                  <a:cxn ang="0">
                    <a:pos x="40" y="64"/>
                  </a:cxn>
                  <a:cxn ang="0">
                    <a:pos x="38" y="62"/>
                  </a:cxn>
                  <a:cxn ang="0">
                    <a:pos x="36" y="60"/>
                  </a:cxn>
                </a:cxnLst>
                <a:rect l="0" t="0" r="r" b="b"/>
                <a:pathLst>
                  <a:path w="907" h="241">
                    <a:moveTo>
                      <a:pt x="907" y="237"/>
                    </a:moveTo>
                    <a:lnTo>
                      <a:pt x="907" y="229"/>
                    </a:lnTo>
                    <a:lnTo>
                      <a:pt x="907" y="224"/>
                    </a:lnTo>
                    <a:lnTo>
                      <a:pt x="905" y="224"/>
                    </a:lnTo>
                    <a:lnTo>
                      <a:pt x="901" y="224"/>
                    </a:lnTo>
                    <a:lnTo>
                      <a:pt x="903" y="233"/>
                    </a:lnTo>
                    <a:lnTo>
                      <a:pt x="903" y="241"/>
                    </a:lnTo>
                    <a:lnTo>
                      <a:pt x="905" y="239"/>
                    </a:lnTo>
                    <a:lnTo>
                      <a:pt x="907" y="237"/>
                    </a:lnTo>
                    <a:close/>
                    <a:moveTo>
                      <a:pt x="890" y="119"/>
                    </a:moveTo>
                    <a:lnTo>
                      <a:pt x="881" y="93"/>
                    </a:lnTo>
                    <a:lnTo>
                      <a:pt x="871" y="68"/>
                    </a:lnTo>
                    <a:lnTo>
                      <a:pt x="871" y="70"/>
                    </a:lnTo>
                    <a:lnTo>
                      <a:pt x="869" y="74"/>
                    </a:lnTo>
                    <a:lnTo>
                      <a:pt x="879" y="100"/>
                    </a:lnTo>
                    <a:lnTo>
                      <a:pt x="888" y="129"/>
                    </a:lnTo>
                    <a:lnTo>
                      <a:pt x="888" y="125"/>
                    </a:lnTo>
                    <a:lnTo>
                      <a:pt x="890" y="121"/>
                    </a:lnTo>
                    <a:lnTo>
                      <a:pt x="890" y="119"/>
                    </a:lnTo>
                    <a:lnTo>
                      <a:pt x="890" y="119"/>
                    </a:lnTo>
                    <a:close/>
                    <a:moveTo>
                      <a:pt x="869" y="60"/>
                    </a:moveTo>
                    <a:lnTo>
                      <a:pt x="862" y="45"/>
                    </a:lnTo>
                    <a:lnTo>
                      <a:pt x="854" y="30"/>
                    </a:lnTo>
                    <a:lnTo>
                      <a:pt x="845" y="15"/>
                    </a:lnTo>
                    <a:lnTo>
                      <a:pt x="837" y="0"/>
                    </a:lnTo>
                    <a:lnTo>
                      <a:pt x="835" y="4"/>
                    </a:lnTo>
                    <a:lnTo>
                      <a:pt x="835" y="5"/>
                    </a:lnTo>
                    <a:lnTo>
                      <a:pt x="845" y="21"/>
                    </a:lnTo>
                    <a:lnTo>
                      <a:pt x="852" y="38"/>
                    </a:lnTo>
                    <a:lnTo>
                      <a:pt x="860" y="53"/>
                    </a:lnTo>
                    <a:lnTo>
                      <a:pt x="867" y="70"/>
                    </a:lnTo>
                    <a:lnTo>
                      <a:pt x="869" y="66"/>
                    </a:lnTo>
                    <a:lnTo>
                      <a:pt x="869" y="60"/>
                    </a:lnTo>
                    <a:close/>
                    <a:moveTo>
                      <a:pt x="36" y="60"/>
                    </a:moveTo>
                    <a:lnTo>
                      <a:pt x="23" y="95"/>
                    </a:lnTo>
                    <a:lnTo>
                      <a:pt x="12" y="129"/>
                    </a:lnTo>
                    <a:lnTo>
                      <a:pt x="4" y="165"/>
                    </a:lnTo>
                    <a:lnTo>
                      <a:pt x="0" y="201"/>
                    </a:lnTo>
                    <a:lnTo>
                      <a:pt x="2" y="208"/>
                    </a:lnTo>
                    <a:lnTo>
                      <a:pt x="4" y="214"/>
                    </a:lnTo>
                    <a:lnTo>
                      <a:pt x="8" y="176"/>
                    </a:lnTo>
                    <a:lnTo>
                      <a:pt x="16" y="136"/>
                    </a:lnTo>
                    <a:lnTo>
                      <a:pt x="25" y="100"/>
                    </a:lnTo>
                    <a:lnTo>
                      <a:pt x="40" y="64"/>
                    </a:lnTo>
                    <a:lnTo>
                      <a:pt x="38" y="62"/>
                    </a:lnTo>
                    <a:lnTo>
                      <a:pt x="36" y="60"/>
                    </a:lnTo>
                    <a:close/>
                  </a:path>
                </a:pathLst>
              </a:custGeom>
              <a:solidFill>
                <a:srgbClr val="A9AACE"/>
              </a:solidFill>
              <a:ln w="9525">
                <a:noFill/>
                <a:round/>
                <a:headEnd/>
                <a:tailEnd/>
              </a:ln>
            </p:spPr>
            <p:txBody>
              <a:bodyPr/>
              <a:lstStyle/>
              <a:p>
                <a:endParaRPr lang="en-US"/>
              </a:p>
            </p:txBody>
          </p:sp>
          <p:sp>
            <p:nvSpPr>
              <p:cNvPr id="179760" name="Freeform 560"/>
              <p:cNvSpPr>
                <a:spLocks noEditPoints="1"/>
              </p:cNvSpPr>
              <p:nvPr/>
            </p:nvSpPr>
            <p:spPr bwMode="auto">
              <a:xfrm>
                <a:off x="1388" y="2032"/>
                <a:ext cx="903" cy="240"/>
              </a:xfrm>
              <a:custGeom>
                <a:avLst/>
                <a:gdLst/>
                <a:ahLst/>
                <a:cxnLst>
                  <a:cxn ang="0">
                    <a:pos x="903" y="235"/>
                  </a:cxn>
                  <a:cxn ang="0">
                    <a:pos x="903" y="227"/>
                  </a:cxn>
                  <a:cxn ang="0">
                    <a:pos x="903" y="220"/>
                  </a:cxn>
                  <a:cxn ang="0">
                    <a:pos x="899" y="220"/>
                  </a:cxn>
                  <a:cxn ang="0">
                    <a:pos x="898" y="220"/>
                  </a:cxn>
                  <a:cxn ang="0">
                    <a:pos x="898" y="229"/>
                  </a:cxn>
                  <a:cxn ang="0">
                    <a:pos x="898" y="240"/>
                  </a:cxn>
                  <a:cxn ang="0">
                    <a:pos x="901" y="237"/>
                  </a:cxn>
                  <a:cxn ang="0">
                    <a:pos x="903" y="235"/>
                  </a:cxn>
                  <a:cxn ang="0">
                    <a:pos x="886" y="119"/>
                  </a:cxn>
                  <a:cxn ang="0">
                    <a:pos x="879" y="92"/>
                  </a:cxn>
                  <a:cxn ang="0">
                    <a:pos x="869" y="66"/>
                  </a:cxn>
                  <a:cxn ang="0">
                    <a:pos x="867" y="70"/>
                  </a:cxn>
                  <a:cxn ang="0">
                    <a:pos x="867" y="74"/>
                  </a:cxn>
                  <a:cxn ang="0">
                    <a:pos x="877" y="102"/>
                  </a:cxn>
                  <a:cxn ang="0">
                    <a:pos x="884" y="130"/>
                  </a:cxn>
                  <a:cxn ang="0">
                    <a:pos x="886" y="125"/>
                  </a:cxn>
                  <a:cxn ang="0">
                    <a:pos x="886" y="119"/>
                  </a:cxn>
                  <a:cxn ang="0">
                    <a:pos x="867" y="62"/>
                  </a:cxn>
                  <a:cxn ang="0">
                    <a:pos x="860" y="45"/>
                  </a:cxn>
                  <a:cxn ang="0">
                    <a:pos x="852" y="30"/>
                  </a:cxn>
                  <a:cxn ang="0">
                    <a:pos x="843" y="15"/>
                  </a:cxn>
                  <a:cxn ang="0">
                    <a:pos x="833" y="0"/>
                  </a:cxn>
                  <a:cxn ang="0">
                    <a:pos x="833" y="1"/>
                  </a:cxn>
                  <a:cxn ang="0">
                    <a:pos x="831" y="5"/>
                  </a:cxn>
                  <a:cxn ang="0">
                    <a:pos x="841" y="20"/>
                  </a:cxn>
                  <a:cxn ang="0">
                    <a:pos x="850" y="36"/>
                  </a:cxn>
                  <a:cxn ang="0">
                    <a:pos x="858" y="53"/>
                  </a:cxn>
                  <a:cxn ang="0">
                    <a:pos x="865" y="70"/>
                  </a:cxn>
                  <a:cxn ang="0">
                    <a:pos x="865" y="66"/>
                  </a:cxn>
                  <a:cxn ang="0">
                    <a:pos x="867" y="62"/>
                  </a:cxn>
                  <a:cxn ang="0">
                    <a:pos x="36" y="58"/>
                  </a:cxn>
                  <a:cxn ang="0">
                    <a:pos x="23" y="92"/>
                  </a:cxn>
                  <a:cxn ang="0">
                    <a:pos x="12" y="128"/>
                  </a:cxn>
                  <a:cxn ang="0">
                    <a:pos x="4" y="166"/>
                  </a:cxn>
                  <a:cxn ang="0">
                    <a:pos x="0" y="204"/>
                  </a:cxn>
                  <a:cxn ang="0">
                    <a:pos x="2" y="210"/>
                  </a:cxn>
                  <a:cxn ang="0">
                    <a:pos x="4" y="218"/>
                  </a:cxn>
                  <a:cxn ang="0">
                    <a:pos x="8" y="176"/>
                  </a:cxn>
                  <a:cxn ang="0">
                    <a:pos x="15" y="138"/>
                  </a:cxn>
                  <a:cxn ang="0">
                    <a:pos x="25" y="100"/>
                  </a:cxn>
                  <a:cxn ang="0">
                    <a:pos x="40" y="62"/>
                  </a:cxn>
                  <a:cxn ang="0">
                    <a:pos x="38" y="60"/>
                  </a:cxn>
                  <a:cxn ang="0">
                    <a:pos x="36" y="58"/>
                  </a:cxn>
                </a:cxnLst>
                <a:rect l="0" t="0" r="r" b="b"/>
                <a:pathLst>
                  <a:path w="903" h="240">
                    <a:moveTo>
                      <a:pt x="903" y="235"/>
                    </a:moveTo>
                    <a:lnTo>
                      <a:pt x="903" y="227"/>
                    </a:lnTo>
                    <a:lnTo>
                      <a:pt x="903" y="220"/>
                    </a:lnTo>
                    <a:lnTo>
                      <a:pt x="899" y="220"/>
                    </a:lnTo>
                    <a:lnTo>
                      <a:pt x="898" y="220"/>
                    </a:lnTo>
                    <a:lnTo>
                      <a:pt x="898" y="229"/>
                    </a:lnTo>
                    <a:lnTo>
                      <a:pt x="898" y="240"/>
                    </a:lnTo>
                    <a:lnTo>
                      <a:pt x="901" y="237"/>
                    </a:lnTo>
                    <a:lnTo>
                      <a:pt x="903" y="235"/>
                    </a:lnTo>
                    <a:close/>
                    <a:moveTo>
                      <a:pt x="886" y="119"/>
                    </a:moveTo>
                    <a:lnTo>
                      <a:pt x="879" y="92"/>
                    </a:lnTo>
                    <a:lnTo>
                      <a:pt x="869" y="66"/>
                    </a:lnTo>
                    <a:lnTo>
                      <a:pt x="867" y="70"/>
                    </a:lnTo>
                    <a:lnTo>
                      <a:pt x="867" y="74"/>
                    </a:lnTo>
                    <a:lnTo>
                      <a:pt x="877" y="102"/>
                    </a:lnTo>
                    <a:lnTo>
                      <a:pt x="884" y="130"/>
                    </a:lnTo>
                    <a:lnTo>
                      <a:pt x="886" y="125"/>
                    </a:lnTo>
                    <a:lnTo>
                      <a:pt x="886" y="119"/>
                    </a:lnTo>
                    <a:close/>
                    <a:moveTo>
                      <a:pt x="867" y="62"/>
                    </a:moveTo>
                    <a:lnTo>
                      <a:pt x="860" y="45"/>
                    </a:lnTo>
                    <a:lnTo>
                      <a:pt x="852" y="30"/>
                    </a:lnTo>
                    <a:lnTo>
                      <a:pt x="843" y="15"/>
                    </a:lnTo>
                    <a:lnTo>
                      <a:pt x="833" y="0"/>
                    </a:lnTo>
                    <a:lnTo>
                      <a:pt x="833" y="1"/>
                    </a:lnTo>
                    <a:lnTo>
                      <a:pt x="831" y="5"/>
                    </a:lnTo>
                    <a:lnTo>
                      <a:pt x="841" y="20"/>
                    </a:lnTo>
                    <a:lnTo>
                      <a:pt x="850" y="36"/>
                    </a:lnTo>
                    <a:lnTo>
                      <a:pt x="858" y="53"/>
                    </a:lnTo>
                    <a:lnTo>
                      <a:pt x="865" y="70"/>
                    </a:lnTo>
                    <a:lnTo>
                      <a:pt x="865" y="66"/>
                    </a:lnTo>
                    <a:lnTo>
                      <a:pt x="867" y="62"/>
                    </a:lnTo>
                    <a:close/>
                    <a:moveTo>
                      <a:pt x="36" y="58"/>
                    </a:moveTo>
                    <a:lnTo>
                      <a:pt x="23" y="92"/>
                    </a:lnTo>
                    <a:lnTo>
                      <a:pt x="12" y="128"/>
                    </a:lnTo>
                    <a:lnTo>
                      <a:pt x="4" y="166"/>
                    </a:lnTo>
                    <a:lnTo>
                      <a:pt x="0" y="204"/>
                    </a:lnTo>
                    <a:lnTo>
                      <a:pt x="2" y="210"/>
                    </a:lnTo>
                    <a:lnTo>
                      <a:pt x="4" y="218"/>
                    </a:lnTo>
                    <a:lnTo>
                      <a:pt x="8" y="176"/>
                    </a:lnTo>
                    <a:lnTo>
                      <a:pt x="15" y="138"/>
                    </a:lnTo>
                    <a:lnTo>
                      <a:pt x="25" y="100"/>
                    </a:lnTo>
                    <a:lnTo>
                      <a:pt x="40" y="62"/>
                    </a:lnTo>
                    <a:lnTo>
                      <a:pt x="38" y="60"/>
                    </a:lnTo>
                    <a:lnTo>
                      <a:pt x="36" y="58"/>
                    </a:lnTo>
                    <a:close/>
                  </a:path>
                </a:pathLst>
              </a:custGeom>
              <a:solidFill>
                <a:srgbClr val="A9AACE"/>
              </a:solidFill>
              <a:ln w="9525">
                <a:noFill/>
                <a:round/>
                <a:headEnd/>
                <a:tailEnd/>
              </a:ln>
            </p:spPr>
            <p:txBody>
              <a:bodyPr/>
              <a:lstStyle/>
              <a:p>
                <a:endParaRPr lang="en-US"/>
              </a:p>
            </p:txBody>
          </p:sp>
          <p:sp>
            <p:nvSpPr>
              <p:cNvPr id="179761" name="Freeform 561"/>
              <p:cNvSpPr>
                <a:spLocks noEditPoints="1"/>
              </p:cNvSpPr>
              <p:nvPr/>
            </p:nvSpPr>
            <p:spPr bwMode="auto">
              <a:xfrm>
                <a:off x="1390" y="2033"/>
                <a:ext cx="899" cy="241"/>
              </a:xfrm>
              <a:custGeom>
                <a:avLst/>
                <a:gdLst/>
                <a:ahLst/>
                <a:cxnLst>
                  <a:cxn ang="0">
                    <a:pos x="899" y="236"/>
                  </a:cxn>
                  <a:cxn ang="0">
                    <a:pos x="899" y="228"/>
                  </a:cxn>
                  <a:cxn ang="0">
                    <a:pos x="897" y="219"/>
                  </a:cxn>
                  <a:cxn ang="0">
                    <a:pos x="896" y="219"/>
                  </a:cxn>
                  <a:cxn ang="0">
                    <a:pos x="894" y="219"/>
                  </a:cxn>
                  <a:cxn ang="0">
                    <a:pos x="894" y="230"/>
                  </a:cxn>
                  <a:cxn ang="0">
                    <a:pos x="894" y="239"/>
                  </a:cxn>
                  <a:cxn ang="0">
                    <a:pos x="894" y="239"/>
                  </a:cxn>
                  <a:cxn ang="0">
                    <a:pos x="894" y="241"/>
                  </a:cxn>
                  <a:cxn ang="0">
                    <a:pos x="896" y="239"/>
                  </a:cxn>
                  <a:cxn ang="0">
                    <a:pos x="899" y="236"/>
                  </a:cxn>
                  <a:cxn ang="0">
                    <a:pos x="884" y="124"/>
                  </a:cxn>
                  <a:cxn ang="0">
                    <a:pos x="875" y="95"/>
                  </a:cxn>
                  <a:cxn ang="0">
                    <a:pos x="865" y="69"/>
                  </a:cxn>
                  <a:cxn ang="0">
                    <a:pos x="863" y="73"/>
                  </a:cxn>
                  <a:cxn ang="0">
                    <a:pos x="863" y="76"/>
                  </a:cxn>
                  <a:cxn ang="0">
                    <a:pos x="869" y="90"/>
                  </a:cxn>
                  <a:cxn ang="0">
                    <a:pos x="873" y="105"/>
                  </a:cxn>
                  <a:cxn ang="0">
                    <a:pos x="879" y="118"/>
                  </a:cxn>
                  <a:cxn ang="0">
                    <a:pos x="882" y="133"/>
                  </a:cxn>
                  <a:cxn ang="0">
                    <a:pos x="882" y="129"/>
                  </a:cxn>
                  <a:cxn ang="0">
                    <a:pos x="884" y="124"/>
                  </a:cxn>
                  <a:cxn ang="0">
                    <a:pos x="863" y="65"/>
                  </a:cxn>
                  <a:cxn ang="0">
                    <a:pos x="856" y="48"/>
                  </a:cxn>
                  <a:cxn ang="0">
                    <a:pos x="848" y="33"/>
                  </a:cxn>
                  <a:cxn ang="0">
                    <a:pos x="841" y="16"/>
                  </a:cxn>
                  <a:cxn ang="0">
                    <a:pos x="831" y="0"/>
                  </a:cxn>
                  <a:cxn ang="0">
                    <a:pos x="829" y="4"/>
                  </a:cxn>
                  <a:cxn ang="0">
                    <a:pos x="829" y="6"/>
                  </a:cxn>
                  <a:cxn ang="0">
                    <a:pos x="839" y="23"/>
                  </a:cxn>
                  <a:cxn ang="0">
                    <a:pos x="846" y="38"/>
                  </a:cxn>
                  <a:cxn ang="0">
                    <a:pos x="854" y="55"/>
                  </a:cxn>
                  <a:cxn ang="0">
                    <a:pos x="861" y="73"/>
                  </a:cxn>
                  <a:cxn ang="0">
                    <a:pos x="863" y="69"/>
                  </a:cxn>
                  <a:cxn ang="0">
                    <a:pos x="863" y="65"/>
                  </a:cxn>
                  <a:cxn ang="0">
                    <a:pos x="36" y="59"/>
                  </a:cxn>
                  <a:cxn ang="0">
                    <a:pos x="21" y="95"/>
                  </a:cxn>
                  <a:cxn ang="0">
                    <a:pos x="12" y="131"/>
                  </a:cxn>
                  <a:cxn ang="0">
                    <a:pos x="4" y="171"/>
                  </a:cxn>
                  <a:cxn ang="0">
                    <a:pos x="0" y="209"/>
                  </a:cxn>
                  <a:cxn ang="0">
                    <a:pos x="2" y="217"/>
                  </a:cxn>
                  <a:cxn ang="0">
                    <a:pos x="4" y="224"/>
                  </a:cxn>
                  <a:cxn ang="0">
                    <a:pos x="4" y="201"/>
                  </a:cxn>
                  <a:cxn ang="0">
                    <a:pos x="6" y="181"/>
                  </a:cxn>
                  <a:cxn ang="0">
                    <a:pos x="10" y="162"/>
                  </a:cxn>
                  <a:cxn ang="0">
                    <a:pos x="13" y="141"/>
                  </a:cxn>
                  <a:cxn ang="0">
                    <a:pos x="25" y="101"/>
                  </a:cxn>
                  <a:cxn ang="0">
                    <a:pos x="38" y="63"/>
                  </a:cxn>
                  <a:cxn ang="0">
                    <a:pos x="38" y="61"/>
                  </a:cxn>
                  <a:cxn ang="0">
                    <a:pos x="36" y="59"/>
                  </a:cxn>
                </a:cxnLst>
                <a:rect l="0" t="0" r="r" b="b"/>
                <a:pathLst>
                  <a:path w="899" h="241">
                    <a:moveTo>
                      <a:pt x="899" y="236"/>
                    </a:moveTo>
                    <a:lnTo>
                      <a:pt x="899" y="228"/>
                    </a:lnTo>
                    <a:lnTo>
                      <a:pt x="897" y="219"/>
                    </a:lnTo>
                    <a:lnTo>
                      <a:pt x="896" y="219"/>
                    </a:lnTo>
                    <a:lnTo>
                      <a:pt x="894" y="219"/>
                    </a:lnTo>
                    <a:lnTo>
                      <a:pt x="894" y="230"/>
                    </a:lnTo>
                    <a:lnTo>
                      <a:pt x="894" y="239"/>
                    </a:lnTo>
                    <a:lnTo>
                      <a:pt x="894" y="239"/>
                    </a:lnTo>
                    <a:lnTo>
                      <a:pt x="894" y="241"/>
                    </a:lnTo>
                    <a:lnTo>
                      <a:pt x="896" y="239"/>
                    </a:lnTo>
                    <a:lnTo>
                      <a:pt x="899" y="236"/>
                    </a:lnTo>
                    <a:close/>
                    <a:moveTo>
                      <a:pt x="884" y="124"/>
                    </a:moveTo>
                    <a:lnTo>
                      <a:pt x="875" y="95"/>
                    </a:lnTo>
                    <a:lnTo>
                      <a:pt x="865" y="69"/>
                    </a:lnTo>
                    <a:lnTo>
                      <a:pt x="863" y="73"/>
                    </a:lnTo>
                    <a:lnTo>
                      <a:pt x="863" y="76"/>
                    </a:lnTo>
                    <a:lnTo>
                      <a:pt x="869" y="90"/>
                    </a:lnTo>
                    <a:lnTo>
                      <a:pt x="873" y="105"/>
                    </a:lnTo>
                    <a:lnTo>
                      <a:pt x="879" y="118"/>
                    </a:lnTo>
                    <a:lnTo>
                      <a:pt x="882" y="133"/>
                    </a:lnTo>
                    <a:lnTo>
                      <a:pt x="882" y="129"/>
                    </a:lnTo>
                    <a:lnTo>
                      <a:pt x="884" y="124"/>
                    </a:lnTo>
                    <a:close/>
                    <a:moveTo>
                      <a:pt x="863" y="65"/>
                    </a:moveTo>
                    <a:lnTo>
                      <a:pt x="856" y="48"/>
                    </a:lnTo>
                    <a:lnTo>
                      <a:pt x="848" y="33"/>
                    </a:lnTo>
                    <a:lnTo>
                      <a:pt x="841" y="16"/>
                    </a:lnTo>
                    <a:lnTo>
                      <a:pt x="831" y="0"/>
                    </a:lnTo>
                    <a:lnTo>
                      <a:pt x="829" y="4"/>
                    </a:lnTo>
                    <a:lnTo>
                      <a:pt x="829" y="6"/>
                    </a:lnTo>
                    <a:lnTo>
                      <a:pt x="839" y="23"/>
                    </a:lnTo>
                    <a:lnTo>
                      <a:pt x="846" y="38"/>
                    </a:lnTo>
                    <a:lnTo>
                      <a:pt x="854" y="55"/>
                    </a:lnTo>
                    <a:lnTo>
                      <a:pt x="861" y="73"/>
                    </a:lnTo>
                    <a:lnTo>
                      <a:pt x="863" y="69"/>
                    </a:lnTo>
                    <a:lnTo>
                      <a:pt x="863" y="65"/>
                    </a:lnTo>
                    <a:close/>
                    <a:moveTo>
                      <a:pt x="36" y="59"/>
                    </a:moveTo>
                    <a:lnTo>
                      <a:pt x="21" y="95"/>
                    </a:lnTo>
                    <a:lnTo>
                      <a:pt x="12" y="131"/>
                    </a:lnTo>
                    <a:lnTo>
                      <a:pt x="4" y="171"/>
                    </a:lnTo>
                    <a:lnTo>
                      <a:pt x="0" y="209"/>
                    </a:lnTo>
                    <a:lnTo>
                      <a:pt x="2" y="217"/>
                    </a:lnTo>
                    <a:lnTo>
                      <a:pt x="4" y="224"/>
                    </a:lnTo>
                    <a:lnTo>
                      <a:pt x="4" y="201"/>
                    </a:lnTo>
                    <a:lnTo>
                      <a:pt x="6" y="181"/>
                    </a:lnTo>
                    <a:lnTo>
                      <a:pt x="10" y="162"/>
                    </a:lnTo>
                    <a:lnTo>
                      <a:pt x="13" y="141"/>
                    </a:lnTo>
                    <a:lnTo>
                      <a:pt x="25" y="101"/>
                    </a:lnTo>
                    <a:lnTo>
                      <a:pt x="38" y="63"/>
                    </a:lnTo>
                    <a:lnTo>
                      <a:pt x="38" y="61"/>
                    </a:lnTo>
                    <a:lnTo>
                      <a:pt x="36" y="59"/>
                    </a:lnTo>
                    <a:close/>
                  </a:path>
                </a:pathLst>
              </a:custGeom>
              <a:solidFill>
                <a:srgbClr val="AAABCE"/>
              </a:solidFill>
              <a:ln w="9525">
                <a:noFill/>
                <a:round/>
                <a:headEnd/>
                <a:tailEnd/>
              </a:ln>
            </p:spPr>
            <p:txBody>
              <a:bodyPr/>
              <a:lstStyle/>
              <a:p>
                <a:endParaRPr lang="en-US"/>
              </a:p>
            </p:txBody>
          </p:sp>
          <p:sp>
            <p:nvSpPr>
              <p:cNvPr id="179762" name="Freeform 562"/>
              <p:cNvSpPr>
                <a:spLocks noEditPoints="1"/>
              </p:cNvSpPr>
              <p:nvPr/>
            </p:nvSpPr>
            <p:spPr bwMode="auto">
              <a:xfrm>
                <a:off x="1392" y="2037"/>
                <a:ext cx="894" cy="239"/>
              </a:xfrm>
              <a:custGeom>
                <a:avLst/>
                <a:gdLst/>
                <a:ahLst/>
                <a:cxnLst>
                  <a:cxn ang="0">
                    <a:pos x="894" y="235"/>
                  </a:cxn>
                  <a:cxn ang="0">
                    <a:pos x="894" y="224"/>
                  </a:cxn>
                  <a:cxn ang="0">
                    <a:pos x="894" y="215"/>
                  </a:cxn>
                  <a:cxn ang="0">
                    <a:pos x="892" y="215"/>
                  </a:cxn>
                  <a:cxn ang="0">
                    <a:pos x="890" y="216"/>
                  </a:cxn>
                  <a:cxn ang="0">
                    <a:pos x="890" y="226"/>
                  </a:cxn>
                  <a:cxn ang="0">
                    <a:pos x="890" y="235"/>
                  </a:cxn>
                  <a:cxn ang="0">
                    <a:pos x="890" y="237"/>
                  </a:cxn>
                  <a:cxn ang="0">
                    <a:pos x="890" y="239"/>
                  </a:cxn>
                  <a:cxn ang="0">
                    <a:pos x="892" y="237"/>
                  </a:cxn>
                  <a:cxn ang="0">
                    <a:pos x="894" y="235"/>
                  </a:cxn>
                  <a:cxn ang="0">
                    <a:pos x="880" y="125"/>
                  </a:cxn>
                  <a:cxn ang="0">
                    <a:pos x="873" y="97"/>
                  </a:cxn>
                  <a:cxn ang="0">
                    <a:pos x="863" y="69"/>
                  </a:cxn>
                  <a:cxn ang="0">
                    <a:pos x="861" y="72"/>
                  </a:cxn>
                  <a:cxn ang="0">
                    <a:pos x="859" y="74"/>
                  </a:cxn>
                  <a:cxn ang="0">
                    <a:pos x="865" y="89"/>
                  </a:cxn>
                  <a:cxn ang="0">
                    <a:pos x="871" y="105"/>
                  </a:cxn>
                  <a:cxn ang="0">
                    <a:pos x="875" y="120"/>
                  </a:cxn>
                  <a:cxn ang="0">
                    <a:pos x="878" y="135"/>
                  </a:cxn>
                  <a:cxn ang="0">
                    <a:pos x="880" y="129"/>
                  </a:cxn>
                  <a:cxn ang="0">
                    <a:pos x="880" y="125"/>
                  </a:cxn>
                  <a:cxn ang="0">
                    <a:pos x="861" y="65"/>
                  </a:cxn>
                  <a:cxn ang="0">
                    <a:pos x="854" y="48"/>
                  </a:cxn>
                  <a:cxn ang="0">
                    <a:pos x="846" y="31"/>
                  </a:cxn>
                  <a:cxn ang="0">
                    <a:pos x="837" y="15"/>
                  </a:cxn>
                  <a:cxn ang="0">
                    <a:pos x="827" y="0"/>
                  </a:cxn>
                  <a:cxn ang="0">
                    <a:pos x="827" y="2"/>
                  </a:cxn>
                  <a:cxn ang="0">
                    <a:pos x="825" y="6"/>
                  </a:cxn>
                  <a:cxn ang="0">
                    <a:pos x="835" y="21"/>
                  </a:cxn>
                  <a:cxn ang="0">
                    <a:pos x="844" y="38"/>
                  </a:cxn>
                  <a:cxn ang="0">
                    <a:pos x="852" y="55"/>
                  </a:cxn>
                  <a:cxn ang="0">
                    <a:pos x="859" y="72"/>
                  </a:cxn>
                  <a:cxn ang="0">
                    <a:pos x="859" y="69"/>
                  </a:cxn>
                  <a:cxn ang="0">
                    <a:pos x="861" y="65"/>
                  </a:cxn>
                  <a:cxn ang="0">
                    <a:pos x="36" y="57"/>
                  </a:cxn>
                  <a:cxn ang="0">
                    <a:pos x="21" y="95"/>
                  </a:cxn>
                  <a:cxn ang="0">
                    <a:pos x="11" y="133"/>
                  </a:cxn>
                  <a:cxn ang="0">
                    <a:pos x="4" y="171"/>
                  </a:cxn>
                  <a:cxn ang="0">
                    <a:pos x="0" y="213"/>
                  </a:cxn>
                  <a:cxn ang="0">
                    <a:pos x="2" y="220"/>
                  </a:cxn>
                  <a:cxn ang="0">
                    <a:pos x="4" y="226"/>
                  </a:cxn>
                  <a:cxn ang="0">
                    <a:pos x="4" y="205"/>
                  </a:cxn>
                  <a:cxn ang="0">
                    <a:pos x="6" y="182"/>
                  </a:cxn>
                  <a:cxn ang="0">
                    <a:pos x="10" y="161"/>
                  </a:cxn>
                  <a:cxn ang="0">
                    <a:pos x="13" y="141"/>
                  </a:cxn>
                  <a:cxn ang="0">
                    <a:pos x="19" y="120"/>
                  </a:cxn>
                  <a:cxn ang="0">
                    <a:pos x="25" y="101"/>
                  </a:cxn>
                  <a:cxn ang="0">
                    <a:pos x="30" y="80"/>
                  </a:cxn>
                  <a:cxn ang="0">
                    <a:pos x="38" y="61"/>
                  </a:cxn>
                  <a:cxn ang="0">
                    <a:pos x="36" y="59"/>
                  </a:cxn>
                  <a:cxn ang="0">
                    <a:pos x="36" y="57"/>
                  </a:cxn>
                </a:cxnLst>
                <a:rect l="0" t="0" r="r" b="b"/>
                <a:pathLst>
                  <a:path w="894" h="239">
                    <a:moveTo>
                      <a:pt x="894" y="235"/>
                    </a:moveTo>
                    <a:lnTo>
                      <a:pt x="894" y="224"/>
                    </a:lnTo>
                    <a:lnTo>
                      <a:pt x="894" y="215"/>
                    </a:lnTo>
                    <a:lnTo>
                      <a:pt x="892" y="215"/>
                    </a:lnTo>
                    <a:lnTo>
                      <a:pt x="890" y="216"/>
                    </a:lnTo>
                    <a:lnTo>
                      <a:pt x="890" y="226"/>
                    </a:lnTo>
                    <a:lnTo>
                      <a:pt x="890" y="235"/>
                    </a:lnTo>
                    <a:lnTo>
                      <a:pt x="890" y="237"/>
                    </a:lnTo>
                    <a:lnTo>
                      <a:pt x="890" y="239"/>
                    </a:lnTo>
                    <a:lnTo>
                      <a:pt x="892" y="237"/>
                    </a:lnTo>
                    <a:lnTo>
                      <a:pt x="894" y="235"/>
                    </a:lnTo>
                    <a:close/>
                    <a:moveTo>
                      <a:pt x="880" y="125"/>
                    </a:moveTo>
                    <a:lnTo>
                      <a:pt x="873" y="97"/>
                    </a:lnTo>
                    <a:lnTo>
                      <a:pt x="863" y="69"/>
                    </a:lnTo>
                    <a:lnTo>
                      <a:pt x="861" y="72"/>
                    </a:lnTo>
                    <a:lnTo>
                      <a:pt x="859" y="74"/>
                    </a:lnTo>
                    <a:lnTo>
                      <a:pt x="865" y="89"/>
                    </a:lnTo>
                    <a:lnTo>
                      <a:pt x="871" y="105"/>
                    </a:lnTo>
                    <a:lnTo>
                      <a:pt x="875" y="120"/>
                    </a:lnTo>
                    <a:lnTo>
                      <a:pt x="878" y="135"/>
                    </a:lnTo>
                    <a:lnTo>
                      <a:pt x="880" y="129"/>
                    </a:lnTo>
                    <a:lnTo>
                      <a:pt x="880" y="125"/>
                    </a:lnTo>
                    <a:close/>
                    <a:moveTo>
                      <a:pt x="861" y="65"/>
                    </a:moveTo>
                    <a:lnTo>
                      <a:pt x="854" y="48"/>
                    </a:lnTo>
                    <a:lnTo>
                      <a:pt x="846" y="31"/>
                    </a:lnTo>
                    <a:lnTo>
                      <a:pt x="837" y="15"/>
                    </a:lnTo>
                    <a:lnTo>
                      <a:pt x="827" y="0"/>
                    </a:lnTo>
                    <a:lnTo>
                      <a:pt x="827" y="2"/>
                    </a:lnTo>
                    <a:lnTo>
                      <a:pt x="825" y="6"/>
                    </a:lnTo>
                    <a:lnTo>
                      <a:pt x="835" y="21"/>
                    </a:lnTo>
                    <a:lnTo>
                      <a:pt x="844" y="38"/>
                    </a:lnTo>
                    <a:lnTo>
                      <a:pt x="852" y="55"/>
                    </a:lnTo>
                    <a:lnTo>
                      <a:pt x="859" y="72"/>
                    </a:lnTo>
                    <a:lnTo>
                      <a:pt x="859" y="69"/>
                    </a:lnTo>
                    <a:lnTo>
                      <a:pt x="861" y="65"/>
                    </a:lnTo>
                    <a:close/>
                    <a:moveTo>
                      <a:pt x="36" y="57"/>
                    </a:moveTo>
                    <a:lnTo>
                      <a:pt x="21" y="95"/>
                    </a:lnTo>
                    <a:lnTo>
                      <a:pt x="11" y="133"/>
                    </a:lnTo>
                    <a:lnTo>
                      <a:pt x="4" y="171"/>
                    </a:lnTo>
                    <a:lnTo>
                      <a:pt x="0" y="213"/>
                    </a:lnTo>
                    <a:lnTo>
                      <a:pt x="2" y="220"/>
                    </a:lnTo>
                    <a:lnTo>
                      <a:pt x="4" y="226"/>
                    </a:lnTo>
                    <a:lnTo>
                      <a:pt x="4" y="205"/>
                    </a:lnTo>
                    <a:lnTo>
                      <a:pt x="6" y="182"/>
                    </a:lnTo>
                    <a:lnTo>
                      <a:pt x="10" y="161"/>
                    </a:lnTo>
                    <a:lnTo>
                      <a:pt x="13" y="141"/>
                    </a:lnTo>
                    <a:lnTo>
                      <a:pt x="19" y="120"/>
                    </a:lnTo>
                    <a:lnTo>
                      <a:pt x="25" y="101"/>
                    </a:lnTo>
                    <a:lnTo>
                      <a:pt x="30" y="80"/>
                    </a:lnTo>
                    <a:lnTo>
                      <a:pt x="38" y="61"/>
                    </a:lnTo>
                    <a:lnTo>
                      <a:pt x="36" y="59"/>
                    </a:lnTo>
                    <a:lnTo>
                      <a:pt x="36" y="57"/>
                    </a:lnTo>
                    <a:close/>
                  </a:path>
                </a:pathLst>
              </a:custGeom>
              <a:solidFill>
                <a:srgbClr val="AAABCF"/>
              </a:solidFill>
              <a:ln w="9525">
                <a:noFill/>
                <a:round/>
                <a:headEnd/>
                <a:tailEnd/>
              </a:ln>
            </p:spPr>
            <p:txBody>
              <a:bodyPr/>
              <a:lstStyle/>
              <a:p>
                <a:endParaRPr lang="en-US"/>
              </a:p>
            </p:txBody>
          </p:sp>
          <p:sp>
            <p:nvSpPr>
              <p:cNvPr id="179763" name="Freeform 563"/>
              <p:cNvSpPr>
                <a:spLocks noEditPoints="1"/>
              </p:cNvSpPr>
              <p:nvPr/>
            </p:nvSpPr>
            <p:spPr bwMode="auto">
              <a:xfrm>
                <a:off x="1394" y="2039"/>
                <a:ext cx="890" cy="239"/>
              </a:xfrm>
              <a:custGeom>
                <a:avLst/>
                <a:gdLst/>
                <a:ahLst/>
                <a:cxnLst>
                  <a:cxn ang="0">
                    <a:pos x="890" y="233"/>
                  </a:cxn>
                  <a:cxn ang="0">
                    <a:pos x="890" y="224"/>
                  </a:cxn>
                  <a:cxn ang="0">
                    <a:pos x="890" y="213"/>
                  </a:cxn>
                  <a:cxn ang="0">
                    <a:pos x="888" y="214"/>
                  </a:cxn>
                  <a:cxn ang="0">
                    <a:pos x="886" y="214"/>
                  </a:cxn>
                  <a:cxn ang="0">
                    <a:pos x="886" y="224"/>
                  </a:cxn>
                  <a:cxn ang="0">
                    <a:pos x="886" y="233"/>
                  </a:cxn>
                  <a:cxn ang="0">
                    <a:pos x="886" y="235"/>
                  </a:cxn>
                  <a:cxn ang="0">
                    <a:pos x="886" y="239"/>
                  </a:cxn>
                  <a:cxn ang="0">
                    <a:pos x="888" y="237"/>
                  </a:cxn>
                  <a:cxn ang="0">
                    <a:pos x="890" y="235"/>
                  </a:cxn>
                  <a:cxn ang="0">
                    <a:pos x="890" y="233"/>
                  </a:cxn>
                  <a:cxn ang="0">
                    <a:pos x="890" y="233"/>
                  </a:cxn>
                  <a:cxn ang="0">
                    <a:pos x="878" y="127"/>
                  </a:cxn>
                  <a:cxn ang="0">
                    <a:pos x="875" y="112"/>
                  </a:cxn>
                  <a:cxn ang="0">
                    <a:pos x="869" y="99"/>
                  </a:cxn>
                  <a:cxn ang="0">
                    <a:pos x="865" y="84"/>
                  </a:cxn>
                  <a:cxn ang="0">
                    <a:pos x="859" y="70"/>
                  </a:cxn>
                  <a:cxn ang="0">
                    <a:pos x="857" y="72"/>
                  </a:cxn>
                  <a:cxn ang="0">
                    <a:pos x="857" y="76"/>
                  </a:cxn>
                  <a:cxn ang="0">
                    <a:pos x="861" y="91"/>
                  </a:cxn>
                  <a:cxn ang="0">
                    <a:pos x="867" y="106"/>
                  </a:cxn>
                  <a:cxn ang="0">
                    <a:pos x="871" y="121"/>
                  </a:cxn>
                  <a:cxn ang="0">
                    <a:pos x="875" y="137"/>
                  </a:cxn>
                  <a:cxn ang="0">
                    <a:pos x="876" y="133"/>
                  </a:cxn>
                  <a:cxn ang="0">
                    <a:pos x="878" y="127"/>
                  </a:cxn>
                  <a:cxn ang="0">
                    <a:pos x="857" y="67"/>
                  </a:cxn>
                  <a:cxn ang="0">
                    <a:pos x="850" y="49"/>
                  </a:cxn>
                  <a:cxn ang="0">
                    <a:pos x="842" y="32"/>
                  </a:cxn>
                  <a:cxn ang="0">
                    <a:pos x="835" y="17"/>
                  </a:cxn>
                  <a:cxn ang="0">
                    <a:pos x="825" y="0"/>
                  </a:cxn>
                  <a:cxn ang="0">
                    <a:pos x="823" y="4"/>
                  </a:cxn>
                  <a:cxn ang="0">
                    <a:pos x="823" y="6"/>
                  </a:cxn>
                  <a:cxn ang="0">
                    <a:pos x="833" y="23"/>
                  </a:cxn>
                  <a:cxn ang="0">
                    <a:pos x="840" y="40"/>
                  </a:cxn>
                  <a:cxn ang="0">
                    <a:pos x="848" y="57"/>
                  </a:cxn>
                  <a:cxn ang="0">
                    <a:pos x="856" y="74"/>
                  </a:cxn>
                  <a:cxn ang="0">
                    <a:pos x="857" y="70"/>
                  </a:cxn>
                  <a:cxn ang="0">
                    <a:pos x="857" y="67"/>
                  </a:cxn>
                  <a:cxn ang="0">
                    <a:pos x="34" y="57"/>
                  </a:cxn>
                  <a:cxn ang="0">
                    <a:pos x="21" y="95"/>
                  </a:cxn>
                  <a:cxn ang="0">
                    <a:pos x="9" y="135"/>
                  </a:cxn>
                  <a:cxn ang="0">
                    <a:pos x="6" y="156"/>
                  </a:cxn>
                  <a:cxn ang="0">
                    <a:pos x="2" y="175"/>
                  </a:cxn>
                  <a:cxn ang="0">
                    <a:pos x="0" y="195"/>
                  </a:cxn>
                  <a:cxn ang="0">
                    <a:pos x="0" y="218"/>
                  </a:cxn>
                  <a:cxn ang="0">
                    <a:pos x="2" y="224"/>
                  </a:cxn>
                  <a:cxn ang="0">
                    <a:pos x="4" y="231"/>
                  </a:cxn>
                  <a:cxn ang="0">
                    <a:pos x="4" y="209"/>
                  </a:cxn>
                  <a:cxn ang="0">
                    <a:pos x="6" y="186"/>
                  </a:cxn>
                  <a:cxn ang="0">
                    <a:pos x="9" y="165"/>
                  </a:cxn>
                  <a:cxn ang="0">
                    <a:pos x="13" y="142"/>
                  </a:cxn>
                  <a:cxn ang="0">
                    <a:pos x="17" y="121"/>
                  </a:cxn>
                  <a:cxn ang="0">
                    <a:pos x="25" y="101"/>
                  </a:cxn>
                  <a:cxn ang="0">
                    <a:pos x="30" y="80"/>
                  </a:cxn>
                  <a:cxn ang="0">
                    <a:pos x="38" y="61"/>
                  </a:cxn>
                  <a:cxn ang="0">
                    <a:pos x="36" y="59"/>
                  </a:cxn>
                  <a:cxn ang="0">
                    <a:pos x="34" y="57"/>
                  </a:cxn>
                </a:cxnLst>
                <a:rect l="0" t="0" r="r" b="b"/>
                <a:pathLst>
                  <a:path w="890" h="239">
                    <a:moveTo>
                      <a:pt x="890" y="233"/>
                    </a:moveTo>
                    <a:lnTo>
                      <a:pt x="890" y="224"/>
                    </a:lnTo>
                    <a:lnTo>
                      <a:pt x="890" y="213"/>
                    </a:lnTo>
                    <a:lnTo>
                      <a:pt x="888" y="214"/>
                    </a:lnTo>
                    <a:lnTo>
                      <a:pt x="886" y="214"/>
                    </a:lnTo>
                    <a:lnTo>
                      <a:pt x="886" y="224"/>
                    </a:lnTo>
                    <a:lnTo>
                      <a:pt x="886" y="233"/>
                    </a:lnTo>
                    <a:lnTo>
                      <a:pt x="886" y="235"/>
                    </a:lnTo>
                    <a:lnTo>
                      <a:pt x="886" y="239"/>
                    </a:lnTo>
                    <a:lnTo>
                      <a:pt x="888" y="237"/>
                    </a:lnTo>
                    <a:lnTo>
                      <a:pt x="890" y="235"/>
                    </a:lnTo>
                    <a:lnTo>
                      <a:pt x="890" y="233"/>
                    </a:lnTo>
                    <a:lnTo>
                      <a:pt x="890" y="233"/>
                    </a:lnTo>
                    <a:close/>
                    <a:moveTo>
                      <a:pt x="878" y="127"/>
                    </a:moveTo>
                    <a:lnTo>
                      <a:pt x="875" y="112"/>
                    </a:lnTo>
                    <a:lnTo>
                      <a:pt x="869" y="99"/>
                    </a:lnTo>
                    <a:lnTo>
                      <a:pt x="865" y="84"/>
                    </a:lnTo>
                    <a:lnTo>
                      <a:pt x="859" y="70"/>
                    </a:lnTo>
                    <a:lnTo>
                      <a:pt x="857" y="72"/>
                    </a:lnTo>
                    <a:lnTo>
                      <a:pt x="857" y="76"/>
                    </a:lnTo>
                    <a:lnTo>
                      <a:pt x="861" y="91"/>
                    </a:lnTo>
                    <a:lnTo>
                      <a:pt x="867" y="106"/>
                    </a:lnTo>
                    <a:lnTo>
                      <a:pt x="871" y="121"/>
                    </a:lnTo>
                    <a:lnTo>
                      <a:pt x="875" y="137"/>
                    </a:lnTo>
                    <a:lnTo>
                      <a:pt x="876" y="133"/>
                    </a:lnTo>
                    <a:lnTo>
                      <a:pt x="878" y="127"/>
                    </a:lnTo>
                    <a:close/>
                    <a:moveTo>
                      <a:pt x="857" y="67"/>
                    </a:moveTo>
                    <a:lnTo>
                      <a:pt x="850" y="49"/>
                    </a:lnTo>
                    <a:lnTo>
                      <a:pt x="842" y="32"/>
                    </a:lnTo>
                    <a:lnTo>
                      <a:pt x="835" y="17"/>
                    </a:lnTo>
                    <a:lnTo>
                      <a:pt x="825" y="0"/>
                    </a:lnTo>
                    <a:lnTo>
                      <a:pt x="823" y="4"/>
                    </a:lnTo>
                    <a:lnTo>
                      <a:pt x="823" y="6"/>
                    </a:lnTo>
                    <a:lnTo>
                      <a:pt x="833" y="23"/>
                    </a:lnTo>
                    <a:lnTo>
                      <a:pt x="840" y="40"/>
                    </a:lnTo>
                    <a:lnTo>
                      <a:pt x="848" y="57"/>
                    </a:lnTo>
                    <a:lnTo>
                      <a:pt x="856" y="74"/>
                    </a:lnTo>
                    <a:lnTo>
                      <a:pt x="857" y="70"/>
                    </a:lnTo>
                    <a:lnTo>
                      <a:pt x="857" y="67"/>
                    </a:lnTo>
                    <a:close/>
                    <a:moveTo>
                      <a:pt x="34" y="57"/>
                    </a:moveTo>
                    <a:lnTo>
                      <a:pt x="21" y="95"/>
                    </a:lnTo>
                    <a:lnTo>
                      <a:pt x="9" y="135"/>
                    </a:lnTo>
                    <a:lnTo>
                      <a:pt x="6" y="156"/>
                    </a:lnTo>
                    <a:lnTo>
                      <a:pt x="2" y="175"/>
                    </a:lnTo>
                    <a:lnTo>
                      <a:pt x="0" y="195"/>
                    </a:lnTo>
                    <a:lnTo>
                      <a:pt x="0" y="218"/>
                    </a:lnTo>
                    <a:lnTo>
                      <a:pt x="2" y="224"/>
                    </a:lnTo>
                    <a:lnTo>
                      <a:pt x="4" y="231"/>
                    </a:lnTo>
                    <a:lnTo>
                      <a:pt x="4" y="209"/>
                    </a:lnTo>
                    <a:lnTo>
                      <a:pt x="6" y="186"/>
                    </a:lnTo>
                    <a:lnTo>
                      <a:pt x="9" y="165"/>
                    </a:lnTo>
                    <a:lnTo>
                      <a:pt x="13" y="142"/>
                    </a:lnTo>
                    <a:lnTo>
                      <a:pt x="17" y="121"/>
                    </a:lnTo>
                    <a:lnTo>
                      <a:pt x="25" y="101"/>
                    </a:lnTo>
                    <a:lnTo>
                      <a:pt x="30" y="80"/>
                    </a:lnTo>
                    <a:lnTo>
                      <a:pt x="38" y="61"/>
                    </a:lnTo>
                    <a:lnTo>
                      <a:pt x="36" y="59"/>
                    </a:lnTo>
                    <a:lnTo>
                      <a:pt x="34" y="57"/>
                    </a:lnTo>
                    <a:close/>
                  </a:path>
                </a:pathLst>
              </a:custGeom>
              <a:solidFill>
                <a:srgbClr val="AAABCF"/>
              </a:solidFill>
              <a:ln w="9525">
                <a:noFill/>
                <a:round/>
                <a:headEnd/>
                <a:tailEnd/>
              </a:ln>
            </p:spPr>
            <p:txBody>
              <a:bodyPr/>
              <a:lstStyle/>
              <a:p>
                <a:endParaRPr lang="en-US"/>
              </a:p>
            </p:txBody>
          </p:sp>
          <p:sp>
            <p:nvSpPr>
              <p:cNvPr id="179764" name="Freeform 564"/>
              <p:cNvSpPr>
                <a:spLocks noEditPoints="1"/>
              </p:cNvSpPr>
              <p:nvPr/>
            </p:nvSpPr>
            <p:spPr bwMode="auto">
              <a:xfrm>
                <a:off x="1396" y="2043"/>
                <a:ext cx="886" cy="237"/>
              </a:xfrm>
              <a:custGeom>
                <a:avLst/>
                <a:gdLst/>
                <a:ahLst/>
                <a:cxnLst>
                  <a:cxn ang="0">
                    <a:pos x="886" y="229"/>
                  </a:cxn>
                  <a:cxn ang="0">
                    <a:pos x="886" y="220"/>
                  </a:cxn>
                  <a:cxn ang="0">
                    <a:pos x="886" y="210"/>
                  </a:cxn>
                  <a:cxn ang="0">
                    <a:pos x="884" y="210"/>
                  </a:cxn>
                  <a:cxn ang="0">
                    <a:pos x="880" y="210"/>
                  </a:cxn>
                  <a:cxn ang="0">
                    <a:pos x="882" y="220"/>
                  </a:cxn>
                  <a:cxn ang="0">
                    <a:pos x="882" y="229"/>
                  </a:cxn>
                  <a:cxn ang="0">
                    <a:pos x="882" y="233"/>
                  </a:cxn>
                  <a:cxn ang="0">
                    <a:pos x="882" y="237"/>
                  </a:cxn>
                  <a:cxn ang="0">
                    <a:pos x="884" y="235"/>
                  </a:cxn>
                  <a:cxn ang="0">
                    <a:pos x="886" y="233"/>
                  </a:cxn>
                  <a:cxn ang="0">
                    <a:pos x="886" y="231"/>
                  </a:cxn>
                  <a:cxn ang="0">
                    <a:pos x="886" y="229"/>
                  </a:cxn>
                  <a:cxn ang="0">
                    <a:pos x="874" y="129"/>
                  </a:cxn>
                  <a:cxn ang="0">
                    <a:pos x="871" y="114"/>
                  </a:cxn>
                  <a:cxn ang="0">
                    <a:pos x="867" y="99"/>
                  </a:cxn>
                  <a:cxn ang="0">
                    <a:pos x="861" y="83"/>
                  </a:cxn>
                  <a:cxn ang="0">
                    <a:pos x="855" y="68"/>
                  </a:cxn>
                  <a:cxn ang="0">
                    <a:pos x="855" y="72"/>
                  </a:cxn>
                  <a:cxn ang="0">
                    <a:pos x="854" y="76"/>
                  </a:cxn>
                  <a:cxn ang="0">
                    <a:pos x="859" y="91"/>
                  </a:cxn>
                  <a:cxn ang="0">
                    <a:pos x="863" y="106"/>
                  </a:cxn>
                  <a:cxn ang="0">
                    <a:pos x="869" y="121"/>
                  </a:cxn>
                  <a:cxn ang="0">
                    <a:pos x="873" y="138"/>
                  </a:cxn>
                  <a:cxn ang="0">
                    <a:pos x="873" y="133"/>
                  </a:cxn>
                  <a:cxn ang="0">
                    <a:pos x="874" y="129"/>
                  </a:cxn>
                  <a:cxn ang="0">
                    <a:pos x="855" y="66"/>
                  </a:cxn>
                  <a:cxn ang="0">
                    <a:pos x="848" y="49"/>
                  </a:cxn>
                  <a:cxn ang="0">
                    <a:pos x="840" y="32"/>
                  </a:cxn>
                  <a:cxn ang="0">
                    <a:pos x="831" y="15"/>
                  </a:cxn>
                  <a:cxn ang="0">
                    <a:pos x="821" y="0"/>
                  </a:cxn>
                  <a:cxn ang="0">
                    <a:pos x="821" y="2"/>
                  </a:cxn>
                  <a:cxn ang="0">
                    <a:pos x="819" y="6"/>
                  </a:cxn>
                  <a:cxn ang="0">
                    <a:pos x="829" y="21"/>
                  </a:cxn>
                  <a:cxn ang="0">
                    <a:pos x="838" y="38"/>
                  </a:cxn>
                  <a:cxn ang="0">
                    <a:pos x="846" y="57"/>
                  </a:cxn>
                  <a:cxn ang="0">
                    <a:pos x="854" y="74"/>
                  </a:cxn>
                  <a:cxn ang="0">
                    <a:pos x="854" y="70"/>
                  </a:cxn>
                  <a:cxn ang="0">
                    <a:pos x="855" y="66"/>
                  </a:cxn>
                  <a:cxn ang="0">
                    <a:pos x="34" y="55"/>
                  </a:cxn>
                  <a:cxn ang="0">
                    <a:pos x="26" y="74"/>
                  </a:cxn>
                  <a:cxn ang="0">
                    <a:pos x="21" y="95"/>
                  </a:cxn>
                  <a:cxn ang="0">
                    <a:pos x="15" y="114"/>
                  </a:cxn>
                  <a:cxn ang="0">
                    <a:pos x="9" y="135"/>
                  </a:cxn>
                  <a:cxn ang="0">
                    <a:pos x="6" y="155"/>
                  </a:cxn>
                  <a:cxn ang="0">
                    <a:pos x="2" y="176"/>
                  </a:cxn>
                  <a:cxn ang="0">
                    <a:pos x="0" y="199"/>
                  </a:cxn>
                  <a:cxn ang="0">
                    <a:pos x="0" y="220"/>
                  </a:cxn>
                  <a:cxn ang="0">
                    <a:pos x="2" y="227"/>
                  </a:cxn>
                  <a:cxn ang="0">
                    <a:pos x="4" y="235"/>
                  </a:cxn>
                  <a:cxn ang="0">
                    <a:pos x="4" y="231"/>
                  </a:cxn>
                  <a:cxn ang="0">
                    <a:pos x="4" y="229"/>
                  </a:cxn>
                  <a:cxn ang="0">
                    <a:pos x="4" y="207"/>
                  </a:cxn>
                  <a:cxn ang="0">
                    <a:pos x="6" y="184"/>
                  </a:cxn>
                  <a:cxn ang="0">
                    <a:pos x="9" y="163"/>
                  </a:cxn>
                  <a:cxn ang="0">
                    <a:pos x="13" y="140"/>
                  </a:cxn>
                  <a:cxn ang="0">
                    <a:pos x="17" y="119"/>
                  </a:cxn>
                  <a:cxn ang="0">
                    <a:pos x="23" y="99"/>
                  </a:cxn>
                  <a:cxn ang="0">
                    <a:pos x="30" y="78"/>
                  </a:cxn>
                  <a:cxn ang="0">
                    <a:pos x="38" y="59"/>
                  </a:cxn>
                  <a:cxn ang="0">
                    <a:pos x="36" y="57"/>
                  </a:cxn>
                  <a:cxn ang="0">
                    <a:pos x="34" y="55"/>
                  </a:cxn>
                </a:cxnLst>
                <a:rect l="0" t="0" r="r" b="b"/>
                <a:pathLst>
                  <a:path w="886" h="237">
                    <a:moveTo>
                      <a:pt x="886" y="229"/>
                    </a:moveTo>
                    <a:lnTo>
                      <a:pt x="886" y="220"/>
                    </a:lnTo>
                    <a:lnTo>
                      <a:pt x="886" y="210"/>
                    </a:lnTo>
                    <a:lnTo>
                      <a:pt x="884" y="210"/>
                    </a:lnTo>
                    <a:lnTo>
                      <a:pt x="880" y="210"/>
                    </a:lnTo>
                    <a:lnTo>
                      <a:pt x="882" y="220"/>
                    </a:lnTo>
                    <a:lnTo>
                      <a:pt x="882" y="229"/>
                    </a:lnTo>
                    <a:lnTo>
                      <a:pt x="882" y="233"/>
                    </a:lnTo>
                    <a:lnTo>
                      <a:pt x="882" y="237"/>
                    </a:lnTo>
                    <a:lnTo>
                      <a:pt x="884" y="235"/>
                    </a:lnTo>
                    <a:lnTo>
                      <a:pt x="886" y="233"/>
                    </a:lnTo>
                    <a:lnTo>
                      <a:pt x="886" y="231"/>
                    </a:lnTo>
                    <a:lnTo>
                      <a:pt x="886" y="229"/>
                    </a:lnTo>
                    <a:close/>
                    <a:moveTo>
                      <a:pt x="874" y="129"/>
                    </a:moveTo>
                    <a:lnTo>
                      <a:pt x="871" y="114"/>
                    </a:lnTo>
                    <a:lnTo>
                      <a:pt x="867" y="99"/>
                    </a:lnTo>
                    <a:lnTo>
                      <a:pt x="861" y="83"/>
                    </a:lnTo>
                    <a:lnTo>
                      <a:pt x="855" y="68"/>
                    </a:lnTo>
                    <a:lnTo>
                      <a:pt x="855" y="72"/>
                    </a:lnTo>
                    <a:lnTo>
                      <a:pt x="854" y="76"/>
                    </a:lnTo>
                    <a:lnTo>
                      <a:pt x="859" y="91"/>
                    </a:lnTo>
                    <a:lnTo>
                      <a:pt x="863" y="106"/>
                    </a:lnTo>
                    <a:lnTo>
                      <a:pt x="869" y="121"/>
                    </a:lnTo>
                    <a:lnTo>
                      <a:pt x="873" y="138"/>
                    </a:lnTo>
                    <a:lnTo>
                      <a:pt x="873" y="133"/>
                    </a:lnTo>
                    <a:lnTo>
                      <a:pt x="874" y="129"/>
                    </a:lnTo>
                    <a:close/>
                    <a:moveTo>
                      <a:pt x="855" y="66"/>
                    </a:moveTo>
                    <a:lnTo>
                      <a:pt x="848" y="49"/>
                    </a:lnTo>
                    <a:lnTo>
                      <a:pt x="840" y="32"/>
                    </a:lnTo>
                    <a:lnTo>
                      <a:pt x="831" y="15"/>
                    </a:lnTo>
                    <a:lnTo>
                      <a:pt x="821" y="0"/>
                    </a:lnTo>
                    <a:lnTo>
                      <a:pt x="821" y="2"/>
                    </a:lnTo>
                    <a:lnTo>
                      <a:pt x="819" y="6"/>
                    </a:lnTo>
                    <a:lnTo>
                      <a:pt x="829" y="21"/>
                    </a:lnTo>
                    <a:lnTo>
                      <a:pt x="838" y="38"/>
                    </a:lnTo>
                    <a:lnTo>
                      <a:pt x="846" y="57"/>
                    </a:lnTo>
                    <a:lnTo>
                      <a:pt x="854" y="74"/>
                    </a:lnTo>
                    <a:lnTo>
                      <a:pt x="854" y="70"/>
                    </a:lnTo>
                    <a:lnTo>
                      <a:pt x="855" y="66"/>
                    </a:lnTo>
                    <a:close/>
                    <a:moveTo>
                      <a:pt x="34" y="55"/>
                    </a:moveTo>
                    <a:lnTo>
                      <a:pt x="26" y="74"/>
                    </a:lnTo>
                    <a:lnTo>
                      <a:pt x="21" y="95"/>
                    </a:lnTo>
                    <a:lnTo>
                      <a:pt x="15" y="114"/>
                    </a:lnTo>
                    <a:lnTo>
                      <a:pt x="9" y="135"/>
                    </a:lnTo>
                    <a:lnTo>
                      <a:pt x="6" y="155"/>
                    </a:lnTo>
                    <a:lnTo>
                      <a:pt x="2" y="176"/>
                    </a:lnTo>
                    <a:lnTo>
                      <a:pt x="0" y="199"/>
                    </a:lnTo>
                    <a:lnTo>
                      <a:pt x="0" y="220"/>
                    </a:lnTo>
                    <a:lnTo>
                      <a:pt x="2" y="227"/>
                    </a:lnTo>
                    <a:lnTo>
                      <a:pt x="4" y="235"/>
                    </a:lnTo>
                    <a:lnTo>
                      <a:pt x="4" y="231"/>
                    </a:lnTo>
                    <a:lnTo>
                      <a:pt x="4" y="229"/>
                    </a:lnTo>
                    <a:lnTo>
                      <a:pt x="4" y="207"/>
                    </a:lnTo>
                    <a:lnTo>
                      <a:pt x="6" y="184"/>
                    </a:lnTo>
                    <a:lnTo>
                      <a:pt x="9" y="163"/>
                    </a:lnTo>
                    <a:lnTo>
                      <a:pt x="13" y="140"/>
                    </a:lnTo>
                    <a:lnTo>
                      <a:pt x="17" y="119"/>
                    </a:lnTo>
                    <a:lnTo>
                      <a:pt x="23" y="99"/>
                    </a:lnTo>
                    <a:lnTo>
                      <a:pt x="30" y="78"/>
                    </a:lnTo>
                    <a:lnTo>
                      <a:pt x="38" y="59"/>
                    </a:lnTo>
                    <a:lnTo>
                      <a:pt x="36" y="57"/>
                    </a:lnTo>
                    <a:lnTo>
                      <a:pt x="34" y="55"/>
                    </a:lnTo>
                    <a:close/>
                  </a:path>
                </a:pathLst>
              </a:custGeom>
              <a:solidFill>
                <a:srgbClr val="ABABCF"/>
              </a:solidFill>
              <a:ln w="9525">
                <a:noFill/>
                <a:round/>
                <a:headEnd/>
                <a:tailEnd/>
              </a:ln>
            </p:spPr>
            <p:txBody>
              <a:bodyPr/>
              <a:lstStyle/>
              <a:p>
                <a:endParaRPr lang="en-US"/>
              </a:p>
            </p:txBody>
          </p:sp>
          <p:sp>
            <p:nvSpPr>
              <p:cNvPr id="179765" name="Freeform 565"/>
              <p:cNvSpPr>
                <a:spLocks noEditPoints="1"/>
              </p:cNvSpPr>
              <p:nvPr/>
            </p:nvSpPr>
            <p:spPr bwMode="auto">
              <a:xfrm>
                <a:off x="1398" y="2045"/>
                <a:ext cx="882" cy="239"/>
              </a:xfrm>
              <a:custGeom>
                <a:avLst/>
                <a:gdLst/>
                <a:ahLst/>
                <a:cxnLst>
                  <a:cxn ang="0">
                    <a:pos x="882" y="218"/>
                  </a:cxn>
                  <a:cxn ang="0">
                    <a:pos x="880" y="208"/>
                  </a:cxn>
                  <a:cxn ang="0">
                    <a:pos x="876" y="208"/>
                  </a:cxn>
                  <a:cxn ang="0">
                    <a:pos x="876" y="218"/>
                  </a:cxn>
                  <a:cxn ang="0">
                    <a:pos x="876" y="231"/>
                  </a:cxn>
                  <a:cxn ang="0">
                    <a:pos x="880" y="235"/>
                  </a:cxn>
                  <a:cxn ang="0">
                    <a:pos x="882" y="229"/>
                  </a:cxn>
                  <a:cxn ang="0">
                    <a:pos x="871" y="131"/>
                  </a:cxn>
                  <a:cxn ang="0">
                    <a:pos x="863" y="100"/>
                  </a:cxn>
                  <a:cxn ang="0">
                    <a:pos x="853" y="70"/>
                  </a:cxn>
                  <a:cxn ang="0">
                    <a:pos x="850" y="76"/>
                  </a:cxn>
                  <a:cxn ang="0">
                    <a:pos x="861" y="108"/>
                  </a:cxn>
                  <a:cxn ang="0">
                    <a:pos x="869" y="140"/>
                  </a:cxn>
                  <a:cxn ang="0">
                    <a:pos x="871" y="131"/>
                  </a:cxn>
                  <a:cxn ang="0">
                    <a:pos x="844" y="51"/>
                  </a:cxn>
                  <a:cxn ang="0">
                    <a:pos x="829" y="17"/>
                  </a:cxn>
                  <a:cxn ang="0">
                    <a:pos x="817" y="4"/>
                  </a:cxn>
                  <a:cxn ang="0">
                    <a:pos x="827" y="23"/>
                  </a:cxn>
                  <a:cxn ang="0">
                    <a:pos x="842" y="57"/>
                  </a:cxn>
                  <a:cxn ang="0">
                    <a:pos x="852" y="72"/>
                  </a:cxn>
                  <a:cxn ang="0">
                    <a:pos x="34" y="55"/>
                  </a:cxn>
                  <a:cxn ang="0">
                    <a:pos x="21" y="95"/>
                  </a:cxn>
                  <a:cxn ang="0">
                    <a:pos x="9" y="136"/>
                  </a:cxn>
                  <a:cxn ang="0">
                    <a:pos x="2" y="180"/>
                  </a:cxn>
                  <a:cxn ang="0">
                    <a:pos x="0" y="225"/>
                  </a:cxn>
                  <a:cxn ang="0">
                    <a:pos x="4" y="239"/>
                  </a:cxn>
                  <a:cxn ang="0">
                    <a:pos x="4" y="227"/>
                  </a:cxn>
                  <a:cxn ang="0">
                    <a:pos x="5" y="182"/>
                  </a:cxn>
                  <a:cxn ang="0">
                    <a:pos x="13" y="140"/>
                  </a:cxn>
                  <a:cxn ang="0">
                    <a:pos x="24" y="98"/>
                  </a:cxn>
                  <a:cxn ang="0">
                    <a:pos x="38" y="59"/>
                  </a:cxn>
                  <a:cxn ang="0">
                    <a:pos x="34" y="55"/>
                  </a:cxn>
                </a:cxnLst>
                <a:rect l="0" t="0" r="r" b="b"/>
                <a:pathLst>
                  <a:path w="882" h="239">
                    <a:moveTo>
                      <a:pt x="882" y="227"/>
                    </a:moveTo>
                    <a:lnTo>
                      <a:pt x="882" y="218"/>
                    </a:lnTo>
                    <a:lnTo>
                      <a:pt x="882" y="208"/>
                    </a:lnTo>
                    <a:lnTo>
                      <a:pt x="880" y="208"/>
                    </a:lnTo>
                    <a:lnTo>
                      <a:pt x="878" y="208"/>
                    </a:lnTo>
                    <a:lnTo>
                      <a:pt x="876" y="208"/>
                    </a:lnTo>
                    <a:lnTo>
                      <a:pt x="876" y="208"/>
                    </a:lnTo>
                    <a:lnTo>
                      <a:pt x="876" y="218"/>
                    </a:lnTo>
                    <a:lnTo>
                      <a:pt x="876" y="227"/>
                    </a:lnTo>
                    <a:lnTo>
                      <a:pt x="876" y="231"/>
                    </a:lnTo>
                    <a:lnTo>
                      <a:pt x="876" y="237"/>
                    </a:lnTo>
                    <a:lnTo>
                      <a:pt x="880" y="235"/>
                    </a:lnTo>
                    <a:lnTo>
                      <a:pt x="882" y="233"/>
                    </a:lnTo>
                    <a:lnTo>
                      <a:pt x="882" y="229"/>
                    </a:lnTo>
                    <a:lnTo>
                      <a:pt x="882" y="227"/>
                    </a:lnTo>
                    <a:close/>
                    <a:moveTo>
                      <a:pt x="871" y="131"/>
                    </a:moveTo>
                    <a:lnTo>
                      <a:pt x="867" y="115"/>
                    </a:lnTo>
                    <a:lnTo>
                      <a:pt x="863" y="100"/>
                    </a:lnTo>
                    <a:lnTo>
                      <a:pt x="857" y="85"/>
                    </a:lnTo>
                    <a:lnTo>
                      <a:pt x="853" y="70"/>
                    </a:lnTo>
                    <a:lnTo>
                      <a:pt x="852" y="74"/>
                    </a:lnTo>
                    <a:lnTo>
                      <a:pt x="850" y="76"/>
                    </a:lnTo>
                    <a:lnTo>
                      <a:pt x="855" y="93"/>
                    </a:lnTo>
                    <a:lnTo>
                      <a:pt x="861" y="108"/>
                    </a:lnTo>
                    <a:lnTo>
                      <a:pt x="865" y="123"/>
                    </a:lnTo>
                    <a:lnTo>
                      <a:pt x="869" y="140"/>
                    </a:lnTo>
                    <a:lnTo>
                      <a:pt x="871" y="136"/>
                    </a:lnTo>
                    <a:lnTo>
                      <a:pt x="871" y="131"/>
                    </a:lnTo>
                    <a:close/>
                    <a:moveTo>
                      <a:pt x="852" y="68"/>
                    </a:moveTo>
                    <a:lnTo>
                      <a:pt x="844" y="51"/>
                    </a:lnTo>
                    <a:lnTo>
                      <a:pt x="836" y="34"/>
                    </a:lnTo>
                    <a:lnTo>
                      <a:pt x="829" y="17"/>
                    </a:lnTo>
                    <a:lnTo>
                      <a:pt x="819" y="0"/>
                    </a:lnTo>
                    <a:lnTo>
                      <a:pt x="817" y="4"/>
                    </a:lnTo>
                    <a:lnTo>
                      <a:pt x="817" y="6"/>
                    </a:lnTo>
                    <a:lnTo>
                      <a:pt x="827" y="23"/>
                    </a:lnTo>
                    <a:lnTo>
                      <a:pt x="834" y="40"/>
                    </a:lnTo>
                    <a:lnTo>
                      <a:pt x="842" y="57"/>
                    </a:lnTo>
                    <a:lnTo>
                      <a:pt x="850" y="76"/>
                    </a:lnTo>
                    <a:lnTo>
                      <a:pt x="852" y="72"/>
                    </a:lnTo>
                    <a:lnTo>
                      <a:pt x="852" y="68"/>
                    </a:lnTo>
                    <a:close/>
                    <a:moveTo>
                      <a:pt x="34" y="55"/>
                    </a:moveTo>
                    <a:lnTo>
                      <a:pt x="26" y="74"/>
                    </a:lnTo>
                    <a:lnTo>
                      <a:pt x="21" y="95"/>
                    </a:lnTo>
                    <a:lnTo>
                      <a:pt x="13" y="115"/>
                    </a:lnTo>
                    <a:lnTo>
                      <a:pt x="9" y="136"/>
                    </a:lnTo>
                    <a:lnTo>
                      <a:pt x="5" y="159"/>
                    </a:lnTo>
                    <a:lnTo>
                      <a:pt x="2" y="180"/>
                    </a:lnTo>
                    <a:lnTo>
                      <a:pt x="0" y="203"/>
                    </a:lnTo>
                    <a:lnTo>
                      <a:pt x="0" y="225"/>
                    </a:lnTo>
                    <a:lnTo>
                      <a:pt x="2" y="233"/>
                    </a:lnTo>
                    <a:lnTo>
                      <a:pt x="4" y="239"/>
                    </a:lnTo>
                    <a:lnTo>
                      <a:pt x="4" y="233"/>
                    </a:lnTo>
                    <a:lnTo>
                      <a:pt x="4" y="227"/>
                    </a:lnTo>
                    <a:lnTo>
                      <a:pt x="5" y="205"/>
                    </a:lnTo>
                    <a:lnTo>
                      <a:pt x="5" y="182"/>
                    </a:lnTo>
                    <a:lnTo>
                      <a:pt x="9" y="161"/>
                    </a:lnTo>
                    <a:lnTo>
                      <a:pt x="13" y="140"/>
                    </a:lnTo>
                    <a:lnTo>
                      <a:pt x="17" y="119"/>
                    </a:lnTo>
                    <a:lnTo>
                      <a:pt x="24" y="98"/>
                    </a:lnTo>
                    <a:lnTo>
                      <a:pt x="30" y="78"/>
                    </a:lnTo>
                    <a:lnTo>
                      <a:pt x="38" y="59"/>
                    </a:lnTo>
                    <a:lnTo>
                      <a:pt x="36" y="57"/>
                    </a:lnTo>
                    <a:lnTo>
                      <a:pt x="34" y="55"/>
                    </a:lnTo>
                    <a:close/>
                  </a:path>
                </a:pathLst>
              </a:custGeom>
              <a:solidFill>
                <a:srgbClr val="ABACD0"/>
              </a:solidFill>
              <a:ln w="9525">
                <a:noFill/>
                <a:round/>
                <a:headEnd/>
                <a:tailEnd/>
              </a:ln>
            </p:spPr>
            <p:txBody>
              <a:bodyPr/>
              <a:lstStyle/>
              <a:p>
                <a:endParaRPr lang="en-US"/>
              </a:p>
            </p:txBody>
          </p:sp>
          <p:sp>
            <p:nvSpPr>
              <p:cNvPr id="179766" name="Freeform 566"/>
              <p:cNvSpPr>
                <a:spLocks noEditPoints="1"/>
              </p:cNvSpPr>
              <p:nvPr/>
            </p:nvSpPr>
            <p:spPr bwMode="auto">
              <a:xfrm>
                <a:off x="1400" y="2049"/>
                <a:ext cx="878" cy="242"/>
              </a:xfrm>
              <a:custGeom>
                <a:avLst/>
                <a:gdLst/>
                <a:ahLst/>
                <a:cxnLst>
                  <a:cxn ang="0">
                    <a:pos x="878" y="214"/>
                  </a:cxn>
                  <a:cxn ang="0">
                    <a:pos x="876" y="204"/>
                  </a:cxn>
                  <a:cxn ang="0">
                    <a:pos x="874" y="204"/>
                  </a:cxn>
                  <a:cxn ang="0">
                    <a:pos x="872" y="214"/>
                  </a:cxn>
                  <a:cxn ang="0">
                    <a:pos x="872" y="229"/>
                  </a:cxn>
                  <a:cxn ang="0">
                    <a:pos x="874" y="233"/>
                  </a:cxn>
                  <a:cxn ang="0">
                    <a:pos x="878" y="227"/>
                  </a:cxn>
                  <a:cxn ang="0">
                    <a:pos x="869" y="132"/>
                  </a:cxn>
                  <a:cxn ang="0">
                    <a:pos x="859" y="100"/>
                  </a:cxn>
                  <a:cxn ang="0">
                    <a:pos x="850" y="70"/>
                  </a:cxn>
                  <a:cxn ang="0">
                    <a:pos x="848" y="75"/>
                  </a:cxn>
                  <a:cxn ang="0">
                    <a:pos x="857" y="108"/>
                  </a:cxn>
                  <a:cxn ang="0">
                    <a:pos x="865" y="140"/>
                  </a:cxn>
                  <a:cxn ang="0">
                    <a:pos x="869" y="132"/>
                  </a:cxn>
                  <a:cxn ang="0">
                    <a:pos x="842" y="51"/>
                  </a:cxn>
                  <a:cxn ang="0">
                    <a:pos x="825" y="15"/>
                  </a:cxn>
                  <a:cxn ang="0">
                    <a:pos x="815" y="2"/>
                  </a:cxn>
                  <a:cxn ang="0">
                    <a:pos x="823" y="20"/>
                  </a:cxn>
                  <a:cxn ang="0">
                    <a:pos x="840" y="57"/>
                  </a:cxn>
                  <a:cxn ang="0">
                    <a:pos x="848" y="75"/>
                  </a:cxn>
                  <a:cxn ang="0">
                    <a:pos x="848" y="72"/>
                  </a:cxn>
                  <a:cxn ang="0">
                    <a:pos x="34" y="53"/>
                  </a:cxn>
                  <a:cxn ang="0">
                    <a:pos x="19" y="93"/>
                  </a:cxn>
                  <a:cxn ang="0">
                    <a:pos x="9" y="134"/>
                  </a:cxn>
                  <a:cxn ang="0">
                    <a:pos x="2" y="178"/>
                  </a:cxn>
                  <a:cxn ang="0">
                    <a:pos x="0" y="223"/>
                  </a:cxn>
                  <a:cxn ang="0">
                    <a:pos x="0" y="229"/>
                  </a:cxn>
                  <a:cxn ang="0">
                    <a:pos x="5" y="242"/>
                  </a:cxn>
                  <a:cxn ang="0">
                    <a:pos x="5" y="223"/>
                  </a:cxn>
                  <a:cxn ang="0">
                    <a:pos x="7" y="180"/>
                  </a:cxn>
                  <a:cxn ang="0">
                    <a:pos x="13" y="136"/>
                  </a:cxn>
                  <a:cxn ang="0">
                    <a:pos x="24" y="96"/>
                  </a:cxn>
                  <a:cxn ang="0">
                    <a:pos x="38" y="57"/>
                  </a:cxn>
                  <a:cxn ang="0">
                    <a:pos x="34" y="53"/>
                  </a:cxn>
                </a:cxnLst>
                <a:rect l="0" t="0" r="r" b="b"/>
                <a:pathLst>
                  <a:path w="878" h="242">
                    <a:moveTo>
                      <a:pt x="878" y="223"/>
                    </a:moveTo>
                    <a:lnTo>
                      <a:pt x="878" y="214"/>
                    </a:lnTo>
                    <a:lnTo>
                      <a:pt x="876" y="204"/>
                    </a:lnTo>
                    <a:lnTo>
                      <a:pt x="876" y="204"/>
                    </a:lnTo>
                    <a:lnTo>
                      <a:pt x="876" y="204"/>
                    </a:lnTo>
                    <a:lnTo>
                      <a:pt x="874" y="204"/>
                    </a:lnTo>
                    <a:lnTo>
                      <a:pt x="872" y="206"/>
                    </a:lnTo>
                    <a:lnTo>
                      <a:pt x="872" y="214"/>
                    </a:lnTo>
                    <a:lnTo>
                      <a:pt x="872" y="223"/>
                    </a:lnTo>
                    <a:lnTo>
                      <a:pt x="872" y="229"/>
                    </a:lnTo>
                    <a:lnTo>
                      <a:pt x="872" y="235"/>
                    </a:lnTo>
                    <a:lnTo>
                      <a:pt x="874" y="233"/>
                    </a:lnTo>
                    <a:lnTo>
                      <a:pt x="878" y="231"/>
                    </a:lnTo>
                    <a:lnTo>
                      <a:pt x="878" y="227"/>
                    </a:lnTo>
                    <a:lnTo>
                      <a:pt x="878" y="223"/>
                    </a:lnTo>
                    <a:close/>
                    <a:moveTo>
                      <a:pt x="869" y="132"/>
                    </a:moveTo>
                    <a:lnTo>
                      <a:pt x="865" y="115"/>
                    </a:lnTo>
                    <a:lnTo>
                      <a:pt x="859" y="100"/>
                    </a:lnTo>
                    <a:lnTo>
                      <a:pt x="855" y="85"/>
                    </a:lnTo>
                    <a:lnTo>
                      <a:pt x="850" y="70"/>
                    </a:lnTo>
                    <a:lnTo>
                      <a:pt x="848" y="74"/>
                    </a:lnTo>
                    <a:lnTo>
                      <a:pt x="848" y="75"/>
                    </a:lnTo>
                    <a:lnTo>
                      <a:pt x="851" y="91"/>
                    </a:lnTo>
                    <a:lnTo>
                      <a:pt x="857" y="108"/>
                    </a:lnTo>
                    <a:lnTo>
                      <a:pt x="861" y="123"/>
                    </a:lnTo>
                    <a:lnTo>
                      <a:pt x="865" y="140"/>
                    </a:lnTo>
                    <a:lnTo>
                      <a:pt x="867" y="136"/>
                    </a:lnTo>
                    <a:lnTo>
                      <a:pt x="869" y="132"/>
                    </a:lnTo>
                    <a:close/>
                    <a:moveTo>
                      <a:pt x="850" y="68"/>
                    </a:moveTo>
                    <a:lnTo>
                      <a:pt x="842" y="51"/>
                    </a:lnTo>
                    <a:lnTo>
                      <a:pt x="834" y="32"/>
                    </a:lnTo>
                    <a:lnTo>
                      <a:pt x="825" y="15"/>
                    </a:lnTo>
                    <a:lnTo>
                      <a:pt x="815" y="0"/>
                    </a:lnTo>
                    <a:lnTo>
                      <a:pt x="815" y="2"/>
                    </a:lnTo>
                    <a:lnTo>
                      <a:pt x="813" y="5"/>
                    </a:lnTo>
                    <a:lnTo>
                      <a:pt x="823" y="20"/>
                    </a:lnTo>
                    <a:lnTo>
                      <a:pt x="832" y="39"/>
                    </a:lnTo>
                    <a:lnTo>
                      <a:pt x="840" y="57"/>
                    </a:lnTo>
                    <a:lnTo>
                      <a:pt x="848" y="75"/>
                    </a:lnTo>
                    <a:lnTo>
                      <a:pt x="848" y="75"/>
                    </a:lnTo>
                    <a:lnTo>
                      <a:pt x="848" y="74"/>
                    </a:lnTo>
                    <a:lnTo>
                      <a:pt x="848" y="72"/>
                    </a:lnTo>
                    <a:lnTo>
                      <a:pt x="850" y="68"/>
                    </a:lnTo>
                    <a:close/>
                    <a:moveTo>
                      <a:pt x="34" y="53"/>
                    </a:moveTo>
                    <a:lnTo>
                      <a:pt x="26" y="72"/>
                    </a:lnTo>
                    <a:lnTo>
                      <a:pt x="19" y="93"/>
                    </a:lnTo>
                    <a:lnTo>
                      <a:pt x="13" y="113"/>
                    </a:lnTo>
                    <a:lnTo>
                      <a:pt x="9" y="134"/>
                    </a:lnTo>
                    <a:lnTo>
                      <a:pt x="5" y="157"/>
                    </a:lnTo>
                    <a:lnTo>
                      <a:pt x="2" y="178"/>
                    </a:lnTo>
                    <a:lnTo>
                      <a:pt x="0" y="201"/>
                    </a:lnTo>
                    <a:lnTo>
                      <a:pt x="0" y="223"/>
                    </a:lnTo>
                    <a:lnTo>
                      <a:pt x="0" y="225"/>
                    </a:lnTo>
                    <a:lnTo>
                      <a:pt x="0" y="229"/>
                    </a:lnTo>
                    <a:lnTo>
                      <a:pt x="2" y="235"/>
                    </a:lnTo>
                    <a:lnTo>
                      <a:pt x="5" y="242"/>
                    </a:lnTo>
                    <a:lnTo>
                      <a:pt x="5" y="233"/>
                    </a:lnTo>
                    <a:lnTo>
                      <a:pt x="5" y="223"/>
                    </a:lnTo>
                    <a:lnTo>
                      <a:pt x="5" y="201"/>
                    </a:lnTo>
                    <a:lnTo>
                      <a:pt x="7" y="180"/>
                    </a:lnTo>
                    <a:lnTo>
                      <a:pt x="9" y="157"/>
                    </a:lnTo>
                    <a:lnTo>
                      <a:pt x="13" y="136"/>
                    </a:lnTo>
                    <a:lnTo>
                      <a:pt x="19" y="115"/>
                    </a:lnTo>
                    <a:lnTo>
                      <a:pt x="24" y="96"/>
                    </a:lnTo>
                    <a:lnTo>
                      <a:pt x="30" y="75"/>
                    </a:lnTo>
                    <a:lnTo>
                      <a:pt x="38" y="57"/>
                    </a:lnTo>
                    <a:lnTo>
                      <a:pt x="36" y="55"/>
                    </a:lnTo>
                    <a:lnTo>
                      <a:pt x="34" y="53"/>
                    </a:lnTo>
                    <a:close/>
                  </a:path>
                </a:pathLst>
              </a:custGeom>
              <a:solidFill>
                <a:srgbClr val="ABACD0"/>
              </a:solidFill>
              <a:ln w="9525">
                <a:noFill/>
                <a:round/>
                <a:headEnd/>
                <a:tailEnd/>
              </a:ln>
            </p:spPr>
            <p:txBody>
              <a:bodyPr/>
              <a:lstStyle/>
              <a:p>
                <a:endParaRPr lang="en-US"/>
              </a:p>
            </p:txBody>
          </p:sp>
          <p:sp>
            <p:nvSpPr>
              <p:cNvPr id="179767" name="Freeform 567"/>
              <p:cNvSpPr>
                <a:spLocks noEditPoints="1"/>
              </p:cNvSpPr>
              <p:nvPr/>
            </p:nvSpPr>
            <p:spPr bwMode="auto">
              <a:xfrm>
                <a:off x="1402" y="2051"/>
                <a:ext cx="872" cy="248"/>
              </a:xfrm>
              <a:custGeom>
                <a:avLst/>
                <a:gdLst/>
                <a:ahLst/>
                <a:cxnLst>
                  <a:cxn ang="0">
                    <a:pos x="872" y="221"/>
                  </a:cxn>
                  <a:cxn ang="0">
                    <a:pos x="872" y="212"/>
                  </a:cxn>
                  <a:cxn ang="0">
                    <a:pos x="872" y="202"/>
                  </a:cxn>
                  <a:cxn ang="0">
                    <a:pos x="870" y="204"/>
                  </a:cxn>
                  <a:cxn ang="0">
                    <a:pos x="868" y="204"/>
                  </a:cxn>
                  <a:cxn ang="0">
                    <a:pos x="868" y="212"/>
                  </a:cxn>
                  <a:cxn ang="0">
                    <a:pos x="868" y="221"/>
                  </a:cxn>
                  <a:cxn ang="0">
                    <a:pos x="868" y="227"/>
                  </a:cxn>
                  <a:cxn ang="0">
                    <a:pos x="868" y="235"/>
                  </a:cxn>
                  <a:cxn ang="0">
                    <a:pos x="870" y="233"/>
                  </a:cxn>
                  <a:cxn ang="0">
                    <a:pos x="872" y="231"/>
                  </a:cxn>
                  <a:cxn ang="0">
                    <a:pos x="872" y="225"/>
                  </a:cxn>
                  <a:cxn ang="0">
                    <a:pos x="872" y="221"/>
                  </a:cxn>
                  <a:cxn ang="0">
                    <a:pos x="865" y="134"/>
                  </a:cxn>
                  <a:cxn ang="0">
                    <a:pos x="861" y="117"/>
                  </a:cxn>
                  <a:cxn ang="0">
                    <a:pos x="857" y="102"/>
                  </a:cxn>
                  <a:cxn ang="0">
                    <a:pos x="851" y="87"/>
                  </a:cxn>
                  <a:cxn ang="0">
                    <a:pos x="846" y="70"/>
                  </a:cxn>
                  <a:cxn ang="0">
                    <a:pos x="844" y="75"/>
                  </a:cxn>
                  <a:cxn ang="0">
                    <a:pos x="846" y="72"/>
                  </a:cxn>
                  <a:cxn ang="0">
                    <a:pos x="846" y="72"/>
                  </a:cxn>
                  <a:cxn ang="0">
                    <a:pos x="846" y="70"/>
                  </a:cxn>
                  <a:cxn ang="0">
                    <a:pos x="838" y="51"/>
                  </a:cxn>
                  <a:cxn ang="0">
                    <a:pos x="830" y="34"/>
                  </a:cxn>
                  <a:cxn ang="0">
                    <a:pos x="823" y="17"/>
                  </a:cxn>
                  <a:cxn ang="0">
                    <a:pos x="813" y="0"/>
                  </a:cxn>
                  <a:cxn ang="0">
                    <a:pos x="811" y="3"/>
                  </a:cxn>
                  <a:cxn ang="0">
                    <a:pos x="810" y="5"/>
                  </a:cxn>
                  <a:cxn ang="0">
                    <a:pos x="827" y="37"/>
                  </a:cxn>
                  <a:cxn ang="0">
                    <a:pos x="842" y="72"/>
                  </a:cxn>
                  <a:cxn ang="0">
                    <a:pos x="853" y="106"/>
                  </a:cxn>
                  <a:cxn ang="0">
                    <a:pos x="861" y="142"/>
                  </a:cxn>
                  <a:cxn ang="0">
                    <a:pos x="863" y="138"/>
                  </a:cxn>
                  <a:cxn ang="0">
                    <a:pos x="865" y="134"/>
                  </a:cxn>
                  <a:cxn ang="0">
                    <a:pos x="34" y="53"/>
                  </a:cxn>
                  <a:cxn ang="0">
                    <a:pos x="26" y="72"/>
                  </a:cxn>
                  <a:cxn ang="0">
                    <a:pos x="20" y="92"/>
                  </a:cxn>
                  <a:cxn ang="0">
                    <a:pos x="13" y="113"/>
                  </a:cxn>
                  <a:cxn ang="0">
                    <a:pos x="9" y="134"/>
                  </a:cxn>
                  <a:cxn ang="0">
                    <a:pos x="5" y="155"/>
                  </a:cxn>
                  <a:cxn ang="0">
                    <a:pos x="1" y="176"/>
                  </a:cxn>
                  <a:cxn ang="0">
                    <a:pos x="1" y="199"/>
                  </a:cxn>
                  <a:cxn ang="0">
                    <a:pos x="0" y="221"/>
                  </a:cxn>
                  <a:cxn ang="0">
                    <a:pos x="0" y="227"/>
                  </a:cxn>
                  <a:cxn ang="0">
                    <a:pos x="0" y="233"/>
                  </a:cxn>
                  <a:cxn ang="0">
                    <a:pos x="3" y="240"/>
                  </a:cxn>
                  <a:cxn ang="0">
                    <a:pos x="5" y="248"/>
                  </a:cxn>
                  <a:cxn ang="0">
                    <a:pos x="5" y="235"/>
                  </a:cxn>
                  <a:cxn ang="0">
                    <a:pos x="5" y="221"/>
                  </a:cxn>
                  <a:cxn ang="0">
                    <a:pos x="5" y="199"/>
                  </a:cxn>
                  <a:cxn ang="0">
                    <a:pos x="7" y="178"/>
                  </a:cxn>
                  <a:cxn ang="0">
                    <a:pos x="9" y="157"/>
                  </a:cxn>
                  <a:cxn ang="0">
                    <a:pos x="13" y="136"/>
                  </a:cxn>
                  <a:cxn ang="0">
                    <a:pos x="19" y="115"/>
                  </a:cxn>
                  <a:cxn ang="0">
                    <a:pos x="24" y="94"/>
                  </a:cxn>
                  <a:cxn ang="0">
                    <a:pos x="30" y="75"/>
                  </a:cxn>
                  <a:cxn ang="0">
                    <a:pos x="38" y="56"/>
                  </a:cxn>
                  <a:cxn ang="0">
                    <a:pos x="36" y="55"/>
                  </a:cxn>
                  <a:cxn ang="0">
                    <a:pos x="34" y="53"/>
                  </a:cxn>
                </a:cxnLst>
                <a:rect l="0" t="0" r="r" b="b"/>
                <a:pathLst>
                  <a:path w="872" h="248">
                    <a:moveTo>
                      <a:pt x="872" y="221"/>
                    </a:moveTo>
                    <a:lnTo>
                      <a:pt x="872" y="212"/>
                    </a:lnTo>
                    <a:lnTo>
                      <a:pt x="872" y="202"/>
                    </a:lnTo>
                    <a:lnTo>
                      <a:pt x="870" y="204"/>
                    </a:lnTo>
                    <a:lnTo>
                      <a:pt x="868" y="204"/>
                    </a:lnTo>
                    <a:lnTo>
                      <a:pt x="868" y="212"/>
                    </a:lnTo>
                    <a:lnTo>
                      <a:pt x="868" y="221"/>
                    </a:lnTo>
                    <a:lnTo>
                      <a:pt x="868" y="227"/>
                    </a:lnTo>
                    <a:lnTo>
                      <a:pt x="868" y="235"/>
                    </a:lnTo>
                    <a:lnTo>
                      <a:pt x="870" y="233"/>
                    </a:lnTo>
                    <a:lnTo>
                      <a:pt x="872" y="231"/>
                    </a:lnTo>
                    <a:lnTo>
                      <a:pt x="872" y="225"/>
                    </a:lnTo>
                    <a:lnTo>
                      <a:pt x="872" y="221"/>
                    </a:lnTo>
                    <a:close/>
                    <a:moveTo>
                      <a:pt x="865" y="134"/>
                    </a:moveTo>
                    <a:lnTo>
                      <a:pt x="861" y="117"/>
                    </a:lnTo>
                    <a:lnTo>
                      <a:pt x="857" y="102"/>
                    </a:lnTo>
                    <a:lnTo>
                      <a:pt x="851" y="87"/>
                    </a:lnTo>
                    <a:lnTo>
                      <a:pt x="846" y="70"/>
                    </a:lnTo>
                    <a:lnTo>
                      <a:pt x="844" y="75"/>
                    </a:lnTo>
                    <a:lnTo>
                      <a:pt x="846" y="72"/>
                    </a:lnTo>
                    <a:lnTo>
                      <a:pt x="846" y="72"/>
                    </a:lnTo>
                    <a:lnTo>
                      <a:pt x="846" y="70"/>
                    </a:lnTo>
                    <a:lnTo>
                      <a:pt x="838" y="51"/>
                    </a:lnTo>
                    <a:lnTo>
                      <a:pt x="830" y="34"/>
                    </a:lnTo>
                    <a:lnTo>
                      <a:pt x="823" y="17"/>
                    </a:lnTo>
                    <a:lnTo>
                      <a:pt x="813" y="0"/>
                    </a:lnTo>
                    <a:lnTo>
                      <a:pt x="811" y="3"/>
                    </a:lnTo>
                    <a:lnTo>
                      <a:pt x="810" y="5"/>
                    </a:lnTo>
                    <a:lnTo>
                      <a:pt x="827" y="37"/>
                    </a:lnTo>
                    <a:lnTo>
                      <a:pt x="842" y="72"/>
                    </a:lnTo>
                    <a:lnTo>
                      <a:pt x="853" y="106"/>
                    </a:lnTo>
                    <a:lnTo>
                      <a:pt x="861" y="142"/>
                    </a:lnTo>
                    <a:lnTo>
                      <a:pt x="863" y="138"/>
                    </a:lnTo>
                    <a:lnTo>
                      <a:pt x="865" y="134"/>
                    </a:lnTo>
                    <a:close/>
                    <a:moveTo>
                      <a:pt x="34" y="53"/>
                    </a:moveTo>
                    <a:lnTo>
                      <a:pt x="26" y="72"/>
                    </a:lnTo>
                    <a:lnTo>
                      <a:pt x="20" y="92"/>
                    </a:lnTo>
                    <a:lnTo>
                      <a:pt x="13" y="113"/>
                    </a:lnTo>
                    <a:lnTo>
                      <a:pt x="9" y="134"/>
                    </a:lnTo>
                    <a:lnTo>
                      <a:pt x="5" y="155"/>
                    </a:lnTo>
                    <a:lnTo>
                      <a:pt x="1" y="176"/>
                    </a:lnTo>
                    <a:lnTo>
                      <a:pt x="1" y="199"/>
                    </a:lnTo>
                    <a:lnTo>
                      <a:pt x="0" y="221"/>
                    </a:lnTo>
                    <a:lnTo>
                      <a:pt x="0" y="227"/>
                    </a:lnTo>
                    <a:lnTo>
                      <a:pt x="0" y="233"/>
                    </a:lnTo>
                    <a:lnTo>
                      <a:pt x="3" y="240"/>
                    </a:lnTo>
                    <a:lnTo>
                      <a:pt x="5" y="248"/>
                    </a:lnTo>
                    <a:lnTo>
                      <a:pt x="5" y="235"/>
                    </a:lnTo>
                    <a:lnTo>
                      <a:pt x="5" y="221"/>
                    </a:lnTo>
                    <a:lnTo>
                      <a:pt x="5" y="199"/>
                    </a:lnTo>
                    <a:lnTo>
                      <a:pt x="7" y="178"/>
                    </a:lnTo>
                    <a:lnTo>
                      <a:pt x="9" y="157"/>
                    </a:lnTo>
                    <a:lnTo>
                      <a:pt x="13" y="136"/>
                    </a:lnTo>
                    <a:lnTo>
                      <a:pt x="19" y="115"/>
                    </a:lnTo>
                    <a:lnTo>
                      <a:pt x="24" y="94"/>
                    </a:lnTo>
                    <a:lnTo>
                      <a:pt x="30" y="75"/>
                    </a:lnTo>
                    <a:lnTo>
                      <a:pt x="38" y="56"/>
                    </a:lnTo>
                    <a:lnTo>
                      <a:pt x="36" y="55"/>
                    </a:lnTo>
                    <a:lnTo>
                      <a:pt x="34" y="53"/>
                    </a:lnTo>
                    <a:close/>
                  </a:path>
                </a:pathLst>
              </a:custGeom>
              <a:solidFill>
                <a:srgbClr val="ACACD0"/>
              </a:solidFill>
              <a:ln w="9525">
                <a:noFill/>
                <a:round/>
                <a:headEnd/>
                <a:tailEnd/>
              </a:ln>
            </p:spPr>
            <p:txBody>
              <a:bodyPr/>
              <a:lstStyle/>
              <a:p>
                <a:endParaRPr lang="en-US"/>
              </a:p>
            </p:txBody>
          </p:sp>
          <p:sp>
            <p:nvSpPr>
              <p:cNvPr id="179768" name="Freeform 568"/>
              <p:cNvSpPr>
                <a:spLocks noEditPoints="1"/>
              </p:cNvSpPr>
              <p:nvPr/>
            </p:nvSpPr>
            <p:spPr bwMode="auto">
              <a:xfrm>
                <a:off x="1405" y="2054"/>
                <a:ext cx="867" cy="251"/>
              </a:xfrm>
              <a:custGeom>
                <a:avLst/>
                <a:gdLst/>
                <a:ahLst/>
                <a:cxnLst>
                  <a:cxn ang="0">
                    <a:pos x="867" y="218"/>
                  </a:cxn>
                  <a:cxn ang="0">
                    <a:pos x="867" y="209"/>
                  </a:cxn>
                  <a:cxn ang="0">
                    <a:pos x="867" y="201"/>
                  </a:cxn>
                  <a:cxn ang="0">
                    <a:pos x="865" y="201"/>
                  </a:cxn>
                  <a:cxn ang="0">
                    <a:pos x="864" y="201"/>
                  </a:cxn>
                  <a:cxn ang="0">
                    <a:pos x="864" y="211"/>
                  </a:cxn>
                  <a:cxn ang="0">
                    <a:pos x="864" y="218"/>
                  </a:cxn>
                  <a:cxn ang="0">
                    <a:pos x="864" y="226"/>
                  </a:cxn>
                  <a:cxn ang="0">
                    <a:pos x="864" y="234"/>
                  </a:cxn>
                  <a:cxn ang="0">
                    <a:pos x="865" y="232"/>
                  </a:cxn>
                  <a:cxn ang="0">
                    <a:pos x="867" y="230"/>
                  </a:cxn>
                  <a:cxn ang="0">
                    <a:pos x="867" y="224"/>
                  </a:cxn>
                  <a:cxn ang="0">
                    <a:pos x="867" y="218"/>
                  </a:cxn>
                  <a:cxn ang="0">
                    <a:pos x="860" y="135"/>
                  </a:cxn>
                  <a:cxn ang="0">
                    <a:pos x="856" y="118"/>
                  </a:cxn>
                  <a:cxn ang="0">
                    <a:pos x="852" y="103"/>
                  </a:cxn>
                  <a:cxn ang="0">
                    <a:pos x="846" y="86"/>
                  </a:cxn>
                  <a:cxn ang="0">
                    <a:pos x="843" y="70"/>
                  </a:cxn>
                  <a:cxn ang="0">
                    <a:pos x="841" y="72"/>
                  </a:cxn>
                  <a:cxn ang="0">
                    <a:pos x="843" y="70"/>
                  </a:cxn>
                  <a:cxn ang="0">
                    <a:pos x="835" y="52"/>
                  </a:cxn>
                  <a:cxn ang="0">
                    <a:pos x="827" y="34"/>
                  </a:cxn>
                  <a:cxn ang="0">
                    <a:pos x="818" y="15"/>
                  </a:cxn>
                  <a:cxn ang="0">
                    <a:pos x="808" y="0"/>
                  </a:cxn>
                  <a:cxn ang="0">
                    <a:pos x="807" y="2"/>
                  </a:cxn>
                  <a:cxn ang="0">
                    <a:pos x="807" y="4"/>
                  </a:cxn>
                  <a:cxn ang="0">
                    <a:pos x="824" y="36"/>
                  </a:cxn>
                  <a:cxn ang="0">
                    <a:pos x="837" y="72"/>
                  </a:cxn>
                  <a:cxn ang="0">
                    <a:pos x="848" y="106"/>
                  </a:cxn>
                  <a:cxn ang="0">
                    <a:pos x="856" y="144"/>
                  </a:cxn>
                  <a:cxn ang="0">
                    <a:pos x="858" y="139"/>
                  </a:cxn>
                  <a:cxn ang="0">
                    <a:pos x="860" y="135"/>
                  </a:cxn>
                  <a:cxn ang="0">
                    <a:pos x="33" y="52"/>
                  </a:cxn>
                  <a:cxn ang="0">
                    <a:pos x="25" y="70"/>
                  </a:cxn>
                  <a:cxn ang="0">
                    <a:pos x="19" y="91"/>
                  </a:cxn>
                  <a:cxn ang="0">
                    <a:pos x="14" y="110"/>
                  </a:cxn>
                  <a:cxn ang="0">
                    <a:pos x="8" y="131"/>
                  </a:cxn>
                  <a:cxn ang="0">
                    <a:pos x="4" y="152"/>
                  </a:cxn>
                  <a:cxn ang="0">
                    <a:pos x="2" y="175"/>
                  </a:cxn>
                  <a:cxn ang="0">
                    <a:pos x="0" y="196"/>
                  </a:cxn>
                  <a:cxn ang="0">
                    <a:pos x="0" y="218"/>
                  </a:cxn>
                  <a:cxn ang="0">
                    <a:pos x="0" y="228"/>
                  </a:cxn>
                  <a:cxn ang="0">
                    <a:pos x="0" y="237"/>
                  </a:cxn>
                  <a:cxn ang="0">
                    <a:pos x="2" y="245"/>
                  </a:cxn>
                  <a:cxn ang="0">
                    <a:pos x="6" y="251"/>
                  </a:cxn>
                  <a:cxn ang="0">
                    <a:pos x="4" y="235"/>
                  </a:cxn>
                  <a:cxn ang="0">
                    <a:pos x="4" y="218"/>
                  </a:cxn>
                  <a:cxn ang="0">
                    <a:pos x="4" y="196"/>
                  </a:cxn>
                  <a:cxn ang="0">
                    <a:pos x="6" y="175"/>
                  </a:cxn>
                  <a:cxn ang="0">
                    <a:pos x="8" y="154"/>
                  </a:cxn>
                  <a:cxn ang="0">
                    <a:pos x="12" y="133"/>
                  </a:cxn>
                  <a:cxn ang="0">
                    <a:pos x="17" y="114"/>
                  </a:cxn>
                  <a:cxn ang="0">
                    <a:pos x="23" y="93"/>
                  </a:cxn>
                  <a:cxn ang="0">
                    <a:pos x="29" y="74"/>
                  </a:cxn>
                  <a:cxn ang="0">
                    <a:pos x="36" y="55"/>
                  </a:cxn>
                  <a:cxn ang="0">
                    <a:pos x="35" y="53"/>
                  </a:cxn>
                  <a:cxn ang="0">
                    <a:pos x="33" y="52"/>
                  </a:cxn>
                </a:cxnLst>
                <a:rect l="0" t="0" r="r" b="b"/>
                <a:pathLst>
                  <a:path w="867" h="251">
                    <a:moveTo>
                      <a:pt x="867" y="218"/>
                    </a:moveTo>
                    <a:lnTo>
                      <a:pt x="867" y="209"/>
                    </a:lnTo>
                    <a:lnTo>
                      <a:pt x="867" y="201"/>
                    </a:lnTo>
                    <a:lnTo>
                      <a:pt x="865" y="201"/>
                    </a:lnTo>
                    <a:lnTo>
                      <a:pt x="864" y="201"/>
                    </a:lnTo>
                    <a:lnTo>
                      <a:pt x="864" y="211"/>
                    </a:lnTo>
                    <a:lnTo>
                      <a:pt x="864" y="218"/>
                    </a:lnTo>
                    <a:lnTo>
                      <a:pt x="864" y="226"/>
                    </a:lnTo>
                    <a:lnTo>
                      <a:pt x="864" y="234"/>
                    </a:lnTo>
                    <a:lnTo>
                      <a:pt x="865" y="232"/>
                    </a:lnTo>
                    <a:lnTo>
                      <a:pt x="867" y="230"/>
                    </a:lnTo>
                    <a:lnTo>
                      <a:pt x="867" y="224"/>
                    </a:lnTo>
                    <a:lnTo>
                      <a:pt x="867" y="218"/>
                    </a:lnTo>
                    <a:close/>
                    <a:moveTo>
                      <a:pt x="860" y="135"/>
                    </a:moveTo>
                    <a:lnTo>
                      <a:pt x="856" y="118"/>
                    </a:lnTo>
                    <a:lnTo>
                      <a:pt x="852" y="103"/>
                    </a:lnTo>
                    <a:lnTo>
                      <a:pt x="846" y="86"/>
                    </a:lnTo>
                    <a:lnTo>
                      <a:pt x="843" y="70"/>
                    </a:lnTo>
                    <a:lnTo>
                      <a:pt x="841" y="72"/>
                    </a:lnTo>
                    <a:lnTo>
                      <a:pt x="843" y="70"/>
                    </a:lnTo>
                    <a:lnTo>
                      <a:pt x="835" y="52"/>
                    </a:lnTo>
                    <a:lnTo>
                      <a:pt x="827" y="34"/>
                    </a:lnTo>
                    <a:lnTo>
                      <a:pt x="818" y="15"/>
                    </a:lnTo>
                    <a:lnTo>
                      <a:pt x="808" y="0"/>
                    </a:lnTo>
                    <a:lnTo>
                      <a:pt x="807" y="2"/>
                    </a:lnTo>
                    <a:lnTo>
                      <a:pt x="807" y="4"/>
                    </a:lnTo>
                    <a:lnTo>
                      <a:pt x="824" y="36"/>
                    </a:lnTo>
                    <a:lnTo>
                      <a:pt x="837" y="72"/>
                    </a:lnTo>
                    <a:lnTo>
                      <a:pt x="848" y="106"/>
                    </a:lnTo>
                    <a:lnTo>
                      <a:pt x="856" y="144"/>
                    </a:lnTo>
                    <a:lnTo>
                      <a:pt x="858" y="139"/>
                    </a:lnTo>
                    <a:lnTo>
                      <a:pt x="860" y="135"/>
                    </a:lnTo>
                    <a:close/>
                    <a:moveTo>
                      <a:pt x="33" y="52"/>
                    </a:moveTo>
                    <a:lnTo>
                      <a:pt x="25" y="70"/>
                    </a:lnTo>
                    <a:lnTo>
                      <a:pt x="19" y="91"/>
                    </a:lnTo>
                    <a:lnTo>
                      <a:pt x="14" y="110"/>
                    </a:lnTo>
                    <a:lnTo>
                      <a:pt x="8" y="131"/>
                    </a:lnTo>
                    <a:lnTo>
                      <a:pt x="4" y="152"/>
                    </a:lnTo>
                    <a:lnTo>
                      <a:pt x="2" y="175"/>
                    </a:lnTo>
                    <a:lnTo>
                      <a:pt x="0" y="196"/>
                    </a:lnTo>
                    <a:lnTo>
                      <a:pt x="0" y="218"/>
                    </a:lnTo>
                    <a:lnTo>
                      <a:pt x="0" y="228"/>
                    </a:lnTo>
                    <a:lnTo>
                      <a:pt x="0" y="237"/>
                    </a:lnTo>
                    <a:lnTo>
                      <a:pt x="2" y="245"/>
                    </a:lnTo>
                    <a:lnTo>
                      <a:pt x="6" y="251"/>
                    </a:lnTo>
                    <a:lnTo>
                      <a:pt x="4" y="235"/>
                    </a:lnTo>
                    <a:lnTo>
                      <a:pt x="4" y="218"/>
                    </a:lnTo>
                    <a:lnTo>
                      <a:pt x="4" y="196"/>
                    </a:lnTo>
                    <a:lnTo>
                      <a:pt x="6" y="175"/>
                    </a:lnTo>
                    <a:lnTo>
                      <a:pt x="8" y="154"/>
                    </a:lnTo>
                    <a:lnTo>
                      <a:pt x="12" y="133"/>
                    </a:lnTo>
                    <a:lnTo>
                      <a:pt x="17" y="114"/>
                    </a:lnTo>
                    <a:lnTo>
                      <a:pt x="23" y="93"/>
                    </a:lnTo>
                    <a:lnTo>
                      <a:pt x="29" y="74"/>
                    </a:lnTo>
                    <a:lnTo>
                      <a:pt x="36" y="55"/>
                    </a:lnTo>
                    <a:lnTo>
                      <a:pt x="35" y="53"/>
                    </a:lnTo>
                    <a:lnTo>
                      <a:pt x="33" y="52"/>
                    </a:lnTo>
                    <a:close/>
                  </a:path>
                </a:pathLst>
              </a:custGeom>
              <a:solidFill>
                <a:srgbClr val="ACACD0"/>
              </a:solidFill>
              <a:ln w="9525">
                <a:noFill/>
                <a:round/>
                <a:headEnd/>
                <a:tailEnd/>
              </a:ln>
            </p:spPr>
            <p:txBody>
              <a:bodyPr/>
              <a:lstStyle/>
              <a:p>
                <a:endParaRPr lang="en-US"/>
              </a:p>
            </p:txBody>
          </p:sp>
          <p:sp>
            <p:nvSpPr>
              <p:cNvPr id="179769" name="Freeform 569"/>
              <p:cNvSpPr>
                <a:spLocks noEditPoints="1"/>
              </p:cNvSpPr>
              <p:nvPr/>
            </p:nvSpPr>
            <p:spPr bwMode="auto">
              <a:xfrm>
                <a:off x="1407" y="2056"/>
                <a:ext cx="863" cy="256"/>
              </a:xfrm>
              <a:custGeom>
                <a:avLst/>
                <a:gdLst/>
                <a:ahLst/>
                <a:cxnLst>
                  <a:cxn ang="0">
                    <a:pos x="863" y="216"/>
                  </a:cxn>
                  <a:cxn ang="0">
                    <a:pos x="863" y="207"/>
                  </a:cxn>
                  <a:cxn ang="0">
                    <a:pos x="863" y="199"/>
                  </a:cxn>
                  <a:cxn ang="0">
                    <a:pos x="862" y="199"/>
                  </a:cxn>
                  <a:cxn ang="0">
                    <a:pos x="858" y="201"/>
                  </a:cxn>
                  <a:cxn ang="0">
                    <a:pos x="860" y="209"/>
                  </a:cxn>
                  <a:cxn ang="0">
                    <a:pos x="860" y="216"/>
                  </a:cxn>
                  <a:cxn ang="0">
                    <a:pos x="858" y="226"/>
                  </a:cxn>
                  <a:cxn ang="0">
                    <a:pos x="858" y="233"/>
                  </a:cxn>
                  <a:cxn ang="0">
                    <a:pos x="862" y="232"/>
                  </a:cxn>
                  <a:cxn ang="0">
                    <a:pos x="863" y="230"/>
                  </a:cxn>
                  <a:cxn ang="0">
                    <a:pos x="863" y="222"/>
                  </a:cxn>
                  <a:cxn ang="0">
                    <a:pos x="863" y="216"/>
                  </a:cxn>
                  <a:cxn ang="0">
                    <a:pos x="856" y="137"/>
                  </a:cxn>
                  <a:cxn ang="0">
                    <a:pos x="848" y="101"/>
                  </a:cxn>
                  <a:cxn ang="0">
                    <a:pos x="837" y="67"/>
                  </a:cxn>
                  <a:cxn ang="0">
                    <a:pos x="822" y="32"/>
                  </a:cxn>
                  <a:cxn ang="0">
                    <a:pos x="805" y="0"/>
                  </a:cxn>
                  <a:cxn ang="0">
                    <a:pos x="805" y="2"/>
                  </a:cxn>
                  <a:cxn ang="0">
                    <a:pos x="803" y="6"/>
                  </a:cxn>
                  <a:cxn ang="0">
                    <a:pos x="820" y="38"/>
                  </a:cxn>
                  <a:cxn ang="0">
                    <a:pos x="835" y="72"/>
                  </a:cxn>
                  <a:cxn ang="0">
                    <a:pos x="844" y="108"/>
                  </a:cxn>
                  <a:cxn ang="0">
                    <a:pos x="854" y="146"/>
                  </a:cxn>
                  <a:cxn ang="0">
                    <a:pos x="854" y="142"/>
                  </a:cxn>
                  <a:cxn ang="0">
                    <a:pos x="856" y="137"/>
                  </a:cxn>
                  <a:cxn ang="0">
                    <a:pos x="33" y="51"/>
                  </a:cxn>
                  <a:cxn ang="0">
                    <a:pos x="25" y="70"/>
                  </a:cxn>
                  <a:cxn ang="0">
                    <a:pos x="19" y="89"/>
                  </a:cxn>
                  <a:cxn ang="0">
                    <a:pos x="14" y="110"/>
                  </a:cxn>
                  <a:cxn ang="0">
                    <a:pos x="8" y="131"/>
                  </a:cxn>
                  <a:cxn ang="0">
                    <a:pos x="4" y="152"/>
                  </a:cxn>
                  <a:cxn ang="0">
                    <a:pos x="2" y="173"/>
                  </a:cxn>
                  <a:cxn ang="0">
                    <a:pos x="0" y="194"/>
                  </a:cxn>
                  <a:cxn ang="0">
                    <a:pos x="0" y="216"/>
                  </a:cxn>
                  <a:cxn ang="0">
                    <a:pos x="0" y="230"/>
                  </a:cxn>
                  <a:cxn ang="0">
                    <a:pos x="0" y="243"/>
                  </a:cxn>
                  <a:cxn ang="0">
                    <a:pos x="4" y="249"/>
                  </a:cxn>
                  <a:cxn ang="0">
                    <a:pos x="6" y="256"/>
                  </a:cxn>
                  <a:cxn ang="0">
                    <a:pos x="4" y="235"/>
                  </a:cxn>
                  <a:cxn ang="0">
                    <a:pos x="4" y="216"/>
                  </a:cxn>
                  <a:cxn ang="0">
                    <a:pos x="4" y="196"/>
                  </a:cxn>
                  <a:cxn ang="0">
                    <a:pos x="6" y="175"/>
                  </a:cxn>
                  <a:cxn ang="0">
                    <a:pos x="10" y="154"/>
                  </a:cxn>
                  <a:cxn ang="0">
                    <a:pos x="12" y="133"/>
                  </a:cxn>
                  <a:cxn ang="0">
                    <a:pos x="17" y="112"/>
                  </a:cxn>
                  <a:cxn ang="0">
                    <a:pos x="23" y="93"/>
                  </a:cxn>
                  <a:cxn ang="0">
                    <a:pos x="29" y="74"/>
                  </a:cxn>
                  <a:cxn ang="0">
                    <a:pos x="36" y="55"/>
                  </a:cxn>
                  <a:cxn ang="0">
                    <a:pos x="34" y="53"/>
                  </a:cxn>
                  <a:cxn ang="0">
                    <a:pos x="33" y="51"/>
                  </a:cxn>
                </a:cxnLst>
                <a:rect l="0" t="0" r="r" b="b"/>
                <a:pathLst>
                  <a:path w="863" h="256">
                    <a:moveTo>
                      <a:pt x="863" y="216"/>
                    </a:moveTo>
                    <a:lnTo>
                      <a:pt x="863" y="207"/>
                    </a:lnTo>
                    <a:lnTo>
                      <a:pt x="863" y="199"/>
                    </a:lnTo>
                    <a:lnTo>
                      <a:pt x="862" y="199"/>
                    </a:lnTo>
                    <a:lnTo>
                      <a:pt x="858" y="201"/>
                    </a:lnTo>
                    <a:lnTo>
                      <a:pt x="860" y="209"/>
                    </a:lnTo>
                    <a:lnTo>
                      <a:pt x="860" y="216"/>
                    </a:lnTo>
                    <a:lnTo>
                      <a:pt x="858" y="226"/>
                    </a:lnTo>
                    <a:lnTo>
                      <a:pt x="858" y="233"/>
                    </a:lnTo>
                    <a:lnTo>
                      <a:pt x="862" y="232"/>
                    </a:lnTo>
                    <a:lnTo>
                      <a:pt x="863" y="230"/>
                    </a:lnTo>
                    <a:lnTo>
                      <a:pt x="863" y="222"/>
                    </a:lnTo>
                    <a:lnTo>
                      <a:pt x="863" y="216"/>
                    </a:lnTo>
                    <a:close/>
                    <a:moveTo>
                      <a:pt x="856" y="137"/>
                    </a:moveTo>
                    <a:lnTo>
                      <a:pt x="848" y="101"/>
                    </a:lnTo>
                    <a:lnTo>
                      <a:pt x="837" y="67"/>
                    </a:lnTo>
                    <a:lnTo>
                      <a:pt x="822" y="32"/>
                    </a:lnTo>
                    <a:lnTo>
                      <a:pt x="805" y="0"/>
                    </a:lnTo>
                    <a:lnTo>
                      <a:pt x="805" y="2"/>
                    </a:lnTo>
                    <a:lnTo>
                      <a:pt x="803" y="6"/>
                    </a:lnTo>
                    <a:lnTo>
                      <a:pt x="820" y="38"/>
                    </a:lnTo>
                    <a:lnTo>
                      <a:pt x="835" y="72"/>
                    </a:lnTo>
                    <a:lnTo>
                      <a:pt x="844" y="108"/>
                    </a:lnTo>
                    <a:lnTo>
                      <a:pt x="854" y="146"/>
                    </a:lnTo>
                    <a:lnTo>
                      <a:pt x="854" y="142"/>
                    </a:lnTo>
                    <a:lnTo>
                      <a:pt x="856" y="137"/>
                    </a:lnTo>
                    <a:close/>
                    <a:moveTo>
                      <a:pt x="33" y="51"/>
                    </a:moveTo>
                    <a:lnTo>
                      <a:pt x="25" y="70"/>
                    </a:lnTo>
                    <a:lnTo>
                      <a:pt x="19" y="89"/>
                    </a:lnTo>
                    <a:lnTo>
                      <a:pt x="14" y="110"/>
                    </a:lnTo>
                    <a:lnTo>
                      <a:pt x="8" y="131"/>
                    </a:lnTo>
                    <a:lnTo>
                      <a:pt x="4" y="152"/>
                    </a:lnTo>
                    <a:lnTo>
                      <a:pt x="2" y="173"/>
                    </a:lnTo>
                    <a:lnTo>
                      <a:pt x="0" y="194"/>
                    </a:lnTo>
                    <a:lnTo>
                      <a:pt x="0" y="216"/>
                    </a:lnTo>
                    <a:lnTo>
                      <a:pt x="0" y="230"/>
                    </a:lnTo>
                    <a:lnTo>
                      <a:pt x="0" y="243"/>
                    </a:lnTo>
                    <a:lnTo>
                      <a:pt x="4" y="249"/>
                    </a:lnTo>
                    <a:lnTo>
                      <a:pt x="6" y="256"/>
                    </a:lnTo>
                    <a:lnTo>
                      <a:pt x="4" y="235"/>
                    </a:lnTo>
                    <a:lnTo>
                      <a:pt x="4" y="216"/>
                    </a:lnTo>
                    <a:lnTo>
                      <a:pt x="4" y="196"/>
                    </a:lnTo>
                    <a:lnTo>
                      <a:pt x="6" y="175"/>
                    </a:lnTo>
                    <a:lnTo>
                      <a:pt x="10" y="154"/>
                    </a:lnTo>
                    <a:lnTo>
                      <a:pt x="12" y="133"/>
                    </a:lnTo>
                    <a:lnTo>
                      <a:pt x="17" y="112"/>
                    </a:lnTo>
                    <a:lnTo>
                      <a:pt x="23" y="93"/>
                    </a:lnTo>
                    <a:lnTo>
                      <a:pt x="29" y="74"/>
                    </a:lnTo>
                    <a:lnTo>
                      <a:pt x="36" y="55"/>
                    </a:lnTo>
                    <a:lnTo>
                      <a:pt x="34" y="53"/>
                    </a:lnTo>
                    <a:lnTo>
                      <a:pt x="33" y="51"/>
                    </a:lnTo>
                    <a:close/>
                  </a:path>
                </a:pathLst>
              </a:custGeom>
              <a:solidFill>
                <a:srgbClr val="ACADD0"/>
              </a:solidFill>
              <a:ln w="9525">
                <a:noFill/>
                <a:round/>
                <a:headEnd/>
                <a:tailEnd/>
              </a:ln>
            </p:spPr>
            <p:txBody>
              <a:bodyPr/>
              <a:lstStyle/>
              <a:p>
                <a:endParaRPr lang="en-US"/>
              </a:p>
            </p:txBody>
          </p:sp>
          <p:sp>
            <p:nvSpPr>
              <p:cNvPr id="179770" name="Freeform 570"/>
              <p:cNvSpPr>
                <a:spLocks noEditPoints="1"/>
              </p:cNvSpPr>
              <p:nvPr/>
            </p:nvSpPr>
            <p:spPr bwMode="auto">
              <a:xfrm>
                <a:off x="1409" y="2058"/>
                <a:ext cx="860" cy="262"/>
              </a:xfrm>
              <a:custGeom>
                <a:avLst/>
                <a:gdLst/>
                <a:ahLst/>
                <a:cxnLst>
                  <a:cxn ang="0">
                    <a:pos x="860" y="214"/>
                  </a:cxn>
                  <a:cxn ang="0">
                    <a:pos x="860" y="207"/>
                  </a:cxn>
                  <a:cxn ang="0">
                    <a:pos x="860" y="197"/>
                  </a:cxn>
                  <a:cxn ang="0">
                    <a:pos x="856" y="199"/>
                  </a:cxn>
                  <a:cxn ang="0">
                    <a:pos x="854" y="199"/>
                  </a:cxn>
                  <a:cxn ang="0">
                    <a:pos x="854" y="207"/>
                  </a:cxn>
                  <a:cxn ang="0">
                    <a:pos x="854" y="214"/>
                  </a:cxn>
                  <a:cxn ang="0">
                    <a:pos x="854" y="224"/>
                  </a:cxn>
                  <a:cxn ang="0">
                    <a:pos x="854" y="235"/>
                  </a:cxn>
                  <a:cxn ang="0">
                    <a:pos x="856" y="231"/>
                  </a:cxn>
                  <a:cxn ang="0">
                    <a:pos x="860" y="230"/>
                  </a:cxn>
                  <a:cxn ang="0">
                    <a:pos x="860" y="222"/>
                  </a:cxn>
                  <a:cxn ang="0">
                    <a:pos x="860" y="214"/>
                  </a:cxn>
                  <a:cxn ang="0">
                    <a:pos x="852" y="140"/>
                  </a:cxn>
                  <a:cxn ang="0">
                    <a:pos x="844" y="102"/>
                  </a:cxn>
                  <a:cxn ang="0">
                    <a:pos x="833" y="68"/>
                  </a:cxn>
                  <a:cxn ang="0">
                    <a:pos x="820" y="32"/>
                  </a:cxn>
                  <a:cxn ang="0">
                    <a:pos x="803" y="0"/>
                  </a:cxn>
                  <a:cxn ang="0">
                    <a:pos x="801" y="4"/>
                  </a:cxn>
                  <a:cxn ang="0">
                    <a:pos x="801" y="6"/>
                  </a:cxn>
                  <a:cxn ang="0">
                    <a:pos x="818" y="40"/>
                  </a:cxn>
                  <a:cxn ang="0">
                    <a:pos x="831" y="74"/>
                  </a:cxn>
                  <a:cxn ang="0">
                    <a:pos x="842" y="110"/>
                  </a:cxn>
                  <a:cxn ang="0">
                    <a:pos x="850" y="148"/>
                  </a:cxn>
                  <a:cxn ang="0">
                    <a:pos x="852" y="144"/>
                  </a:cxn>
                  <a:cxn ang="0">
                    <a:pos x="852" y="140"/>
                  </a:cxn>
                  <a:cxn ang="0">
                    <a:pos x="32" y="51"/>
                  </a:cxn>
                  <a:cxn ang="0">
                    <a:pos x="25" y="70"/>
                  </a:cxn>
                  <a:cxn ang="0">
                    <a:pos x="19" y="89"/>
                  </a:cxn>
                  <a:cxn ang="0">
                    <a:pos x="13" y="110"/>
                  </a:cxn>
                  <a:cxn ang="0">
                    <a:pos x="8" y="129"/>
                  </a:cxn>
                  <a:cxn ang="0">
                    <a:pos x="4" y="150"/>
                  </a:cxn>
                  <a:cxn ang="0">
                    <a:pos x="2" y="171"/>
                  </a:cxn>
                  <a:cxn ang="0">
                    <a:pos x="0" y="192"/>
                  </a:cxn>
                  <a:cxn ang="0">
                    <a:pos x="0" y="214"/>
                  </a:cxn>
                  <a:cxn ang="0">
                    <a:pos x="0" y="231"/>
                  </a:cxn>
                  <a:cxn ang="0">
                    <a:pos x="2" y="247"/>
                  </a:cxn>
                  <a:cxn ang="0">
                    <a:pos x="4" y="254"/>
                  </a:cxn>
                  <a:cxn ang="0">
                    <a:pos x="8" y="262"/>
                  </a:cxn>
                  <a:cxn ang="0">
                    <a:pos x="6" y="237"/>
                  </a:cxn>
                  <a:cxn ang="0">
                    <a:pos x="4" y="214"/>
                  </a:cxn>
                  <a:cxn ang="0">
                    <a:pos x="6" y="194"/>
                  </a:cxn>
                  <a:cxn ang="0">
                    <a:pos x="6" y="173"/>
                  </a:cxn>
                  <a:cxn ang="0">
                    <a:pos x="10" y="152"/>
                  </a:cxn>
                  <a:cxn ang="0">
                    <a:pos x="13" y="131"/>
                  </a:cxn>
                  <a:cxn ang="0">
                    <a:pos x="17" y="112"/>
                  </a:cxn>
                  <a:cxn ang="0">
                    <a:pos x="23" y="91"/>
                  </a:cxn>
                  <a:cxn ang="0">
                    <a:pos x="29" y="72"/>
                  </a:cxn>
                  <a:cxn ang="0">
                    <a:pos x="36" y="55"/>
                  </a:cxn>
                  <a:cxn ang="0">
                    <a:pos x="34" y="53"/>
                  </a:cxn>
                  <a:cxn ang="0">
                    <a:pos x="32" y="51"/>
                  </a:cxn>
                </a:cxnLst>
                <a:rect l="0" t="0" r="r" b="b"/>
                <a:pathLst>
                  <a:path w="860" h="262">
                    <a:moveTo>
                      <a:pt x="860" y="214"/>
                    </a:moveTo>
                    <a:lnTo>
                      <a:pt x="860" y="207"/>
                    </a:lnTo>
                    <a:lnTo>
                      <a:pt x="860" y="197"/>
                    </a:lnTo>
                    <a:lnTo>
                      <a:pt x="856" y="199"/>
                    </a:lnTo>
                    <a:lnTo>
                      <a:pt x="854" y="199"/>
                    </a:lnTo>
                    <a:lnTo>
                      <a:pt x="854" y="207"/>
                    </a:lnTo>
                    <a:lnTo>
                      <a:pt x="854" y="214"/>
                    </a:lnTo>
                    <a:lnTo>
                      <a:pt x="854" y="224"/>
                    </a:lnTo>
                    <a:lnTo>
                      <a:pt x="854" y="235"/>
                    </a:lnTo>
                    <a:lnTo>
                      <a:pt x="856" y="231"/>
                    </a:lnTo>
                    <a:lnTo>
                      <a:pt x="860" y="230"/>
                    </a:lnTo>
                    <a:lnTo>
                      <a:pt x="860" y="222"/>
                    </a:lnTo>
                    <a:lnTo>
                      <a:pt x="860" y="214"/>
                    </a:lnTo>
                    <a:close/>
                    <a:moveTo>
                      <a:pt x="852" y="140"/>
                    </a:moveTo>
                    <a:lnTo>
                      <a:pt x="844" y="102"/>
                    </a:lnTo>
                    <a:lnTo>
                      <a:pt x="833" y="68"/>
                    </a:lnTo>
                    <a:lnTo>
                      <a:pt x="820" y="32"/>
                    </a:lnTo>
                    <a:lnTo>
                      <a:pt x="803" y="0"/>
                    </a:lnTo>
                    <a:lnTo>
                      <a:pt x="801" y="4"/>
                    </a:lnTo>
                    <a:lnTo>
                      <a:pt x="801" y="6"/>
                    </a:lnTo>
                    <a:lnTo>
                      <a:pt x="818" y="40"/>
                    </a:lnTo>
                    <a:lnTo>
                      <a:pt x="831" y="74"/>
                    </a:lnTo>
                    <a:lnTo>
                      <a:pt x="842" y="110"/>
                    </a:lnTo>
                    <a:lnTo>
                      <a:pt x="850" y="148"/>
                    </a:lnTo>
                    <a:lnTo>
                      <a:pt x="852" y="144"/>
                    </a:lnTo>
                    <a:lnTo>
                      <a:pt x="852" y="140"/>
                    </a:lnTo>
                    <a:close/>
                    <a:moveTo>
                      <a:pt x="32" y="51"/>
                    </a:moveTo>
                    <a:lnTo>
                      <a:pt x="25" y="70"/>
                    </a:lnTo>
                    <a:lnTo>
                      <a:pt x="19" y="89"/>
                    </a:lnTo>
                    <a:lnTo>
                      <a:pt x="13" y="110"/>
                    </a:lnTo>
                    <a:lnTo>
                      <a:pt x="8" y="129"/>
                    </a:lnTo>
                    <a:lnTo>
                      <a:pt x="4" y="150"/>
                    </a:lnTo>
                    <a:lnTo>
                      <a:pt x="2" y="171"/>
                    </a:lnTo>
                    <a:lnTo>
                      <a:pt x="0" y="192"/>
                    </a:lnTo>
                    <a:lnTo>
                      <a:pt x="0" y="214"/>
                    </a:lnTo>
                    <a:lnTo>
                      <a:pt x="0" y="231"/>
                    </a:lnTo>
                    <a:lnTo>
                      <a:pt x="2" y="247"/>
                    </a:lnTo>
                    <a:lnTo>
                      <a:pt x="4" y="254"/>
                    </a:lnTo>
                    <a:lnTo>
                      <a:pt x="8" y="262"/>
                    </a:lnTo>
                    <a:lnTo>
                      <a:pt x="6" y="237"/>
                    </a:lnTo>
                    <a:lnTo>
                      <a:pt x="4" y="214"/>
                    </a:lnTo>
                    <a:lnTo>
                      <a:pt x="6" y="194"/>
                    </a:lnTo>
                    <a:lnTo>
                      <a:pt x="6" y="173"/>
                    </a:lnTo>
                    <a:lnTo>
                      <a:pt x="10" y="152"/>
                    </a:lnTo>
                    <a:lnTo>
                      <a:pt x="13" y="131"/>
                    </a:lnTo>
                    <a:lnTo>
                      <a:pt x="17" y="112"/>
                    </a:lnTo>
                    <a:lnTo>
                      <a:pt x="23" y="91"/>
                    </a:lnTo>
                    <a:lnTo>
                      <a:pt x="29" y="72"/>
                    </a:lnTo>
                    <a:lnTo>
                      <a:pt x="36" y="55"/>
                    </a:lnTo>
                    <a:lnTo>
                      <a:pt x="34" y="53"/>
                    </a:lnTo>
                    <a:lnTo>
                      <a:pt x="32" y="51"/>
                    </a:lnTo>
                    <a:close/>
                  </a:path>
                </a:pathLst>
              </a:custGeom>
              <a:solidFill>
                <a:srgbClr val="ADADD0"/>
              </a:solidFill>
              <a:ln w="9525">
                <a:noFill/>
                <a:round/>
                <a:headEnd/>
                <a:tailEnd/>
              </a:ln>
            </p:spPr>
            <p:txBody>
              <a:bodyPr/>
              <a:lstStyle/>
              <a:p>
                <a:endParaRPr lang="en-US"/>
              </a:p>
            </p:txBody>
          </p:sp>
          <p:sp>
            <p:nvSpPr>
              <p:cNvPr id="179771" name="Freeform 571"/>
              <p:cNvSpPr>
                <a:spLocks noEditPoints="1"/>
              </p:cNvSpPr>
              <p:nvPr/>
            </p:nvSpPr>
            <p:spPr bwMode="auto">
              <a:xfrm>
                <a:off x="1411" y="2062"/>
                <a:ext cx="856" cy="263"/>
              </a:xfrm>
              <a:custGeom>
                <a:avLst/>
                <a:gdLst/>
                <a:ahLst/>
                <a:cxnLst>
                  <a:cxn ang="0">
                    <a:pos x="856" y="210"/>
                  </a:cxn>
                  <a:cxn ang="0">
                    <a:pos x="856" y="203"/>
                  </a:cxn>
                  <a:cxn ang="0">
                    <a:pos x="854" y="195"/>
                  </a:cxn>
                  <a:cxn ang="0">
                    <a:pos x="852" y="195"/>
                  </a:cxn>
                  <a:cxn ang="0">
                    <a:pos x="850" y="195"/>
                  </a:cxn>
                  <a:cxn ang="0">
                    <a:pos x="850" y="203"/>
                  </a:cxn>
                  <a:cxn ang="0">
                    <a:pos x="850" y="210"/>
                  </a:cxn>
                  <a:cxn ang="0">
                    <a:pos x="850" y="222"/>
                  </a:cxn>
                  <a:cxn ang="0">
                    <a:pos x="850" y="233"/>
                  </a:cxn>
                  <a:cxn ang="0">
                    <a:pos x="852" y="231"/>
                  </a:cxn>
                  <a:cxn ang="0">
                    <a:pos x="854" y="227"/>
                  </a:cxn>
                  <a:cxn ang="0">
                    <a:pos x="854" y="220"/>
                  </a:cxn>
                  <a:cxn ang="0">
                    <a:pos x="856" y="210"/>
                  </a:cxn>
                  <a:cxn ang="0">
                    <a:pos x="850" y="140"/>
                  </a:cxn>
                  <a:cxn ang="0">
                    <a:pos x="840" y="102"/>
                  </a:cxn>
                  <a:cxn ang="0">
                    <a:pos x="831" y="66"/>
                  </a:cxn>
                  <a:cxn ang="0">
                    <a:pos x="816" y="32"/>
                  </a:cxn>
                  <a:cxn ang="0">
                    <a:pos x="799" y="0"/>
                  </a:cxn>
                  <a:cxn ang="0">
                    <a:pos x="799" y="2"/>
                  </a:cxn>
                  <a:cxn ang="0">
                    <a:pos x="797" y="4"/>
                  </a:cxn>
                  <a:cxn ang="0">
                    <a:pos x="814" y="38"/>
                  </a:cxn>
                  <a:cxn ang="0">
                    <a:pos x="827" y="74"/>
                  </a:cxn>
                  <a:cxn ang="0">
                    <a:pos x="839" y="110"/>
                  </a:cxn>
                  <a:cxn ang="0">
                    <a:pos x="846" y="148"/>
                  </a:cxn>
                  <a:cxn ang="0">
                    <a:pos x="848" y="144"/>
                  </a:cxn>
                  <a:cxn ang="0">
                    <a:pos x="850" y="140"/>
                  </a:cxn>
                  <a:cxn ang="0">
                    <a:pos x="32" y="49"/>
                  </a:cxn>
                  <a:cxn ang="0">
                    <a:pos x="25" y="68"/>
                  </a:cxn>
                  <a:cxn ang="0">
                    <a:pos x="19" y="87"/>
                  </a:cxn>
                  <a:cxn ang="0">
                    <a:pos x="13" y="106"/>
                  </a:cxn>
                  <a:cxn ang="0">
                    <a:pos x="8" y="127"/>
                  </a:cxn>
                  <a:cxn ang="0">
                    <a:pos x="6" y="148"/>
                  </a:cxn>
                  <a:cxn ang="0">
                    <a:pos x="2" y="169"/>
                  </a:cxn>
                  <a:cxn ang="0">
                    <a:pos x="0" y="190"/>
                  </a:cxn>
                  <a:cxn ang="0">
                    <a:pos x="0" y="210"/>
                  </a:cxn>
                  <a:cxn ang="0">
                    <a:pos x="0" y="229"/>
                  </a:cxn>
                  <a:cxn ang="0">
                    <a:pos x="2" y="250"/>
                  </a:cxn>
                  <a:cxn ang="0">
                    <a:pos x="6" y="258"/>
                  </a:cxn>
                  <a:cxn ang="0">
                    <a:pos x="8" y="263"/>
                  </a:cxn>
                  <a:cxn ang="0">
                    <a:pos x="6" y="237"/>
                  </a:cxn>
                  <a:cxn ang="0">
                    <a:pos x="6" y="210"/>
                  </a:cxn>
                  <a:cxn ang="0">
                    <a:pos x="6" y="190"/>
                  </a:cxn>
                  <a:cxn ang="0">
                    <a:pos x="8" y="169"/>
                  </a:cxn>
                  <a:cxn ang="0">
                    <a:pos x="10" y="148"/>
                  </a:cxn>
                  <a:cxn ang="0">
                    <a:pos x="13" y="129"/>
                  </a:cxn>
                  <a:cxn ang="0">
                    <a:pos x="23" y="89"/>
                  </a:cxn>
                  <a:cxn ang="0">
                    <a:pos x="36" y="51"/>
                  </a:cxn>
                  <a:cxn ang="0">
                    <a:pos x="34" y="51"/>
                  </a:cxn>
                  <a:cxn ang="0">
                    <a:pos x="32" y="49"/>
                  </a:cxn>
                </a:cxnLst>
                <a:rect l="0" t="0" r="r" b="b"/>
                <a:pathLst>
                  <a:path w="856" h="263">
                    <a:moveTo>
                      <a:pt x="856" y="210"/>
                    </a:moveTo>
                    <a:lnTo>
                      <a:pt x="856" y="203"/>
                    </a:lnTo>
                    <a:lnTo>
                      <a:pt x="854" y="195"/>
                    </a:lnTo>
                    <a:lnTo>
                      <a:pt x="852" y="195"/>
                    </a:lnTo>
                    <a:lnTo>
                      <a:pt x="850" y="195"/>
                    </a:lnTo>
                    <a:lnTo>
                      <a:pt x="850" y="203"/>
                    </a:lnTo>
                    <a:lnTo>
                      <a:pt x="850" y="210"/>
                    </a:lnTo>
                    <a:lnTo>
                      <a:pt x="850" y="222"/>
                    </a:lnTo>
                    <a:lnTo>
                      <a:pt x="850" y="233"/>
                    </a:lnTo>
                    <a:lnTo>
                      <a:pt x="852" y="231"/>
                    </a:lnTo>
                    <a:lnTo>
                      <a:pt x="854" y="227"/>
                    </a:lnTo>
                    <a:lnTo>
                      <a:pt x="854" y="220"/>
                    </a:lnTo>
                    <a:lnTo>
                      <a:pt x="856" y="210"/>
                    </a:lnTo>
                    <a:close/>
                    <a:moveTo>
                      <a:pt x="850" y="140"/>
                    </a:moveTo>
                    <a:lnTo>
                      <a:pt x="840" y="102"/>
                    </a:lnTo>
                    <a:lnTo>
                      <a:pt x="831" y="66"/>
                    </a:lnTo>
                    <a:lnTo>
                      <a:pt x="816" y="32"/>
                    </a:lnTo>
                    <a:lnTo>
                      <a:pt x="799" y="0"/>
                    </a:lnTo>
                    <a:lnTo>
                      <a:pt x="799" y="2"/>
                    </a:lnTo>
                    <a:lnTo>
                      <a:pt x="797" y="4"/>
                    </a:lnTo>
                    <a:lnTo>
                      <a:pt x="814" y="38"/>
                    </a:lnTo>
                    <a:lnTo>
                      <a:pt x="827" y="74"/>
                    </a:lnTo>
                    <a:lnTo>
                      <a:pt x="839" y="110"/>
                    </a:lnTo>
                    <a:lnTo>
                      <a:pt x="846" y="148"/>
                    </a:lnTo>
                    <a:lnTo>
                      <a:pt x="848" y="144"/>
                    </a:lnTo>
                    <a:lnTo>
                      <a:pt x="850" y="140"/>
                    </a:lnTo>
                    <a:close/>
                    <a:moveTo>
                      <a:pt x="32" y="49"/>
                    </a:moveTo>
                    <a:lnTo>
                      <a:pt x="25" y="68"/>
                    </a:lnTo>
                    <a:lnTo>
                      <a:pt x="19" y="87"/>
                    </a:lnTo>
                    <a:lnTo>
                      <a:pt x="13" y="106"/>
                    </a:lnTo>
                    <a:lnTo>
                      <a:pt x="8" y="127"/>
                    </a:lnTo>
                    <a:lnTo>
                      <a:pt x="6" y="148"/>
                    </a:lnTo>
                    <a:lnTo>
                      <a:pt x="2" y="169"/>
                    </a:lnTo>
                    <a:lnTo>
                      <a:pt x="0" y="190"/>
                    </a:lnTo>
                    <a:lnTo>
                      <a:pt x="0" y="210"/>
                    </a:lnTo>
                    <a:lnTo>
                      <a:pt x="0" y="229"/>
                    </a:lnTo>
                    <a:lnTo>
                      <a:pt x="2" y="250"/>
                    </a:lnTo>
                    <a:lnTo>
                      <a:pt x="6" y="258"/>
                    </a:lnTo>
                    <a:lnTo>
                      <a:pt x="8" y="263"/>
                    </a:lnTo>
                    <a:lnTo>
                      <a:pt x="6" y="237"/>
                    </a:lnTo>
                    <a:lnTo>
                      <a:pt x="6" y="210"/>
                    </a:lnTo>
                    <a:lnTo>
                      <a:pt x="6" y="190"/>
                    </a:lnTo>
                    <a:lnTo>
                      <a:pt x="8" y="169"/>
                    </a:lnTo>
                    <a:lnTo>
                      <a:pt x="10" y="148"/>
                    </a:lnTo>
                    <a:lnTo>
                      <a:pt x="13" y="129"/>
                    </a:lnTo>
                    <a:lnTo>
                      <a:pt x="23" y="89"/>
                    </a:lnTo>
                    <a:lnTo>
                      <a:pt x="36" y="51"/>
                    </a:lnTo>
                    <a:lnTo>
                      <a:pt x="34" y="51"/>
                    </a:lnTo>
                    <a:lnTo>
                      <a:pt x="32" y="49"/>
                    </a:lnTo>
                    <a:close/>
                  </a:path>
                </a:pathLst>
              </a:custGeom>
              <a:solidFill>
                <a:srgbClr val="ADADD0"/>
              </a:solidFill>
              <a:ln w="9525">
                <a:noFill/>
                <a:round/>
                <a:headEnd/>
                <a:tailEnd/>
              </a:ln>
            </p:spPr>
            <p:txBody>
              <a:bodyPr/>
              <a:lstStyle/>
              <a:p>
                <a:endParaRPr lang="en-US"/>
              </a:p>
            </p:txBody>
          </p:sp>
          <p:sp>
            <p:nvSpPr>
              <p:cNvPr id="179772" name="Freeform 572"/>
              <p:cNvSpPr>
                <a:spLocks noEditPoints="1"/>
              </p:cNvSpPr>
              <p:nvPr/>
            </p:nvSpPr>
            <p:spPr bwMode="auto">
              <a:xfrm>
                <a:off x="1413" y="2064"/>
                <a:ext cx="850" cy="269"/>
              </a:xfrm>
              <a:custGeom>
                <a:avLst/>
                <a:gdLst/>
                <a:ahLst/>
                <a:cxnLst>
                  <a:cxn ang="0">
                    <a:pos x="850" y="208"/>
                  </a:cxn>
                  <a:cxn ang="0">
                    <a:pos x="850" y="201"/>
                  </a:cxn>
                  <a:cxn ang="0">
                    <a:pos x="850" y="193"/>
                  </a:cxn>
                  <a:cxn ang="0">
                    <a:pos x="848" y="193"/>
                  </a:cxn>
                  <a:cxn ang="0">
                    <a:pos x="846" y="195"/>
                  </a:cxn>
                  <a:cxn ang="0">
                    <a:pos x="846" y="201"/>
                  </a:cxn>
                  <a:cxn ang="0">
                    <a:pos x="846" y="208"/>
                  </a:cxn>
                  <a:cxn ang="0">
                    <a:pos x="846" y="220"/>
                  </a:cxn>
                  <a:cxn ang="0">
                    <a:pos x="846" y="233"/>
                  </a:cxn>
                  <a:cxn ang="0">
                    <a:pos x="848" y="231"/>
                  </a:cxn>
                  <a:cxn ang="0">
                    <a:pos x="850" y="229"/>
                  </a:cxn>
                  <a:cxn ang="0">
                    <a:pos x="850" y="218"/>
                  </a:cxn>
                  <a:cxn ang="0">
                    <a:pos x="850" y="208"/>
                  </a:cxn>
                  <a:cxn ang="0">
                    <a:pos x="846" y="142"/>
                  </a:cxn>
                  <a:cxn ang="0">
                    <a:pos x="838" y="104"/>
                  </a:cxn>
                  <a:cxn ang="0">
                    <a:pos x="827" y="68"/>
                  </a:cxn>
                  <a:cxn ang="0">
                    <a:pos x="814" y="34"/>
                  </a:cxn>
                  <a:cxn ang="0">
                    <a:pos x="797" y="0"/>
                  </a:cxn>
                  <a:cxn ang="0">
                    <a:pos x="795" y="2"/>
                  </a:cxn>
                  <a:cxn ang="0">
                    <a:pos x="793" y="5"/>
                  </a:cxn>
                  <a:cxn ang="0">
                    <a:pos x="810" y="40"/>
                  </a:cxn>
                  <a:cxn ang="0">
                    <a:pos x="825" y="76"/>
                  </a:cxn>
                  <a:cxn ang="0">
                    <a:pos x="835" y="112"/>
                  </a:cxn>
                  <a:cxn ang="0">
                    <a:pos x="842" y="151"/>
                  </a:cxn>
                  <a:cxn ang="0">
                    <a:pos x="844" y="146"/>
                  </a:cxn>
                  <a:cxn ang="0">
                    <a:pos x="846" y="142"/>
                  </a:cxn>
                  <a:cxn ang="0">
                    <a:pos x="32" y="49"/>
                  </a:cxn>
                  <a:cxn ang="0">
                    <a:pos x="25" y="66"/>
                  </a:cxn>
                  <a:cxn ang="0">
                    <a:pos x="19" y="85"/>
                  </a:cxn>
                  <a:cxn ang="0">
                    <a:pos x="13" y="106"/>
                  </a:cxn>
                  <a:cxn ang="0">
                    <a:pos x="9" y="125"/>
                  </a:cxn>
                  <a:cxn ang="0">
                    <a:pos x="6" y="146"/>
                  </a:cxn>
                  <a:cxn ang="0">
                    <a:pos x="2" y="167"/>
                  </a:cxn>
                  <a:cxn ang="0">
                    <a:pos x="2" y="188"/>
                  </a:cxn>
                  <a:cxn ang="0">
                    <a:pos x="0" y="208"/>
                  </a:cxn>
                  <a:cxn ang="0">
                    <a:pos x="2" y="231"/>
                  </a:cxn>
                  <a:cxn ang="0">
                    <a:pos x="4" y="256"/>
                  </a:cxn>
                  <a:cxn ang="0">
                    <a:pos x="6" y="261"/>
                  </a:cxn>
                  <a:cxn ang="0">
                    <a:pos x="9" y="269"/>
                  </a:cxn>
                  <a:cxn ang="0">
                    <a:pos x="8" y="254"/>
                  </a:cxn>
                  <a:cxn ang="0">
                    <a:pos x="6" y="239"/>
                  </a:cxn>
                  <a:cxn ang="0">
                    <a:pos x="6" y="224"/>
                  </a:cxn>
                  <a:cxn ang="0">
                    <a:pos x="6" y="208"/>
                  </a:cxn>
                  <a:cxn ang="0">
                    <a:pos x="6" y="188"/>
                  </a:cxn>
                  <a:cxn ang="0">
                    <a:pos x="8" y="167"/>
                  </a:cxn>
                  <a:cxn ang="0">
                    <a:pos x="9" y="148"/>
                  </a:cxn>
                  <a:cxn ang="0">
                    <a:pos x="13" y="127"/>
                  </a:cxn>
                  <a:cxn ang="0">
                    <a:pos x="23" y="89"/>
                  </a:cxn>
                  <a:cxn ang="0">
                    <a:pos x="36" y="51"/>
                  </a:cxn>
                  <a:cxn ang="0">
                    <a:pos x="34" y="49"/>
                  </a:cxn>
                  <a:cxn ang="0">
                    <a:pos x="32" y="49"/>
                  </a:cxn>
                </a:cxnLst>
                <a:rect l="0" t="0" r="r" b="b"/>
                <a:pathLst>
                  <a:path w="850" h="269">
                    <a:moveTo>
                      <a:pt x="850" y="208"/>
                    </a:moveTo>
                    <a:lnTo>
                      <a:pt x="850" y="201"/>
                    </a:lnTo>
                    <a:lnTo>
                      <a:pt x="850" y="193"/>
                    </a:lnTo>
                    <a:lnTo>
                      <a:pt x="848" y="193"/>
                    </a:lnTo>
                    <a:lnTo>
                      <a:pt x="846" y="195"/>
                    </a:lnTo>
                    <a:lnTo>
                      <a:pt x="846" y="201"/>
                    </a:lnTo>
                    <a:lnTo>
                      <a:pt x="846" y="208"/>
                    </a:lnTo>
                    <a:lnTo>
                      <a:pt x="846" y="220"/>
                    </a:lnTo>
                    <a:lnTo>
                      <a:pt x="846" y="233"/>
                    </a:lnTo>
                    <a:lnTo>
                      <a:pt x="848" y="231"/>
                    </a:lnTo>
                    <a:lnTo>
                      <a:pt x="850" y="229"/>
                    </a:lnTo>
                    <a:lnTo>
                      <a:pt x="850" y="218"/>
                    </a:lnTo>
                    <a:lnTo>
                      <a:pt x="850" y="208"/>
                    </a:lnTo>
                    <a:close/>
                    <a:moveTo>
                      <a:pt x="846" y="142"/>
                    </a:moveTo>
                    <a:lnTo>
                      <a:pt x="838" y="104"/>
                    </a:lnTo>
                    <a:lnTo>
                      <a:pt x="827" y="68"/>
                    </a:lnTo>
                    <a:lnTo>
                      <a:pt x="814" y="34"/>
                    </a:lnTo>
                    <a:lnTo>
                      <a:pt x="797" y="0"/>
                    </a:lnTo>
                    <a:lnTo>
                      <a:pt x="795" y="2"/>
                    </a:lnTo>
                    <a:lnTo>
                      <a:pt x="793" y="5"/>
                    </a:lnTo>
                    <a:lnTo>
                      <a:pt x="810" y="40"/>
                    </a:lnTo>
                    <a:lnTo>
                      <a:pt x="825" y="76"/>
                    </a:lnTo>
                    <a:lnTo>
                      <a:pt x="835" y="112"/>
                    </a:lnTo>
                    <a:lnTo>
                      <a:pt x="842" y="151"/>
                    </a:lnTo>
                    <a:lnTo>
                      <a:pt x="844" y="146"/>
                    </a:lnTo>
                    <a:lnTo>
                      <a:pt x="846" y="142"/>
                    </a:lnTo>
                    <a:close/>
                    <a:moveTo>
                      <a:pt x="32" y="49"/>
                    </a:moveTo>
                    <a:lnTo>
                      <a:pt x="25" y="66"/>
                    </a:lnTo>
                    <a:lnTo>
                      <a:pt x="19" y="85"/>
                    </a:lnTo>
                    <a:lnTo>
                      <a:pt x="13" y="106"/>
                    </a:lnTo>
                    <a:lnTo>
                      <a:pt x="9" y="125"/>
                    </a:lnTo>
                    <a:lnTo>
                      <a:pt x="6" y="146"/>
                    </a:lnTo>
                    <a:lnTo>
                      <a:pt x="2" y="167"/>
                    </a:lnTo>
                    <a:lnTo>
                      <a:pt x="2" y="188"/>
                    </a:lnTo>
                    <a:lnTo>
                      <a:pt x="0" y="208"/>
                    </a:lnTo>
                    <a:lnTo>
                      <a:pt x="2" y="231"/>
                    </a:lnTo>
                    <a:lnTo>
                      <a:pt x="4" y="256"/>
                    </a:lnTo>
                    <a:lnTo>
                      <a:pt x="6" y="261"/>
                    </a:lnTo>
                    <a:lnTo>
                      <a:pt x="9" y="269"/>
                    </a:lnTo>
                    <a:lnTo>
                      <a:pt x="8" y="254"/>
                    </a:lnTo>
                    <a:lnTo>
                      <a:pt x="6" y="239"/>
                    </a:lnTo>
                    <a:lnTo>
                      <a:pt x="6" y="224"/>
                    </a:lnTo>
                    <a:lnTo>
                      <a:pt x="6" y="208"/>
                    </a:lnTo>
                    <a:lnTo>
                      <a:pt x="6" y="188"/>
                    </a:lnTo>
                    <a:lnTo>
                      <a:pt x="8" y="167"/>
                    </a:lnTo>
                    <a:lnTo>
                      <a:pt x="9" y="148"/>
                    </a:lnTo>
                    <a:lnTo>
                      <a:pt x="13" y="127"/>
                    </a:lnTo>
                    <a:lnTo>
                      <a:pt x="23" y="89"/>
                    </a:lnTo>
                    <a:lnTo>
                      <a:pt x="36" y="51"/>
                    </a:lnTo>
                    <a:lnTo>
                      <a:pt x="34" y="49"/>
                    </a:lnTo>
                    <a:lnTo>
                      <a:pt x="32" y="49"/>
                    </a:lnTo>
                    <a:close/>
                  </a:path>
                </a:pathLst>
              </a:custGeom>
              <a:solidFill>
                <a:srgbClr val="ADAED1"/>
              </a:solidFill>
              <a:ln w="9525">
                <a:noFill/>
                <a:round/>
                <a:headEnd/>
                <a:tailEnd/>
              </a:ln>
            </p:spPr>
            <p:txBody>
              <a:bodyPr/>
              <a:lstStyle/>
              <a:p>
                <a:endParaRPr lang="en-US"/>
              </a:p>
            </p:txBody>
          </p:sp>
          <p:sp>
            <p:nvSpPr>
              <p:cNvPr id="179773" name="Freeform 573"/>
              <p:cNvSpPr>
                <a:spLocks noEditPoints="1"/>
              </p:cNvSpPr>
              <p:nvPr/>
            </p:nvSpPr>
            <p:spPr bwMode="auto">
              <a:xfrm>
                <a:off x="1417" y="2066"/>
                <a:ext cx="844" cy="275"/>
              </a:xfrm>
              <a:custGeom>
                <a:avLst/>
                <a:gdLst/>
                <a:ahLst/>
                <a:cxnLst>
                  <a:cxn ang="0">
                    <a:pos x="844" y="206"/>
                  </a:cxn>
                  <a:cxn ang="0">
                    <a:pos x="844" y="199"/>
                  </a:cxn>
                  <a:cxn ang="0">
                    <a:pos x="844" y="191"/>
                  </a:cxn>
                  <a:cxn ang="0">
                    <a:pos x="842" y="193"/>
                  </a:cxn>
                  <a:cxn ang="0">
                    <a:pos x="840" y="193"/>
                  </a:cxn>
                  <a:cxn ang="0">
                    <a:pos x="840" y="199"/>
                  </a:cxn>
                  <a:cxn ang="0">
                    <a:pos x="840" y="206"/>
                  </a:cxn>
                  <a:cxn ang="0">
                    <a:pos x="840" y="220"/>
                  </a:cxn>
                  <a:cxn ang="0">
                    <a:pos x="838" y="233"/>
                  </a:cxn>
                  <a:cxn ang="0">
                    <a:pos x="842" y="231"/>
                  </a:cxn>
                  <a:cxn ang="0">
                    <a:pos x="844" y="229"/>
                  </a:cxn>
                  <a:cxn ang="0">
                    <a:pos x="844" y="218"/>
                  </a:cxn>
                  <a:cxn ang="0">
                    <a:pos x="844" y="206"/>
                  </a:cxn>
                  <a:cxn ang="0">
                    <a:pos x="840" y="144"/>
                  </a:cxn>
                  <a:cxn ang="0">
                    <a:pos x="833" y="106"/>
                  </a:cxn>
                  <a:cxn ang="0">
                    <a:pos x="821" y="70"/>
                  </a:cxn>
                  <a:cxn ang="0">
                    <a:pos x="808" y="34"/>
                  </a:cxn>
                  <a:cxn ang="0">
                    <a:pos x="791" y="0"/>
                  </a:cxn>
                  <a:cxn ang="0">
                    <a:pos x="789" y="3"/>
                  </a:cxn>
                  <a:cxn ang="0">
                    <a:pos x="789" y="5"/>
                  </a:cxn>
                  <a:cxn ang="0">
                    <a:pos x="806" y="40"/>
                  </a:cxn>
                  <a:cxn ang="0">
                    <a:pos x="819" y="76"/>
                  </a:cxn>
                  <a:cxn ang="0">
                    <a:pos x="829" y="113"/>
                  </a:cxn>
                  <a:cxn ang="0">
                    <a:pos x="836" y="153"/>
                  </a:cxn>
                  <a:cxn ang="0">
                    <a:pos x="838" y="149"/>
                  </a:cxn>
                  <a:cxn ang="0">
                    <a:pos x="840" y="144"/>
                  </a:cxn>
                  <a:cxn ang="0">
                    <a:pos x="30" y="47"/>
                  </a:cxn>
                  <a:cxn ang="0">
                    <a:pos x="17" y="85"/>
                  </a:cxn>
                  <a:cxn ang="0">
                    <a:pos x="7" y="125"/>
                  </a:cxn>
                  <a:cxn ang="0">
                    <a:pos x="4" y="144"/>
                  </a:cxn>
                  <a:cxn ang="0">
                    <a:pos x="2" y="165"/>
                  </a:cxn>
                  <a:cxn ang="0">
                    <a:pos x="0" y="186"/>
                  </a:cxn>
                  <a:cxn ang="0">
                    <a:pos x="0" y="206"/>
                  </a:cxn>
                  <a:cxn ang="0">
                    <a:pos x="0" y="233"/>
                  </a:cxn>
                  <a:cxn ang="0">
                    <a:pos x="2" y="259"/>
                  </a:cxn>
                  <a:cxn ang="0">
                    <a:pos x="5" y="267"/>
                  </a:cxn>
                  <a:cxn ang="0">
                    <a:pos x="9" y="275"/>
                  </a:cxn>
                  <a:cxn ang="0">
                    <a:pos x="7" y="258"/>
                  </a:cxn>
                  <a:cxn ang="0">
                    <a:pos x="5" y="240"/>
                  </a:cxn>
                  <a:cxn ang="0">
                    <a:pos x="4" y="223"/>
                  </a:cxn>
                  <a:cxn ang="0">
                    <a:pos x="4" y="206"/>
                  </a:cxn>
                  <a:cxn ang="0">
                    <a:pos x="4" y="186"/>
                  </a:cxn>
                  <a:cxn ang="0">
                    <a:pos x="5" y="165"/>
                  </a:cxn>
                  <a:cxn ang="0">
                    <a:pos x="7" y="146"/>
                  </a:cxn>
                  <a:cxn ang="0">
                    <a:pos x="11" y="127"/>
                  </a:cxn>
                  <a:cxn ang="0">
                    <a:pos x="21" y="89"/>
                  </a:cxn>
                  <a:cxn ang="0">
                    <a:pos x="34" y="51"/>
                  </a:cxn>
                  <a:cxn ang="0">
                    <a:pos x="32" y="49"/>
                  </a:cxn>
                  <a:cxn ang="0">
                    <a:pos x="30" y="47"/>
                  </a:cxn>
                </a:cxnLst>
                <a:rect l="0" t="0" r="r" b="b"/>
                <a:pathLst>
                  <a:path w="844" h="275">
                    <a:moveTo>
                      <a:pt x="844" y="206"/>
                    </a:moveTo>
                    <a:lnTo>
                      <a:pt x="844" y="199"/>
                    </a:lnTo>
                    <a:lnTo>
                      <a:pt x="844" y="191"/>
                    </a:lnTo>
                    <a:lnTo>
                      <a:pt x="842" y="193"/>
                    </a:lnTo>
                    <a:lnTo>
                      <a:pt x="840" y="193"/>
                    </a:lnTo>
                    <a:lnTo>
                      <a:pt x="840" y="199"/>
                    </a:lnTo>
                    <a:lnTo>
                      <a:pt x="840" y="206"/>
                    </a:lnTo>
                    <a:lnTo>
                      <a:pt x="840" y="220"/>
                    </a:lnTo>
                    <a:lnTo>
                      <a:pt x="838" y="233"/>
                    </a:lnTo>
                    <a:lnTo>
                      <a:pt x="842" y="231"/>
                    </a:lnTo>
                    <a:lnTo>
                      <a:pt x="844" y="229"/>
                    </a:lnTo>
                    <a:lnTo>
                      <a:pt x="844" y="218"/>
                    </a:lnTo>
                    <a:lnTo>
                      <a:pt x="844" y="206"/>
                    </a:lnTo>
                    <a:close/>
                    <a:moveTo>
                      <a:pt x="840" y="144"/>
                    </a:moveTo>
                    <a:lnTo>
                      <a:pt x="833" y="106"/>
                    </a:lnTo>
                    <a:lnTo>
                      <a:pt x="821" y="70"/>
                    </a:lnTo>
                    <a:lnTo>
                      <a:pt x="808" y="34"/>
                    </a:lnTo>
                    <a:lnTo>
                      <a:pt x="791" y="0"/>
                    </a:lnTo>
                    <a:lnTo>
                      <a:pt x="789" y="3"/>
                    </a:lnTo>
                    <a:lnTo>
                      <a:pt x="789" y="5"/>
                    </a:lnTo>
                    <a:lnTo>
                      <a:pt x="806" y="40"/>
                    </a:lnTo>
                    <a:lnTo>
                      <a:pt x="819" y="76"/>
                    </a:lnTo>
                    <a:lnTo>
                      <a:pt x="829" y="113"/>
                    </a:lnTo>
                    <a:lnTo>
                      <a:pt x="836" y="153"/>
                    </a:lnTo>
                    <a:lnTo>
                      <a:pt x="838" y="149"/>
                    </a:lnTo>
                    <a:lnTo>
                      <a:pt x="840" y="144"/>
                    </a:lnTo>
                    <a:close/>
                    <a:moveTo>
                      <a:pt x="30" y="47"/>
                    </a:moveTo>
                    <a:lnTo>
                      <a:pt x="17" y="85"/>
                    </a:lnTo>
                    <a:lnTo>
                      <a:pt x="7" y="125"/>
                    </a:lnTo>
                    <a:lnTo>
                      <a:pt x="4" y="144"/>
                    </a:lnTo>
                    <a:lnTo>
                      <a:pt x="2" y="165"/>
                    </a:lnTo>
                    <a:lnTo>
                      <a:pt x="0" y="186"/>
                    </a:lnTo>
                    <a:lnTo>
                      <a:pt x="0" y="206"/>
                    </a:lnTo>
                    <a:lnTo>
                      <a:pt x="0" y="233"/>
                    </a:lnTo>
                    <a:lnTo>
                      <a:pt x="2" y="259"/>
                    </a:lnTo>
                    <a:lnTo>
                      <a:pt x="5" y="267"/>
                    </a:lnTo>
                    <a:lnTo>
                      <a:pt x="9" y="275"/>
                    </a:lnTo>
                    <a:lnTo>
                      <a:pt x="7" y="258"/>
                    </a:lnTo>
                    <a:lnTo>
                      <a:pt x="5" y="240"/>
                    </a:lnTo>
                    <a:lnTo>
                      <a:pt x="4" y="223"/>
                    </a:lnTo>
                    <a:lnTo>
                      <a:pt x="4" y="206"/>
                    </a:lnTo>
                    <a:lnTo>
                      <a:pt x="4" y="186"/>
                    </a:lnTo>
                    <a:lnTo>
                      <a:pt x="5" y="165"/>
                    </a:lnTo>
                    <a:lnTo>
                      <a:pt x="7" y="146"/>
                    </a:lnTo>
                    <a:lnTo>
                      <a:pt x="11" y="127"/>
                    </a:lnTo>
                    <a:lnTo>
                      <a:pt x="21" y="89"/>
                    </a:lnTo>
                    <a:lnTo>
                      <a:pt x="34" y="51"/>
                    </a:lnTo>
                    <a:lnTo>
                      <a:pt x="32" y="49"/>
                    </a:lnTo>
                    <a:lnTo>
                      <a:pt x="30" y="47"/>
                    </a:lnTo>
                    <a:close/>
                  </a:path>
                </a:pathLst>
              </a:custGeom>
              <a:solidFill>
                <a:srgbClr val="AEAED1"/>
              </a:solidFill>
              <a:ln w="9525">
                <a:noFill/>
                <a:round/>
                <a:headEnd/>
                <a:tailEnd/>
              </a:ln>
            </p:spPr>
            <p:txBody>
              <a:bodyPr/>
              <a:lstStyle/>
              <a:p>
                <a:endParaRPr lang="en-US"/>
              </a:p>
            </p:txBody>
          </p:sp>
          <p:sp>
            <p:nvSpPr>
              <p:cNvPr id="179774" name="Freeform 574"/>
              <p:cNvSpPr>
                <a:spLocks noEditPoints="1"/>
              </p:cNvSpPr>
              <p:nvPr/>
            </p:nvSpPr>
            <p:spPr bwMode="auto">
              <a:xfrm>
                <a:off x="1419" y="2069"/>
                <a:ext cx="840" cy="279"/>
              </a:xfrm>
              <a:custGeom>
                <a:avLst/>
                <a:gdLst/>
                <a:ahLst/>
                <a:cxnLst>
                  <a:cxn ang="0">
                    <a:pos x="840" y="203"/>
                  </a:cxn>
                  <a:cxn ang="0">
                    <a:pos x="840" y="196"/>
                  </a:cxn>
                  <a:cxn ang="0">
                    <a:pos x="840" y="190"/>
                  </a:cxn>
                  <a:cxn ang="0">
                    <a:pos x="838" y="190"/>
                  </a:cxn>
                  <a:cxn ang="0">
                    <a:pos x="834" y="190"/>
                  </a:cxn>
                  <a:cxn ang="0">
                    <a:pos x="834" y="198"/>
                  </a:cxn>
                  <a:cxn ang="0">
                    <a:pos x="834" y="203"/>
                  </a:cxn>
                  <a:cxn ang="0">
                    <a:pos x="834" y="219"/>
                  </a:cxn>
                  <a:cxn ang="0">
                    <a:pos x="834" y="234"/>
                  </a:cxn>
                  <a:cxn ang="0">
                    <a:pos x="836" y="230"/>
                  </a:cxn>
                  <a:cxn ang="0">
                    <a:pos x="840" y="228"/>
                  </a:cxn>
                  <a:cxn ang="0">
                    <a:pos x="840" y="215"/>
                  </a:cxn>
                  <a:cxn ang="0">
                    <a:pos x="840" y="203"/>
                  </a:cxn>
                  <a:cxn ang="0">
                    <a:pos x="836" y="146"/>
                  </a:cxn>
                  <a:cxn ang="0">
                    <a:pos x="829" y="107"/>
                  </a:cxn>
                  <a:cxn ang="0">
                    <a:pos x="819" y="71"/>
                  </a:cxn>
                  <a:cxn ang="0">
                    <a:pos x="804" y="35"/>
                  </a:cxn>
                  <a:cxn ang="0">
                    <a:pos x="787" y="0"/>
                  </a:cxn>
                  <a:cxn ang="0">
                    <a:pos x="787" y="2"/>
                  </a:cxn>
                  <a:cxn ang="0">
                    <a:pos x="785" y="4"/>
                  </a:cxn>
                  <a:cxn ang="0">
                    <a:pos x="802" y="40"/>
                  </a:cxn>
                  <a:cxn ang="0">
                    <a:pos x="815" y="76"/>
                  </a:cxn>
                  <a:cxn ang="0">
                    <a:pos x="821" y="95"/>
                  </a:cxn>
                  <a:cxn ang="0">
                    <a:pos x="825" y="114"/>
                  </a:cxn>
                  <a:cxn ang="0">
                    <a:pos x="829" y="133"/>
                  </a:cxn>
                  <a:cxn ang="0">
                    <a:pos x="832" y="154"/>
                  </a:cxn>
                  <a:cxn ang="0">
                    <a:pos x="834" y="150"/>
                  </a:cxn>
                  <a:cxn ang="0">
                    <a:pos x="836" y="146"/>
                  </a:cxn>
                  <a:cxn ang="0">
                    <a:pos x="30" y="46"/>
                  </a:cxn>
                  <a:cxn ang="0">
                    <a:pos x="17" y="84"/>
                  </a:cxn>
                  <a:cxn ang="0">
                    <a:pos x="7" y="122"/>
                  </a:cxn>
                  <a:cxn ang="0">
                    <a:pos x="3" y="143"/>
                  </a:cxn>
                  <a:cxn ang="0">
                    <a:pos x="2" y="162"/>
                  </a:cxn>
                  <a:cxn ang="0">
                    <a:pos x="0" y="183"/>
                  </a:cxn>
                  <a:cxn ang="0">
                    <a:pos x="0" y="203"/>
                  </a:cxn>
                  <a:cxn ang="0">
                    <a:pos x="0" y="219"/>
                  </a:cxn>
                  <a:cxn ang="0">
                    <a:pos x="0" y="234"/>
                  </a:cxn>
                  <a:cxn ang="0">
                    <a:pos x="2" y="249"/>
                  </a:cxn>
                  <a:cxn ang="0">
                    <a:pos x="3" y="264"/>
                  </a:cxn>
                  <a:cxn ang="0">
                    <a:pos x="7" y="272"/>
                  </a:cxn>
                  <a:cxn ang="0">
                    <a:pos x="11" y="279"/>
                  </a:cxn>
                  <a:cxn ang="0">
                    <a:pos x="7" y="260"/>
                  </a:cxn>
                  <a:cxn ang="0">
                    <a:pos x="5" y="241"/>
                  </a:cxn>
                  <a:cxn ang="0">
                    <a:pos x="3" y="222"/>
                  </a:cxn>
                  <a:cxn ang="0">
                    <a:pos x="3" y="203"/>
                  </a:cxn>
                  <a:cxn ang="0">
                    <a:pos x="5" y="164"/>
                  </a:cxn>
                  <a:cxn ang="0">
                    <a:pos x="11" y="124"/>
                  </a:cxn>
                  <a:cxn ang="0">
                    <a:pos x="21" y="86"/>
                  </a:cxn>
                  <a:cxn ang="0">
                    <a:pos x="34" y="50"/>
                  </a:cxn>
                  <a:cxn ang="0">
                    <a:pos x="32" y="48"/>
                  </a:cxn>
                  <a:cxn ang="0">
                    <a:pos x="30" y="46"/>
                  </a:cxn>
                </a:cxnLst>
                <a:rect l="0" t="0" r="r" b="b"/>
                <a:pathLst>
                  <a:path w="840" h="279">
                    <a:moveTo>
                      <a:pt x="840" y="203"/>
                    </a:moveTo>
                    <a:lnTo>
                      <a:pt x="840" y="196"/>
                    </a:lnTo>
                    <a:lnTo>
                      <a:pt x="840" y="190"/>
                    </a:lnTo>
                    <a:lnTo>
                      <a:pt x="838" y="190"/>
                    </a:lnTo>
                    <a:lnTo>
                      <a:pt x="834" y="190"/>
                    </a:lnTo>
                    <a:lnTo>
                      <a:pt x="834" y="198"/>
                    </a:lnTo>
                    <a:lnTo>
                      <a:pt x="834" y="203"/>
                    </a:lnTo>
                    <a:lnTo>
                      <a:pt x="834" y="219"/>
                    </a:lnTo>
                    <a:lnTo>
                      <a:pt x="834" y="234"/>
                    </a:lnTo>
                    <a:lnTo>
                      <a:pt x="836" y="230"/>
                    </a:lnTo>
                    <a:lnTo>
                      <a:pt x="840" y="228"/>
                    </a:lnTo>
                    <a:lnTo>
                      <a:pt x="840" y="215"/>
                    </a:lnTo>
                    <a:lnTo>
                      <a:pt x="840" y="203"/>
                    </a:lnTo>
                    <a:close/>
                    <a:moveTo>
                      <a:pt x="836" y="146"/>
                    </a:moveTo>
                    <a:lnTo>
                      <a:pt x="829" y="107"/>
                    </a:lnTo>
                    <a:lnTo>
                      <a:pt x="819" y="71"/>
                    </a:lnTo>
                    <a:lnTo>
                      <a:pt x="804" y="35"/>
                    </a:lnTo>
                    <a:lnTo>
                      <a:pt x="787" y="0"/>
                    </a:lnTo>
                    <a:lnTo>
                      <a:pt x="787" y="2"/>
                    </a:lnTo>
                    <a:lnTo>
                      <a:pt x="785" y="4"/>
                    </a:lnTo>
                    <a:lnTo>
                      <a:pt x="802" y="40"/>
                    </a:lnTo>
                    <a:lnTo>
                      <a:pt x="815" y="76"/>
                    </a:lnTo>
                    <a:lnTo>
                      <a:pt x="821" y="95"/>
                    </a:lnTo>
                    <a:lnTo>
                      <a:pt x="825" y="114"/>
                    </a:lnTo>
                    <a:lnTo>
                      <a:pt x="829" y="133"/>
                    </a:lnTo>
                    <a:lnTo>
                      <a:pt x="832" y="154"/>
                    </a:lnTo>
                    <a:lnTo>
                      <a:pt x="834" y="150"/>
                    </a:lnTo>
                    <a:lnTo>
                      <a:pt x="836" y="146"/>
                    </a:lnTo>
                    <a:close/>
                    <a:moveTo>
                      <a:pt x="30" y="46"/>
                    </a:moveTo>
                    <a:lnTo>
                      <a:pt x="17" y="84"/>
                    </a:lnTo>
                    <a:lnTo>
                      <a:pt x="7" y="122"/>
                    </a:lnTo>
                    <a:lnTo>
                      <a:pt x="3" y="143"/>
                    </a:lnTo>
                    <a:lnTo>
                      <a:pt x="2" y="162"/>
                    </a:lnTo>
                    <a:lnTo>
                      <a:pt x="0" y="183"/>
                    </a:lnTo>
                    <a:lnTo>
                      <a:pt x="0" y="203"/>
                    </a:lnTo>
                    <a:lnTo>
                      <a:pt x="0" y="219"/>
                    </a:lnTo>
                    <a:lnTo>
                      <a:pt x="0" y="234"/>
                    </a:lnTo>
                    <a:lnTo>
                      <a:pt x="2" y="249"/>
                    </a:lnTo>
                    <a:lnTo>
                      <a:pt x="3" y="264"/>
                    </a:lnTo>
                    <a:lnTo>
                      <a:pt x="7" y="272"/>
                    </a:lnTo>
                    <a:lnTo>
                      <a:pt x="11" y="279"/>
                    </a:lnTo>
                    <a:lnTo>
                      <a:pt x="7" y="260"/>
                    </a:lnTo>
                    <a:lnTo>
                      <a:pt x="5" y="241"/>
                    </a:lnTo>
                    <a:lnTo>
                      <a:pt x="3" y="222"/>
                    </a:lnTo>
                    <a:lnTo>
                      <a:pt x="3" y="203"/>
                    </a:lnTo>
                    <a:lnTo>
                      <a:pt x="5" y="164"/>
                    </a:lnTo>
                    <a:lnTo>
                      <a:pt x="11" y="124"/>
                    </a:lnTo>
                    <a:lnTo>
                      <a:pt x="21" y="86"/>
                    </a:lnTo>
                    <a:lnTo>
                      <a:pt x="34" y="50"/>
                    </a:lnTo>
                    <a:lnTo>
                      <a:pt x="32" y="48"/>
                    </a:lnTo>
                    <a:lnTo>
                      <a:pt x="30" y="46"/>
                    </a:lnTo>
                    <a:close/>
                  </a:path>
                </a:pathLst>
              </a:custGeom>
              <a:solidFill>
                <a:srgbClr val="AEAED1"/>
              </a:solidFill>
              <a:ln w="9525">
                <a:noFill/>
                <a:round/>
                <a:headEnd/>
                <a:tailEnd/>
              </a:ln>
            </p:spPr>
            <p:txBody>
              <a:bodyPr/>
              <a:lstStyle/>
              <a:p>
                <a:endParaRPr lang="en-US"/>
              </a:p>
            </p:txBody>
          </p:sp>
          <p:sp>
            <p:nvSpPr>
              <p:cNvPr id="179775" name="Freeform 575"/>
              <p:cNvSpPr>
                <a:spLocks noEditPoints="1"/>
              </p:cNvSpPr>
              <p:nvPr/>
            </p:nvSpPr>
            <p:spPr bwMode="auto">
              <a:xfrm>
                <a:off x="1421" y="2071"/>
                <a:ext cx="836" cy="283"/>
              </a:xfrm>
              <a:custGeom>
                <a:avLst/>
                <a:gdLst/>
                <a:ahLst/>
                <a:cxnLst>
                  <a:cxn ang="0">
                    <a:pos x="836" y="201"/>
                  </a:cxn>
                  <a:cxn ang="0">
                    <a:pos x="836" y="194"/>
                  </a:cxn>
                  <a:cxn ang="0">
                    <a:pos x="836" y="188"/>
                  </a:cxn>
                  <a:cxn ang="0">
                    <a:pos x="832" y="188"/>
                  </a:cxn>
                  <a:cxn ang="0">
                    <a:pos x="830" y="190"/>
                  </a:cxn>
                  <a:cxn ang="0">
                    <a:pos x="830" y="196"/>
                  </a:cxn>
                  <a:cxn ang="0">
                    <a:pos x="830" y="201"/>
                  </a:cxn>
                  <a:cxn ang="0">
                    <a:pos x="830" y="217"/>
                  </a:cxn>
                  <a:cxn ang="0">
                    <a:pos x="830" y="234"/>
                  </a:cxn>
                  <a:cxn ang="0">
                    <a:pos x="832" y="232"/>
                  </a:cxn>
                  <a:cxn ang="0">
                    <a:pos x="834" y="228"/>
                  </a:cxn>
                  <a:cxn ang="0">
                    <a:pos x="836" y="215"/>
                  </a:cxn>
                  <a:cxn ang="0">
                    <a:pos x="836" y="201"/>
                  </a:cxn>
                  <a:cxn ang="0">
                    <a:pos x="832" y="148"/>
                  </a:cxn>
                  <a:cxn ang="0">
                    <a:pos x="825" y="108"/>
                  </a:cxn>
                  <a:cxn ang="0">
                    <a:pos x="815" y="71"/>
                  </a:cxn>
                  <a:cxn ang="0">
                    <a:pos x="802" y="35"/>
                  </a:cxn>
                  <a:cxn ang="0">
                    <a:pos x="785" y="0"/>
                  </a:cxn>
                  <a:cxn ang="0">
                    <a:pos x="783" y="2"/>
                  </a:cxn>
                  <a:cxn ang="0">
                    <a:pos x="781" y="4"/>
                  </a:cxn>
                  <a:cxn ang="0">
                    <a:pos x="798" y="40"/>
                  </a:cxn>
                  <a:cxn ang="0">
                    <a:pos x="811" y="78"/>
                  </a:cxn>
                  <a:cxn ang="0">
                    <a:pos x="817" y="97"/>
                  </a:cxn>
                  <a:cxn ang="0">
                    <a:pos x="823" y="116"/>
                  </a:cxn>
                  <a:cxn ang="0">
                    <a:pos x="827" y="135"/>
                  </a:cxn>
                  <a:cxn ang="0">
                    <a:pos x="829" y="156"/>
                  </a:cxn>
                  <a:cxn ang="0">
                    <a:pos x="830" y="152"/>
                  </a:cxn>
                  <a:cxn ang="0">
                    <a:pos x="832" y="148"/>
                  </a:cxn>
                  <a:cxn ang="0">
                    <a:pos x="30" y="46"/>
                  </a:cxn>
                  <a:cxn ang="0">
                    <a:pos x="17" y="84"/>
                  </a:cxn>
                  <a:cxn ang="0">
                    <a:pos x="7" y="122"/>
                  </a:cxn>
                  <a:cxn ang="0">
                    <a:pos x="3" y="141"/>
                  </a:cxn>
                  <a:cxn ang="0">
                    <a:pos x="1" y="160"/>
                  </a:cxn>
                  <a:cxn ang="0">
                    <a:pos x="0" y="181"/>
                  </a:cxn>
                  <a:cxn ang="0">
                    <a:pos x="0" y="201"/>
                  </a:cxn>
                  <a:cxn ang="0">
                    <a:pos x="0" y="218"/>
                  </a:cxn>
                  <a:cxn ang="0">
                    <a:pos x="1" y="235"/>
                  </a:cxn>
                  <a:cxn ang="0">
                    <a:pos x="3" y="253"/>
                  </a:cxn>
                  <a:cxn ang="0">
                    <a:pos x="5" y="270"/>
                  </a:cxn>
                  <a:cxn ang="0">
                    <a:pos x="7" y="273"/>
                  </a:cxn>
                  <a:cxn ang="0">
                    <a:pos x="11" y="279"/>
                  </a:cxn>
                  <a:cxn ang="0">
                    <a:pos x="11" y="281"/>
                  </a:cxn>
                  <a:cxn ang="0">
                    <a:pos x="13" y="283"/>
                  </a:cxn>
                  <a:cxn ang="0">
                    <a:pos x="9" y="264"/>
                  </a:cxn>
                  <a:cxn ang="0">
                    <a:pos x="7" y="243"/>
                  </a:cxn>
                  <a:cxn ang="0">
                    <a:pos x="5" y="222"/>
                  </a:cxn>
                  <a:cxn ang="0">
                    <a:pos x="3" y="201"/>
                  </a:cxn>
                  <a:cxn ang="0">
                    <a:pos x="5" y="162"/>
                  </a:cxn>
                  <a:cxn ang="0">
                    <a:pos x="11" y="124"/>
                  </a:cxn>
                  <a:cxn ang="0">
                    <a:pos x="20" y="86"/>
                  </a:cxn>
                  <a:cxn ang="0">
                    <a:pos x="32" y="50"/>
                  </a:cxn>
                  <a:cxn ang="0">
                    <a:pos x="32" y="48"/>
                  </a:cxn>
                  <a:cxn ang="0">
                    <a:pos x="30" y="46"/>
                  </a:cxn>
                </a:cxnLst>
                <a:rect l="0" t="0" r="r" b="b"/>
                <a:pathLst>
                  <a:path w="836" h="283">
                    <a:moveTo>
                      <a:pt x="836" y="201"/>
                    </a:moveTo>
                    <a:lnTo>
                      <a:pt x="836" y="194"/>
                    </a:lnTo>
                    <a:lnTo>
                      <a:pt x="836" y="188"/>
                    </a:lnTo>
                    <a:lnTo>
                      <a:pt x="832" y="188"/>
                    </a:lnTo>
                    <a:lnTo>
                      <a:pt x="830" y="190"/>
                    </a:lnTo>
                    <a:lnTo>
                      <a:pt x="830" y="196"/>
                    </a:lnTo>
                    <a:lnTo>
                      <a:pt x="830" y="201"/>
                    </a:lnTo>
                    <a:lnTo>
                      <a:pt x="830" y="217"/>
                    </a:lnTo>
                    <a:lnTo>
                      <a:pt x="830" y="234"/>
                    </a:lnTo>
                    <a:lnTo>
                      <a:pt x="832" y="232"/>
                    </a:lnTo>
                    <a:lnTo>
                      <a:pt x="834" y="228"/>
                    </a:lnTo>
                    <a:lnTo>
                      <a:pt x="836" y="215"/>
                    </a:lnTo>
                    <a:lnTo>
                      <a:pt x="836" y="201"/>
                    </a:lnTo>
                    <a:close/>
                    <a:moveTo>
                      <a:pt x="832" y="148"/>
                    </a:moveTo>
                    <a:lnTo>
                      <a:pt x="825" y="108"/>
                    </a:lnTo>
                    <a:lnTo>
                      <a:pt x="815" y="71"/>
                    </a:lnTo>
                    <a:lnTo>
                      <a:pt x="802" y="35"/>
                    </a:lnTo>
                    <a:lnTo>
                      <a:pt x="785" y="0"/>
                    </a:lnTo>
                    <a:lnTo>
                      <a:pt x="783" y="2"/>
                    </a:lnTo>
                    <a:lnTo>
                      <a:pt x="781" y="4"/>
                    </a:lnTo>
                    <a:lnTo>
                      <a:pt x="798" y="40"/>
                    </a:lnTo>
                    <a:lnTo>
                      <a:pt x="811" y="78"/>
                    </a:lnTo>
                    <a:lnTo>
                      <a:pt x="817" y="97"/>
                    </a:lnTo>
                    <a:lnTo>
                      <a:pt x="823" y="116"/>
                    </a:lnTo>
                    <a:lnTo>
                      <a:pt x="827" y="135"/>
                    </a:lnTo>
                    <a:lnTo>
                      <a:pt x="829" y="156"/>
                    </a:lnTo>
                    <a:lnTo>
                      <a:pt x="830" y="152"/>
                    </a:lnTo>
                    <a:lnTo>
                      <a:pt x="832" y="148"/>
                    </a:lnTo>
                    <a:close/>
                    <a:moveTo>
                      <a:pt x="30" y="46"/>
                    </a:moveTo>
                    <a:lnTo>
                      <a:pt x="17" y="84"/>
                    </a:lnTo>
                    <a:lnTo>
                      <a:pt x="7" y="122"/>
                    </a:lnTo>
                    <a:lnTo>
                      <a:pt x="3" y="141"/>
                    </a:lnTo>
                    <a:lnTo>
                      <a:pt x="1" y="160"/>
                    </a:lnTo>
                    <a:lnTo>
                      <a:pt x="0" y="181"/>
                    </a:lnTo>
                    <a:lnTo>
                      <a:pt x="0" y="201"/>
                    </a:lnTo>
                    <a:lnTo>
                      <a:pt x="0" y="218"/>
                    </a:lnTo>
                    <a:lnTo>
                      <a:pt x="1" y="235"/>
                    </a:lnTo>
                    <a:lnTo>
                      <a:pt x="3" y="253"/>
                    </a:lnTo>
                    <a:lnTo>
                      <a:pt x="5" y="270"/>
                    </a:lnTo>
                    <a:lnTo>
                      <a:pt x="7" y="273"/>
                    </a:lnTo>
                    <a:lnTo>
                      <a:pt x="11" y="279"/>
                    </a:lnTo>
                    <a:lnTo>
                      <a:pt x="11" y="281"/>
                    </a:lnTo>
                    <a:lnTo>
                      <a:pt x="13" y="283"/>
                    </a:lnTo>
                    <a:lnTo>
                      <a:pt x="9" y="264"/>
                    </a:lnTo>
                    <a:lnTo>
                      <a:pt x="7" y="243"/>
                    </a:lnTo>
                    <a:lnTo>
                      <a:pt x="5" y="222"/>
                    </a:lnTo>
                    <a:lnTo>
                      <a:pt x="3" y="201"/>
                    </a:lnTo>
                    <a:lnTo>
                      <a:pt x="5" y="162"/>
                    </a:lnTo>
                    <a:lnTo>
                      <a:pt x="11" y="124"/>
                    </a:lnTo>
                    <a:lnTo>
                      <a:pt x="20" y="86"/>
                    </a:lnTo>
                    <a:lnTo>
                      <a:pt x="32" y="50"/>
                    </a:lnTo>
                    <a:lnTo>
                      <a:pt x="32" y="48"/>
                    </a:lnTo>
                    <a:lnTo>
                      <a:pt x="30" y="46"/>
                    </a:lnTo>
                    <a:close/>
                  </a:path>
                </a:pathLst>
              </a:custGeom>
              <a:solidFill>
                <a:srgbClr val="AEAED1"/>
              </a:solidFill>
              <a:ln w="9525">
                <a:noFill/>
                <a:round/>
                <a:headEnd/>
                <a:tailEnd/>
              </a:ln>
            </p:spPr>
            <p:txBody>
              <a:bodyPr/>
              <a:lstStyle/>
              <a:p>
                <a:endParaRPr lang="en-US"/>
              </a:p>
            </p:txBody>
          </p:sp>
          <p:sp>
            <p:nvSpPr>
              <p:cNvPr id="179776" name="Freeform 576"/>
              <p:cNvSpPr>
                <a:spLocks noEditPoints="1"/>
              </p:cNvSpPr>
              <p:nvPr/>
            </p:nvSpPr>
            <p:spPr bwMode="auto">
              <a:xfrm>
                <a:off x="1422" y="2073"/>
                <a:ext cx="831" cy="288"/>
              </a:xfrm>
              <a:custGeom>
                <a:avLst/>
                <a:gdLst/>
                <a:ahLst/>
                <a:cxnLst>
                  <a:cxn ang="0">
                    <a:pos x="831" y="199"/>
                  </a:cxn>
                  <a:cxn ang="0">
                    <a:pos x="831" y="194"/>
                  </a:cxn>
                  <a:cxn ang="0">
                    <a:pos x="831" y="186"/>
                  </a:cxn>
                  <a:cxn ang="0">
                    <a:pos x="829" y="188"/>
                  </a:cxn>
                  <a:cxn ang="0">
                    <a:pos x="828" y="188"/>
                  </a:cxn>
                  <a:cxn ang="0">
                    <a:pos x="828" y="194"/>
                  </a:cxn>
                  <a:cxn ang="0">
                    <a:pos x="828" y="199"/>
                  </a:cxn>
                  <a:cxn ang="0">
                    <a:pos x="828" y="216"/>
                  </a:cxn>
                  <a:cxn ang="0">
                    <a:pos x="826" y="233"/>
                  </a:cxn>
                  <a:cxn ang="0">
                    <a:pos x="829" y="232"/>
                  </a:cxn>
                  <a:cxn ang="0">
                    <a:pos x="831" y="230"/>
                  </a:cxn>
                  <a:cxn ang="0">
                    <a:pos x="831" y="215"/>
                  </a:cxn>
                  <a:cxn ang="0">
                    <a:pos x="831" y="199"/>
                  </a:cxn>
                  <a:cxn ang="0">
                    <a:pos x="829" y="150"/>
                  </a:cxn>
                  <a:cxn ang="0">
                    <a:pos x="826" y="129"/>
                  </a:cxn>
                  <a:cxn ang="0">
                    <a:pos x="822" y="110"/>
                  </a:cxn>
                  <a:cxn ang="0">
                    <a:pos x="818" y="91"/>
                  </a:cxn>
                  <a:cxn ang="0">
                    <a:pos x="812" y="72"/>
                  </a:cxn>
                  <a:cxn ang="0">
                    <a:pos x="799" y="36"/>
                  </a:cxn>
                  <a:cxn ang="0">
                    <a:pos x="782" y="0"/>
                  </a:cxn>
                  <a:cxn ang="0">
                    <a:pos x="780" y="2"/>
                  </a:cxn>
                  <a:cxn ang="0">
                    <a:pos x="780" y="4"/>
                  </a:cxn>
                  <a:cxn ang="0">
                    <a:pos x="780" y="4"/>
                  </a:cxn>
                  <a:cxn ang="0">
                    <a:pos x="780" y="6"/>
                  </a:cxn>
                  <a:cxn ang="0">
                    <a:pos x="788" y="23"/>
                  </a:cxn>
                  <a:cxn ang="0">
                    <a:pos x="795" y="40"/>
                  </a:cxn>
                  <a:cxn ang="0">
                    <a:pos x="803" y="59"/>
                  </a:cxn>
                  <a:cxn ang="0">
                    <a:pos x="810" y="78"/>
                  </a:cxn>
                  <a:cxn ang="0">
                    <a:pos x="814" y="99"/>
                  </a:cxn>
                  <a:cxn ang="0">
                    <a:pos x="820" y="118"/>
                  </a:cxn>
                  <a:cxn ang="0">
                    <a:pos x="824" y="139"/>
                  </a:cxn>
                  <a:cxn ang="0">
                    <a:pos x="826" y="158"/>
                  </a:cxn>
                  <a:cxn ang="0">
                    <a:pos x="828" y="154"/>
                  </a:cxn>
                  <a:cxn ang="0">
                    <a:pos x="829" y="150"/>
                  </a:cxn>
                  <a:cxn ang="0">
                    <a:pos x="31" y="46"/>
                  </a:cxn>
                  <a:cxn ang="0">
                    <a:pos x="18" y="82"/>
                  </a:cxn>
                  <a:cxn ang="0">
                    <a:pos x="8" y="120"/>
                  </a:cxn>
                  <a:cxn ang="0">
                    <a:pos x="2" y="160"/>
                  </a:cxn>
                  <a:cxn ang="0">
                    <a:pos x="0" y="199"/>
                  </a:cxn>
                  <a:cxn ang="0">
                    <a:pos x="0" y="218"/>
                  </a:cxn>
                  <a:cxn ang="0">
                    <a:pos x="2" y="237"/>
                  </a:cxn>
                  <a:cxn ang="0">
                    <a:pos x="4" y="256"/>
                  </a:cxn>
                  <a:cxn ang="0">
                    <a:pos x="8" y="275"/>
                  </a:cxn>
                  <a:cxn ang="0">
                    <a:pos x="8" y="275"/>
                  </a:cxn>
                  <a:cxn ang="0">
                    <a:pos x="10" y="277"/>
                  </a:cxn>
                  <a:cxn ang="0">
                    <a:pos x="12" y="283"/>
                  </a:cxn>
                  <a:cxn ang="0">
                    <a:pos x="16" y="288"/>
                  </a:cxn>
                  <a:cxn ang="0">
                    <a:pos x="12" y="268"/>
                  </a:cxn>
                  <a:cxn ang="0">
                    <a:pos x="8" y="245"/>
                  </a:cxn>
                  <a:cxn ang="0">
                    <a:pos x="6" y="222"/>
                  </a:cxn>
                  <a:cxn ang="0">
                    <a:pos x="6" y="199"/>
                  </a:cxn>
                  <a:cxn ang="0">
                    <a:pos x="8" y="160"/>
                  </a:cxn>
                  <a:cxn ang="0">
                    <a:pos x="12" y="122"/>
                  </a:cxn>
                  <a:cxn ang="0">
                    <a:pos x="21" y="86"/>
                  </a:cxn>
                  <a:cxn ang="0">
                    <a:pos x="33" y="50"/>
                  </a:cxn>
                  <a:cxn ang="0">
                    <a:pos x="31" y="48"/>
                  </a:cxn>
                  <a:cxn ang="0">
                    <a:pos x="31" y="46"/>
                  </a:cxn>
                </a:cxnLst>
                <a:rect l="0" t="0" r="r" b="b"/>
                <a:pathLst>
                  <a:path w="831" h="288">
                    <a:moveTo>
                      <a:pt x="831" y="199"/>
                    </a:moveTo>
                    <a:lnTo>
                      <a:pt x="831" y="194"/>
                    </a:lnTo>
                    <a:lnTo>
                      <a:pt x="831" y="186"/>
                    </a:lnTo>
                    <a:lnTo>
                      <a:pt x="829" y="188"/>
                    </a:lnTo>
                    <a:lnTo>
                      <a:pt x="828" y="188"/>
                    </a:lnTo>
                    <a:lnTo>
                      <a:pt x="828" y="194"/>
                    </a:lnTo>
                    <a:lnTo>
                      <a:pt x="828" y="199"/>
                    </a:lnTo>
                    <a:lnTo>
                      <a:pt x="828" y="216"/>
                    </a:lnTo>
                    <a:lnTo>
                      <a:pt x="826" y="233"/>
                    </a:lnTo>
                    <a:lnTo>
                      <a:pt x="829" y="232"/>
                    </a:lnTo>
                    <a:lnTo>
                      <a:pt x="831" y="230"/>
                    </a:lnTo>
                    <a:lnTo>
                      <a:pt x="831" y="215"/>
                    </a:lnTo>
                    <a:lnTo>
                      <a:pt x="831" y="199"/>
                    </a:lnTo>
                    <a:close/>
                    <a:moveTo>
                      <a:pt x="829" y="150"/>
                    </a:moveTo>
                    <a:lnTo>
                      <a:pt x="826" y="129"/>
                    </a:lnTo>
                    <a:lnTo>
                      <a:pt x="822" y="110"/>
                    </a:lnTo>
                    <a:lnTo>
                      <a:pt x="818" y="91"/>
                    </a:lnTo>
                    <a:lnTo>
                      <a:pt x="812" y="72"/>
                    </a:lnTo>
                    <a:lnTo>
                      <a:pt x="799" y="36"/>
                    </a:lnTo>
                    <a:lnTo>
                      <a:pt x="782" y="0"/>
                    </a:lnTo>
                    <a:lnTo>
                      <a:pt x="780" y="2"/>
                    </a:lnTo>
                    <a:lnTo>
                      <a:pt x="780" y="4"/>
                    </a:lnTo>
                    <a:lnTo>
                      <a:pt x="780" y="4"/>
                    </a:lnTo>
                    <a:lnTo>
                      <a:pt x="780" y="6"/>
                    </a:lnTo>
                    <a:lnTo>
                      <a:pt x="788" y="23"/>
                    </a:lnTo>
                    <a:lnTo>
                      <a:pt x="795" y="40"/>
                    </a:lnTo>
                    <a:lnTo>
                      <a:pt x="803" y="59"/>
                    </a:lnTo>
                    <a:lnTo>
                      <a:pt x="810" y="78"/>
                    </a:lnTo>
                    <a:lnTo>
                      <a:pt x="814" y="99"/>
                    </a:lnTo>
                    <a:lnTo>
                      <a:pt x="820" y="118"/>
                    </a:lnTo>
                    <a:lnTo>
                      <a:pt x="824" y="139"/>
                    </a:lnTo>
                    <a:lnTo>
                      <a:pt x="826" y="158"/>
                    </a:lnTo>
                    <a:lnTo>
                      <a:pt x="828" y="154"/>
                    </a:lnTo>
                    <a:lnTo>
                      <a:pt x="829" y="150"/>
                    </a:lnTo>
                    <a:close/>
                    <a:moveTo>
                      <a:pt x="31" y="46"/>
                    </a:moveTo>
                    <a:lnTo>
                      <a:pt x="18" y="82"/>
                    </a:lnTo>
                    <a:lnTo>
                      <a:pt x="8" y="120"/>
                    </a:lnTo>
                    <a:lnTo>
                      <a:pt x="2" y="160"/>
                    </a:lnTo>
                    <a:lnTo>
                      <a:pt x="0" y="199"/>
                    </a:lnTo>
                    <a:lnTo>
                      <a:pt x="0" y="218"/>
                    </a:lnTo>
                    <a:lnTo>
                      <a:pt x="2" y="237"/>
                    </a:lnTo>
                    <a:lnTo>
                      <a:pt x="4" y="256"/>
                    </a:lnTo>
                    <a:lnTo>
                      <a:pt x="8" y="275"/>
                    </a:lnTo>
                    <a:lnTo>
                      <a:pt x="8" y="275"/>
                    </a:lnTo>
                    <a:lnTo>
                      <a:pt x="10" y="277"/>
                    </a:lnTo>
                    <a:lnTo>
                      <a:pt x="12" y="283"/>
                    </a:lnTo>
                    <a:lnTo>
                      <a:pt x="16" y="288"/>
                    </a:lnTo>
                    <a:lnTo>
                      <a:pt x="12" y="268"/>
                    </a:lnTo>
                    <a:lnTo>
                      <a:pt x="8" y="245"/>
                    </a:lnTo>
                    <a:lnTo>
                      <a:pt x="6" y="222"/>
                    </a:lnTo>
                    <a:lnTo>
                      <a:pt x="6" y="199"/>
                    </a:lnTo>
                    <a:lnTo>
                      <a:pt x="8" y="160"/>
                    </a:lnTo>
                    <a:lnTo>
                      <a:pt x="12" y="122"/>
                    </a:lnTo>
                    <a:lnTo>
                      <a:pt x="21" y="86"/>
                    </a:lnTo>
                    <a:lnTo>
                      <a:pt x="33" y="50"/>
                    </a:lnTo>
                    <a:lnTo>
                      <a:pt x="31" y="48"/>
                    </a:lnTo>
                    <a:lnTo>
                      <a:pt x="31" y="46"/>
                    </a:lnTo>
                    <a:close/>
                  </a:path>
                </a:pathLst>
              </a:custGeom>
              <a:solidFill>
                <a:srgbClr val="AFB0D2"/>
              </a:solidFill>
              <a:ln w="9525">
                <a:noFill/>
                <a:round/>
                <a:headEnd/>
                <a:tailEnd/>
              </a:ln>
            </p:spPr>
            <p:txBody>
              <a:bodyPr/>
              <a:lstStyle/>
              <a:p>
                <a:endParaRPr lang="en-US"/>
              </a:p>
            </p:txBody>
          </p:sp>
          <p:sp>
            <p:nvSpPr>
              <p:cNvPr id="179777" name="Freeform 577"/>
              <p:cNvSpPr>
                <a:spLocks noEditPoints="1"/>
              </p:cNvSpPr>
              <p:nvPr/>
            </p:nvSpPr>
            <p:spPr bwMode="auto">
              <a:xfrm>
                <a:off x="1424" y="2058"/>
                <a:ext cx="827" cy="311"/>
              </a:xfrm>
              <a:custGeom>
                <a:avLst/>
                <a:gdLst/>
                <a:ahLst/>
                <a:cxnLst>
                  <a:cxn ang="0">
                    <a:pos x="827" y="214"/>
                  </a:cxn>
                  <a:cxn ang="0">
                    <a:pos x="827" y="209"/>
                  </a:cxn>
                  <a:cxn ang="0">
                    <a:pos x="827" y="203"/>
                  </a:cxn>
                  <a:cxn ang="0">
                    <a:pos x="826" y="203"/>
                  </a:cxn>
                  <a:cxn ang="0">
                    <a:pos x="824" y="205"/>
                  </a:cxn>
                  <a:cxn ang="0">
                    <a:pos x="824" y="209"/>
                  </a:cxn>
                  <a:cxn ang="0">
                    <a:pos x="824" y="214"/>
                  </a:cxn>
                  <a:cxn ang="0">
                    <a:pos x="824" y="233"/>
                  </a:cxn>
                  <a:cxn ang="0">
                    <a:pos x="822" y="252"/>
                  </a:cxn>
                  <a:cxn ang="0">
                    <a:pos x="824" y="248"/>
                  </a:cxn>
                  <a:cxn ang="0">
                    <a:pos x="827" y="247"/>
                  </a:cxn>
                  <a:cxn ang="0">
                    <a:pos x="827" y="230"/>
                  </a:cxn>
                  <a:cxn ang="0">
                    <a:pos x="827" y="214"/>
                  </a:cxn>
                  <a:cxn ang="0">
                    <a:pos x="826" y="169"/>
                  </a:cxn>
                  <a:cxn ang="0">
                    <a:pos x="824" y="148"/>
                  </a:cxn>
                  <a:cxn ang="0">
                    <a:pos x="820" y="129"/>
                  </a:cxn>
                  <a:cxn ang="0">
                    <a:pos x="814" y="110"/>
                  </a:cxn>
                  <a:cxn ang="0">
                    <a:pos x="808" y="91"/>
                  </a:cxn>
                  <a:cxn ang="0">
                    <a:pos x="795" y="53"/>
                  </a:cxn>
                  <a:cxn ang="0">
                    <a:pos x="778" y="17"/>
                  </a:cxn>
                  <a:cxn ang="0">
                    <a:pos x="778" y="19"/>
                  </a:cxn>
                  <a:cxn ang="0">
                    <a:pos x="778" y="19"/>
                  </a:cxn>
                  <a:cxn ang="0">
                    <a:pos x="776" y="21"/>
                  </a:cxn>
                  <a:cxn ang="0">
                    <a:pos x="776" y="23"/>
                  </a:cxn>
                  <a:cxn ang="0">
                    <a:pos x="784" y="40"/>
                  </a:cxn>
                  <a:cxn ang="0">
                    <a:pos x="793" y="59"/>
                  </a:cxn>
                  <a:cxn ang="0">
                    <a:pos x="801" y="78"/>
                  </a:cxn>
                  <a:cxn ang="0">
                    <a:pos x="807" y="97"/>
                  </a:cxn>
                  <a:cxn ang="0">
                    <a:pos x="812" y="116"/>
                  </a:cxn>
                  <a:cxn ang="0">
                    <a:pos x="816" y="137"/>
                  </a:cxn>
                  <a:cxn ang="0">
                    <a:pos x="820" y="157"/>
                  </a:cxn>
                  <a:cxn ang="0">
                    <a:pos x="822" y="178"/>
                  </a:cxn>
                  <a:cxn ang="0">
                    <a:pos x="824" y="173"/>
                  </a:cxn>
                  <a:cxn ang="0">
                    <a:pos x="826" y="169"/>
                  </a:cxn>
                  <a:cxn ang="0">
                    <a:pos x="29" y="63"/>
                  </a:cxn>
                  <a:cxn ang="0">
                    <a:pos x="17" y="99"/>
                  </a:cxn>
                  <a:cxn ang="0">
                    <a:pos x="8" y="137"/>
                  </a:cxn>
                  <a:cxn ang="0">
                    <a:pos x="2" y="175"/>
                  </a:cxn>
                  <a:cxn ang="0">
                    <a:pos x="0" y="214"/>
                  </a:cxn>
                  <a:cxn ang="0">
                    <a:pos x="2" y="235"/>
                  </a:cxn>
                  <a:cxn ang="0">
                    <a:pos x="4" y="256"/>
                  </a:cxn>
                  <a:cxn ang="0">
                    <a:pos x="6" y="277"/>
                  </a:cxn>
                  <a:cxn ang="0">
                    <a:pos x="10" y="296"/>
                  </a:cxn>
                  <a:cxn ang="0">
                    <a:pos x="14" y="303"/>
                  </a:cxn>
                  <a:cxn ang="0">
                    <a:pos x="17" y="311"/>
                  </a:cxn>
                  <a:cxn ang="0">
                    <a:pos x="12" y="286"/>
                  </a:cxn>
                  <a:cxn ang="0">
                    <a:pos x="8" y="264"/>
                  </a:cxn>
                  <a:cxn ang="0">
                    <a:pos x="6" y="239"/>
                  </a:cxn>
                  <a:cxn ang="0">
                    <a:pos x="6" y="214"/>
                  </a:cxn>
                  <a:cxn ang="0">
                    <a:pos x="8" y="175"/>
                  </a:cxn>
                  <a:cxn ang="0">
                    <a:pos x="14" y="139"/>
                  </a:cxn>
                  <a:cxn ang="0">
                    <a:pos x="21" y="101"/>
                  </a:cxn>
                  <a:cxn ang="0">
                    <a:pos x="33" y="66"/>
                  </a:cxn>
                  <a:cxn ang="0">
                    <a:pos x="31" y="65"/>
                  </a:cxn>
                  <a:cxn ang="0">
                    <a:pos x="29" y="63"/>
                  </a:cxn>
                  <a:cxn ang="0">
                    <a:pos x="765" y="2"/>
                  </a:cxn>
                  <a:cxn ang="0">
                    <a:pos x="765" y="2"/>
                  </a:cxn>
                  <a:cxn ang="0">
                    <a:pos x="765" y="0"/>
                  </a:cxn>
                  <a:cxn ang="0">
                    <a:pos x="765" y="2"/>
                  </a:cxn>
                  <a:cxn ang="0">
                    <a:pos x="765" y="2"/>
                  </a:cxn>
                  <a:cxn ang="0">
                    <a:pos x="765" y="2"/>
                  </a:cxn>
                  <a:cxn ang="0">
                    <a:pos x="765" y="2"/>
                  </a:cxn>
                </a:cxnLst>
                <a:rect l="0" t="0" r="r" b="b"/>
                <a:pathLst>
                  <a:path w="827" h="311">
                    <a:moveTo>
                      <a:pt x="827" y="214"/>
                    </a:moveTo>
                    <a:lnTo>
                      <a:pt x="827" y="209"/>
                    </a:lnTo>
                    <a:lnTo>
                      <a:pt x="827" y="203"/>
                    </a:lnTo>
                    <a:lnTo>
                      <a:pt x="826" y="203"/>
                    </a:lnTo>
                    <a:lnTo>
                      <a:pt x="824" y="205"/>
                    </a:lnTo>
                    <a:lnTo>
                      <a:pt x="824" y="209"/>
                    </a:lnTo>
                    <a:lnTo>
                      <a:pt x="824" y="214"/>
                    </a:lnTo>
                    <a:lnTo>
                      <a:pt x="824" y="233"/>
                    </a:lnTo>
                    <a:lnTo>
                      <a:pt x="822" y="252"/>
                    </a:lnTo>
                    <a:lnTo>
                      <a:pt x="824" y="248"/>
                    </a:lnTo>
                    <a:lnTo>
                      <a:pt x="827" y="247"/>
                    </a:lnTo>
                    <a:lnTo>
                      <a:pt x="827" y="230"/>
                    </a:lnTo>
                    <a:lnTo>
                      <a:pt x="827" y="214"/>
                    </a:lnTo>
                    <a:close/>
                    <a:moveTo>
                      <a:pt x="826" y="169"/>
                    </a:moveTo>
                    <a:lnTo>
                      <a:pt x="824" y="148"/>
                    </a:lnTo>
                    <a:lnTo>
                      <a:pt x="820" y="129"/>
                    </a:lnTo>
                    <a:lnTo>
                      <a:pt x="814" y="110"/>
                    </a:lnTo>
                    <a:lnTo>
                      <a:pt x="808" y="91"/>
                    </a:lnTo>
                    <a:lnTo>
                      <a:pt x="795" y="53"/>
                    </a:lnTo>
                    <a:lnTo>
                      <a:pt x="778" y="17"/>
                    </a:lnTo>
                    <a:lnTo>
                      <a:pt x="778" y="19"/>
                    </a:lnTo>
                    <a:lnTo>
                      <a:pt x="778" y="19"/>
                    </a:lnTo>
                    <a:lnTo>
                      <a:pt x="776" y="21"/>
                    </a:lnTo>
                    <a:lnTo>
                      <a:pt x="776" y="23"/>
                    </a:lnTo>
                    <a:lnTo>
                      <a:pt x="784" y="40"/>
                    </a:lnTo>
                    <a:lnTo>
                      <a:pt x="793" y="59"/>
                    </a:lnTo>
                    <a:lnTo>
                      <a:pt x="801" y="78"/>
                    </a:lnTo>
                    <a:lnTo>
                      <a:pt x="807" y="97"/>
                    </a:lnTo>
                    <a:lnTo>
                      <a:pt x="812" y="116"/>
                    </a:lnTo>
                    <a:lnTo>
                      <a:pt x="816" y="137"/>
                    </a:lnTo>
                    <a:lnTo>
                      <a:pt x="820" y="157"/>
                    </a:lnTo>
                    <a:lnTo>
                      <a:pt x="822" y="178"/>
                    </a:lnTo>
                    <a:lnTo>
                      <a:pt x="824" y="173"/>
                    </a:lnTo>
                    <a:lnTo>
                      <a:pt x="826" y="169"/>
                    </a:lnTo>
                    <a:close/>
                    <a:moveTo>
                      <a:pt x="29" y="63"/>
                    </a:moveTo>
                    <a:lnTo>
                      <a:pt x="17" y="99"/>
                    </a:lnTo>
                    <a:lnTo>
                      <a:pt x="8" y="137"/>
                    </a:lnTo>
                    <a:lnTo>
                      <a:pt x="2" y="175"/>
                    </a:lnTo>
                    <a:lnTo>
                      <a:pt x="0" y="214"/>
                    </a:lnTo>
                    <a:lnTo>
                      <a:pt x="2" y="235"/>
                    </a:lnTo>
                    <a:lnTo>
                      <a:pt x="4" y="256"/>
                    </a:lnTo>
                    <a:lnTo>
                      <a:pt x="6" y="277"/>
                    </a:lnTo>
                    <a:lnTo>
                      <a:pt x="10" y="296"/>
                    </a:lnTo>
                    <a:lnTo>
                      <a:pt x="14" y="303"/>
                    </a:lnTo>
                    <a:lnTo>
                      <a:pt x="17" y="311"/>
                    </a:lnTo>
                    <a:lnTo>
                      <a:pt x="12" y="286"/>
                    </a:lnTo>
                    <a:lnTo>
                      <a:pt x="8" y="264"/>
                    </a:lnTo>
                    <a:lnTo>
                      <a:pt x="6" y="239"/>
                    </a:lnTo>
                    <a:lnTo>
                      <a:pt x="6" y="214"/>
                    </a:lnTo>
                    <a:lnTo>
                      <a:pt x="8" y="175"/>
                    </a:lnTo>
                    <a:lnTo>
                      <a:pt x="14" y="139"/>
                    </a:lnTo>
                    <a:lnTo>
                      <a:pt x="21" y="101"/>
                    </a:lnTo>
                    <a:lnTo>
                      <a:pt x="33" y="66"/>
                    </a:lnTo>
                    <a:lnTo>
                      <a:pt x="31" y="65"/>
                    </a:lnTo>
                    <a:lnTo>
                      <a:pt x="29" y="63"/>
                    </a:lnTo>
                    <a:close/>
                    <a:moveTo>
                      <a:pt x="765" y="2"/>
                    </a:moveTo>
                    <a:lnTo>
                      <a:pt x="765" y="2"/>
                    </a:lnTo>
                    <a:lnTo>
                      <a:pt x="765" y="0"/>
                    </a:lnTo>
                    <a:lnTo>
                      <a:pt x="765" y="2"/>
                    </a:lnTo>
                    <a:lnTo>
                      <a:pt x="765" y="2"/>
                    </a:lnTo>
                    <a:lnTo>
                      <a:pt x="765" y="2"/>
                    </a:lnTo>
                    <a:lnTo>
                      <a:pt x="765" y="2"/>
                    </a:lnTo>
                    <a:close/>
                  </a:path>
                </a:pathLst>
              </a:custGeom>
              <a:solidFill>
                <a:srgbClr val="AFB0D2"/>
              </a:solidFill>
              <a:ln w="9525">
                <a:noFill/>
                <a:round/>
                <a:headEnd/>
                <a:tailEnd/>
              </a:ln>
            </p:spPr>
            <p:txBody>
              <a:bodyPr/>
              <a:lstStyle/>
              <a:p>
                <a:endParaRPr lang="en-US"/>
              </a:p>
            </p:txBody>
          </p:sp>
          <p:sp>
            <p:nvSpPr>
              <p:cNvPr id="179778" name="Freeform 578"/>
              <p:cNvSpPr>
                <a:spLocks noEditPoints="1"/>
              </p:cNvSpPr>
              <p:nvPr/>
            </p:nvSpPr>
            <p:spPr bwMode="auto">
              <a:xfrm>
                <a:off x="1428" y="2058"/>
                <a:ext cx="822" cy="317"/>
              </a:xfrm>
              <a:custGeom>
                <a:avLst/>
                <a:gdLst/>
                <a:ahLst/>
                <a:cxnLst>
                  <a:cxn ang="0">
                    <a:pos x="822" y="209"/>
                  </a:cxn>
                  <a:cxn ang="0">
                    <a:pos x="820" y="205"/>
                  </a:cxn>
                  <a:cxn ang="0">
                    <a:pos x="818" y="209"/>
                  </a:cxn>
                  <a:cxn ang="0">
                    <a:pos x="816" y="235"/>
                  </a:cxn>
                  <a:cxn ang="0">
                    <a:pos x="818" y="252"/>
                  </a:cxn>
                  <a:cxn ang="0">
                    <a:pos x="822" y="231"/>
                  </a:cxn>
                  <a:cxn ang="0">
                    <a:pos x="820" y="173"/>
                  </a:cxn>
                  <a:cxn ang="0">
                    <a:pos x="814" y="133"/>
                  </a:cxn>
                  <a:cxn ang="0">
                    <a:pos x="804" y="93"/>
                  </a:cxn>
                  <a:cxn ang="0">
                    <a:pos x="789" y="55"/>
                  </a:cxn>
                  <a:cxn ang="0">
                    <a:pos x="774" y="21"/>
                  </a:cxn>
                  <a:cxn ang="0">
                    <a:pos x="770" y="25"/>
                  </a:cxn>
                  <a:cxn ang="0">
                    <a:pos x="787" y="61"/>
                  </a:cxn>
                  <a:cxn ang="0">
                    <a:pos x="801" y="101"/>
                  </a:cxn>
                  <a:cxn ang="0">
                    <a:pos x="810" y="140"/>
                  </a:cxn>
                  <a:cxn ang="0">
                    <a:pos x="816" y="182"/>
                  </a:cxn>
                  <a:cxn ang="0">
                    <a:pos x="820" y="173"/>
                  </a:cxn>
                  <a:cxn ang="0">
                    <a:pos x="15" y="101"/>
                  </a:cxn>
                  <a:cxn ang="0">
                    <a:pos x="2" y="175"/>
                  </a:cxn>
                  <a:cxn ang="0">
                    <a:pos x="0" y="237"/>
                  </a:cxn>
                  <a:cxn ang="0">
                    <a:pos x="6" y="283"/>
                  </a:cxn>
                  <a:cxn ang="0">
                    <a:pos x="13" y="311"/>
                  </a:cxn>
                  <a:cxn ang="0">
                    <a:pos x="12" y="292"/>
                  </a:cxn>
                  <a:cxn ang="0">
                    <a:pos x="6" y="241"/>
                  </a:cxn>
                  <a:cxn ang="0">
                    <a:pos x="6" y="176"/>
                  </a:cxn>
                  <a:cxn ang="0">
                    <a:pos x="19" y="102"/>
                  </a:cxn>
                  <a:cxn ang="0">
                    <a:pos x="29" y="66"/>
                  </a:cxn>
                  <a:cxn ang="0">
                    <a:pos x="759" y="4"/>
                  </a:cxn>
                  <a:cxn ang="0">
                    <a:pos x="759" y="4"/>
                  </a:cxn>
                  <a:cxn ang="0">
                    <a:pos x="759" y="4"/>
                  </a:cxn>
                  <a:cxn ang="0">
                    <a:pos x="761" y="0"/>
                  </a:cxn>
                  <a:cxn ang="0">
                    <a:pos x="759" y="6"/>
                  </a:cxn>
                  <a:cxn ang="0">
                    <a:pos x="759" y="4"/>
                  </a:cxn>
                </a:cxnLst>
                <a:rect l="0" t="0" r="r" b="b"/>
                <a:pathLst>
                  <a:path w="822" h="317">
                    <a:moveTo>
                      <a:pt x="822" y="214"/>
                    </a:moveTo>
                    <a:lnTo>
                      <a:pt x="822" y="209"/>
                    </a:lnTo>
                    <a:lnTo>
                      <a:pt x="822" y="203"/>
                    </a:lnTo>
                    <a:lnTo>
                      <a:pt x="820" y="205"/>
                    </a:lnTo>
                    <a:lnTo>
                      <a:pt x="818" y="205"/>
                    </a:lnTo>
                    <a:lnTo>
                      <a:pt x="818" y="209"/>
                    </a:lnTo>
                    <a:lnTo>
                      <a:pt x="818" y="214"/>
                    </a:lnTo>
                    <a:lnTo>
                      <a:pt x="816" y="235"/>
                    </a:lnTo>
                    <a:lnTo>
                      <a:pt x="816" y="254"/>
                    </a:lnTo>
                    <a:lnTo>
                      <a:pt x="818" y="252"/>
                    </a:lnTo>
                    <a:lnTo>
                      <a:pt x="820" y="248"/>
                    </a:lnTo>
                    <a:lnTo>
                      <a:pt x="822" y="231"/>
                    </a:lnTo>
                    <a:lnTo>
                      <a:pt x="822" y="214"/>
                    </a:lnTo>
                    <a:close/>
                    <a:moveTo>
                      <a:pt x="820" y="173"/>
                    </a:moveTo>
                    <a:lnTo>
                      <a:pt x="818" y="154"/>
                    </a:lnTo>
                    <a:lnTo>
                      <a:pt x="814" y="133"/>
                    </a:lnTo>
                    <a:lnTo>
                      <a:pt x="808" y="114"/>
                    </a:lnTo>
                    <a:lnTo>
                      <a:pt x="804" y="93"/>
                    </a:lnTo>
                    <a:lnTo>
                      <a:pt x="797" y="74"/>
                    </a:lnTo>
                    <a:lnTo>
                      <a:pt x="789" y="55"/>
                    </a:lnTo>
                    <a:lnTo>
                      <a:pt x="782" y="38"/>
                    </a:lnTo>
                    <a:lnTo>
                      <a:pt x="774" y="21"/>
                    </a:lnTo>
                    <a:lnTo>
                      <a:pt x="772" y="23"/>
                    </a:lnTo>
                    <a:lnTo>
                      <a:pt x="770" y="25"/>
                    </a:lnTo>
                    <a:lnTo>
                      <a:pt x="780" y="42"/>
                    </a:lnTo>
                    <a:lnTo>
                      <a:pt x="787" y="61"/>
                    </a:lnTo>
                    <a:lnTo>
                      <a:pt x="795" y="80"/>
                    </a:lnTo>
                    <a:lnTo>
                      <a:pt x="801" y="101"/>
                    </a:lnTo>
                    <a:lnTo>
                      <a:pt x="806" y="120"/>
                    </a:lnTo>
                    <a:lnTo>
                      <a:pt x="810" y="140"/>
                    </a:lnTo>
                    <a:lnTo>
                      <a:pt x="814" y="161"/>
                    </a:lnTo>
                    <a:lnTo>
                      <a:pt x="816" y="182"/>
                    </a:lnTo>
                    <a:lnTo>
                      <a:pt x="818" y="176"/>
                    </a:lnTo>
                    <a:lnTo>
                      <a:pt x="820" y="173"/>
                    </a:lnTo>
                    <a:close/>
                    <a:moveTo>
                      <a:pt x="27" y="65"/>
                    </a:moveTo>
                    <a:lnTo>
                      <a:pt x="15" y="101"/>
                    </a:lnTo>
                    <a:lnTo>
                      <a:pt x="6" y="137"/>
                    </a:lnTo>
                    <a:lnTo>
                      <a:pt x="2" y="175"/>
                    </a:lnTo>
                    <a:lnTo>
                      <a:pt x="0" y="214"/>
                    </a:lnTo>
                    <a:lnTo>
                      <a:pt x="0" y="237"/>
                    </a:lnTo>
                    <a:lnTo>
                      <a:pt x="2" y="260"/>
                    </a:lnTo>
                    <a:lnTo>
                      <a:pt x="6" y="283"/>
                    </a:lnTo>
                    <a:lnTo>
                      <a:pt x="10" y="303"/>
                    </a:lnTo>
                    <a:lnTo>
                      <a:pt x="13" y="311"/>
                    </a:lnTo>
                    <a:lnTo>
                      <a:pt x="17" y="317"/>
                    </a:lnTo>
                    <a:lnTo>
                      <a:pt x="12" y="292"/>
                    </a:lnTo>
                    <a:lnTo>
                      <a:pt x="8" y="267"/>
                    </a:lnTo>
                    <a:lnTo>
                      <a:pt x="6" y="241"/>
                    </a:lnTo>
                    <a:lnTo>
                      <a:pt x="4" y="214"/>
                    </a:lnTo>
                    <a:lnTo>
                      <a:pt x="6" y="176"/>
                    </a:lnTo>
                    <a:lnTo>
                      <a:pt x="12" y="139"/>
                    </a:lnTo>
                    <a:lnTo>
                      <a:pt x="19" y="102"/>
                    </a:lnTo>
                    <a:lnTo>
                      <a:pt x="30" y="68"/>
                    </a:lnTo>
                    <a:lnTo>
                      <a:pt x="29" y="66"/>
                    </a:lnTo>
                    <a:lnTo>
                      <a:pt x="27" y="65"/>
                    </a:lnTo>
                    <a:close/>
                    <a:moveTo>
                      <a:pt x="759" y="4"/>
                    </a:moveTo>
                    <a:lnTo>
                      <a:pt x="759" y="4"/>
                    </a:lnTo>
                    <a:lnTo>
                      <a:pt x="759" y="4"/>
                    </a:lnTo>
                    <a:lnTo>
                      <a:pt x="759" y="4"/>
                    </a:lnTo>
                    <a:lnTo>
                      <a:pt x="759" y="4"/>
                    </a:lnTo>
                    <a:lnTo>
                      <a:pt x="761" y="2"/>
                    </a:lnTo>
                    <a:lnTo>
                      <a:pt x="761" y="0"/>
                    </a:lnTo>
                    <a:lnTo>
                      <a:pt x="761" y="4"/>
                    </a:lnTo>
                    <a:lnTo>
                      <a:pt x="759" y="6"/>
                    </a:lnTo>
                    <a:lnTo>
                      <a:pt x="759" y="6"/>
                    </a:lnTo>
                    <a:lnTo>
                      <a:pt x="759" y="4"/>
                    </a:lnTo>
                    <a:close/>
                  </a:path>
                </a:pathLst>
              </a:custGeom>
              <a:solidFill>
                <a:srgbClr val="AFB0D2"/>
              </a:solidFill>
              <a:ln w="9525">
                <a:noFill/>
                <a:round/>
                <a:headEnd/>
                <a:tailEnd/>
              </a:ln>
            </p:spPr>
            <p:txBody>
              <a:bodyPr/>
              <a:lstStyle/>
              <a:p>
                <a:endParaRPr lang="en-US"/>
              </a:p>
            </p:txBody>
          </p:sp>
          <p:sp>
            <p:nvSpPr>
              <p:cNvPr id="179779" name="Freeform 579"/>
              <p:cNvSpPr>
                <a:spLocks noEditPoints="1"/>
              </p:cNvSpPr>
              <p:nvPr/>
            </p:nvSpPr>
            <p:spPr bwMode="auto">
              <a:xfrm>
                <a:off x="1430" y="2060"/>
                <a:ext cx="818" cy="322"/>
              </a:xfrm>
              <a:custGeom>
                <a:avLst/>
                <a:gdLst/>
                <a:ahLst/>
                <a:cxnLst>
                  <a:cxn ang="0">
                    <a:pos x="818" y="207"/>
                  </a:cxn>
                  <a:cxn ang="0">
                    <a:pos x="816" y="203"/>
                  </a:cxn>
                  <a:cxn ang="0">
                    <a:pos x="812" y="209"/>
                  </a:cxn>
                  <a:cxn ang="0">
                    <a:pos x="812" y="233"/>
                  </a:cxn>
                  <a:cxn ang="0">
                    <a:pos x="814" y="252"/>
                  </a:cxn>
                  <a:cxn ang="0">
                    <a:pos x="818" y="231"/>
                  </a:cxn>
                  <a:cxn ang="0">
                    <a:pos x="816" y="176"/>
                  </a:cxn>
                  <a:cxn ang="0">
                    <a:pos x="810" y="135"/>
                  </a:cxn>
                  <a:cxn ang="0">
                    <a:pos x="801" y="95"/>
                  </a:cxn>
                  <a:cxn ang="0">
                    <a:pos x="787" y="57"/>
                  </a:cxn>
                  <a:cxn ang="0">
                    <a:pos x="770" y="21"/>
                  </a:cxn>
                  <a:cxn ang="0">
                    <a:pos x="766" y="25"/>
                  </a:cxn>
                  <a:cxn ang="0">
                    <a:pos x="783" y="63"/>
                  </a:cxn>
                  <a:cxn ang="0">
                    <a:pos x="797" y="100"/>
                  </a:cxn>
                  <a:cxn ang="0">
                    <a:pos x="806" y="142"/>
                  </a:cxn>
                  <a:cxn ang="0">
                    <a:pos x="812" y="184"/>
                  </a:cxn>
                  <a:cxn ang="0">
                    <a:pos x="816" y="176"/>
                  </a:cxn>
                  <a:cxn ang="0">
                    <a:pos x="759" y="0"/>
                  </a:cxn>
                  <a:cxn ang="0">
                    <a:pos x="759" y="0"/>
                  </a:cxn>
                  <a:cxn ang="0">
                    <a:pos x="757" y="2"/>
                  </a:cxn>
                  <a:cxn ang="0">
                    <a:pos x="757" y="2"/>
                  </a:cxn>
                  <a:cxn ang="0">
                    <a:pos x="757" y="4"/>
                  </a:cxn>
                  <a:cxn ang="0">
                    <a:pos x="755" y="4"/>
                  </a:cxn>
                  <a:cxn ang="0">
                    <a:pos x="755" y="6"/>
                  </a:cxn>
                  <a:cxn ang="0">
                    <a:pos x="757" y="6"/>
                  </a:cxn>
                  <a:cxn ang="0">
                    <a:pos x="759" y="4"/>
                  </a:cxn>
                  <a:cxn ang="0">
                    <a:pos x="27" y="64"/>
                  </a:cxn>
                  <a:cxn ang="0">
                    <a:pos x="8" y="137"/>
                  </a:cxn>
                  <a:cxn ang="0">
                    <a:pos x="0" y="212"/>
                  </a:cxn>
                  <a:cxn ang="0">
                    <a:pos x="2" y="262"/>
                  </a:cxn>
                  <a:cxn ang="0">
                    <a:pos x="11" y="309"/>
                  </a:cxn>
                  <a:cxn ang="0">
                    <a:pos x="19" y="322"/>
                  </a:cxn>
                  <a:cxn ang="0">
                    <a:pos x="8" y="269"/>
                  </a:cxn>
                  <a:cxn ang="0">
                    <a:pos x="4" y="212"/>
                  </a:cxn>
                  <a:cxn ang="0">
                    <a:pos x="11" y="138"/>
                  </a:cxn>
                  <a:cxn ang="0">
                    <a:pos x="30" y="68"/>
                  </a:cxn>
                  <a:cxn ang="0">
                    <a:pos x="27" y="64"/>
                  </a:cxn>
                </a:cxnLst>
                <a:rect l="0" t="0" r="r" b="b"/>
                <a:pathLst>
                  <a:path w="818" h="322">
                    <a:moveTo>
                      <a:pt x="818" y="212"/>
                    </a:moveTo>
                    <a:lnTo>
                      <a:pt x="818" y="207"/>
                    </a:lnTo>
                    <a:lnTo>
                      <a:pt x="818" y="203"/>
                    </a:lnTo>
                    <a:lnTo>
                      <a:pt x="816" y="203"/>
                    </a:lnTo>
                    <a:lnTo>
                      <a:pt x="812" y="205"/>
                    </a:lnTo>
                    <a:lnTo>
                      <a:pt x="812" y="209"/>
                    </a:lnTo>
                    <a:lnTo>
                      <a:pt x="812" y="212"/>
                    </a:lnTo>
                    <a:lnTo>
                      <a:pt x="812" y="233"/>
                    </a:lnTo>
                    <a:lnTo>
                      <a:pt x="810" y="256"/>
                    </a:lnTo>
                    <a:lnTo>
                      <a:pt x="814" y="252"/>
                    </a:lnTo>
                    <a:lnTo>
                      <a:pt x="816" y="250"/>
                    </a:lnTo>
                    <a:lnTo>
                      <a:pt x="818" y="231"/>
                    </a:lnTo>
                    <a:lnTo>
                      <a:pt x="818" y="212"/>
                    </a:lnTo>
                    <a:close/>
                    <a:moveTo>
                      <a:pt x="816" y="176"/>
                    </a:moveTo>
                    <a:lnTo>
                      <a:pt x="814" y="155"/>
                    </a:lnTo>
                    <a:lnTo>
                      <a:pt x="810" y="135"/>
                    </a:lnTo>
                    <a:lnTo>
                      <a:pt x="806" y="114"/>
                    </a:lnTo>
                    <a:lnTo>
                      <a:pt x="801" y="95"/>
                    </a:lnTo>
                    <a:lnTo>
                      <a:pt x="795" y="76"/>
                    </a:lnTo>
                    <a:lnTo>
                      <a:pt x="787" y="57"/>
                    </a:lnTo>
                    <a:lnTo>
                      <a:pt x="778" y="38"/>
                    </a:lnTo>
                    <a:lnTo>
                      <a:pt x="770" y="21"/>
                    </a:lnTo>
                    <a:lnTo>
                      <a:pt x="768" y="23"/>
                    </a:lnTo>
                    <a:lnTo>
                      <a:pt x="766" y="25"/>
                    </a:lnTo>
                    <a:lnTo>
                      <a:pt x="776" y="44"/>
                    </a:lnTo>
                    <a:lnTo>
                      <a:pt x="783" y="63"/>
                    </a:lnTo>
                    <a:lnTo>
                      <a:pt x="791" y="82"/>
                    </a:lnTo>
                    <a:lnTo>
                      <a:pt x="797" y="100"/>
                    </a:lnTo>
                    <a:lnTo>
                      <a:pt x="802" y="121"/>
                    </a:lnTo>
                    <a:lnTo>
                      <a:pt x="806" y="142"/>
                    </a:lnTo>
                    <a:lnTo>
                      <a:pt x="810" y="163"/>
                    </a:lnTo>
                    <a:lnTo>
                      <a:pt x="812" y="184"/>
                    </a:lnTo>
                    <a:lnTo>
                      <a:pt x="814" y="180"/>
                    </a:lnTo>
                    <a:lnTo>
                      <a:pt x="816" y="176"/>
                    </a:lnTo>
                    <a:close/>
                    <a:moveTo>
                      <a:pt x="759" y="0"/>
                    </a:moveTo>
                    <a:lnTo>
                      <a:pt x="759" y="0"/>
                    </a:lnTo>
                    <a:lnTo>
                      <a:pt x="759" y="0"/>
                    </a:lnTo>
                    <a:lnTo>
                      <a:pt x="759" y="0"/>
                    </a:lnTo>
                    <a:lnTo>
                      <a:pt x="757" y="2"/>
                    </a:lnTo>
                    <a:lnTo>
                      <a:pt x="757" y="2"/>
                    </a:lnTo>
                    <a:lnTo>
                      <a:pt x="757" y="2"/>
                    </a:lnTo>
                    <a:lnTo>
                      <a:pt x="757" y="2"/>
                    </a:lnTo>
                    <a:lnTo>
                      <a:pt x="757" y="2"/>
                    </a:lnTo>
                    <a:lnTo>
                      <a:pt x="757" y="4"/>
                    </a:lnTo>
                    <a:lnTo>
                      <a:pt x="757" y="4"/>
                    </a:lnTo>
                    <a:lnTo>
                      <a:pt x="755" y="4"/>
                    </a:lnTo>
                    <a:lnTo>
                      <a:pt x="755" y="4"/>
                    </a:lnTo>
                    <a:lnTo>
                      <a:pt x="755" y="6"/>
                    </a:lnTo>
                    <a:lnTo>
                      <a:pt x="757" y="6"/>
                    </a:lnTo>
                    <a:lnTo>
                      <a:pt x="757" y="6"/>
                    </a:lnTo>
                    <a:lnTo>
                      <a:pt x="757" y="6"/>
                    </a:lnTo>
                    <a:lnTo>
                      <a:pt x="759" y="4"/>
                    </a:lnTo>
                    <a:lnTo>
                      <a:pt x="759" y="0"/>
                    </a:lnTo>
                    <a:close/>
                    <a:moveTo>
                      <a:pt x="27" y="64"/>
                    </a:moveTo>
                    <a:lnTo>
                      <a:pt x="15" y="99"/>
                    </a:lnTo>
                    <a:lnTo>
                      <a:pt x="8" y="137"/>
                    </a:lnTo>
                    <a:lnTo>
                      <a:pt x="2" y="173"/>
                    </a:lnTo>
                    <a:lnTo>
                      <a:pt x="0" y="212"/>
                    </a:lnTo>
                    <a:lnTo>
                      <a:pt x="0" y="237"/>
                    </a:lnTo>
                    <a:lnTo>
                      <a:pt x="2" y="262"/>
                    </a:lnTo>
                    <a:lnTo>
                      <a:pt x="6" y="284"/>
                    </a:lnTo>
                    <a:lnTo>
                      <a:pt x="11" y="309"/>
                    </a:lnTo>
                    <a:lnTo>
                      <a:pt x="15" y="315"/>
                    </a:lnTo>
                    <a:lnTo>
                      <a:pt x="19" y="322"/>
                    </a:lnTo>
                    <a:lnTo>
                      <a:pt x="13" y="296"/>
                    </a:lnTo>
                    <a:lnTo>
                      <a:pt x="8" y="269"/>
                    </a:lnTo>
                    <a:lnTo>
                      <a:pt x="6" y="241"/>
                    </a:lnTo>
                    <a:lnTo>
                      <a:pt x="4" y="212"/>
                    </a:lnTo>
                    <a:lnTo>
                      <a:pt x="6" y="174"/>
                    </a:lnTo>
                    <a:lnTo>
                      <a:pt x="11" y="138"/>
                    </a:lnTo>
                    <a:lnTo>
                      <a:pt x="19" y="102"/>
                    </a:lnTo>
                    <a:lnTo>
                      <a:pt x="30" y="68"/>
                    </a:lnTo>
                    <a:lnTo>
                      <a:pt x="28" y="66"/>
                    </a:lnTo>
                    <a:lnTo>
                      <a:pt x="27" y="64"/>
                    </a:lnTo>
                    <a:close/>
                  </a:path>
                </a:pathLst>
              </a:custGeom>
              <a:solidFill>
                <a:srgbClr val="B0B1D3"/>
              </a:solidFill>
              <a:ln w="9525">
                <a:noFill/>
                <a:round/>
                <a:headEnd/>
                <a:tailEnd/>
              </a:ln>
            </p:spPr>
            <p:txBody>
              <a:bodyPr/>
              <a:lstStyle/>
              <a:p>
                <a:endParaRPr lang="en-US"/>
              </a:p>
            </p:txBody>
          </p:sp>
          <p:sp>
            <p:nvSpPr>
              <p:cNvPr id="179780" name="Freeform 580"/>
              <p:cNvSpPr>
                <a:spLocks noEditPoints="1"/>
              </p:cNvSpPr>
              <p:nvPr/>
            </p:nvSpPr>
            <p:spPr bwMode="auto">
              <a:xfrm>
                <a:off x="1432" y="2062"/>
                <a:ext cx="814" cy="328"/>
              </a:xfrm>
              <a:custGeom>
                <a:avLst/>
                <a:gdLst/>
                <a:ahLst/>
                <a:cxnLst>
                  <a:cxn ang="0">
                    <a:pos x="814" y="205"/>
                  </a:cxn>
                  <a:cxn ang="0">
                    <a:pos x="810" y="203"/>
                  </a:cxn>
                  <a:cxn ang="0">
                    <a:pos x="808" y="207"/>
                  </a:cxn>
                  <a:cxn ang="0">
                    <a:pos x="808" y="233"/>
                  </a:cxn>
                  <a:cxn ang="0">
                    <a:pos x="808" y="254"/>
                  </a:cxn>
                  <a:cxn ang="0">
                    <a:pos x="812" y="231"/>
                  </a:cxn>
                  <a:cxn ang="0">
                    <a:pos x="812" y="178"/>
                  </a:cxn>
                  <a:cxn ang="0">
                    <a:pos x="806" y="136"/>
                  </a:cxn>
                  <a:cxn ang="0">
                    <a:pos x="797" y="97"/>
                  </a:cxn>
                  <a:cxn ang="0">
                    <a:pos x="783" y="57"/>
                  </a:cxn>
                  <a:cxn ang="0">
                    <a:pos x="766" y="21"/>
                  </a:cxn>
                  <a:cxn ang="0">
                    <a:pos x="763" y="25"/>
                  </a:cxn>
                  <a:cxn ang="0">
                    <a:pos x="780" y="62"/>
                  </a:cxn>
                  <a:cxn ang="0">
                    <a:pos x="793" y="102"/>
                  </a:cxn>
                  <a:cxn ang="0">
                    <a:pos x="802" y="144"/>
                  </a:cxn>
                  <a:cxn ang="0">
                    <a:pos x="808" y="186"/>
                  </a:cxn>
                  <a:cxn ang="0">
                    <a:pos x="812" y="178"/>
                  </a:cxn>
                  <a:cxn ang="0">
                    <a:pos x="755" y="2"/>
                  </a:cxn>
                  <a:cxn ang="0">
                    <a:pos x="755" y="0"/>
                  </a:cxn>
                  <a:cxn ang="0">
                    <a:pos x="755" y="2"/>
                  </a:cxn>
                  <a:cxn ang="0">
                    <a:pos x="753" y="4"/>
                  </a:cxn>
                  <a:cxn ang="0">
                    <a:pos x="753" y="4"/>
                  </a:cxn>
                  <a:cxn ang="0">
                    <a:pos x="753" y="6"/>
                  </a:cxn>
                  <a:cxn ang="0">
                    <a:pos x="753" y="7"/>
                  </a:cxn>
                  <a:cxn ang="0">
                    <a:pos x="755" y="4"/>
                  </a:cxn>
                  <a:cxn ang="0">
                    <a:pos x="755" y="2"/>
                  </a:cxn>
                  <a:cxn ang="0">
                    <a:pos x="15" y="98"/>
                  </a:cxn>
                  <a:cxn ang="0">
                    <a:pos x="2" y="172"/>
                  </a:cxn>
                  <a:cxn ang="0">
                    <a:pos x="2" y="237"/>
                  </a:cxn>
                  <a:cxn ang="0">
                    <a:pos x="8" y="288"/>
                  </a:cxn>
                  <a:cxn ang="0">
                    <a:pos x="17" y="320"/>
                  </a:cxn>
                  <a:cxn ang="0">
                    <a:pos x="15" y="299"/>
                  </a:cxn>
                  <a:cxn ang="0">
                    <a:pos x="6" y="241"/>
                  </a:cxn>
                  <a:cxn ang="0">
                    <a:pos x="6" y="172"/>
                  </a:cxn>
                  <a:cxn ang="0">
                    <a:pos x="19" y="100"/>
                  </a:cxn>
                  <a:cxn ang="0">
                    <a:pos x="28" y="66"/>
                  </a:cxn>
                </a:cxnLst>
                <a:rect l="0" t="0" r="r" b="b"/>
                <a:pathLst>
                  <a:path w="814" h="328">
                    <a:moveTo>
                      <a:pt x="814" y="210"/>
                    </a:moveTo>
                    <a:lnTo>
                      <a:pt x="814" y="205"/>
                    </a:lnTo>
                    <a:lnTo>
                      <a:pt x="814" y="201"/>
                    </a:lnTo>
                    <a:lnTo>
                      <a:pt x="810" y="203"/>
                    </a:lnTo>
                    <a:lnTo>
                      <a:pt x="808" y="203"/>
                    </a:lnTo>
                    <a:lnTo>
                      <a:pt x="808" y="207"/>
                    </a:lnTo>
                    <a:lnTo>
                      <a:pt x="808" y="210"/>
                    </a:lnTo>
                    <a:lnTo>
                      <a:pt x="808" y="233"/>
                    </a:lnTo>
                    <a:lnTo>
                      <a:pt x="806" y="256"/>
                    </a:lnTo>
                    <a:lnTo>
                      <a:pt x="808" y="254"/>
                    </a:lnTo>
                    <a:lnTo>
                      <a:pt x="812" y="250"/>
                    </a:lnTo>
                    <a:lnTo>
                      <a:pt x="812" y="231"/>
                    </a:lnTo>
                    <a:lnTo>
                      <a:pt x="814" y="210"/>
                    </a:lnTo>
                    <a:close/>
                    <a:moveTo>
                      <a:pt x="812" y="178"/>
                    </a:moveTo>
                    <a:lnTo>
                      <a:pt x="810" y="157"/>
                    </a:lnTo>
                    <a:lnTo>
                      <a:pt x="806" y="136"/>
                    </a:lnTo>
                    <a:lnTo>
                      <a:pt x="802" y="116"/>
                    </a:lnTo>
                    <a:lnTo>
                      <a:pt x="797" y="97"/>
                    </a:lnTo>
                    <a:lnTo>
                      <a:pt x="791" y="76"/>
                    </a:lnTo>
                    <a:lnTo>
                      <a:pt x="783" y="57"/>
                    </a:lnTo>
                    <a:lnTo>
                      <a:pt x="776" y="38"/>
                    </a:lnTo>
                    <a:lnTo>
                      <a:pt x="766" y="21"/>
                    </a:lnTo>
                    <a:lnTo>
                      <a:pt x="764" y="23"/>
                    </a:lnTo>
                    <a:lnTo>
                      <a:pt x="763" y="25"/>
                    </a:lnTo>
                    <a:lnTo>
                      <a:pt x="772" y="44"/>
                    </a:lnTo>
                    <a:lnTo>
                      <a:pt x="780" y="62"/>
                    </a:lnTo>
                    <a:lnTo>
                      <a:pt x="787" y="81"/>
                    </a:lnTo>
                    <a:lnTo>
                      <a:pt x="793" y="102"/>
                    </a:lnTo>
                    <a:lnTo>
                      <a:pt x="799" y="123"/>
                    </a:lnTo>
                    <a:lnTo>
                      <a:pt x="802" y="144"/>
                    </a:lnTo>
                    <a:lnTo>
                      <a:pt x="806" y="165"/>
                    </a:lnTo>
                    <a:lnTo>
                      <a:pt x="808" y="186"/>
                    </a:lnTo>
                    <a:lnTo>
                      <a:pt x="810" y="182"/>
                    </a:lnTo>
                    <a:lnTo>
                      <a:pt x="812" y="178"/>
                    </a:lnTo>
                    <a:close/>
                    <a:moveTo>
                      <a:pt x="755" y="2"/>
                    </a:moveTo>
                    <a:lnTo>
                      <a:pt x="755" y="2"/>
                    </a:lnTo>
                    <a:lnTo>
                      <a:pt x="755" y="0"/>
                    </a:lnTo>
                    <a:lnTo>
                      <a:pt x="755" y="0"/>
                    </a:lnTo>
                    <a:lnTo>
                      <a:pt x="755" y="2"/>
                    </a:lnTo>
                    <a:lnTo>
                      <a:pt x="755" y="2"/>
                    </a:lnTo>
                    <a:lnTo>
                      <a:pt x="753" y="2"/>
                    </a:lnTo>
                    <a:lnTo>
                      <a:pt x="753" y="4"/>
                    </a:lnTo>
                    <a:lnTo>
                      <a:pt x="753" y="4"/>
                    </a:lnTo>
                    <a:lnTo>
                      <a:pt x="753" y="4"/>
                    </a:lnTo>
                    <a:lnTo>
                      <a:pt x="753" y="6"/>
                    </a:lnTo>
                    <a:lnTo>
                      <a:pt x="753" y="6"/>
                    </a:lnTo>
                    <a:lnTo>
                      <a:pt x="753" y="6"/>
                    </a:lnTo>
                    <a:lnTo>
                      <a:pt x="753" y="7"/>
                    </a:lnTo>
                    <a:lnTo>
                      <a:pt x="755" y="4"/>
                    </a:lnTo>
                    <a:lnTo>
                      <a:pt x="755" y="4"/>
                    </a:lnTo>
                    <a:lnTo>
                      <a:pt x="755" y="2"/>
                    </a:lnTo>
                    <a:lnTo>
                      <a:pt x="755" y="2"/>
                    </a:lnTo>
                    <a:close/>
                    <a:moveTo>
                      <a:pt x="26" y="64"/>
                    </a:moveTo>
                    <a:lnTo>
                      <a:pt x="15" y="98"/>
                    </a:lnTo>
                    <a:lnTo>
                      <a:pt x="8" y="135"/>
                    </a:lnTo>
                    <a:lnTo>
                      <a:pt x="2" y="172"/>
                    </a:lnTo>
                    <a:lnTo>
                      <a:pt x="0" y="210"/>
                    </a:lnTo>
                    <a:lnTo>
                      <a:pt x="2" y="237"/>
                    </a:lnTo>
                    <a:lnTo>
                      <a:pt x="4" y="263"/>
                    </a:lnTo>
                    <a:lnTo>
                      <a:pt x="8" y="288"/>
                    </a:lnTo>
                    <a:lnTo>
                      <a:pt x="13" y="313"/>
                    </a:lnTo>
                    <a:lnTo>
                      <a:pt x="17" y="320"/>
                    </a:lnTo>
                    <a:lnTo>
                      <a:pt x="23" y="328"/>
                    </a:lnTo>
                    <a:lnTo>
                      <a:pt x="15" y="299"/>
                    </a:lnTo>
                    <a:lnTo>
                      <a:pt x="9" y="271"/>
                    </a:lnTo>
                    <a:lnTo>
                      <a:pt x="6" y="241"/>
                    </a:lnTo>
                    <a:lnTo>
                      <a:pt x="4" y="210"/>
                    </a:lnTo>
                    <a:lnTo>
                      <a:pt x="6" y="172"/>
                    </a:lnTo>
                    <a:lnTo>
                      <a:pt x="11" y="136"/>
                    </a:lnTo>
                    <a:lnTo>
                      <a:pt x="19" y="100"/>
                    </a:lnTo>
                    <a:lnTo>
                      <a:pt x="30" y="68"/>
                    </a:lnTo>
                    <a:lnTo>
                      <a:pt x="28" y="66"/>
                    </a:lnTo>
                    <a:lnTo>
                      <a:pt x="26" y="64"/>
                    </a:lnTo>
                    <a:close/>
                  </a:path>
                </a:pathLst>
              </a:custGeom>
              <a:solidFill>
                <a:srgbClr val="B0B1D3"/>
              </a:solidFill>
              <a:ln w="9525">
                <a:noFill/>
                <a:round/>
                <a:headEnd/>
                <a:tailEnd/>
              </a:ln>
            </p:spPr>
            <p:txBody>
              <a:bodyPr/>
              <a:lstStyle/>
              <a:p>
                <a:endParaRPr lang="en-US"/>
              </a:p>
            </p:txBody>
          </p:sp>
          <p:sp>
            <p:nvSpPr>
              <p:cNvPr id="179781" name="Freeform 581"/>
              <p:cNvSpPr>
                <a:spLocks noEditPoints="1"/>
              </p:cNvSpPr>
              <p:nvPr/>
            </p:nvSpPr>
            <p:spPr bwMode="auto">
              <a:xfrm>
                <a:off x="1434" y="2064"/>
                <a:ext cx="808" cy="334"/>
              </a:xfrm>
              <a:custGeom>
                <a:avLst/>
                <a:gdLst/>
                <a:ahLst/>
                <a:cxnLst>
                  <a:cxn ang="0">
                    <a:pos x="808" y="205"/>
                  </a:cxn>
                  <a:cxn ang="0">
                    <a:pos x="806" y="201"/>
                  </a:cxn>
                  <a:cxn ang="0">
                    <a:pos x="804" y="205"/>
                  </a:cxn>
                  <a:cxn ang="0">
                    <a:pos x="804" y="233"/>
                  </a:cxn>
                  <a:cxn ang="0">
                    <a:pos x="804" y="254"/>
                  </a:cxn>
                  <a:cxn ang="0">
                    <a:pos x="808" y="229"/>
                  </a:cxn>
                  <a:cxn ang="0">
                    <a:pos x="808" y="180"/>
                  </a:cxn>
                  <a:cxn ang="0">
                    <a:pos x="802" y="138"/>
                  </a:cxn>
                  <a:cxn ang="0">
                    <a:pos x="793" y="96"/>
                  </a:cxn>
                  <a:cxn ang="0">
                    <a:pos x="779" y="59"/>
                  </a:cxn>
                  <a:cxn ang="0">
                    <a:pos x="762" y="21"/>
                  </a:cxn>
                  <a:cxn ang="0">
                    <a:pos x="761" y="24"/>
                  </a:cxn>
                  <a:cxn ang="0">
                    <a:pos x="778" y="62"/>
                  </a:cxn>
                  <a:cxn ang="0">
                    <a:pos x="791" y="102"/>
                  </a:cxn>
                  <a:cxn ang="0">
                    <a:pos x="798" y="146"/>
                  </a:cxn>
                  <a:cxn ang="0">
                    <a:pos x="804" y="188"/>
                  </a:cxn>
                  <a:cxn ang="0">
                    <a:pos x="808" y="180"/>
                  </a:cxn>
                  <a:cxn ang="0">
                    <a:pos x="751" y="2"/>
                  </a:cxn>
                  <a:cxn ang="0">
                    <a:pos x="751" y="2"/>
                  </a:cxn>
                  <a:cxn ang="0">
                    <a:pos x="751" y="2"/>
                  </a:cxn>
                  <a:cxn ang="0">
                    <a:pos x="749" y="4"/>
                  </a:cxn>
                  <a:cxn ang="0">
                    <a:pos x="749" y="4"/>
                  </a:cxn>
                  <a:cxn ang="0">
                    <a:pos x="751" y="9"/>
                  </a:cxn>
                  <a:cxn ang="0">
                    <a:pos x="753" y="2"/>
                  </a:cxn>
                  <a:cxn ang="0">
                    <a:pos x="15" y="98"/>
                  </a:cxn>
                  <a:cxn ang="0">
                    <a:pos x="2" y="170"/>
                  </a:cxn>
                  <a:cxn ang="0">
                    <a:pos x="2" y="237"/>
                  </a:cxn>
                  <a:cxn ang="0">
                    <a:pos x="9" y="292"/>
                  </a:cxn>
                  <a:cxn ang="0">
                    <a:pos x="21" y="326"/>
                  </a:cxn>
                  <a:cxn ang="0">
                    <a:pos x="17" y="303"/>
                  </a:cxn>
                  <a:cxn ang="0">
                    <a:pos x="6" y="241"/>
                  </a:cxn>
                  <a:cxn ang="0">
                    <a:pos x="7" y="170"/>
                  </a:cxn>
                  <a:cxn ang="0">
                    <a:pos x="19" y="100"/>
                  </a:cxn>
                  <a:cxn ang="0">
                    <a:pos x="28" y="66"/>
                  </a:cxn>
                </a:cxnLst>
                <a:rect l="0" t="0" r="r" b="b"/>
                <a:pathLst>
                  <a:path w="808" h="334">
                    <a:moveTo>
                      <a:pt x="808" y="208"/>
                    </a:moveTo>
                    <a:lnTo>
                      <a:pt x="808" y="205"/>
                    </a:lnTo>
                    <a:lnTo>
                      <a:pt x="808" y="201"/>
                    </a:lnTo>
                    <a:lnTo>
                      <a:pt x="806" y="201"/>
                    </a:lnTo>
                    <a:lnTo>
                      <a:pt x="804" y="201"/>
                    </a:lnTo>
                    <a:lnTo>
                      <a:pt x="804" y="205"/>
                    </a:lnTo>
                    <a:lnTo>
                      <a:pt x="804" y="208"/>
                    </a:lnTo>
                    <a:lnTo>
                      <a:pt x="804" y="233"/>
                    </a:lnTo>
                    <a:lnTo>
                      <a:pt x="800" y="258"/>
                    </a:lnTo>
                    <a:lnTo>
                      <a:pt x="804" y="254"/>
                    </a:lnTo>
                    <a:lnTo>
                      <a:pt x="806" y="252"/>
                    </a:lnTo>
                    <a:lnTo>
                      <a:pt x="808" y="229"/>
                    </a:lnTo>
                    <a:lnTo>
                      <a:pt x="808" y="208"/>
                    </a:lnTo>
                    <a:close/>
                    <a:moveTo>
                      <a:pt x="808" y="180"/>
                    </a:moveTo>
                    <a:lnTo>
                      <a:pt x="806" y="159"/>
                    </a:lnTo>
                    <a:lnTo>
                      <a:pt x="802" y="138"/>
                    </a:lnTo>
                    <a:lnTo>
                      <a:pt x="798" y="117"/>
                    </a:lnTo>
                    <a:lnTo>
                      <a:pt x="793" y="96"/>
                    </a:lnTo>
                    <a:lnTo>
                      <a:pt x="787" y="78"/>
                    </a:lnTo>
                    <a:lnTo>
                      <a:pt x="779" y="59"/>
                    </a:lnTo>
                    <a:lnTo>
                      <a:pt x="772" y="40"/>
                    </a:lnTo>
                    <a:lnTo>
                      <a:pt x="762" y="21"/>
                    </a:lnTo>
                    <a:lnTo>
                      <a:pt x="761" y="23"/>
                    </a:lnTo>
                    <a:lnTo>
                      <a:pt x="761" y="24"/>
                    </a:lnTo>
                    <a:lnTo>
                      <a:pt x="768" y="43"/>
                    </a:lnTo>
                    <a:lnTo>
                      <a:pt x="778" y="62"/>
                    </a:lnTo>
                    <a:lnTo>
                      <a:pt x="783" y="83"/>
                    </a:lnTo>
                    <a:lnTo>
                      <a:pt x="791" y="102"/>
                    </a:lnTo>
                    <a:lnTo>
                      <a:pt x="795" y="123"/>
                    </a:lnTo>
                    <a:lnTo>
                      <a:pt x="798" y="146"/>
                    </a:lnTo>
                    <a:lnTo>
                      <a:pt x="802" y="167"/>
                    </a:lnTo>
                    <a:lnTo>
                      <a:pt x="804" y="188"/>
                    </a:lnTo>
                    <a:lnTo>
                      <a:pt x="806" y="184"/>
                    </a:lnTo>
                    <a:lnTo>
                      <a:pt x="808" y="180"/>
                    </a:lnTo>
                    <a:close/>
                    <a:moveTo>
                      <a:pt x="753" y="2"/>
                    </a:moveTo>
                    <a:lnTo>
                      <a:pt x="751" y="2"/>
                    </a:lnTo>
                    <a:lnTo>
                      <a:pt x="751" y="0"/>
                    </a:lnTo>
                    <a:lnTo>
                      <a:pt x="751" y="2"/>
                    </a:lnTo>
                    <a:lnTo>
                      <a:pt x="751" y="2"/>
                    </a:lnTo>
                    <a:lnTo>
                      <a:pt x="751" y="2"/>
                    </a:lnTo>
                    <a:lnTo>
                      <a:pt x="751" y="2"/>
                    </a:lnTo>
                    <a:lnTo>
                      <a:pt x="749" y="4"/>
                    </a:lnTo>
                    <a:lnTo>
                      <a:pt x="749" y="4"/>
                    </a:lnTo>
                    <a:lnTo>
                      <a:pt x="749" y="4"/>
                    </a:lnTo>
                    <a:lnTo>
                      <a:pt x="749" y="7"/>
                    </a:lnTo>
                    <a:lnTo>
                      <a:pt x="751" y="9"/>
                    </a:lnTo>
                    <a:lnTo>
                      <a:pt x="751" y="5"/>
                    </a:lnTo>
                    <a:lnTo>
                      <a:pt x="753" y="2"/>
                    </a:lnTo>
                    <a:close/>
                    <a:moveTo>
                      <a:pt x="26" y="64"/>
                    </a:moveTo>
                    <a:lnTo>
                      <a:pt x="15" y="98"/>
                    </a:lnTo>
                    <a:lnTo>
                      <a:pt x="7" y="134"/>
                    </a:lnTo>
                    <a:lnTo>
                      <a:pt x="2" y="170"/>
                    </a:lnTo>
                    <a:lnTo>
                      <a:pt x="0" y="208"/>
                    </a:lnTo>
                    <a:lnTo>
                      <a:pt x="2" y="237"/>
                    </a:lnTo>
                    <a:lnTo>
                      <a:pt x="4" y="265"/>
                    </a:lnTo>
                    <a:lnTo>
                      <a:pt x="9" y="292"/>
                    </a:lnTo>
                    <a:lnTo>
                      <a:pt x="15" y="318"/>
                    </a:lnTo>
                    <a:lnTo>
                      <a:pt x="21" y="326"/>
                    </a:lnTo>
                    <a:lnTo>
                      <a:pt x="24" y="334"/>
                    </a:lnTo>
                    <a:lnTo>
                      <a:pt x="17" y="303"/>
                    </a:lnTo>
                    <a:lnTo>
                      <a:pt x="9" y="273"/>
                    </a:lnTo>
                    <a:lnTo>
                      <a:pt x="6" y="241"/>
                    </a:lnTo>
                    <a:lnTo>
                      <a:pt x="6" y="208"/>
                    </a:lnTo>
                    <a:lnTo>
                      <a:pt x="7" y="170"/>
                    </a:lnTo>
                    <a:lnTo>
                      <a:pt x="11" y="136"/>
                    </a:lnTo>
                    <a:lnTo>
                      <a:pt x="19" y="100"/>
                    </a:lnTo>
                    <a:lnTo>
                      <a:pt x="30" y="66"/>
                    </a:lnTo>
                    <a:lnTo>
                      <a:pt x="28" y="66"/>
                    </a:lnTo>
                    <a:lnTo>
                      <a:pt x="26" y="64"/>
                    </a:lnTo>
                    <a:close/>
                  </a:path>
                </a:pathLst>
              </a:custGeom>
              <a:solidFill>
                <a:srgbClr val="B0B1D3"/>
              </a:solidFill>
              <a:ln w="9525">
                <a:noFill/>
                <a:round/>
                <a:headEnd/>
                <a:tailEnd/>
              </a:ln>
            </p:spPr>
            <p:txBody>
              <a:bodyPr/>
              <a:lstStyle/>
              <a:p>
                <a:endParaRPr lang="en-US"/>
              </a:p>
            </p:txBody>
          </p:sp>
          <p:sp>
            <p:nvSpPr>
              <p:cNvPr id="179782" name="Freeform 582"/>
              <p:cNvSpPr>
                <a:spLocks noEditPoints="1"/>
              </p:cNvSpPr>
              <p:nvPr/>
            </p:nvSpPr>
            <p:spPr bwMode="auto">
              <a:xfrm>
                <a:off x="1436" y="2068"/>
                <a:ext cx="804" cy="335"/>
              </a:xfrm>
              <a:custGeom>
                <a:avLst/>
                <a:gdLst/>
                <a:ahLst/>
                <a:cxnLst>
                  <a:cxn ang="0">
                    <a:pos x="804" y="201"/>
                  </a:cxn>
                  <a:cxn ang="0">
                    <a:pos x="802" y="199"/>
                  </a:cxn>
                  <a:cxn ang="0">
                    <a:pos x="800" y="201"/>
                  </a:cxn>
                  <a:cxn ang="0">
                    <a:pos x="798" y="231"/>
                  </a:cxn>
                  <a:cxn ang="0">
                    <a:pos x="798" y="254"/>
                  </a:cxn>
                  <a:cxn ang="0">
                    <a:pos x="804" y="227"/>
                  </a:cxn>
                  <a:cxn ang="0">
                    <a:pos x="804" y="180"/>
                  </a:cxn>
                  <a:cxn ang="0">
                    <a:pos x="798" y="138"/>
                  </a:cxn>
                  <a:cxn ang="0">
                    <a:pos x="789" y="96"/>
                  </a:cxn>
                  <a:cxn ang="0">
                    <a:pos x="776" y="56"/>
                  </a:cxn>
                  <a:cxn ang="0">
                    <a:pos x="759" y="19"/>
                  </a:cxn>
                  <a:cxn ang="0">
                    <a:pos x="757" y="22"/>
                  </a:cxn>
                  <a:cxn ang="0">
                    <a:pos x="774" y="62"/>
                  </a:cxn>
                  <a:cxn ang="0">
                    <a:pos x="787" y="102"/>
                  </a:cxn>
                  <a:cxn ang="0">
                    <a:pos x="795" y="144"/>
                  </a:cxn>
                  <a:cxn ang="0">
                    <a:pos x="800" y="189"/>
                  </a:cxn>
                  <a:cxn ang="0">
                    <a:pos x="804" y="180"/>
                  </a:cxn>
                  <a:cxn ang="0">
                    <a:pos x="749" y="0"/>
                  </a:cxn>
                  <a:cxn ang="0">
                    <a:pos x="747" y="0"/>
                  </a:cxn>
                  <a:cxn ang="0">
                    <a:pos x="747" y="0"/>
                  </a:cxn>
                  <a:cxn ang="0">
                    <a:pos x="747" y="1"/>
                  </a:cxn>
                  <a:cxn ang="0">
                    <a:pos x="745" y="3"/>
                  </a:cxn>
                  <a:cxn ang="0">
                    <a:pos x="747" y="7"/>
                  </a:cxn>
                  <a:cxn ang="0">
                    <a:pos x="749" y="5"/>
                  </a:cxn>
                  <a:cxn ang="0">
                    <a:pos x="26" y="62"/>
                  </a:cxn>
                  <a:cxn ang="0">
                    <a:pos x="7" y="130"/>
                  </a:cxn>
                  <a:cxn ang="0">
                    <a:pos x="0" y="204"/>
                  </a:cxn>
                  <a:cxn ang="0">
                    <a:pos x="5" y="265"/>
                  </a:cxn>
                  <a:cxn ang="0">
                    <a:pos x="19" y="322"/>
                  </a:cxn>
                  <a:cxn ang="0">
                    <a:pos x="28" y="335"/>
                  </a:cxn>
                  <a:cxn ang="0">
                    <a:pos x="11" y="273"/>
                  </a:cxn>
                  <a:cxn ang="0">
                    <a:pos x="5" y="204"/>
                  </a:cxn>
                  <a:cxn ang="0">
                    <a:pos x="11" y="132"/>
                  </a:cxn>
                  <a:cxn ang="0">
                    <a:pos x="30" y="64"/>
                  </a:cxn>
                  <a:cxn ang="0">
                    <a:pos x="26" y="62"/>
                  </a:cxn>
                </a:cxnLst>
                <a:rect l="0" t="0" r="r" b="b"/>
                <a:pathLst>
                  <a:path w="804" h="335">
                    <a:moveTo>
                      <a:pt x="804" y="204"/>
                    </a:moveTo>
                    <a:lnTo>
                      <a:pt x="804" y="201"/>
                    </a:lnTo>
                    <a:lnTo>
                      <a:pt x="804" y="197"/>
                    </a:lnTo>
                    <a:lnTo>
                      <a:pt x="802" y="199"/>
                    </a:lnTo>
                    <a:lnTo>
                      <a:pt x="800" y="199"/>
                    </a:lnTo>
                    <a:lnTo>
                      <a:pt x="800" y="201"/>
                    </a:lnTo>
                    <a:lnTo>
                      <a:pt x="800" y="204"/>
                    </a:lnTo>
                    <a:lnTo>
                      <a:pt x="798" y="231"/>
                    </a:lnTo>
                    <a:lnTo>
                      <a:pt x="796" y="256"/>
                    </a:lnTo>
                    <a:lnTo>
                      <a:pt x="798" y="254"/>
                    </a:lnTo>
                    <a:lnTo>
                      <a:pt x="802" y="250"/>
                    </a:lnTo>
                    <a:lnTo>
                      <a:pt x="804" y="227"/>
                    </a:lnTo>
                    <a:lnTo>
                      <a:pt x="804" y="204"/>
                    </a:lnTo>
                    <a:close/>
                    <a:moveTo>
                      <a:pt x="804" y="180"/>
                    </a:moveTo>
                    <a:lnTo>
                      <a:pt x="802" y="159"/>
                    </a:lnTo>
                    <a:lnTo>
                      <a:pt x="798" y="138"/>
                    </a:lnTo>
                    <a:lnTo>
                      <a:pt x="795" y="117"/>
                    </a:lnTo>
                    <a:lnTo>
                      <a:pt x="789" y="96"/>
                    </a:lnTo>
                    <a:lnTo>
                      <a:pt x="783" y="75"/>
                    </a:lnTo>
                    <a:lnTo>
                      <a:pt x="776" y="56"/>
                    </a:lnTo>
                    <a:lnTo>
                      <a:pt x="768" y="38"/>
                    </a:lnTo>
                    <a:lnTo>
                      <a:pt x="759" y="19"/>
                    </a:lnTo>
                    <a:lnTo>
                      <a:pt x="759" y="20"/>
                    </a:lnTo>
                    <a:lnTo>
                      <a:pt x="757" y="22"/>
                    </a:lnTo>
                    <a:lnTo>
                      <a:pt x="766" y="41"/>
                    </a:lnTo>
                    <a:lnTo>
                      <a:pt x="774" y="62"/>
                    </a:lnTo>
                    <a:lnTo>
                      <a:pt x="781" y="81"/>
                    </a:lnTo>
                    <a:lnTo>
                      <a:pt x="787" y="102"/>
                    </a:lnTo>
                    <a:lnTo>
                      <a:pt x="791" y="123"/>
                    </a:lnTo>
                    <a:lnTo>
                      <a:pt x="795" y="144"/>
                    </a:lnTo>
                    <a:lnTo>
                      <a:pt x="798" y="166"/>
                    </a:lnTo>
                    <a:lnTo>
                      <a:pt x="800" y="189"/>
                    </a:lnTo>
                    <a:lnTo>
                      <a:pt x="802" y="184"/>
                    </a:lnTo>
                    <a:lnTo>
                      <a:pt x="804" y="180"/>
                    </a:lnTo>
                    <a:close/>
                    <a:moveTo>
                      <a:pt x="749" y="1"/>
                    </a:moveTo>
                    <a:lnTo>
                      <a:pt x="749" y="0"/>
                    </a:lnTo>
                    <a:lnTo>
                      <a:pt x="749" y="0"/>
                    </a:lnTo>
                    <a:lnTo>
                      <a:pt x="747" y="0"/>
                    </a:lnTo>
                    <a:lnTo>
                      <a:pt x="747" y="0"/>
                    </a:lnTo>
                    <a:lnTo>
                      <a:pt x="747" y="0"/>
                    </a:lnTo>
                    <a:lnTo>
                      <a:pt x="747" y="1"/>
                    </a:lnTo>
                    <a:lnTo>
                      <a:pt x="747" y="1"/>
                    </a:lnTo>
                    <a:lnTo>
                      <a:pt x="745" y="3"/>
                    </a:lnTo>
                    <a:lnTo>
                      <a:pt x="745" y="3"/>
                    </a:lnTo>
                    <a:lnTo>
                      <a:pt x="745" y="3"/>
                    </a:lnTo>
                    <a:lnTo>
                      <a:pt x="747" y="7"/>
                    </a:lnTo>
                    <a:lnTo>
                      <a:pt x="749" y="9"/>
                    </a:lnTo>
                    <a:lnTo>
                      <a:pt x="749" y="5"/>
                    </a:lnTo>
                    <a:lnTo>
                      <a:pt x="749" y="1"/>
                    </a:lnTo>
                    <a:close/>
                    <a:moveTo>
                      <a:pt x="26" y="62"/>
                    </a:moveTo>
                    <a:lnTo>
                      <a:pt x="15" y="94"/>
                    </a:lnTo>
                    <a:lnTo>
                      <a:pt x="7" y="130"/>
                    </a:lnTo>
                    <a:lnTo>
                      <a:pt x="2" y="166"/>
                    </a:lnTo>
                    <a:lnTo>
                      <a:pt x="0" y="204"/>
                    </a:lnTo>
                    <a:lnTo>
                      <a:pt x="2" y="235"/>
                    </a:lnTo>
                    <a:lnTo>
                      <a:pt x="5" y="265"/>
                    </a:lnTo>
                    <a:lnTo>
                      <a:pt x="11" y="293"/>
                    </a:lnTo>
                    <a:lnTo>
                      <a:pt x="19" y="322"/>
                    </a:lnTo>
                    <a:lnTo>
                      <a:pt x="22" y="330"/>
                    </a:lnTo>
                    <a:lnTo>
                      <a:pt x="28" y="335"/>
                    </a:lnTo>
                    <a:lnTo>
                      <a:pt x="19" y="305"/>
                    </a:lnTo>
                    <a:lnTo>
                      <a:pt x="11" y="273"/>
                    </a:lnTo>
                    <a:lnTo>
                      <a:pt x="7" y="238"/>
                    </a:lnTo>
                    <a:lnTo>
                      <a:pt x="5" y="204"/>
                    </a:lnTo>
                    <a:lnTo>
                      <a:pt x="7" y="168"/>
                    </a:lnTo>
                    <a:lnTo>
                      <a:pt x="11" y="132"/>
                    </a:lnTo>
                    <a:lnTo>
                      <a:pt x="19" y="98"/>
                    </a:lnTo>
                    <a:lnTo>
                      <a:pt x="30" y="64"/>
                    </a:lnTo>
                    <a:lnTo>
                      <a:pt x="28" y="62"/>
                    </a:lnTo>
                    <a:lnTo>
                      <a:pt x="26" y="62"/>
                    </a:lnTo>
                    <a:close/>
                  </a:path>
                </a:pathLst>
              </a:custGeom>
              <a:solidFill>
                <a:srgbClr val="B1B1D3"/>
              </a:solidFill>
              <a:ln w="9525">
                <a:noFill/>
                <a:round/>
                <a:headEnd/>
                <a:tailEnd/>
              </a:ln>
            </p:spPr>
            <p:txBody>
              <a:bodyPr/>
              <a:lstStyle/>
              <a:p>
                <a:endParaRPr lang="en-US"/>
              </a:p>
            </p:txBody>
          </p:sp>
          <p:sp>
            <p:nvSpPr>
              <p:cNvPr id="179783" name="Freeform 583"/>
              <p:cNvSpPr>
                <a:spLocks noEditPoints="1"/>
              </p:cNvSpPr>
              <p:nvPr/>
            </p:nvSpPr>
            <p:spPr bwMode="auto">
              <a:xfrm>
                <a:off x="1440" y="2068"/>
                <a:ext cx="798" cy="343"/>
              </a:xfrm>
              <a:custGeom>
                <a:avLst/>
                <a:gdLst/>
                <a:ahLst/>
                <a:cxnLst>
                  <a:cxn ang="0">
                    <a:pos x="798" y="201"/>
                  </a:cxn>
                  <a:cxn ang="0">
                    <a:pos x="796" y="199"/>
                  </a:cxn>
                  <a:cxn ang="0">
                    <a:pos x="794" y="202"/>
                  </a:cxn>
                  <a:cxn ang="0">
                    <a:pos x="792" y="233"/>
                  </a:cxn>
                  <a:cxn ang="0">
                    <a:pos x="792" y="256"/>
                  </a:cxn>
                  <a:cxn ang="0">
                    <a:pos x="798" y="229"/>
                  </a:cxn>
                  <a:cxn ang="0">
                    <a:pos x="798" y="184"/>
                  </a:cxn>
                  <a:cxn ang="0">
                    <a:pos x="792" y="142"/>
                  </a:cxn>
                  <a:cxn ang="0">
                    <a:pos x="785" y="98"/>
                  </a:cxn>
                  <a:cxn ang="0">
                    <a:pos x="772" y="58"/>
                  </a:cxn>
                  <a:cxn ang="0">
                    <a:pos x="755" y="20"/>
                  </a:cxn>
                  <a:cxn ang="0">
                    <a:pos x="751" y="24"/>
                  </a:cxn>
                  <a:cxn ang="0">
                    <a:pos x="768" y="64"/>
                  </a:cxn>
                  <a:cxn ang="0">
                    <a:pos x="781" y="106"/>
                  </a:cxn>
                  <a:cxn ang="0">
                    <a:pos x="791" y="147"/>
                  </a:cxn>
                  <a:cxn ang="0">
                    <a:pos x="794" y="193"/>
                  </a:cxn>
                  <a:cxn ang="0">
                    <a:pos x="798" y="184"/>
                  </a:cxn>
                  <a:cxn ang="0">
                    <a:pos x="743" y="3"/>
                  </a:cxn>
                  <a:cxn ang="0">
                    <a:pos x="743" y="0"/>
                  </a:cxn>
                  <a:cxn ang="0">
                    <a:pos x="743" y="1"/>
                  </a:cxn>
                  <a:cxn ang="0">
                    <a:pos x="741" y="3"/>
                  </a:cxn>
                  <a:cxn ang="0">
                    <a:pos x="741" y="3"/>
                  </a:cxn>
                  <a:cxn ang="0">
                    <a:pos x="741" y="3"/>
                  </a:cxn>
                  <a:cxn ang="0">
                    <a:pos x="739" y="5"/>
                  </a:cxn>
                  <a:cxn ang="0">
                    <a:pos x="739" y="5"/>
                  </a:cxn>
                  <a:cxn ang="0">
                    <a:pos x="745" y="15"/>
                  </a:cxn>
                  <a:cxn ang="0">
                    <a:pos x="745" y="5"/>
                  </a:cxn>
                  <a:cxn ang="0">
                    <a:pos x="13" y="96"/>
                  </a:cxn>
                  <a:cxn ang="0">
                    <a:pos x="1" y="166"/>
                  </a:cxn>
                  <a:cxn ang="0">
                    <a:pos x="0" y="237"/>
                  </a:cxn>
                  <a:cxn ang="0">
                    <a:pos x="11" y="299"/>
                  </a:cxn>
                  <a:cxn ang="0">
                    <a:pos x="24" y="335"/>
                  </a:cxn>
                  <a:cxn ang="0">
                    <a:pos x="18" y="311"/>
                  </a:cxn>
                  <a:cxn ang="0">
                    <a:pos x="5" y="240"/>
                  </a:cxn>
                  <a:cxn ang="0">
                    <a:pos x="5" y="168"/>
                  </a:cxn>
                  <a:cxn ang="0">
                    <a:pos x="18" y="100"/>
                  </a:cxn>
                  <a:cxn ang="0">
                    <a:pos x="26" y="64"/>
                  </a:cxn>
                </a:cxnLst>
                <a:rect l="0" t="0" r="r" b="b"/>
                <a:pathLst>
                  <a:path w="798" h="343">
                    <a:moveTo>
                      <a:pt x="798" y="204"/>
                    </a:moveTo>
                    <a:lnTo>
                      <a:pt x="798" y="201"/>
                    </a:lnTo>
                    <a:lnTo>
                      <a:pt x="798" y="197"/>
                    </a:lnTo>
                    <a:lnTo>
                      <a:pt x="796" y="199"/>
                    </a:lnTo>
                    <a:lnTo>
                      <a:pt x="794" y="201"/>
                    </a:lnTo>
                    <a:lnTo>
                      <a:pt x="794" y="202"/>
                    </a:lnTo>
                    <a:lnTo>
                      <a:pt x="794" y="204"/>
                    </a:lnTo>
                    <a:lnTo>
                      <a:pt x="792" y="233"/>
                    </a:lnTo>
                    <a:lnTo>
                      <a:pt x="791" y="259"/>
                    </a:lnTo>
                    <a:lnTo>
                      <a:pt x="792" y="256"/>
                    </a:lnTo>
                    <a:lnTo>
                      <a:pt x="794" y="254"/>
                    </a:lnTo>
                    <a:lnTo>
                      <a:pt x="798" y="229"/>
                    </a:lnTo>
                    <a:lnTo>
                      <a:pt x="798" y="204"/>
                    </a:lnTo>
                    <a:close/>
                    <a:moveTo>
                      <a:pt x="798" y="184"/>
                    </a:moveTo>
                    <a:lnTo>
                      <a:pt x="796" y="163"/>
                    </a:lnTo>
                    <a:lnTo>
                      <a:pt x="792" y="142"/>
                    </a:lnTo>
                    <a:lnTo>
                      <a:pt x="789" y="119"/>
                    </a:lnTo>
                    <a:lnTo>
                      <a:pt x="785" y="98"/>
                    </a:lnTo>
                    <a:lnTo>
                      <a:pt x="777" y="79"/>
                    </a:lnTo>
                    <a:lnTo>
                      <a:pt x="772" y="58"/>
                    </a:lnTo>
                    <a:lnTo>
                      <a:pt x="762" y="39"/>
                    </a:lnTo>
                    <a:lnTo>
                      <a:pt x="755" y="20"/>
                    </a:lnTo>
                    <a:lnTo>
                      <a:pt x="753" y="22"/>
                    </a:lnTo>
                    <a:lnTo>
                      <a:pt x="751" y="24"/>
                    </a:lnTo>
                    <a:lnTo>
                      <a:pt x="760" y="43"/>
                    </a:lnTo>
                    <a:lnTo>
                      <a:pt x="768" y="64"/>
                    </a:lnTo>
                    <a:lnTo>
                      <a:pt x="775" y="85"/>
                    </a:lnTo>
                    <a:lnTo>
                      <a:pt x="781" y="106"/>
                    </a:lnTo>
                    <a:lnTo>
                      <a:pt x="787" y="127"/>
                    </a:lnTo>
                    <a:lnTo>
                      <a:pt x="791" y="147"/>
                    </a:lnTo>
                    <a:lnTo>
                      <a:pt x="792" y="170"/>
                    </a:lnTo>
                    <a:lnTo>
                      <a:pt x="794" y="193"/>
                    </a:lnTo>
                    <a:lnTo>
                      <a:pt x="796" y="189"/>
                    </a:lnTo>
                    <a:lnTo>
                      <a:pt x="798" y="184"/>
                    </a:lnTo>
                    <a:close/>
                    <a:moveTo>
                      <a:pt x="745" y="5"/>
                    </a:moveTo>
                    <a:lnTo>
                      <a:pt x="743" y="3"/>
                    </a:lnTo>
                    <a:lnTo>
                      <a:pt x="743" y="0"/>
                    </a:lnTo>
                    <a:lnTo>
                      <a:pt x="743" y="0"/>
                    </a:lnTo>
                    <a:lnTo>
                      <a:pt x="743" y="1"/>
                    </a:lnTo>
                    <a:lnTo>
                      <a:pt x="743" y="1"/>
                    </a:lnTo>
                    <a:lnTo>
                      <a:pt x="741" y="3"/>
                    </a:lnTo>
                    <a:lnTo>
                      <a:pt x="741" y="3"/>
                    </a:lnTo>
                    <a:lnTo>
                      <a:pt x="741" y="3"/>
                    </a:lnTo>
                    <a:lnTo>
                      <a:pt x="741" y="3"/>
                    </a:lnTo>
                    <a:lnTo>
                      <a:pt x="741" y="3"/>
                    </a:lnTo>
                    <a:lnTo>
                      <a:pt x="741" y="3"/>
                    </a:lnTo>
                    <a:lnTo>
                      <a:pt x="741" y="5"/>
                    </a:lnTo>
                    <a:lnTo>
                      <a:pt x="739" y="5"/>
                    </a:lnTo>
                    <a:lnTo>
                      <a:pt x="739" y="5"/>
                    </a:lnTo>
                    <a:lnTo>
                      <a:pt x="739" y="5"/>
                    </a:lnTo>
                    <a:lnTo>
                      <a:pt x="743" y="9"/>
                    </a:lnTo>
                    <a:lnTo>
                      <a:pt x="745" y="15"/>
                    </a:lnTo>
                    <a:lnTo>
                      <a:pt x="745" y="9"/>
                    </a:lnTo>
                    <a:lnTo>
                      <a:pt x="745" y="5"/>
                    </a:lnTo>
                    <a:close/>
                    <a:moveTo>
                      <a:pt x="24" y="62"/>
                    </a:moveTo>
                    <a:lnTo>
                      <a:pt x="13" y="96"/>
                    </a:lnTo>
                    <a:lnTo>
                      <a:pt x="5" y="132"/>
                    </a:lnTo>
                    <a:lnTo>
                      <a:pt x="1" y="166"/>
                    </a:lnTo>
                    <a:lnTo>
                      <a:pt x="0" y="204"/>
                    </a:lnTo>
                    <a:lnTo>
                      <a:pt x="0" y="237"/>
                    </a:lnTo>
                    <a:lnTo>
                      <a:pt x="3" y="269"/>
                    </a:lnTo>
                    <a:lnTo>
                      <a:pt x="11" y="299"/>
                    </a:lnTo>
                    <a:lnTo>
                      <a:pt x="18" y="330"/>
                    </a:lnTo>
                    <a:lnTo>
                      <a:pt x="24" y="335"/>
                    </a:lnTo>
                    <a:lnTo>
                      <a:pt x="28" y="343"/>
                    </a:lnTo>
                    <a:lnTo>
                      <a:pt x="18" y="311"/>
                    </a:lnTo>
                    <a:lnTo>
                      <a:pt x="11" y="276"/>
                    </a:lnTo>
                    <a:lnTo>
                      <a:pt x="5" y="240"/>
                    </a:lnTo>
                    <a:lnTo>
                      <a:pt x="3" y="204"/>
                    </a:lnTo>
                    <a:lnTo>
                      <a:pt x="5" y="168"/>
                    </a:lnTo>
                    <a:lnTo>
                      <a:pt x="9" y="132"/>
                    </a:lnTo>
                    <a:lnTo>
                      <a:pt x="18" y="100"/>
                    </a:lnTo>
                    <a:lnTo>
                      <a:pt x="28" y="66"/>
                    </a:lnTo>
                    <a:lnTo>
                      <a:pt x="26" y="64"/>
                    </a:lnTo>
                    <a:lnTo>
                      <a:pt x="24" y="62"/>
                    </a:lnTo>
                    <a:close/>
                  </a:path>
                </a:pathLst>
              </a:custGeom>
              <a:solidFill>
                <a:srgbClr val="B1B2D3"/>
              </a:solidFill>
              <a:ln w="9525">
                <a:noFill/>
                <a:round/>
                <a:headEnd/>
                <a:tailEnd/>
              </a:ln>
            </p:spPr>
            <p:txBody>
              <a:bodyPr/>
              <a:lstStyle/>
              <a:p>
                <a:endParaRPr lang="en-US"/>
              </a:p>
            </p:txBody>
          </p:sp>
          <p:sp>
            <p:nvSpPr>
              <p:cNvPr id="179784" name="Freeform 584"/>
              <p:cNvSpPr>
                <a:spLocks noEditPoints="1"/>
              </p:cNvSpPr>
              <p:nvPr/>
            </p:nvSpPr>
            <p:spPr bwMode="auto">
              <a:xfrm>
                <a:off x="1441" y="2071"/>
                <a:ext cx="795" cy="347"/>
              </a:xfrm>
              <a:custGeom>
                <a:avLst/>
                <a:gdLst/>
                <a:ahLst/>
                <a:cxnLst>
                  <a:cxn ang="0">
                    <a:pos x="795" y="198"/>
                  </a:cxn>
                  <a:cxn ang="0">
                    <a:pos x="791" y="198"/>
                  </a:cxn>
                  <a:cxn ang="0">
                    <a:pos x="790" y="199"/>
                  </a:cxn>
                  <a:cxn ang="0">
                    <a:pos x="790" y="217"/>
                  </a:cxn>
                  <a:cxn ang="0">
                    <a:pos x="788" y="245"/>
                  </a:cxn>
                  <a:cxn ang="0">
                    <a:pos x="790" y="256"/>
                  </a:cxn>
                  <a:cxn ang="0">
                    <a:pos x="793" y="228"/>
                  </a:cxn>
                  <a:cxn ang="0">
                    <a:pos x="795" y="186"/>
                  </a:cxn>
                  <a:cxn ang="0">
                    <a:pos x="790" y="141"/>
                  </a:cxn>
                  <a:cxn ang="0">
                    <a:pos x="782" y="99"/>
                  </a:cxn>
                  <a:cxn ang="0">
                    <a:pos x="769" y="59"/>
                  </a:cxn>
                  <a:cxn ang="0">
                    <a:pos x="752" y="19"/>
                  </a:cxn>
                  <a:cxn ang="0">
                    <a:pos x="748" y="23"/>
                  </a:cxn>
                  <a:cxn ang="0">
                    <a:pos x="765" y="63"/>
                  </a:cxn>
                  <a:cxn ang="0">
                    <a:pos x="778" y="105"/>
                  </a:cxn>
                  <a:cxn ang="0">
                    <a:pos x="788" y="148"/>
                  </a:cxn>
                  <a:cxn ang="0">
                    <a:pos x="790" y="194"/>
                  </a:cxn>
                  <a:cxn ang="0">
                    <a:pos x="795" y="186"/>
                  </a:cxn>
                  <a:cxn ang="0">
                    <a:pos x="742" y="4"/>
                  </a:cxn>
                  <a:cxn ang="0">
                    <a:pos x="740" y="0"/>
                  </a:cxn>
                  <a:cxn ang="0">
                    <a:pos x="740" y="0"/>
                  </a:cxn>
                  <a:cxn ang="0">
                    <a:pos x="740" y="0"/>
                  </a:cxn>
                  <a:cxn ang="0">
                    <a:pos x="738" y="2"/>
                  </a:cxn>
                  <a:cxn ang="0">
                    <a:pos x="738" y="2"/>
                  </a:cxn>
                  <a:cxn ang="0">
                    <a:pos x="738" y="2"/>
                  </a:cxn>
                  <a:cxn ang="0">
                    <a:pos x="738" y="4"/>
                  </a:cxn>
                  <a:cxn ang="0">
                    <a:pos x="738" y="4"/>
                  </a:cxn>
                  <a:cxn ang="0">
                    <a:pos x="740" y="10"/>
                  </a:cxn>
                  <a:cxn ang="0">
                    <a:pos x="744" y="12"/>
                  </a:cxn>
                  <a:cxn ang="0">
                    <a:pos x="25" y="61"/>
                  </a:cxn>
                  <a:cxn ang="0">
                    <a:pos x="6" y="129"/>
                  </a:cxn>
                  <a:cxn ang="0">
                    <a:pos x="0" y="201"/>
                  </a:cxn>
                  <a:cxn ang="0">
                    <a:pos x="6" y="270"/>
                  </a:cxn>
                  <a:cxn ang="0">
                    <a:pos x="23" y="332"/>
                  </a:cxn>
                  <a:cxn ang="0">
                    <a:pos x="33" y="347"/>
                  </a:cxn>
                  <a:cxn ang="0">
                    <a:pos x="12" y="277"/>
                  </a:cxn>
                  <a:cxn ang="0">
                    <a:pos x="4" y="201"/>
                  </a:cxn>
                  <a:cxn ang="0">
                    <a:pos x="12" y="131"/>
                  </a:cxn>
                  <a:cxn ang="0">
                    <a:pos x="29" y="65"/>
                  </a:cxn>
                  <a:cxn ang="0">
                    <a:pos x="25" y="61"/>
                  </a:cxn>
                </a:cxnLst>
                <a:rect l="0" t="0" r="r" b="b"/>
                <a:pathLst>
                  <a:path w="795" h="347">
                    <a:moveTo>
                      <a:pt x="795" y="201"/>
                    </a:moveTo>
                    <a:lnTo>
                      <a:pt x="795" y="198"/>
                    </a:lnTo>
                    <a:lnTo>
                      <a:pt x="795" y="196"/>
                    </a:lnTo>
                    <a:lnTo>
                      <a:pt x="791" y="198"/>
                    </a:lnTo>
                    <a:lnTo>
                      <a:pt x="790" y="198"/>
                    </a:lnTo>
                    <a:lnTo>
                      <a:pt x="790" y="199"/>
                    </a:lnTo>
                    <a:lnTo>
                      <a:pt x="790" y="201"/>
                    </a:lnTo>
                    <a:lnTo>
                      <a:pt x="790" y="217"/>
                    </a:lnTo>
                    <a:lnTo>
                      <a:pt x="790" y="232"/>
                    </a:lnTo>
                    <a:lnTo>
                      <a:pt x="788" y="245"/>
                    </a:lnTo>
                    <a:lnTo>
                      <a:pt x="786" y="260"/>
                    </a:lnTo>
                    <a:lnTo>
                      <a:pt x="790" y="256"/>
                    </a:lnTo>
                    <a:lnTo>
                      <a:pt x="791" y="253"/>
                    </a:lnTo>
                    <a:lnTo>
                      <a:pt x="793" y="228"/>
                    </a:lnTo>
                    <a:lnTo>
                      <a:pt x="795" y="201"/>
                    </a:lnTo>
                    <a:close/>
                    <a:moveTo>
                      <a:pt x="795" y="186"/>
                    </a:moveTo>
                    <a:lnTo>
                      <a:pt x="793" y="163"/>
                    </a:lnTo>
                    <a:lnTo>
                      <a:pt x="790" y="141"/>
                    </a:lnTo>
                    <a:lnTo>
                      <a:pt x="786" y="120"/>
                    </a:lnTo>
                    <a:lnTo>
                      <a:pt x="782" y="99"/>
                    </a:lnTo>
                    <a:lnTo>
                      <a:pt x="776" y="78"/>
                    </a:lnTo>
                    <a:lnTo>
                      <a:pt x="769" y="59"/>
                    </a:lnTo>
                    <a:lnTo>
                      <a:pt x="761" y="38"/>
                    </a:lnTo>
                    <a:lnTo>
                      <a:pt x="752" y="19"/>
                    </a:lnTo>
                    <a:lnTo>
                      <a:pt x="750" y="21"/>
                    </a:lnTo>
                    <a:lnTo>
                      <a:pt x="748" y="23"/>
                    </a:lnTo>
                    <a:lnTo>
                      <a:pt x="757" y="42"/>
                    </a:lnTo>
                    <a:lnTo>
                      <a:pt x="765" y="63"/>
                    </a:lnTo>
                    <a:lnTo>
                      <a:pt x="772" y="84"/>
                    </a:lnTo>
                    <a:lnTo>
                      <a:pt x="778" y="105"/>
                    </a:lnTo>
                    <a:lnTo>
                      <a:pt x="784" y="127"/>
                    </a:lnTo>
                    <a:lnTo>
                      <a:pt x="788" y="148"/>
                    </a:lnTo>
                    <a:lnTo>
                      <a:pt x="790" y="171"/>
                    </a:lnTo>
                    <a:lnTo>
                      <a:pt x="790" y="194"/>
                    </a:lnTo>
                    <a:lnTo>
                      <a:pt x="791" y="190"/>
                    </a:lnTo>
                    <a:lnTo>
                      <a:pt x="795" y="186"/>
                    </a:lnTo>
                    <a:close/>
                    <a:moveTo>
                      <a:pt x="744" y="6"/>
                    </a:moveTo>
                    <a:lnTo>
                      <a:pt x="742" y="4"/>
                    </a:lnTo>
                    <a:lnTo>
                      <a:pt x="740" y="0"/>
                    </a:lnTo>
                    <a:lnTo>
                      <a:pt x="740" y="0"/>
                    </a:lnTo>
                    <a:lnTo>
                      <a:pt x="740" y="0"/>
                    </a:lnTo>
                    <a:lnTo>
                      <a:pt x="740" y="0"/>
                    </a:lnTo>
                    <a:lnTo>
                      <a:pt x="740" y="0"/>
                    </a:lnTo>
                    <a:lnTo>
                      <a:pt x="740" y="0"/>
                    </a:lnTo>
                    <a:lnTo>
                      <a:pt x="740" y="2"/>
                    </a:lnTo>
                    <a:lnTo>
                      <a:pt x="738" y="2"/>
                    </a:lnTo>
                    <a:lnTo>
                      <a:pt x="738" y="2"/>
                    </a:lnTo>
                    <a:lnTo>
                      <a:pt x="738" y="2"/>
                    </a:lnTo>
                    <a:lnTo>
                      <a:pt x="738" y="2"/>
                    </a:lnTo>
                    <a:lnTo>
                      <a:pt x="738" y="2"/>
                    </a:lnTo>
                    <a:lnTo>
                      <a:pt x="738" y="4"/>
                    </a:lnTo>
                    <a:lnTo>
                      <a:pt x="738" y="4"/>
                    </a:lnTo>
                    <a:lnTo>
                      <a:pt x="738" y="4"/>
                    </a:lnTo>
                    <a:lnTo>
                      <a:pt x="738" y="4"/>
                    </a:lnTo>
                    <a:lnTo>
                      <a:pt x="738" y="6"/>
                    </a:lnTo>
                    <a:lnTo>
                      <a:pt x="740" y="10"/>
                    </a:lnTo>
                    <a:lnTo>
                      <a:pt x="744" y="16"/>
                    </a:lnTo>
                    <a:lnTo>
                      <a:pt x="744" y="12"/>
                    </a:lnTo>
                    <a:lnTo>
                      <a:pt x="744" y="6"/>
                    </a:lnTo>
                    <a:close/>
                    <a:moveTo>
                      <a:pt x="25" y="61"/>
                    </a:moveTo>
                    <a:lnTo>
                      <a:pt x="14" y="95"/>
                    </a:lnTo>
                    <a:lnTo>
                      <a:pt x="6" y="129"/>
                    </a:lnTo>
                    <a:lnTo>
                      <a:pt x="2" y="165"/>
                    </a:lnTo>
                    <a:lnTo>
                      <a:pt x="0" y="201"/>
                    </a:lnTo>
                    <a:lnTo>
                      <a:pt x="2" y="235"/>
                    </a:lnTo>
                    <a:lnTo>
                      <a:pt x="6" y="270"/>
                    </a:lnTo>
                    <a:lnTo>
                      <a:pt x="14" y="302"/>
                    </a:lnTo>
                    <a:lnTo>
                      <a:pt x="23" y="332"/>
                    </a:lnTo>
                    <a:lnTo>
                      <a:pt x="27" y="340"/>
                    </a:lnTo>
                    <a:lnTo>
                      <a:pt x="33" y="347"/>
                    </a:lnTo>
                    <a:lnTo>
                      <a:pt x="21" y="313"/>
                    </a:lnTo>
                    <a:lnTo>
                      <a:pt x="12" y="277"/>
                    </a:lnTo>
                    <a:lnTo>
                      <a:pt x="6" y="239"/>
                    </a:lnTo>
                    <a:lnTo>
                      <a:pt x="4" y="201"/>
                    </a:lnTo>
                    <a:lnTo>
                      <a:pt x="6" y="165"/>
                    </a:lnTo>
                    <a:lnTo>
                      <a:pt x="12" y="131"/>
                    </a:lnTo>
                    <a:lnTo>
                      <a:pt x="19" y="97"/>
                    </a:lnTo>
                    <a:lnTo>
                      <a:pt x="29" y="65"/>
                    </a:lnTo>
                    <a:lnTo>
                      <a:pt x="27" y="63"/>
                    </a:lnTo>
                    <a:lnTo>
                      <a:pt x="25" y="61"/>
                    </a:lnTo>
                    <a:close/>
                  </a:path>
                </a:pathLst>
              </a:custGeom>
              <a:solidFill>
                <a:srgbClr val="B1B2D3"/>
              </a:solidFill>
              <a:ln w="9525">
                <a:noFill/>
                <a:round/>
                <a:headEnd/>
                <a:tailEnd/>
              </a:ln>
            </p:spPr>
            <p:txBody>
              <a:bodyPr/>
              <a:lstStyle/>
              <a:p>
                <a:endParaRPr lang="en-US"/>
              </a:p>
            </p:txBody>
          </p:sp>
          <p:sp>
            <p:nvSpPr>
              <p:cNvPr id="179785" name="Freeform 585"/>
              <p:cNvSpPr>
                <a:spLocks noEditPoints="1"/>
              </p:cNvSpPr>
              <p:nvPr/>
            </p:nvSpPr>
            <p:spPr bwMode="auto">
              <a:xfrm>
                <a:off x="1443" y="2073"/>
                <a:ext cx="791" cy="353"/>
              </a:xfrm>
              <a:custGeom>
                <a:avLst/>
                <a:gdLst/>
                <a:ahLst/>
                <a:cxnLst>
                  <a:cxn ang="0">
                    <a:pos x="791" y="197"/>
                  </a:cxn>
                  <a:cxn ang="0">
                    <a:pos x="788" y="196"/>
                  </a:cxn>
                  <a:cxn ang="0">
                    <a:pos x="786" y="197"/>
                  </a:cxn>
                  <a:cxn ang="0">
                    <a:pos x="786" y="215"/>
                  </a:cxn>
                  <a:cxn ang="0">
                    <a:pos x="784" y="247"/>
                  </a:cxn>
                  <a:cxn ang="0">
                    <a:pos x="784" y="258"/>
                  </a:cxn>
                  <a:cxn ang="0">
                    <a:pos x="789" y="228"/>
                  </a:cxn>
                  <a:cxn ang="0">
                    <a:pos x="791" y="188"/>
                  </a:cxn>
                  <a:cxn ang="0">
                    <a:pos x="788" y="142"/>
                  </a:cxn>
                  <a:cxn ang="0">
                    <a:pos x="778" y="101"/>
                  </a:cxn>
                  <a:cxn ang="0">
                    <a:pos x="765" y="59"/>
                  </a:cxn>
                  <a:cxn ang="0">
                    <a:pos x="748" y="19"/>
                  </a:cxn>
                  <a:cxn ang="0">
                    <a:pos x="744" y="23"/>
                  </a:cxn>
                  <a:cxn ang="0">
                    <a:pos x="761" y="63"/>
                  </a:cxn>
                  <a:cxn ang="0">
                    <a:pos x="774" y="106"/>
                  </a:cxn>
                  <a:cxn ang="0">
                    <a:pos x="784" y="150"/>
                  </a:cxn>
                  <a:cxn ang="0">
                    <a:pos x="786" y="197"/>
                  </a:cxn>
                  <a:cxn ang="0">
                    <a:pos x="791" y="188"/>
                  </a:cxn>
                  <a:cxn ang="0">
                    <a:pos x="740" y="4"/>
                  </a:cxn>
                  <a:cxn ang="0">
                    <a:pos x="736" y="0"/>
                  </a:cxn>
                  <a:cxn ang="0">
                    <a:pos x="736" y="0"/>
                  </a:cxn>
                  <a:cxn ang="0">
                    <a:pos x="736" y="2"/>
                  </a:cxn>
                  <a:cxn ang="0">
                    <a:pos x="736" y="4"/>
                  </a:cxn>
                  <a:cxn ang="0">
                    <a:pos x="734" y="4"/>
                  </a:cxn>
                  <a:cxn ang="0">
                    <a:pos x="734" y="4"/>
                  </a:cxn>
                  <a:cxn ang="0">
                    <a:pos x="738" y="12"/>
                  </a:cxn>
                  <a:cxn ang="0">
                    <a:pos x="742" y="15"/>
                  </a:cxn>
                  <a:cxn ang="0">
                    <a:pos x="25" y="61"/>
                  </a:cxn>
                  <a:cxn ang="0">
                    <a:pos x="6" y="127"/>
                  </a:cxn>
                  <a:cxn ang="0">
                    <a:pos x="0" y="199"/>
                  </a:cxn>
                  <a:cxn ang="0">
                    <a:pos x="8" y="271"/>
                  </a:cxn>
                  <a:cxn ang="0">
                    <a:pos x="25" y="338"/>
                  </a:cxn>
                  <a:cxn ang="0">
                    <a:pos x="36" y="353"/>
                  </a:cxn>
                  <a:cxn ang="0">
                    <a:pos x="23" y="317"/>
                  </a:cxn>
                  <a:cxn ang="0">
                    <a:pos x="14" y="279"/>
                  </a:cxn>
                  <a:cxn ang="0">
                    <a:pos x="8" y="239"/>
                  </a:cxn>
                  <a:cxn ang="0">
                    <a:pos x="6" y="199"/>
                  </a:cxn>
                  <a:cxn ang="0">
                    <a:pos x="12" y="129"/>
                  </a:cxn>
                  <a:cxn ang="0">
                    <a:pos x="29" y="65"/>
                  </a:cxn>
                  <a:cxn ang="0">
                    <a:pos x="25" y="61"/>
                  </a:cxn>
                </a:cxnLst>
                <a:rect l="0" t="0" r="r" b="b"/>
                <a:pathLst>
                  <a:path w="791" h="353">
                    <a:moveTo>
                      <a:pt x="791" y="199"/>
                    </a:moveTo>
                    <a:lnTo>
                      <a:pt x="791" y="197"/>
                    </a:lnTo>
                    <a:lnTo>
                      <a:pt x="791" y="196"/>
                    </a:lnTo>
                    <a:lnTo>
                      <a:pt x="788" y="196"/>
                    </a:lnTo>
                    <a:lnTo>
                      <a:pt x="786" y="197"/>
                    </a:lnTo>
                    <a:lnTo>
                      <a:pt x="786" y="197"/>
                    </a:lnTo>
                    <a:lnTo>
                      <a:pt x="786" y="199"/>
                    </a:lnTo>
                    <a:lnTo>
                      <a:pt x="786" y="215"/>
                    </a:lnTo>
                    <a:lnTo>
                      <a:pt x="784" y="232"/>
                    </a:lnTo>
                    <a:lnTo>
                      <a:pt x="784" y="247"/>
                    </a:lnTo>
                    <a:lnTo>
                      <a:pt x="782" y="262"/>
                    </a:lnTo>
                    <a:lnTo>
                      <a:pt x="784" y="258"/>
                    </a:lnTo>
                    <a:lnTo>
                      <a:pt x="788" y="254"/>
                    </a:lnTo>
                    <a:lnTo>
                      <a:pt x="789" y="228"/>
                    </a:lnTo>
                    <a:lnTo>
                      <a:pt x="791" y="199"/>
                    </a:lnTo>
                    <a:close/>
                    <a:moveTo>
                      <a:pt x="791" y="188"/>
                    </a:moveTo>
                    <a:lnTo>
                      <a:pt x="789" y="165"/>
                    </a:lnTo>
                    <a:lnTo>
                      <a:pt x="788" y="142"/>
                    </a:lnTo>
                    <a:lnTo>
                      <a:pt x="784" y="122"/>
                    </a:lnTo>
                    <a:lnTo>
                      <a:pt x="778" y="101"/>
                    </a:lnTo>
                    <a:lnTo>
                      <a:pt x="772" y="80"/>
                    </a:lnTo>
                    <a:lnTo>
                      <a:pt x="765" y="59"/>
                    </a:lnTo>
                    <a:lnTo>
                      <a:pt x="757" y="38"/>
                    </a:lnTo>
                    <a:lnTo>
                      <a:pt x="748" y="19"/>
                    </a:lnTo>
                    <a:lnTo>
                      <a:pt x="746" y="21"/>
                    </a:lnTo>
                    <a:lnTo>
                      <a:pt x="744" y="23"/>
                    </a:lnTo>
                    <a:lnTo>
                      <a:pt x="753" y="42"/>
                    </a:lnTo>
                    <a:lnTo>
                      <a:pt x="761" y="63"/>
                    </a:lnTo>
                    <a:lnTo>
                      <a:pt x="769" y="84"/>
                    </a:lnTo>
                    <a:lnTo>
                      <a:pt x="774" y="106"/>
                    </a:lnTo>
                    <a:lnTo>
                      <a:pt x="780" y="129"/>
                    </a:lnTo>
                    <a:lnTo>
                      <a:pt x="784" y="150"/>
                    </a:lnTo>
                    <a:lnTo>
                      <a:pt x="786" y="175"/>
                    </a:lnTo>
                    <a:lnTo>
                      <a:pt x="786" y="197"/>
                    </a:lnTo>
                    <a:lnTo>
                      <a:pt x="788" y="192"/>
                    </a:lnTo>
                    <a:lnTo>
                      <a:pt x="791" y="188"/>
                    </a:lnTo>
                    <a:close/>
                    <a:moveTo>
                      <a:pt x="742" y="10"/>
                    </a:moveTo>
                    <a:lnTo>
                      <a:pt x="740" y="4"/>
                    </a:lnTo>
                    <a:lnTo>
                      <a:pt x="736" y="0"/>
                    </a:lnTo>
                    <a:lnTo>
                      <a:pt x="736" y="0"/>
                    </a:lnTo>
                    <a:lnTo>
                      <a:pt x="736" y="0"/>
                    </a:lnTo>
                    <a:lnTo>
                      <a:pt x="736" y="0"/>
                    </a:lnTo>
                    <a:lnTo>
                      <a:pt x="736" y="2"/>
                    </a:lnTo>
                    <a:lnTo>
                      <a:pt x="736" y="2"/>
                    </a:lnTo>
                    <a:lnTo>
                      <a:pt x="736" y="2"/>
                    </a:lnTo>
                    <a:lnTo>
                      <a:pt x="736" y="4"/>
                    </a:lnTo>
                    <a:lnTo>
                      <a:pt x="734" y="4"/>
                    </a:lnTo>
                    <a:lnTo>
                      <a:pt x="734" y="4"/>
                    </a:lnTo>
                    <a:lnTo>
                      <a:pt x="734" y="4"/>
                    </a:lnTo>
                    <a:lnTo>
                      <a:pt x="734" y="4"/>
                    </a:lnTo>
                    <a:lnTo>
                      <a:pt x="734" y="4"/>
                    </a:lnTo>
                    <a:lnTo>
                      <a:pt x="738" y="12"/>
                    </a:lnTo>
                    <a:lnTo>
                      <a:pt x="742" y="19"/>
                    </a:lnTo>
                    <a:lnTo>
                      <a:pt x="742" y="15"/>
                    </a:lnTo>
                    <a:lnTo>
                      <a:pt x="742" y="10"/>
                    </a:lnTo>
                    <a:close/>
                    <a:moveTo>
                      <a:pt x="25" y="61"/>
                    </a:moveTo>
                    <a:lnTo>
                      <a:pt x="15" y="95"/>
                    </a:lnTo>
                    <a:lnTo>
                      <a:pt x="6" y="127"/>
                    </a:lnTo>
                    <a:lnTo>
                      <a:pt x="2" y="163"/>
                    </a:lnTo>
                    <a:lnTo>
                      <a:pt x="0" y="199"/>
                    </a:lnTo>
                    <a:lnTo>
                      <a:pt x="2" y="235"/>
                    </a:lnTo>
                    <a:lnTo>
                      <a:pt x="8" y="271"/>
                    </a:lnTo>
                    <a:lnTo>
                      <a:pt x="15" y="306"/>
                    </a:lnTo>
                    <a:lnTo>
                      <a:pt x="25" y="338"/>
                    </a:lnTo>
                    <a:lnTo>
                      <a:pt x="31" y="345"/>
                    </a:lnTo>
                    <a:lnTo>
                      <a:pt x="36" y="353"/>
                    </a:lnTo>
                    <a:lnTo>
                      <a:pt x="29" y="334"/>
                    </a:lnTo>
                    <a:lnTo>
                      <a:pt x="23" y="317"/>
                    </a:lnTo>
                    <a:lnTo>
                      <a:pt x="17" y="298"/>
                    </a:lnTo>
                    <a:lnTo>
                      <a:pt x="14" y="279"/>
                    </a:lnTo>
                    <a:lnTo>
                      <a:pt x="10" y="258"/>
                    </a:lnTo>
                    <a:lnTo>
                      <a:pt x="8" y="239"/>
                    </a:lnTo>
                    <a:lnTo>
                      <a:pt x="6" y="220"/>
                    </a:lnTo>
                    <a:lnTo>
                      <a:pt x="6" y="199"/>
                    </a:lnTo>
                    <a:lnTo>
                      <a:pt x="6" y="163"/>
                    </a:lnTo>
                    <a:lnTo>
                      <a:pt x="12" y="129"/>
                    </a:lnTo>
                    <a:lnTo>
                      <a:pt x="19" y="97"/>
                    </a:lnTo>
                    <a:lnTo>
                      <a:pt x="29" y="65"/>
                    </a:lnTo>
                    <a:lnTo>
                      <a:pt x="27" y="63"/>
                    </a:lnTo>
                    <a:lnTo>
                      <a:pt x="25" y="61"/>
                    </a:lnTo>
                    <a:close/>
                  </a:path>
                </a:pathLst>
              </a:custGeom>
              <a:solidFill>
                <a:srgbClr val="B2B2D3"/>
              </a:solidFill>
              <a:ln w="9525">
                <a:noFill/>
                <a:round/>
                <a:headEnd/>
                <a:tailEnd/>
              </a:ln>
            </p:spPr>
            <p:txBody>
              <a:bodyPr/>
              <a:lstStyle/>
              <a:p>
                <a:endParaRPr lang="en-US"/>
              </a:p>
            </p:txBody>
          </p:sp>
          <p:sp>
            <p:nvSpPr>
              <p:cNvPr id="179786" name="Freeform 586"/>
              <p:cNvSpPr>
                <a:spLocks noEditPoints="1"/>
              </p:cNvSpPr>
              <p:nvPr/>
            </p:nvSpPr>
            <p:spPr bwMode="auto">
              <a:xfrm>
                <a:off x="1445" y="2077"/>
                <a:ext cx="786" cy="357"/>
              </a:xfrm>
              <a:custGeom>
                <a:avLst/>
                <a:gdLst/>
                <a:ahLst/>
                <a:cxnLst>
                  <a:cxn ang="0">
                    <a:pos x="786" y="193"/>
                  </a:cxn>
                  <a:cxn ang="0">
                    <a:pos x="786" y="193"/>
                  </a:cxn>
                  <a:cxn ang="0">
                    <a:pos x="786" y="192"/>
                  </a:cxn>
                  <a:cxn ang="0">
                    <a:pos x="786" y="165"/>
                  </a:cxn>
                  <a:cxn ang="0">
                    <a:pos x="780" y="121"/>
                  </a:cxn>
                  <a:cxn ang="0">
                    <a:pos x="768" y="78"/>
                  </a:cxn>
                  <a:cxn ang="0">
                    <a:pos x="753" y="36"/>
                  </a:cxn>
                  <a:cxn ang="0">
                    <a:pos x="742" y="19"/>
                  </a:cxn>
                  <a:cxn ang="0">
                    <a:pos x="740" y="15"/>
                  </a:cxn>
                  <a:cxn ang="0">
                    <a:pos x="736" y="4"/>
                  </a:cxn>
                  <a:cxn ang="0">
                    <a:pos x="734" y="0"/>
                  </a:cxn>
                  <a:cxn ang="0">
                    <a:pos x="732" y="0"/>
                  </a:cxn>
                  <a:cxn ang="0">
                    <a:pos x="732" y="2"/>
                  </a:cxn>
                  <a:cxn ang="0">
                    <a:pos x="731" y="2"/>
                  </a:cxn>
                  <a:cxn ang="0">
                    <a:pos x="742" y="25"/>
                  </a:cxn>
                  <a:cxn ang="0">
                    <a:pos x="761" y="70"/>
                  </a:cxn>
                  <a:cxn ang="0">
                    <a:pos x="774" y="118"/>
                  </a:cxn>
                  <a:cxn ang="0">
                    <a:pos x="782" y="169"/>
                  </a:cxn>
                  <a:cxn ang="0">
                    <a:pos x="782" y="212"/>
                  </a:cxn>
                  <a:cxn ang="0">
                    <a:pos x="778" y="245"/>
                  </a:cxn>
                  <a:cxn ang="0">
                    <a:pos x="778" y="258"/>
                  </a:cxn>
                  <a:cxn ang="0">
                    <a:pos x="784" y="239"/>
                  </a:cxn>
                  <a:cxn ang="0">
                    <a:pos x="786" y="211"/>
                  </a:cxn>
                  <a:cxn ang="0">
                    <a:pos x="25" y="59"/>
                  </a:cxn>
                  <a:cxn ang="0">
                    <a:pos x="8" y="125"/>
                  </a:cxn>
                  <a:cxn ang="0">
                    <a:pos x="0" y="195"/>
                  </a:cxn>
                  <a:cxn ang="0">
                    <a:pos x="8" y="271"/>
                  </a:cxn>
                  <a:cxn ang="0">
                    <a:pos x="29" y="341"/>
                  </a:cxn>
                  <a:cxn ang="0">
                    <a:pos x="40" y="357"/>
                  </a:cxn>
                  <a:cxn ang="0">
                    <a:pos x="25" y="319"/>
                  </a:cxn>
                  <a:cxn ang="0">
                    <a:pos x="13" y="279"/>
                  </a:cxn>
                  <a:cxn ang="0">
                    <a:pos x="8" y="237"/>
                  </a:cxn>
                  <a:cxn ang="0">
                    <a:pos x="6" y="195"/>
                  </a:cxn>
                  <a:cxn ang="0">
                    <a:pos x="12" y="127"/>
                  </a:cxn>
                  <a:cxn ang="0">
                    <a:pos x="29" y="63"/>
                  </a:cxn>
                  <a:cxn ang="0">
                    <a:pos x="25" y="59"/>
                  </a:cxn>
                </a:cxnLst>
                <a:rect l="0" t="0" r="r" b="b"/>
                <a:pathLst>
                  <a:path w="786" h="357">
                    <a:moveTo>
                      <a:pt x="786" y="195"/>
                    </a:moveTo>
                    <a:lnTo>
                      <a:pt x="786" y="193"/>
                    </a:lnTo>
                    <a:lnTo>
                      <a:pt x="786" y="192"/>
                    </a:lnTo>
                    <a:lnTo>
                      <a:pt x="786" y="193"/>
                    </a:lnTo>
                    <a:lnTo>
                      <a:pt x="784" y="193"/>
                    </a:lnTo>
                    <a:lnTo>
                      <a:pt x="786" y="192"/>
                    </a:lnTo>
                    <a:lnTo>
                      <a:pt x="786" y="188"/>
                    </a:lnTo>
                    <a:lnTo>
                      <a:pt x="786" y="165"/>
                    </a:lnTo>
                    <a:lnTo>
                      <a:pt x="784" y="142"/>
                    </a:lnTo>
                    <a:lnTo>
                      <a:pt x="780" y="121"/>
                    </a:lnTo>
                    <a:lnTo>
                      <a:pt x="774" y="99"/>
                    </a:lnTo>
                    <a:lnTo>
                      <a:pt x="768" y="78"/>
                    </a:lnTo>
                    <a:lnTo>
                      <a:pt x="761" y="57"/>
                    </a:lnTo>
                    <a:lnTo>
                      <a:pt x="753" y="36"/>
                    </a:lnTo>
                    <a:lnTo>
                      <a:pt x="744" y="17"/>
                    </a:lnTo>
                    <a:lnTo>
                      <a:pt x="742" y="19"/>
                    </a:lnTo>
                    <a:lnTo>
                      <a:pt x="740" y="21"/>
                    </a:lnTo>
                    <a:lnTo>
                      <a:pt x="740" y="15"/>
                    </a:lnTo>
                    <a:lnTo>
                      <a:pt x="740" y="10"/>
                    </a:lnTo>
                    <a:lnTo>
                      <a:pt x="736" y="4"/>
                    </a:lnTo>
                    <a:lnTo>
                      <a:pt x="734" y="0"/>
                    </a:lnTo>
                    <a:lnTo>
                      <a:pt x="734" y="0"/>
                    </a:lnTo>
                    <a:lnTo>
                      <a:pt x="732" y="0"/>
                    </a:lnTo>
                    <a:lnTo>
                      <a:pt x="732" y="0"/>
                    </a:lnTo>
                    <a:lnTo>
                      <a:pt x="732" y="0"/>
                    </a:lnTo>
                    <a:lnTo>
                      <a:pt x="732" y="2"/>
                    </a:lnTo>
                    <a:lnTo>
                      <a:pt x="732" y="2"/>
                    </a:lnTo>
                    <a:lnTo>
                      <a:pt x="731" y="2"/>
                    </a:lnTo>
                    <a:lnTo>
                      <a:pt x="731" y="2"/>
                    </a:lnTo>
                    <a:lnTo>
                      <a:pt x="742" y="25"/>
                    </a:lnTo>
                    <a:lnTo>
                      <a:pt x="753" y="47"/>
                    </a:lnTo>
                    <a:lnTo>
                      <a:pt x="761" y="70"/>
                    </a:lnTo>
                    <a:lnTo>
                      <a:pt x="768" y="93"/>
                    </a:lnTo>
                    <a:lnTo>
                      <a:pt x="774" y="118"/>
                    </a:lnTo>
                    <a:lnTo>
                      <a:pt x="778" y="144"/>
                    </a:lnTo>
                    <a:lnTo>
                      <a:pt x="782" y="169"/>
                    </a:lnTo>
                    <a:lnTo>
                      <a:pt x="782" y="195"/>
                    </a:lnTo>
                    <a:lnTo>
                      <a:pt x="782" y="212"/>
                    </a:lnTo>
                    <a:lnTo>
                      <a:pt x="780" y="229"/>
                    </a:lnTo>
                    <a:lnTo>
                      <a:pt x="778" y="245"/>
                    </a:lnTo>
                    <a:lnTo>
                      <a:pt x="776" y="262"/>
                    </a:lnTo>
                    <a:lnTo>
                      <a:pt x="778" y="258"/>
                    </a:lnTo>
                    <a:lnTo>
                      <a:pt x="782" y="254"/>
                    </a:lnTo>
                    <a:lnTo>
                      <a:pt x="784" y="239"/>
                    </a:lnTo>
                    <a:lnTo>
                      <a:pt x="786" y="226"/>
                    </a:lnTo>
                    <a:lnTo>
                      <a:pt x="786" y="211"/>
                    </a:lnTo>
                    <a:lnTo>
                      <a:pt x="786" y="195"/>
                    </a:lnTo>
                    <a:close/>
                    <a:moveTo>
                      <a:pt x="25" y="59"/>
                    </a:moveTo>
                    <a:lnTo>
                      <a:pt x="15" y="91"/>
                    </a:lnTo>
                    <a:lnTo>
                      <a:pt x="8" y="125"/>
                    </a:lnTo>
                    <a:lnTo>
                      <a:pt x="2" y="159"/>
                    </a:lnTo>
                    <a:lnTo>
                      <a:pt x="0" y="195"/>
                    </a:lnTo>
                    <a:lnTo>
                      <a:pt x="2" y="233"/>
                    </a:lnTo>
                    <a:lnTo>
                      <a:pt x="8" y="271"/>
                    </a:lnTo>
                    <a:lnTo>
                      <a:pt x="17" y="307"/>
                    </a:lnTo>
                    <a:lnTo>
                      <a:pt x="29" y="341"/>
                    </a:lnTo>
                    <a:lnTo>
                      <a:pt x="34" y="349"/>
                    </a:lnTo>
                    <a:lnTo>
                      <a:pt x="40" y="357"/>
                    </a:lnTo>
                    <a:lnTo>
                      <a:pt x="32" y="338"/>
                    </a:lnTo>
                    <a:lnTo>
                      <a:pt x="25" y="319"/>
                    </a:lnTo>
                    <a:lnTo>
                      <a:pt x="19" y="298"/>
                    </a:lnTo>
                    <a:lnTo>
                      <a:pt x="13" y="279"/>
                    </a:lnTo>
                    <a:lnTo>
                      <a:pt x="10" y="258"/>
                    </a:lnTo>
                    <a:lnTo>
                      <a:pt x="8" y="237"/>
                    </a:lnTo>
                    <a:lnTo>
                      <a:pt x="6" y="216"/>
                    </a:lnTo>
                    <a:lnTo>
                      <a:pt x="6" y="195"/>
                    </a:lnTo>
                    <a:lnTo>
                      <a:pt x="8" y="161"/>
                    </a:lnTo>
                    <a:lnTo>
                      <a:pt x="12" y="127"/>
                    </a:lnTo>
                    <a:lnTo>
                      <a:pt x="19" y="95"/>
                    </a:lnTo>
                    <a:lnTo>
                      <a:pt x="29" y="63"/>
                    </a:lnTo>
                    <a:lnTo>
                      <a:pt x="27" y="61"/>
                    </a:lnTo>
                    <a:lnTo>
                      <a:pt x="25" y="59"/>
                    </a:lnTo>
                    <a:close/>
                  </a:path>
                </a:pathLst>
              </a:custGeom>
              <a:solidFill>
                <a:srgbClr val="B2B2D3"/>
              </a:solidFill>
              <a:ln w="9525">
                <a:noFill/>
                <a:round/>
                <a:headEnd/>
                <a:tailEnd/>
              </a:ln>
            </p:spPr>
            <p:txBody>
              <a:bodyPr/>
              <a:lstStyle/>
              <a:p>
                <a:endParaRPr lang="en-US"/>
              </a:p>
            </p:txBody>
          </p:sp>
          <p:sp>
            <p:nvSpPr>
              <p:cNvPr id="179787" name="Freeform 587"/>
              <p:cNvSpPr>
                <a:spLocks noEditPoints="1"/>
              </p:cNvSpPr>
              <p:nvPr/>
            </p:nvSpPr>
            <p:spPr bwMode="auto">
              <a:xfrm>
                <a:off x="1449" y="2077"/>
                <a:ext cx="780" cy="362"/>
              </a:xfrm>
              <a:custGeom>
                <a:avLst/>
                <a:gdLst/>
                <a:ahLst/>
                <a:cxnLst>
                  <a:cxn ang="0">
                    <a:pos x="780" y="193"/>
                  </a:cxn>
                  <a:cxn ang="0">
                    <a:pos x="780" y="193"/>
                  </a:cxn>
                  <a:cxn ang="0">
                    <a:pos x="780" y="193"/>
                  </a:cxn>
                  <a:cxn ang="0">
                    <a:pos x="780" y="171"/>
                  </a:cxn>
                  <a:cxn ang="0">
                    <a:pos x="774" y="125"/>
                  </a:cxn>
                  <a:cxn ang="0">
                    <a:pos x="763" y="80"/>
                  </a:cxn>
                  <a:cxn ang="0">
                    <a:pos x="747" y="38"/>
                  </a:cxn>
                  <a:cxn ang="0">
                    <a:pos x="738" y="19"/>
                  </a:cxn>
                  <a:cxn ang="0">
                    <a:pos x="736" y="19"/>
                  </a:cxn>
                  <a:cxn ang="0">
                    <a:pos x="732" y="8"/>
                  </a:cxn>
                  <a:cxn ang="0">
                    <a:pos x="728" y="2"/>
                  </a:cxn>
                  <a:cxn ang="0">
                    <a:pos x="727" y="2"/>
                  </a:cxn>
                  <a:cxn ang="0">
                    <a:pos x="727" y="4"/>
                  </a:cxn>
                  <a:cxn ang="0">
                    <a:pos x="725" y="4"/>
                  </a:cxn>
                  <a:cxn ang="0">
                    <a:pos x="736" y="27"/>
                  </a:cxn>
                  <a:cxn ang="0">
                    <a:pos x="755" y="70"/>
                  </a:cxn>
                  <a:cxn ang="0">
                    <a:pos x="768" y="120"/>
                  </a:cxn>
                  <a:cxn ang="0">
                    <a:pos x="774" y="169"/>
                  </a:cxn>
                  <a:cxn ang="0">
                    <a:pos x="776" y="212"/>
                  </a:cxn>
                  <a:cxn ang="0">
                    <a:pos x="772" y="248"/>
                  </a:cxn>
                  <a:cxn ang="0">
                    <a:pos x="772" y="262"/>
                  </a:cxn>
                  <a:cxn ang="0">
                    <a:pos x="778" y="243"/>
                  </a:cxn>
                  <a:cxn ang="0">
                    <a:pos x="780" y="211"/>
                  </a:cxn>
                  <a:cxn ang="0">
                    <a:pos x="23" y="61"/>
                  </a:cxn>
                  <a:cxn ang="0">
                    <a:pos x="6" y="125"/>
                  </a:cxn>
                  <a:cxn ang="0">
                    <a:pos x="0" y="195"/>
                  </a:cxn>
                  <a:cxn ang="0">
                    <a:pos x="2" y="235"/>
                  </a:cxn>
                  <a:cxn ang="0">
                    <a:pos x="8" y="275"/>
                  </a:cxn>
                  <a:cxn ang="0">
                    <a:pos x="17" y="313"/>
                  </a:cxn>
                  <a:cxn ang="0">
                    <a:pos x="30" y="349"/>
                  </a:cxn>
                  <a:cxn ang="0">
                    <a:pos x="42" y="362"/>
                  </a:cxn>
                  <a:cxn ang="0">
                    <a:pos x="27" y="324"/>
                  </a:cxn>
                  <a:cxn ang="0">
                    <a:pos x="13" y="283"/>
                  </a:cxn>
                  <a:cxn ang="0">
                    <a:pos x="6" y="239"/>
                  </a:cxn>
                  <a:cxn ang="0">
                    <a:pos x="4" y="195"/>
                  </a:cxn>
                  <a:cxn ang="0">
                    <a:pos x="9" y="127"/>
                  </a:cxn>
                  <a:cxn ang="0">
                    <a:pos x="27" y="65"/>
                  </a:cxn>
                  <a:cxn ang="0">
                    <a:pos x="23" y="61"/>
                  </a:cxn>
                </a:cxnLst>
                <a:rect l="0" t="0" r="r" b="b"/>
                <a:pathLst>
                  <a:path w="780" h="362">
                    <a:moveTo>
                      <a:pt x="780" y="195"/>
                    </a:moveTo>
                    <a:lnTo>
                      <a:pt x="780" y="193"/>
                    </a:lnTo>
                    <a:lnTo>
                      <a:pt x="780" y="193"/>
                    </a:lnTo>
                    <a:lnTo>
                      <a:pt x="780" y="193"/>
                    </a:lnTo>
                    <a:lnTo>
                      <a:pt x="780" y="193"/>
                    </a:lnTo>
                    <a:lnTo>
                      <a:pt x="780" y="193"/>
                    </a:lnTo>
                    <a:lnTo>
                      <a:pt x="780" y="193"/>
                    </a:lnTo>
                    <a:lnTo>
                      <a:pt x="780" y="171"/>
                    </a:lnTo>
                    <a:lnTo>
                      <a:pt x="778" y="146"/>
                    </a:lnTo>
                    <a:lnTo>
                      <a:pt x="774" y="125"/>
                    </a:lnTo>
                    <a:lnTo>
                      <a:pt x="768" y="102"/>
                    </a:lnTo>
                    <a:lnTo>
                      <a:pt x="763" y="80"/>
                    </a:lnTo>
                    <a:lnTo>
                      <a:pt x="755" y="59"/>
                    </a:lnTo>
                    <a:lnTo>
                      <a:pt x="747" y="38"/>
                    </a:lnTo>
                    <a:lnTo>
                      <a:pt x="738" y="19"/>
                    </a:lnTo>
                    <a:lnTo>
                      <a:pt x="738" y="19"/>
                    </a:lnTo>
                    <a:lnTo>
                      <a:pt x="736" y="21"/>
                    </a:lnTo>
                    <a:lnTo>
                      <a:pt x="736" y="19"/>
                    </a:lnTo>
                    <a:lnTo>
                      <a:pt x="736" y="15"/>
                    </a:lnTo>
                    <a:lnTo>
                      <a:pt x="732" y="8"/>
                    </a:lnTo>
                    <a:lnTo>
                      <a:pt x="728" y="0"/>
                    </a:lnTo>
                    <a:lnTo>
                      <a:pt x="728" y="2"/>
                    </a:lnTo>
                    <a:lnTo>
                      <a:pt x="728" y="2"/>
                    </a:lnTo>
                    <a:lnTo>
                      <a:pt x="727" y="2"/>
                    </a:lnTo>
                    <a:lnTo>
                      <a:pt x="727" y="4"/>
                    </a:lnTo>
                    <a:lnTo>
                      <a:pt x="727" y="4"/>
                    </a:lnTo>
                    <a:lnTo>
                      <a:pt x="725" y="4"/>
                    </a:lnTo>
                    <a:lnTo>
                      <a:pt x="725" y="4"/>
                    </a:lnTo>
                    <a:lnTo>
                      <a:pt x="725" y="4"/>
                    </a:lnTo>
                    <a:lnTo>
                      <a:pt x="736" y="27"/>
                    </a:lnTo>
                    <a:lnTo>
                      <a:pt x="746" y="47"/>
                    </a:lnTo>
                    <a:lnTo>
                      <a:pt x="755" y="70"/>
                    </a:lnTo>
                    <a:lnTo>
                      <a:pt x="763" y="95"/>
                    </a:lnTo>
                    <a:lnTo>
                      <a:pt x="768" y="120"/>
                    </a:lnTo>
                    <a:lnTo>
                      <a:pt x="772" y="144"/>
                    </a:lnTo>
                    <a:lnTo>
                      <a:pt x="774" y="169"/>
                    </a:lnTo>
                    <a:lnTo>
                      <a:pt x="776" y="195"/>
                    </a:lnTo>
                    <a:lnTo>
                      <a:pt x="776" y="212"/>
                    </a:lnTo>
                    <a:lnTo>
                      <a:pt x="774" y="231"/>
                    </a:lnTo>
                    <a:lnTo>
                      <a:pt x="772" y="248"/>
                    </a:lnTo>
                    <a:lnTo>
                      <a:pt x="768" y="266"/>
                    </a:lnTo>
                    <a:lnTo>
                      <a:pt x="772" y="262"/>
                    </a:lnTo>
                    <a:lnTo>
                      <a:pt x="776" y="258"/>
                    </a:lnTo>
                    <a:lnTo>
                      <a:pt x="778" y="243"/>
                    </a:lnTo>
                    <a:lnTo>
                      <a:pt x="778" y="228"/>
                    </a:lnTo>
                    <a:lnTo>
                      <a:pt x="780" y="211"/>
                    </a:lnTo>
                    <a:lnTo>
                      <a:pt x="780" y="195"/>
                    </a:lnTo>
                    <a:close/>
                    <a:moveTo>
                      <a:pt x="23" y="61"/>
                    </a:moveTo>
                    <a:lnTo>
                      <a:pt x="13" y="93"/>
                    </a:lnTo>
                    <a:lnTo>
                      <a:pt x="6" y="125"/>
                    </a:lnTo>
                    <a:lnTo>
                      <a:pt x="0" y="159"/>
                    </a:lnTo>
                    <a:lnTo>
                      <a:pt x="0" y="195"/>
                    </a:lnTo>
                    <a:lnTo>
                      <a:pt x="0" y="216"/>
                    </a:lnTo>
                    <a:lnTo>
                      <a:pt x="2" y="235"/>
                    </a:lnTo>
                    <a:lnTo>
                      <a:pt x="4" y="254"/>
                    </a:lnTo>
                    <a:lnTo>
                      <a:pt x="8" y="275"/>
                    </a:lnTo>
                    <a:lnTo>
                      <a:pt x="11" y="294"/>
                    </a:lnTo>
                    <a:lnTo>
                      <a:pt x="17" y="313"/>
                    </a:lnTo>
                    <a:lnTo>
                      <a:pt x="23" y="330"/>
                    </a:lnTo>
                    <a:lnTo>
                      <a:pt x="30" y="349"/>
                    </a:lnTo>
                    <a:lnTo>
                      <a:pt x="36" y="357"/>
                    </a:lnTo>
                    <a:lnTo>
                      <a:pt x="42" y="362"/>
                    </a:lnTo>
                    <a:lnTo>
                      <a:pt x="34" y="343"/>
                    </a:lnTo>
                    <a:lnTo>
                      <a:pt x="27" y="324"/>
                    </a:lnTo>
                    <a:lnTo>
                      <a:pt x="19" y="303"/>
                    </a:lnTo>
                    <a:lnTo>
                      <a:pt x="13" y="283"/>
                    </a:lnTo>
                    <a:lnTo>
                      <a:pt x="9" y="262"/>
                    </a:lnTo>
                    <a:lnTo>
                      <a:pt x="6" y="239"/>
                    </a:lnTo>
                    <a:lnTo>
                      <a:pt x="4" y="218"/>
                    </a:lnTo>
                    <a:lnTo>
                      <a:pt x="4" y="195"/>
                    </a:lnTo>
                    <a:lnTo>
                      <a:pt x="6" y="161"/>
                    </a:lnTo>
                    <a:lnTo>
                      <a:pt x="9" y="127"/>
                    </a:lnTo>
                    <a:lnTo>
                      <a:pt x="17" y="95"/>
                    </a:lnTo>
                    <a:lnTo>
                      <a:pt x="27" y="65"/>
                    </a:lnTo>
                    <a:lnTo>
                      <a:pt x="25" y="63"/>
                    </a:lnTo>
                    <a:lnTo>
                      <a:pt x="23" y="61"/>
                    </a:lnTo>
                    <a:close/>
                  </a:path>
                </a:pathLst>
              </a:custGeom>
              <a:solidFill>
                <a:srgbClr val="B2B3D4"/>
              </a:solidFill>
              <a:ln w="9525">
                <a:noFill/>
                <a:round/>
                <a:headEnd/>
                <a:tailEnd/>
              </a:ln>
            </p:spPr>
            <p:txBody>
              <a:bodyPr/>
              <a:lstStyle/>
              <a:p>
                <a:endParaRPr lang="en-US"/>
              </a:p>
            </p:txBody>
          </p:sp>
          <p:sp>
            <p:nvSpPr>
              <p:cNvPr id="179788" name="Freeform 588"/>
              <p:cNvSpPr>
                <a:spLocks noEditPoints="1"/>
              </p:cNvSpPr>
              <p:nvPr/>
            </p:nvSpPr>
            <p:spPr bwMode="auto">
              <a:xfrm>
                <a:off x="1451" y="2079"/>
                <a:ext cx="776" cy="368"/>
              </a:xfrm>
              <a:custGeom>
                <a:avLst/>
                <a:gdLst/>
                <a:ahLst/>
                <a:cxnLst>
                  <a:cxn ang="0">
                    <a:pos x="776" y="193"/>
                  </a:cxn>
                  <a:cxn ang="0">
                    <a:pos x="776" y="167"/>
                  </a:cxn>
                  <a:cxn ang="0">
                    <a:pos x="772" y="142"/>
                  </a:cxn>
                  <a:cxn ang="0">
                    <a:pos x="768" y="116"/>
                  </a:cxn>
                  <a:cxn ang="0">
                    <a:pos x="762" y="91"/>
                  </a:cxn>
                  <a:cxn ang="0">
                    <a:pos x="755" y="68"/>
                  </a:cxn>
                  <a:cxn ang="0">
                    <a:pos x="747" y="45"/>
                  </a:cxn>
                  <a:cxn ang="0">
                    <a:pos x="736" y="23"/>
                  </a:cxn>
                  <a:cxn ang="0">
                    <a:pos x="725" y="0"/>
                  </a:cxn>
                  <a:cxn ang="0">
                    <a:pos x="725" y="2"/>
                  </a:cxn>
                  <a:cxn ang="0">
                    <a:pos x="725" y="2"/>
                  </a:cxn>
                  <a:cxn ang="0">
                    <a:pos x="725" y="2"/>
                  </a:cxn>
                  <a:cxn ang="0">
                    <a:pos x="723" y="2"/>
                  </a:cxn>
                  <a:cxn ang="0">
                    <a:pos x="723" y="4"/>
                  </a:cxn>
                  <a:cxn ang="0">
                    <a:pos x="721" y="4"/>
                  </a:cxn>
                  <a:cxn ang="0">
                    <a:pos x="732" y="25"/>
                  </a:cxn>
                  <a:cxn ang="0">
                    <a:pos x="742" y="47"/>
                  </a:cxn>
                  <a:cxn ang="0">
                    <a:pos x="751" y="70"/>
                  </a:cxn>
                  <a:cxn ang="0">
                    <a:pos x="759" y="93"/>
                  </a:cxn>
                  <a:cxn ang="0">
                    <a:pos x="764" y="118"/>
                  </a:cxn>
                  <a:cxn ang="0">
                    <a:pos x="768" y="142"/>
                  </a:cxn>
                  <a:cxn ang="0">
                    <a:pos x="770" y="167"/>
                  </a:cxn>
                  <a:cxn ang="0">
                    <a:pos x="772" y="193"/>
                  </a:cxn>
                  <a:cxn ang="0">
                    <a:pos x="770" y="212"/>
                  </a:cxn>
                  <a:cxn ang="0">
                    <a:pos x="770" y="231"/>
                  </a:cxn>
                  <a:cxn ang="0">
                    <a:pos x="766" y="250"/>
                  </a:cxn>
                  <a:cxn ang="0">
                    <a:pos x="764" y="269"/>
                  </a:cxn>
                  <a:cxn ang="0">
                    <a:pos x="766" y="264"/>
                  </a:cxn>
                  <a:cxn ang="0">
                    <a:pos x="770" y="260"/>
                  </a:cxn>
                  <a:cxn ang="0">
                    <a:pos x="772" y="243"/>
                  </a:cxn>
                  <a:cxn ang="0">
                    <a:pos x="774" y="227"/>
                  </a:cxn>
                  <a:cxn ang="0">
                    <a:pos x="776" y="210"/>
                  </a:cxn>
                  <a:cxn ang="0">
                    <a:pos x="776" y="193"/>
                  </a:cxn>
                  <a:cxn ang="0">
                    <a:pos x="23" y="61"/>
                  </a:cxn>
                  <a:cxn ang="0">
                    <a:pos x="13" y="93"/>
                  </a:cxn>
                  <a:cxn ang="0">
                    <a:pos x="6" y="125"/>
                  </a:cxn>
                  <a:cxn ang="0">
                    <a:pos x="2" y="159"/>
                  </a:cxn>
                  <a:cxn ang="0">
                    <a:pos x="0" y="193"/>
                  </a:cxn>
                  <a:cxn ang="0">
                    <a:pos x="0" y="214"/>
                  </a:cxn>
                  <a:cxn ang="0">
                    <a:pos x="2" y="235"/>
                  </a:cxn>
                  <a:cxn ang="0">
                    <a:pos x="4" y="256"/>
                  </a:cxn>
                  <a:cxn ang="0">
                    <a:pos x="7" y="277"/>
                  </a:cxn>
                  <a:cxn ang="0">
                    <a:pos x="13" y="296"/>
                  </a:cxn>
                  <a:cxn ang="0">
                    <a:pos x="19" y="317"/>
                  </a:cxn>
                  <a:cxn ang="0">
                    <a:pos x="26" y="336"/>
                  </a:cxn>
                  <a:cxn ang="0">
                    <a:pos x="34" y="355"/>
                  </a:cxn>
                  <a:cxn ang="0">
                    <a:pos x="40" y="360"/>
                  </a:cxn>
                  <a:cxn ang="0">
                    <a:pos x="45" y="368"/>
                  </a:cxn>
                  <a:cxn ang="0">
                    <a:pos x="36" y="349"/>
                  </a:cxn>
                  <a:cxn ang="0">
                    <a:pos x="28" y="328"/>
                  </a:cxn>
                  <a:cxn ang="0">
                    <a:pos x="21" y="307"/>
                  </a:cxn>
                  <a:cxn ang="0">
                    <a:pos x="15" y="284"/>
                  </a:cxn>
                  <a:cxn ang="0">
                    <a:pos x="9" y="262"/>
                  </a:cxn>
                  <a:cxn ang="0">
                    <a:pos x="7" y="239"/>
                  </a:cxn>
                  <a:cxn ang="0">
                    <a:pos x="6" y="216"/>
                  </a:cxn>
                  <a:cxn ang="0">
                    <a:pos x="4" y="193"/>
                  </a:cxn>
                  <a:cxn ang="0">
                    <a:pos x="6" y="159"/>
                  </a:cxn>
                  <a:cxn ang="0">
                    <a:pos x="9" y="127"/>
                  </a:cxn>
                  <a:cxn ang="0">
                    <a:pos x="17" y="95"/>
                  </a:cxn>
                  <a:cxn ang="0">
                    <a:pos x="26" y="64"/>
                  </a:cxn>
                  <a:cxn ang="0">
                    <a:pos x="25" y="63"/>
                  </a:cxn>
                  <a:cxn ang="0">
                    <a:pos x="23" y="61"/>
                  </a:cxn>
                </a:cxnLst>
                <a:rect l="0" t="0" r="r" b="b"/>
                <a:pathLst>
                  <a:path w="776" h="368">
                    <a:moveTo>
                      <a:pt x="776" y="193"/>
                    </a:moveTo>
                    <a:lnTo>
                      <a:pt x="776" y="167"/>
                    </a:lnTo>
                    <a:lnTo>
                      <a:pt x="772" y="142"/>
                    </a:lnTo>
                    <a:lnTo>
                      <a:pt x="768" y="116"/>
                    </a:lnTo>
                    <a:lnTo>
                      <a:pt x="762" y="91"/>
                    </a:lnTo>
                    <a:lnTo>
                      <a:pt x="755" y="68"/>
                    </a:lnTo>
                    <a:lnTo>
                      <a:pt x="747" y="45"/>
                    </a:lnTo>
                    <a:lnTo>
                      <a:pt x="736" y="23"/>
                    </a:lnTo>
                    <a:lnTo>
                      <a:pt x="725" y="0"/>
                    </a:lnTo>
                    <a:lnTo>
                      <a:pt x="725" y="2"/>
                    </a:lnTo>
                    <a:lnTo>
                      <a:pt x="725" y="2"/>
                    </a:lnTo>
                    <a:lnTo>
                      <a:pt x="725" y="2"/>
                    </a:lnTo>
                    <a:lnTo>
                      <a:pt x="723" y="2"/>
                    </a:lnTo>
                    <a:lnTo>
                      <a:pt x="723" y="4"/>
                    </a:lnTo>
                    <a:lnTo>
                      <a:pt x="721" y="4"/>
                    </a:lnTo>
                    <a:lnTo>
                      <a:pt x="732" y="25"/>
                    </a:lnTo>
                    <a:lnTo>
                      <a:pt x="742" y="47"/>
                    </a:lnTo>
                    <a:lnTo>
                      <a:pt x="751" y="70"/>
                    </a:lnTo>
                    <a:lnTo>
                      <a:pt x="759" y="93"/>
                    </a:lnTo>
                    <a:lnTo>
                      <a:pt x="764" y="118"/>
                    </a:lnTo>
                    <a:lnTo>
                      <a:pt x="768" y="142"/>
                    </a:lnTo>
                    <a:lnTo>
                      <a:pt x="770" y="167"/>
                    </a:lnTo>
                    <a:lnTo>
                      <a:pt x="772" y="193"/>
                    </a:lnTo>
                    <a:lnTo>
                      <a:pt x="770" y="212"/>
                    </a:lnTo>
                    <a:lnTo>
                      <a:pt x="770" y="231"/>
                    </a:lnTo>
                    <a:lnTo>
                      <a:pt x="766" y="250"/>
                    </a:lnTo>
                    <a:lnTo>
                      <a:pt x="764" y="269"/>
                    </a:lnTo>
                    <a:lnTo>
                      <a:pt x="766" y="264"/>
                    </a:lnTo>
                    <a:lnTo>
                      <a:pt x="770" y="260"/>
                    </a:lnTo>
                    <a:lnTo>
                      <a:pt x="772" y="243"/>
                    </a:lnTo>
                    <a:lnTo>
                      <a:pt x="774" y="227"/>
                    </a:lnTo>
                    <a:lnTo>
                      <a:pt x="776" y="210"/>
                    </a:lnTo>
                    <a:lnTo>
                      <a:pt x="776" y="193"/>
                    </a:lnTo>
                    <a:close/>
                    <a:moveTo>
                      <a:pt x="23" y="61"/>
                    </a:moveTo>
                    <a:lnTo>
                      <a:pt x="13" y="93"/>
                    </a:lnTo>
                    <a:lnTo>
                      <a:pt x="6" y="125"/>
                    </a:lnTo>
                    <a:lnTo>
                      <a:pt x="2" y="159"/>
                    </a:lnTo>
                    <a:lnTo>
                      <a:pt x="0" y="193"/>
                    </a:lnTo>
                    <a:lnTo>
                      <a:pt x="0" y="214"/>
                    </a:lnTo>
                    <a:lnTo>
                      <a:pt x="2" y="235"/>
                    </a:lnTo>
                    <a:lnTo>
                      <a:pt x="4" y="256"/>
                    </a:lnTo>
                    <a:lnTo>
                      <a:pt x="7" y="277"/>
                    </a:lnTo>
                    <a:lnTo>
                      <a:pt x="13" y="296"/>
                    </a:lnTo>
                    <a:lnTo>
                      <a:pt x="19" y="317"/>
                    </a:lnTo>
                    <a:lnTo>
                      <a:pt x="26" y="336"/>
                    </a:lnTo>
                    <a:lnTo>
                      <a:pt x="34" y="355"/>
                    </a:lnTo>
                    <a:lnTo>
                      <a:pt x="40" y="360"/>
                    </a:lnTo>
                    <a:lnTo>
                      <a:pt x="45" y="368"/>
                    </a:lnTo>
                    <a:lnTo>
                      <a:pt x="36" y="349"/>
                    </a:lnTo>
                    <a:lnTo>
                      <a:pt x="28" y="328"/>
                    </a:lnTo>
                    <a:lnTo>
                      <a:pt x="21" y="307"/>
                    </a:lnTo>
                    <a:lnTo>
                      <a:pt x="15" y="284"/>
                    </a:lnTo>
                    <a:lnTo>
                      <a:pt x="9" y="262"/>
                    </a:lnTo>
                    <a:lnTo>
                      <a:pt x="7" y="239"/>
                    </a:lnTo>
                    <a:lnTo>
                      <a:pt x="6" y="216"/>
                    </a:lnTo>
                    <a:lnTo>
                      <a:pt x="4" y="193"/>
                    </a:lnTo>
                    <a:lnTo>
                      <a:pt x="6" y="159"/>
                    </a:lnTo>
                    <a:lnTo>
                      <a:pt x="9" y="127"/>
                    </a:lnTo>
                    <a:lnTo>
                      <a:pt x="17" y="95"/>
                    </a:lnTo>
                    <a:lnTo>
                      <a:pt x="26" y="64"/>
                    </a:lnTo>
                    <a:lnTo>
                      <a:pt x="25" y="63"/>
                    </a:lnTo>
                    <a:lnTo>
                      <a:pt x="23" y="61"/>
                    </a:lnTo>
                    <a:close/>
                  </a:path>
                </a:pathLst>
              </a:custGeom>
              <a:solidFill>
                <a:srgbClr val="B3B3D4"/>
              </a:solidFill>
              <a:ln w="9525">
                <a:noFill/>
                <a:round/>
                <a:headEnd/>
                <a:tailEnd/>
              </a:ln>
            </p:spPr>
            <p:txBody>
              <a:bodyPr/>
              <a:lstStyle/>
              <a:p>
                <a:endParaRPr lang="en-US"/>
              </a:p>
            </p:txBody>
          </p:sp>
          <p:sp>
            <p:nvSpPr>
              <p:cNvPr id="179789" name="Freeform 589"/>
              <p:cNvSpPr>
                <a:spLocks noEditPoints="1"/>
              </p:cNvSpPr>
              <p:nvPr/>
            </p:nvSpPr>
            <p:spPr bwMode="auto">
              <a:xfrm>
                <a:off x="1453" y="2081"/>
                <a:ext cx="772" cy="491"/>
              </a:xfrm>
              <a:custGeom>
                <a:avLst/>
                <a:gdLst/>
                <a:ahLst/>
                <a:cxnLst>
                  <a:cxn ang="0">
                    <a:pos x="770" y="165"/>
                  </a:cxn>
                  <a:cxn ang="0">
                    <a:pos x="764" y="116"/>
                  </a:cxn>
                  <a:cxn ang="0">
                    <a:pos x="751" y="66"/>
                  </a:cxn>
                  <a:cxn ang="0">
                    <a:pos x="732" y="23"/>
                  </a:cxn>
                  <a:cxn ang="0">
                    <a:pos x="719" y="2"/>
                  </a:cxn>
                  <a:cxn ang="0">
                    <a:pos x="728" y="25"/>
                  </a:cxn>
                  <a:cxn ang="0">
                    <a:pos x="747" y="70"/>
                  </a:cxn>
                  <a:cxn ang="0">
                    <a:pos x="760" y="117"/>
                  </a:cxn>
                  <a:cxn ang="0">
                    <a:pos x="766" y="167"/>
                  </a:cxn>
                  <a:cxn ang="0">
                    <a:pos x="766" y="212"/>
                  </a:cxn>
                  <a:cxn ang="0">
                    <a:pos x="762" y="252"/>
                  </a:cxn>
                  <a:cxn ang="0">
                    <a:pos x="762" y="267"/>
                  </a:cxn>
                  <a:cxn ang="0">
                    <a:pos x="768" y="244"/>
                  </a:cxn>
                  <a:cxn ang="0">
                    <a:pos x="772" y="208"/>
                  </a:cxn>
                  <a:cxn ang="0">
                    <a:pos x="23" y="61"/>
                  </a:cxn>
                  <a:cxn ang="0">
                    <a:pos x="5" y="123"/>
                  </a:cxn>
                  <a:cxn ang="0">
                    <a:pos x="0" y="191"/>
                  </a:cxn>
                  <a:cxn ang="0">
                    <a:pos x="2" y="235"/>
                  </a:cxn>
                  <a:cxn ang="0">
                    <a:pos x="9" y="279"/>
                  </a:cxn>
                  <a:cxn ang="0">
                    <a:pos x="23" y="320"/>
                  </a:cxn>
                  <a:cxn ang="0">
                    <a:pos x="38" y="358"/>
                  </a:cxn>
                  <a:cxn ang="0">
                    <a:pos x="51" y="373"/>
                  </a:cxn>
                  <a:cxn ang="0">
                    <a:pos x="32" y="332"/>
                  </a:cxn>
                  <a:cxn ang="0">
                    <a:pos x="17" y="286"/>
                  </a:cxn>
                  <a:cxn ang="0">
                    <a:pos x="7" y="241"/>
                  </a:cxn>
                  <a:cxn ang="0">
                    <a:pos x="4" y="191"/>
                  </a:cxn>
                  <a:cxn ang="0">
                    <a:pos x="9" y="125"/>
                  </a:cxn>
                  <a:cxn ang="0">
                    <a:pos x="26" y="62"/>
                  </a:cxn>
                  <a:cxn ang="0">
                    <a:pos x="23" y="61"/>
                  </a:cxn>
                  <a:cxn ang="0">
                    <a:pos x="660" y="457"/>
                  </a:cxn>
                  <a:cxn ang="0">
                    <a:pos x="633" y="483"/>
                  </a:cxn>
                  <a:cxn ang="0">
                    <a:pos x="649" y="468"/>
                  </a:cxn>
                </a:cxnLst>
                <a:rect l="0" t="0" r="r" b="b"/>
                <a:pathLst>
                  <a:path w="772" h="491">
                    <a:moveTo>
                      <a:pt x="772" y="191"/>
                    </a:moveTo>
                    <a:lnTo>
                      <a:pt x="770" y="165"/>
                    </a:lnTo>
                    <a:lnTo>
                      <a:pt x="768" y="140"/>
                    </a:lnTo>
                    <a:lnTo>
                      <a:pt x="764" y="116"/>
                    </a:lnTo>
                    <a:lnTo>
                      <a:pt x="759" y="91"/>
                    </a:lnTo>
                    <a:lnTo>
                      <a:pt x="751" y="66"/>
                    </a:lnTo>
                    <a:lnTo>
                      <a:pt x="742" y="43"/>
                    </a:lnTo>
                    <a:lnTo>
                      <a:pt x="732" y="23"/>
                    </a:lnTo>
                    <a:lnTo>
                      <a:pt x="721" y="0"/>
                    </a:lnTo>
                    <a:lnTo>
                      <a:pt x="719" y="2"/>
                    </a:lnTo>
                    <a:lnTo>
                      <a:pt x="719" y="4"/>
                    </a:lnTo>
                    <a:lnTo>
                      <a:pt x="728" y="25"/>
                    </a:lnTo>
                    <a:lnTo>
                      <a:pt x="740" y="47"/>
                    </a:lnTo>
                    <a:lnTo>
                      <a:pt x="747" y="70"/>
                    </a:lnTo>
                    <a:lnTo>
                      <a:pt x="755" y="93"/>
                    </a:lnTo>
                    <a:lnTo>
                      <a:pt x="760" y="117"/>
                    </a:lnTo>
                    <a:lnTo>
                      <a:pt x="764" y="140"/>
                    </a:lnTo>
                    <a:lnTo>
                      <a:pt x="766" y="167"/>
                    </a:lnTo>
                    <a:lnTo>
                      <a:pt x="766" y="191"/>
                    </a:lnTo>
                    <a:lnTo>
                      <a:pt x="766" y="212"/>
                    </a:lnTo>
                    <a:lnTo>
                      <a:pt x="764" y="231"/>
                    </a:lnTo>
                    <a:lnTo>
                      <a:pt x="762" y="252"/>
                    </a:lnTo>
                    <a:lnTo>
                      <a:pt x="759" y="271"/>
                    </a:lnTo>
                    <a:lnTo>
                      <a:pt x="762" y="267"/>
                    </a:lnTo>
                    <a:lnTo>
                      <a:pt x="764" y="262"/>
                    </a:lnTo>
                    <a:lnTo>
                      <a:pt x="768" y="244"/>
                    </a:lnTo>
                    <a:lnTo>
                      <a:pt x="770" y="227"/>
                    </a:lnTo>
                    <a:lnTo>
                      <a:pt x="772" y="208"/>
                    </a:lnTo>
                    <a:lnTo>
                      <a:pt x="772" y="191"/>
                    </a:lnTo>
                    <a:close/>
                    <a:moveTo>
                      <a:pt x="23" y="61"/>
                    </a:moveTo>
                    <a:lnTo>
                      <a:pt x="13" y="91"/>
                    </a:lnTo>
                    <a:lnTo>
                      <a:pt x="5" y="123"/>
                    </a:lnTo>
                    <a:lnTo>
                      <a:pt x="2" y="157"/>
                    </a:lnTo>
                    <a:lnTo>
                      <a:pt x="0" y="191"/>
                    </a:lnTo>
                    <a:lnTo>
                      <a:pt x="0" y="214"/>
                    </a:lnTo>
                    <a:lnTo>
                      <a:pt x="2" y="235"/>
                    </a:lnTo>
                    <a:lnTo>
                      <a:pt x="5" y="258"/>
                    </a:lnTo>
                    <a:lnTo>
                      <a:pt x="9" y="279"/>
                    </a:lnTo>
                    <a:lnTo>
                      <a:pt x="15" y="299"/>
                    </a:lnTo>
                    <a:lnTo>
                      <a:pt x="23" y="320"/>
                    </a:lnTo>
                    <a:lnTo>
                      <a:pt x="30" y="339"/>
                    </a:lnTo>
                    <a:lnTo>
                      <a:pt x="38" y="358"/>
                    </a:lnTo>
                    <a:lnTo>
                      <a:pt x="45" y="366"/>
                    </a:lnTo>
                    <a:lnTo>
                      <a:pt x="51" y="373"/>
                    </a:lnTo>
                    <a:lnTo>
                      <a:pt x="40" y="353"/>
                    </a:lnTo>
                    <a:lnTo>
                      <a:pt x="32" y="332"/>
                    </a:lnTo>
                    <a:lnTo>
                      <a:pt x="23" y="309"/>
                    </a:lnTo>
                    <a:lnTo>
                      <a:pt x="17" y="286"/>
                    </a:lnTo>
                    <a:lnTo>
                      <a:pt x="11" y="263"/>
                    </a:lnTo>
                    <a:lnTo>
                      <a:pt x="7" y="241"/>
                    </a:lnTo>
                    <a:lnTo>
                      <a:pt x="5" y="216"/>
                    </a:lnTo>
                    <a:lnTo>
                      <a:pt x="4" y="191"/>
                    </a:lnTo>
                    <a:lnTo>
                      <a:pt x="5" y="157"/>
                    </a:lnTo>
                    <a:lnTo>
                      <a:pt x="9" y="125"/>
                    </a:lnTo>
                    <a:lnTo>
                      <a:pt x="17" y="93"/>
                    </a:lnTo>
                    <a:lnTo>
                      <a:pt x="26" y="62"/>
                    </a:lnTo>
                    <a:lnTo>
                      <a:pt x="24" y="62"/>
                    </a:lnTo>
                    <a:lnTo>
                      <a:pt x="23" y="61"/>
                    </a:lnTo>
                    <a:close/>
                    <a:moveTo>
                      <a:pt x="673" y="442"/>
                    </a:moveTo>
                    <a:lnTo>
                      <a:pt x="660" y="457"/>
                    </a:lnTo>
                    <a:lnTo>
                      <a:pt x="645" y="474"/>
                    </a:lnTo>
                    <a:lnTo>
                      <a:pt x="633" y="483"/>
                    </a:lnTo>
                    <a:lnTo>
                      <a:pt x="620" y="491"/>
                    </a:lnTo>
                    <a:lnTo>
                      <a:pt x="649" y="468"/>
                    </a:lnTo>
                    <a:lnTo>
                      <a:pt x="673" y="442"/>
                    </a:lnTo>
                    <a:close/>
                  </a:path>
                </a:pathLst>
              </a:custGeom>
              <a:solidFill>
                <a:srgbClr val="B3B3D4"/>
              </a:solidFill>
              <a:ln w="9525">
                <a:noFill/>
                <a:round/>
                <a:headEnd/>
                <a:tailEnd/>
              </a:ln>
            </p:spPr>
            <p:txBody>
              <a:bodyPr/>
              <a:lstStyle/>
              <a:p>
                <a:endParaRPr lang="en-US"/>
              </a:p>
            </p:txBody>
          </p:sp>
          <p:sp>
            <p:nvSpPr>
              <p:cNvPr id="179790" name="Freeform 590"/>
              <p:cNvSpPr>
                <a:spLocks noEditPoints="1"/>
              </p:cNvSpPr>
              <p:nvPr/>
            </p:nvSpPr>
            <p:spPr bwMode="auto">
              <a:xfrm>
                <a:off x="1455" y="2083"/>
                <a:ext cx="768" cy="502"/>
              </a:xfrm>
              <a:custGeom>
                <a:avLst/>
                <a:gdLst/>
                <a:ahLst/>
                <a:cxnLst>
                  <a:cxn ang="0">
                    <a:pos x="766" y="163"/>
                  </a:cxn>
                  <a:cxn ang="0">
                    <a:pos x="760" y="114"/>
                  </a:cxn>
                  <a:cxn ang="0">
                    <a:pos x="747" y="66"/>
                  </a:cxn>
                  <a:cxn ang="0">
                    <a:pos x="728" y="21"/>
                  </a:cxn>
                  <a:cxn ang="0">
                    <a:pos x="717" y="2"/>
                  </a:cxn>
                  <a:cxn ang="0">
                    <a:pos x="715" y="4"/>
                  </a:cxn>
                  <a:cxn ang="0">
                    <a:pos x="726" y="24"/>
                  </a:cxn>
                  <a:cxn ang="0">
                    <a:pos x="743" y="70"/>
                  </a:cxn>
                  <a:cxn ang="0">
                    <a:pos x="755" y="115"/>
                  </a:cxn>
                  <a:cxn ang="0">
                    <a:pos x="762" y="165"/>
                  </a:cxn>
                  <a:cxn ang="0">
                    <a:pos x="762" y="210"/>
                  </a:cxn>
                  <a:cxn ang="0">
                    <a:pos x="757" y="254"/>
                  </a:cxn>
                  <a:cxn ang="0">
                    <a:pos x="757" y="269"/>
                  </a:cxn>
                  <a:cxn ang="0">
                    <a:pos x="762" y="246"/>
                  </a:cxn>
                  <a:cxn ang="0">
                    <a:pos x="766" y="208"/>
                  </a:cxn>
                  <a:cxn ang="0">
                    <a:pos x="22" y="60"/>
                  </a:cxn>
                  <a:cxn ang="0">
                    <a:pos x="5" y="123"/>
                  </a:cxn>
                  <a:cxn ang="0">
                    <a:pos x="0" y="189"/>
                  </a:cxn>
                  <a:cxn ang="0">
                    <a:pos x="3" y="235"/>
                  </a:cxn>
                  <a:cxn ang="0">
                    <a:pos x="11" y="280"/>
                  </a:cxn>
                  <a:cxn ang="0">
                    <a:pos x="24" y="324"/>
                  </a:cxn>
                  <a:cxn ang="0">
                    <a:pos x="41" y="364"/>
                  </a:cxn>
                  <a:cxn ang="0">
                    <a:pos x="57" y="379"/>
                  </a:cxn>
                  <a:cxn ang="0">
                    <a:pos x="34" y="335"/>
                  </a:cxn>
                  <a:cxn ang="0">
                    <a:pos x="19" y="290"/>
                  </a:cxn>
                  <a:cxn ang="0">
                    <a:pos x="7" y="241"/>
                  </a:cxn>
                  <a:cxn ang="0">
                    <a:pos x="5" y="189"/>
                  </a:cxn>
                  <a:cxn ang="0">
                    <a:pos x="11" y="125"/>
                  </a:cxn>
                  <a:cxn ang="0">
                    <a:pos x="26" y="62"/>
                  </a:cxn>
                  <a:cxn ang="0">
                    <a:pos x="22" y="60"/>
                  </a:cxn>
                  <a:cxn ang="0">
                    <a:pos x="675" y="434"/>
                  </a:cxn>
                  <a:cxn ang="0">
                    <a:pos x="654" y="461"/>
                  </a:cxn>
                  <a:cxn ang="0">
                    <a:pos x="620" y="489"/>
                  </a:cxn>
                  <a:cxn ang="0">
                    <a:pos x="620" y="485"/>
                  </a:cxn>
                  <a:cxn ang="0">
                    <a:pos x="664" y="443"/>
                  </a:cxn>
                </a:cxnLst>
                <a:rect l="0" t="0" r="r" b="b"/>
                <a:pathLst>
                  <a:path w="768" h="502">
                    <a:moveTo>
                      <a:pt x="768" y="189"/>
                    </a:moveTo>
                    <a:lnTo>
                      <a:pt x="766" y="163"/>
                    </a:lnTo>
                    <a:lnTo>
                      <a:pt x="764" y="138"/>
                    </a:lnTo>
                    <a:lnTo>
                      <a:pt x="760" y="114"/>
                    </a:lnTo>
                    <a:lnTo>
                      <a:pt x="755" y="89"/>
                    </a:lnTo>
                    <a:lnTo>
                      <a:pt x="747" y="66"/>
                    </a:lnTo>
                    <a:lnTo>
                      <a:pt x="738" y="43"/>
                    </a:lnTo>
                    <a:lnTo>
                      <a:pt x="728" y="21"/>
                    </a:lnTo>
                    <a:lnTo>
                      <a:pt x="717" y="0"/>
                    </a:lnTo>
                    <a:lnTo>
                      <a:pt x="717" y="2"/>
                    </a:lnTo>
                    <a:lnTo>
                      <a:pt x="715" y="4"/>
                    </a:lnTo>
                    <a:lnTo>
                      <a:pt x="715" y="4"/>
                    </a:lnTo>
                    <a:lnTo>
                      <a:pt x="715" y="4"/>
                    </a:lnTo>
                    <a:lnTo>
                      <a:pt x="726" y="24"/>
                    </a:lnTo>
                    <a:lnTo>
                      <a:pt x="736" y="47"/>
                    </a:lnTo>
                    <a:lnTo>
                      <a:pt x="743" y="70"/>
                    </a:lnTo>
                    <a:lnTo>
                      <a:pt x="751" y="93"/>
                    </a:lnTo>
                    <a:lnTo>
                      <a:pt x="755" y="115"/>
                    </a:lnTo>
                    <a:lnTo>
                      <a:pt x="758" y="140"/>
                    </a:lnTo>
                    <a:lnTo>
                      <a:pt x="762" y="165"/>
                    </a:lnTo>
                    <a:lnTo>
                      <a:pt x="762" y="189"/>
                    </a:lnTo>
                    <a:lnTo>
                      <a:pt x="762" y="210"/>
                    </a:lnTo>
                    <a:lnTo>
                      <a:pt x="760" y="233"/>
                    </a:lnTo>
                    <a:lnTo>
                      <a:pt x="757" y="254"/>
                    </a:lnTo>
                    <a:lnTo>
                      <a:pt x="753" y="275"/>
                    </a:lnTo>
                    <a:lnTo>
                      <a:pt x="757" y="269"/>
                    </a:lnTo>
                    <a:lnTo>
                      <a:pt x="760" y="265"/>
                    </a:lnTo>
                    <a:lnTo>
                      <a:pt x="762" y="246"/>
                    </a:lnTo>
                    <a:lnTo>
                      <a:pt x="766" y="227"/>
                    </a:lnTo>
                    <a:lnTo>
                      <a:pt x="766" y="208"/>
                    </a:lnTo>
                    <a:lnTo>
                      <a:pt x="768" y="189"/>
                    </a:lnTo>
                    <a:close/>
                    <a:moveTo>
                      <a:pt x="22" y="60"/>
                    </a:moveTo>
                    <a:lnTo>
                      <a:pt x="13" y="91"/>
                    </a:lnTo>
                    <a:lnTo>
                      <a:pt x="5" y="123"/>
                    </a:lnTo>
                    <a:lnTo>
                      <a:pt x="2" y="155"/>
                    </a:lnTo>
                    <a:lnTo>
                      <a:pt x="0" y="189"/>
                    </a:lnTo>
                    <a:lnTo>
                      <a:pt x="2" y="212"/>
                    </a:lnTo>
                    <a:lnTo>
                      <a:pt x="3" y="235"/>
                    </a:lnTo>
                    <a:lnTo>
                      <a:pt x="5" y="258"/>
                    </a:lnTo>
                    <a:lnTo>
                      <a:pt x="11" y="280"/>
                    </a:lnTo>
                    <a:lnTo>
                      <a:pt x="17" y="303"/>
                    </a:lnTo>
                    <a:lnTo>
                      <a:pt x="24" y="324"/>
                    </a:lnTo>
                    <a:lnTo>
                      <a:pt x="32" y="345"/>
                    </a:lnTo>
                    <a:lnTo>
                      <a:pt x="41" y="364"/>
                    </a:lnTo>
                    <a:lnTo>
                      <a:pt x="49" y="371"/>
                    </a:lnTo>
                    <a:lnTo>
                      <a:pt x="57" y="379"/>
                    </a:lnTo>
                    <a:lnTo>
                      <a:pt x="43" y="358"/>
                    </a:lnTo>
                    <a:lnTo>
                      <a:pt x="34" y="335"/>
                    </a:lnTo>
                    <a:lnTo>
                      <a:pt x="26" y="313"/>
                    </a:lnTo>
                    <a:lnTo>
                      <a:pt x="19" y="290"/>
                    </a:lnTo>
                    <a:lnTo>
                      <a:pt x="13" y="265"/>
                    </a:lnTo>
                    <a:lnTo>
                      <a:pt x="7" y="241"/>
                    </a:lnTo>
                    <a:lnTo>
                      <a:pt x="5" y="214"/>
                    </a:lnTo>
                    <a:lnTo>
                      <a:pt x="5" y="189"/>
                    </a:lnTo>
                    <a:lnTo>
                      <a:pt x="5" y="157"/>
                    </a:lnTo>
                    <a:lnTo>
                      <a:pt x="11" y="125"/>
                    </a:lnTo>
                    <a:lnTo>
                      <a:pt x="17" y="93"/>
                    </a:lnTo>
                    <a:lnTo>
                      <a:pt x="26" y="62"/>
                    </a:lnTo>
                    <a:lnTo>
                      <a:pt x="24" y="60"/>
                    </a:lnTo>
                    <a:lnTo>
                      <a:pt x="22" y="60"/>
                    </a:lnTo>
                    <a:close/>
                    <a:moveTo>
                      <a:pt x="683" y="421"/>
                    </a:moveTo>
                    <a:lnTo>
                      <a:pt x="675" y="434"/>
                    </a:lnTo>
                    <a:lnTo>
                      <a:pt x="666" y="447"/>
                    </a:lnTo>
                    <a:lnTo>
                      <a:pt x="654" y="461"/>
                    </a:lnTo>
                    <a:lnTo>
                      <a:pt x="643" y="472"/>
                    </a:lnTo>
                    <a:lnTo>
                      <a:pt x="620" y="489"/>
                    </a:lnTo>
                    <a:lnTo>
                      <a:pt x="595" y="502"/>
                    </a:lnTo>
                    <a:lnTo>
                      <a:pt x="620" y="485"/>
                    </a:lnTo>
                    <a:lnTo>
                      <a:pt x="643" y="466"/>
                    </a:lnTo>
                    <a:lnTo>
                      <a:pt x="664" y="443"/>
                    </a:lnTo>
                    <a:lnTo>
                      <a:pt x="683" y="421"/>
                    </a:lnTo>
                    <a:close/>
                  </a:path>
                </a:pathLst>
              </a:custGeom>
              <a:solidFill>
                <a:srgbClr val="B3B4D5"/>
              </a:solidFill>
              <a:ln w="9525">
                <a:noFill/>
                <a:round/>
                <a:headEnd/>
                <a:tailEnd/>
              </a:ln>
            </p:spPr>
            <p:txBody>
              <a:bodyPr/>
              <a:lstStyle/>
              <a:p>
                <a:endParaRPr lang="en-US"/>
              </a:p>
            </p:txBody>
          </p:sp>
          <p:sp>
            <p:nvSpPr>
              <p:cNvPr id="179791" name="Freeform 591"/>
              <p:cNvSpPr>
                <a:spLocks noEditPoints="1"/>
              </p:cNvSpPr>
              <p:nvPr/>
            </p:nvSpPr>
            <p:spPr bwMode="auto">
              <a:xfrm>
                <a:off x="1457" y="2085"/>
                <a:ext cx="762" cy="510"/>
              </a:xfrm>
              <a:custGeom>
                <a:avLst/>
                <a:gdLst/>
                <a:ahLst/>
                <a:cxnLst>
                  <a:cxn ang="0">
                    <a:pos x="762" y="163"/>
                  </a:cxn>
                  <a:cxn ang="0">
                    <a:pos x="756" y="113"/>
                  </a:cxn>
                  <a:cxn ang="0">
                    <a:pos x="743" y="66"/>
                  </a:cxn>
                  <a:cxn ang="0">
                    <a:pos x="724" y="21"/>
                  </a:cxn>
                  <a:cxn ang="0">
                    <a:pos x="713" y="2"/>
                  </a:cxn>
                  <a:cxn ang="0">
                    <a:pos x="713" y="2"/>
                  </a:cxn>
                  <a:cxn ang="0">
                    <a:pos x="722" y="24"/>
                  </a:cxn>
                  <a:cxn ang="0">
                    <a:pos x="739" y="68"/>
                  </a:cxn>
                  <a:cxn ang="0">
                    <a:pos x="751" y="115"/>
                  </a:cxn>
                  <a:cxn ang="0">
                    <a:pos x="756" y="163"/>
                  </a:cxn>
                  <a:cxn ang="0">
                    <a:pos x="758" y="210"/>
                  </a:cxn>
                  <a:cxn ang="0">
                    <a:pos x="753" y="256"/>
                  </a:cxn>
                  <a:cxn ang="0">
                    <a:pos x="751" y="273"/>
                  </a:cxn>
                  <a:cxn ang="0">
                    <a:pos x="758" y="248"/>
                  </a:cxn>
                  <a:cxn ang="0">
                    <a:pos x="762" y="208"/>
                  </a:cxn>
                  <a:cxn ang="0">
                    <a:pos x="22" y="58"/>
                  </a:cxn>
                  <a:cxn ang="0">
                    <a:pos x="5" y="121"/>
                  </a:cxn>
                  <a:cxn ang="0">
                    <a:pos x="0" y="187"/>
                  </a:cxn>
                  <a:cxn ang="0">
                    <a:pos x="3" y="237"/>
                  </a:cxn>
                  <a:cxn ang="0">
                    <a:pos x="13" y="282"/>
                  </a:cxn>
                  <a:cxn ang="0">
                    <a:pos x="28" y="328"/>
                  </a:cxn>
                  <a:cxn ang="0">
                    <a:pos x="47" y="369"/>
                  </a:cxn>
                  <a:cxn ang="0">
                    <a:pos x="60" y="385"/>
                  </a:cxn>
                  <a:cxn ang="0">
                    <a:pos x="38" y="341"/>
                  </a:cxn>
                  <a:cxn ang="0">
                    <a:pos x="20" y="292"/>
                  </a:cxn>
                  <a:cxn ang="0">
                    <a:pos x="9" y="240"/>
                  </a:cxn>
                  <a:cxn ang="0">
                    <a:pos x="5" y="187"/>
                  </a:cxn>
                  <a:cxn ang="0">
                    <a:pos x="11" y="123"/>
                  </a:cxn>
                  <a:cxn ang="0">
                    <a:pos x="26" y="62"/>
                  </a:cxn>
                  <a:cxn ang="0">
                    <a:pos x="22" y="58"/>
                  </a:cxn>
                  <a:cxn ang="0">
                    <a:pos x="645" y="464"/>
                  </a:cxn>
                  <a:cxn ang="0">
                    <a:pos x="681" y="421"/>
                  </a:cxn>
                  <a:cxn ang="0">
                    <a:pos x="677" y="421"/>
                  </a:cxn>
                  <a:cxn ang="0">
                    <a:pos x="652" y="449"/>
                  </a:cxn>
                  <a:cxn ang="0">
                    <a:pos x="624" y="476"/>
                  </a:cxn>
                  <a:cxn ang="0">
                    <a:pos x="591" y="500"/>
                  </a:cxn>
                  <a:cxn ang="0">
                    <a:pos x="597" y="500"/>
                  </a:cxn>
                </a:cxnLst>
                <a:rect l="0" t="0" r="r" b="b"/>
                <a:pathLst>
                  <a:path w="762" h="510">
                    <a:moveTo>
                      <a:pt x="762" y="187"/>
                    </a:moveTo>
                    <a:lnTo>
                      <a:pt x="762" y="163"/>
                    </a:lnTo>
                    <a:lnTo>
                      <a:pt x="760" y="136"/>
                    </a:lnTo>
                    <a:lnTo>
                      <a:pt x="756" y="113"/>
                    </a:lnTo>
                    <a:lnTo>
                      <a:pt x="751" y="89"/>
                    </a:lnTo>
                    <a:lnTo>
                      <a:pt x="743" y="66"/>
                    </a:lnTo>
                    <a:lnTo>
                      <a:pt x="736" y="43"/>
                    </a:lnTo>
                    <a:lnTo>
                      <a:pt x="724" y="21"/>
                    </a:lnTo>
                    <a:lnTo>
                      <a:pt x="715" y="0"/>
                    </a:lnTo>
                    <a:lnTo>
                      <a:pt x="713" y="2"/>
                    </a:lnTo>
                    <a:lnTo>
                      <a:pt x="713" y="2"/>
                    </a:lnTo>
                    <a:lnTo>
                      <a:pt x="713" y="2"/>
                    </a:lnTo>
                    <a:lnTo>
                      <a:pt x="711" y="5"/>
                    </a:lnTo>
                    <a:lnTo>
                      <a:pt x="722" y="24"/>
                    </a:lnTo>
                    <a:lnTo>
                      <a:pt x="732" y="47"/>
                    </a:lnTo>
                    <a:lnTo>
                      <a:pt x="739" y="68"/>
                    </a:lnTo>
                    <a:lnTo>
                      <a:pt x="745" y="91"/>
                    </a:lnTo>
                    <a:lnTo>
                      <a:pt x="751" y="115"/>
                    </a:lnTo>
                    <a:lnTo>
                      <a:pt x="755" y="138"/>
                    </a:lnTo>
                    <a:lnTo>
                      <a:pt x="756" y="163"/>
                    </a:lnTo>
                    <a:lnTo>
                      <a:pt x="758" y="187"/>
                    </a:lnTo>
                    <a:lnTo>
                      <a:pt x="758" y="210"/>
                    </a:lnTo>
                    <a:lnTo>
                      <a:pt x="755" y="233"/>
                    </a:lnTo>
                    <a:lnTo>
                      <a:pt x="753" y="256"/>
                    </a:lnTo>
                    <a:lnTo>
                      <a:pt x="747" y="278"/>
                    </a:lnTo>
                    <a:lnTo>
                      <a:pt x="751" y="273"/>
                    </a:lnTo>
                    <a:lnTo>
                      <a:pt x="755" y="267"/>
                    </a:lnTo>
                    <a:lnTo>
                      <a:pt x="758" y="248"/>
                    </a:lnTo>
                    <a:lnTo>
                      <a:pt x="760" y="227"/>
                    </a:lnTo>
                    <a:lnTo>
                      <a:pt x="762" y="208"/>
                    </a:lnTo>
                    <a:lnTo>
                      <a:pt x="762" y="187"/>
                    </a:lnTo>
                    <a:close/>
                    <a:moveTo>
                      <a:pt x="22" y="58"/>
                    </a:moveTo>
                    <a:lnTo>
                      <a:pt x="13" y="89"/>
                    </a:lnTo>
                    <a:lnTo>
                      <a:pt x="5" y="121"/>
                    </a:lnTo>
                    <a:lnTo>
                      <a:pt x="1" y="153"/>
                    </a:lnTo>
                    <a:lnTo>
                      <a:pt x="0" y="187"/>
                    </a:lnTo>
                    <a:lnTo>
                      <a:pt x="1" y="212"/>
                    </a:lnTo>
                    <a:lnTo>
                      <a:pt x="3" y="237"/>
                    </a:lnTo>
                    <a:lnTo>
                      <a:pt x="7" y="259"/>
                    </a:lnTo>
                    <a:lnTo>
                      <a:pt x="13" y="282"/>
                    </a:lnTo>
                    <a:lnTo>
                      <a:pt x="19" y="305"/>
                    </a:lnTo>
                    <a:lnTo>
                      <a:pt x="28" y="328"/>
                    </a:lnTo>
                    <a:lnTo>
                      <a:pt x="36" y="349"/>
                    </a:lnTo>
                    <a:lnTo>
                      <a:pt x="47" y="369"/>
                    </a:lnTo>
                    <a:lnTo>
                      <a:pt x="55" y="377"/>
                    </a:lnTo>
                    <a:lnTo>
                      <a:pt x="60" y="385"/>
                    </a:lnTo>
                    <a:lnTo>
                      <a:pt x="49" y="364"/>
                    </a:lnTo>
                    <a:lnTo>
                      <a:pt x="38" y="341"/>
                    </a:lnTo>
                    <a:lnTo>
                      <a:pt x="28" y="316"/>
                    </a:lnTo>
                    <a:lnTo>
                      <a:pt x="20" y="292"/>
                    </a:lnTo>
                    <a:lnTo>
                      <a:pt x="13" y="267"/>
                    </a:lnTo>
                    <a:lnTo>
                      <a:pt x="9" y="240"/>
                    </a:lnTo>
                    <a:lnTo>
                      <a:pt x="5" y="214"/>
                    </a:lnTo>
                    <a:lnTo>
                      <a:pt x="5" y="187"/>
                    </a:lnTo>
                    <a:lnTo>
                      <a:pt x="7" y="155"/>
                    </a:lnTo>
                    <a:lnTo>
                      <a:pt x="11" y="123"/>
                    </a:lnTo>
                    <a:lnTo>
                      <a:pt x="17" y="93"/>
                    </a:lnTo>
                    <a:lnTo>
                      <a:pt x="26" y="62"/>
                    </a:lnTo>
                    <a:lnTo>
                      <a:pt x="24" y="60"/>
                    </a:lnTo>
                    <a:lnTo>
                      <a:pt x="22" y="58"/>
                    </a:lnTo>
                    <a:close/>
                    <a:moveTo>
                      <a:pt x="616" y="487"/>
                    </a:moveTo>
                    <a:lnTo>
                      <a:pt x="645" y="464"/>
                    </a:lnTo>
                    <a:lnTo>
                      <a:pt x="669" y="438"/>
                    </a:lnTo>
                    <a:lnTo>
                      <a:pt x="681" y="421"/>
                    </a:lnTo>
                    <a:lnTo>
                      <a:pt x="688" y="405"/>
                    </a:lnTo>
                    <a:lnTo>
                      <a:pt x="677" y="421"/>
                    </a:lnTo>
                    <a:lnTo>
                      <a:pt x="665" y="436"/>
                    </a:lnTo>
                    <a:lnTo>
                      <a:pt x="652" y="449"/>
                    </a:lnTo>
                    <a:lnTo>
                      <a:pt x="637" y="462"/>
                    </a:lnTo>
                    <a:lnTo>
                      <a:pt x="624" y="476"/>
                    </a:lnTo>
                    <a:lnTo>
                      <a:pt x="609" y="489"/>
                    </a:lnTo>
                    <a:lnTo>
                      <a:pt x="591" y="500"/>
                    </a:lnTo>
                    <a:lnTo>
                      <a:pt x="576" y="510"/>
                    </a:lnTo>
                    <a:lnTo>
                      <a:pt x="597" y="500"/>
                    </a:lnTo>
                    <a:lnTo>
                      <a:pt x="616" y="487"/>
                    </a:lnTo>
                    <a:close/>
                  </a:path>
                </a:pathLst>
              </a:custGeom>
              <a:solidFill>
                <a:srgbClr val="B4B5D5"/>
              </a:solidFill>
              <a:ln w="9525">
                <a:noFill/>
                <a:round/>
                <a:headEnd/>
                <a:tailEnd/>
              </a:ln>
            </p:spPr>
            <p:txBody>
              <a:bodyPr/>
              <a:lstStyle/>
              <a:p>
                <a:endParaRPr lang="en-US"/>
              </a:p>
            </p:txBody>
          </p:sp>
          <p:sp>
            <p:nvSpPr>
              <p:cNvPr id="179792" name="Freeform 592"/>
              <p:cNvSpPr>
                <a:spLocks noEditPoints="1"/>
              </p:cNvSpPr>
              <p:nvPr/>
            </p:nvSpPr>
            <p:spPr bwMode="auto">
              <a:xfrm>
                <a:off x="1460" y="2087"/>
                <a:ext cx="757" cy="515"/>
              </a:xfrm>
              <a:custGeom>
                <a:avLst/>
                <a:gdLst/>
                <a:ahLst/>
                <a:cxnLst>
                  <a:cxn ang="0">
                    <a:pos x="757" y="161"/>
                  </a:cxn>
                  <a:cxn ang="0">
                    <a:pos x="750" y="111"/>
                  </a:cxn>
                  <a:cxn ang="0">
                    <a:pos x="738" y="66"/>
                  </a:cxn>
                  <a:cxn ang="0">
                    <a:pos x="721" y="20"/>
                  </a:cxn>
                  <a:cxn ang="0">
                    <a:pos x="708" y="1"/>
                  </a:cxn>
                  <a:cxn ang="0">
                    <a:pos x="717" y="24"/>
                  </a:cxn>
                  <a:cxn ang="0">
                    <a:pos x="735" y="68"/>
                  </a:cxn>
                  <a:cxn ang="0">
                    <a:pos x="746" y="113"/>
                  </a:cxn>
                  <a:cxn ang="0">
                    <a:pos x="752" y="161"/>
                  </a:cxn>
                  <a:cxn ang="0">
                    <a:pos x="752" y="210"/>
                  </a:cxn>
                  <a:cxn ang="0">
                    <a:pos x="746" y="259"/>
                  </a:cxn>
                  <a:cxn ang="0">
                    <a:pos x="744" y="276"/>
                  </a:cxn>
                  <a:cxn ang="0">
                    <a:pos x="752" y="250"/>
                  </a:cxn>
                  <a:cxn ang="0">
                    <a:pos x="757" y="206"/>
                  </a:cxn>
                  <a:cxn ang="0">
                    <a:pos x="21" y="58"/>
                  </a:cxn>
                  <a:cxn ang="0">
                    <a:pos x="6" y="121"/>
                  </a:cxn>
                  <a:cxn ang="0">
                    <a:pos x="0" y="185"/>
                  </a:cxn>
                  <a:cxn ang="0">
                    <a:pos x="2" y="237"/>
                  </a:cxn>
                  <a:cxn ang="0">
                    <a:pos x="14" y="286"/>
                  </a:cxn>
                  <a:cxn ang="0">
                    <a:pos x="29" y="331"/>
                  </a:cxn>
                  <a:cxn ang="0">
                    <a:pos x="52" y="375"/>
                  </a:cxn>
                  <a:cxn ang="0">
                    <a:pos x="65" y="390"/>
                  </a:cxn>
                  <a:cxn ang="0">
                    <a:pos x="40" y="345"/>
                  </a:cxn>
                  <a:cxn ang="0">
                    <a:pos x="21" y="293"/>
                  </a:cxn>
                  <a:cxn ang="0">
                    <a:pos x="8" y="240"/>
                  </a:cxn>
                  <a:cxn ang="0">
                    <a:pos x="4" y="185"/>
                  </a:cxn>
                  <a:cxn ang="0">
                    <a:pos x="10" y="121"/>
                  </a:cxn>
                  <a:cxn ang="0">
                    <a:pos x="25" y="62"/>
                  </a:cxn>
                  <a:cxn ang="0">
                    <a:pos x="21" y="58"/>
                  </a:cxn>
                  <a:cxn ang="0">
                    <a:pos x="615" y="481"/>
                  </a:cxn>
                  <a:cxn ang="0">
                    <a:pos x="659" y="439"/>
                  </a:cxn>
                  <a:cxn ang="0">
                    <a:pos x="685" y="403"/>
                  </a:cxn>
                  <a:cxn ang="0">
                    <a:pos x="678" y="409"/>
                  </a:cxn>
                  <a:cxn ang="0">
                    <a:pos x="649" y="445"/>
                  </a:cxn>
                  <a:cxn ang="0">
                    <a:pos x="615" y="475"/>
                  </a:cxn>
                  <a:cxn ang="0">
                    <a:pos x="577" y="502"/>
                  </a:cxn>
                  <a:cxn ang="0">
                    <a:pos x="573" y="508"/>
                  </a:cxn>
                </a:cxnLst>
                <a:rect l="0" t="0" r="r" b="b"/>
                <a:pathLst>
                  <a:path w="757" h="515">
                    <a:moveTo>
                      <a:pt x="757" y="185"/>
                    </a:moveTo>
                    <a:lnTo>
                      <a:pt x="757" y="161"/>
                    </a:lnTo>
                    <a:lnTo>
                      <a:pt x="753" y="136"/>
                    </a:lnTo>
                    <a:lnTo>
                      <a:pt x="750" y="111"/>
                    </a:lnTo>
                    <a:lnTo>
                      <a:pt x="746" y="89"/>
                    </a:lnTo>
                    <a:lnTo>
                      <a:pt x="738" y="66"/>
                    </a:lnTo>
                    <a:lnTo>
                      <a:pt x="731" y="43"/>
                    </a:lnTo>
                    <a:lnTo>
                      <a:pt x="721" y="20"/>
                    </a:lnTo>
                    <a:lnTo>
                      <a:pt x="710" y="0"/>
                    </a:lnTo>
                    <a:lnTo>
                      <a:pt x="708" y="1"/>
                    </a:lnTo>
                    <a:lnTo>
                      <a:pt x="706" y="5"/>
                    </a:lnTo>
                    <a:lnTo>
                      <a:pt x="717" y="24"/>
                    </a:lnTo>
                    <a:lnTo>
                      <a:pt x="727" y="47"/>
                    </a:lnTo>
                    <a:lnTo>
                      <a:pt x="735" y="68"/>
                    </a:lnTo>
                    <a:lnTo>
                      <a:pt x="740" y="91"/>
                    </a:lnTo>
                    <a:lnTo>
                      <a:pt x="746" y="113"/>
                    </a:lnTo>
                    <a:lnTo>
                      <a:pt x="750" y="136"/>
                    </a:lnTo>
                    <a:lnTo>
                      <a:pt x="752" y="161"/>
                    </a:lnTo>
                    <a:lnTo>
                      <a:pt x="753" y="185"/>
                    </a:lnTo>
                    <a:lnTo>
                      <a:pt x="752" y="210"/>
                    </a:lnTo>
                    <a:lnTo>
                      <a:pt x="750" y="235"/>
                    </a:lnTo>
                    <a:lnTo>
                      <a:pt x="746" y="259"/>
                    </a:lnTo>
                    <a:lnTo>
                      <a:pt x="740" y="284"/>
                    </a:lnTo>
                    <a:lnTo>
                      <a:pt x="744" y="276"/>
                    </a:lnTo>
                    <a:lnTo>
                      <a:pt x="748" y="271"/>
                    </a:lnTo>
                    <a:lnTo>
                      <a:pt x="752" y="250"/>
                    </a:lnTo>
                    <a:lnTo>
                      <a:pt x="755" y="229"/>
                    </a:lnTo>
                    <a:lnTo>
                      <a:pt x="757" y="206"/>
                    </a:lnTo>
                    <a:lnTo>
                      <a:pt x="757" y="185"/>
                    </a:lnTo>
                    <a:close/>
                    <a:moveTo>
                      <a:pt x="21" y="58"/>
                    </a:moveTo>
                    <a:lnTo>
                      <a:pt x="12" y="89"/>
                    </a:lnTo>
                    <a:lnTo>
                      <a:pt x="6" y="121"/>
                    </a:lnTo>
                    <a:lnTo>
                      <a:pt x="0" y="153"/>
                    </a:lnTo>
                    <a:lnTo>
                      <a:pt x="0" y="185"/>
                    </a:lnTo>
                    <a:lnTo>
                      <a:pt x="0" y="210"/>
                    </a:lnTo>
                    <a:lnTo>
                      <a:pt x="2" y="237"/>
                    </a:lnTo>
                    <a:lnTo>
                      <a:pt x="8" y="261"/>
                    </a:lnTo>
                    <a:lnTo>
                      <a:pt x="14" y="286"/>
                    </a:lnTo>
                    <a:lnTo>
                      <a:pt x="21" y="309"/>
                    </a:lnTo>
                    <a:lnTo>
                      <a:pt x="29" y="331"/>
                    </a:lnTo>
                    <a:lnTo>
                      <a:pt x="38" y="354"/>
                    </a:lnTo>
                    <a:lnTo>
                      <a:pt x="52" y="375"/>
                    </a:lnTo>
                    <a:lnTo>
                      <a:pt x="57" y="383"/>
                    </a:lnTo>
                    <a:lnTo>
                      <a:pt x="65" y="390"/>
                    </a:lnTo>
                    <a:lnTo>
                      <a:pt x="52" y="367"/>
                    </a:lnTo>
                    <a:lnTo>
                      <a:pt x="40" y="345"/>
                    </a:lnTo>
                    <a:lnTo>
                      <a:pt x="29" y="320"/>
                    </a:lnTo>
                    <a:lnTo>
                      <a:pt x="21" y="293"/>
                    </a:lnTo>
                    <a:lnTo>
                      <a:pt x="14" y="269"/>
                    </a:lnTo>
                    <a:lnTo>
                      <a:pt x="8" y="240"/>
                    </a:lnTo>
                    <a:lnTo>
                      <a:pt x="6" y="214"/>
                    </a:lnTo>
                    <a:lnTo>
                      <a:pt x="4" y="185"/>
                    </a:lnTo>
                    <a:lnTo>
                      <a:pt x="6" y="153"/>
                    </a:lnTo>
                    <a:lnTo>
                      <a:pt x="10" y="121"/>
                    </a:lnTo>
                    <a:lnTo>
                      <a:pt x="16" y="91"/>
                    </a:lnTo>
                    <a:lnTo>
                      <a:pt x="25" y="62"/>
                    </a:lnTo>
                    <a:lnTo>
                      <a:pt x="23" y="60"/>
                    </a:lnTo>
                    <a:lnTo>
                      <a:pt x="21" y="58"/>
                    </a:lnTo>
                    <a:close/>
                    <a:moveTo>
                      <a:pt x="590" y="498"/>
                    </a:moveTo>
                    <a:lnTo>
                      <a:pt x="615" y="481"/>
                    </a:lnTo>
                    <a:lnTo>
                      <a:pt x="638" y="462"/>
                    </a:lnTo>
                    <a:lnTo>
                      <a:pt x="659" y="439"/>
                    </a:lnTo>
                    <a:lnTo>
                      <a:pt x="678" y="417"/>
                    </a:lnTo>
                    <a:lnTo>
                      <a:pt x="685" y="403"/>
                    </a:lnTo>
                    <a:lnTo>
                      <a:pt x="691" y="390"/>
                    </a:lnTo>
                    <a:lnTo>
                      <a:pt x="678" y="409"/>
                    </a:lnTo>
                    <a:lnTo>
                      <a:pt x="664" y="428"/>
                    </a:lnTo>
                    <a:lnTo>
                      <a:pt x="649" y="445"/>
                    </a:lnTo>
                    <a:lnTo>
                      <a:pt x="632" y="460"/>
                    </a:lnTo>
                    <a:lnTo>
                      <a:pt x="615" y="475"/>
                    </a:lnTo>
                    <a:lnTo>
                      <a:pt x="596" y="491"/>
                    </a:lnTo>
                    <a:lnTo>
                      <a:pt x="577" y="502"/>
                    </a:lnTo>
                    <a:lnTo>
                      <a:pt x="556" y="515"/>
                    </a:lnTo>
                    <a:lnTo>
                      <a:pt x="573" y="508"/>
                    </a:lnTo>
                    <a:lnTo>
                      <a:pt x="590" y="498"/>
                    </a:lnTo>
                    <a:close/>
                  </a:path>
                </a:pathLst>
              </a:custGeom>
              <a:solidFill>
                <a:srgbClr val="B4B5D5"/>
              </a:solidFill>
              <a:ln w="9525">
                <a:noFill/>
                <a:round/>
                <a:headEnd/>
                <a:tailEnd/>
              </a:ln>
            </p:spPr>
            <p:txBody>
              <a:bodyPr/>
              <a:lstStyle/>
              <a:p>
                <a:endParaRPr lang="en-US"/>
              </a:p>
            </p:txBody>
          </p:sp>
          <p:sp>
            <p:nvSpPr>
              <p:cNvPr id="179793" name="Freeform 593"/>
              <p:cNvSpPr>
                <a:spLocks noEditPoints="1"/>
              </p:cNvSpPr>
              <p:nvPr/>
            </p:nvSpPr>
            <p:spPr bwMode="auto">
              <a:xfrm>
                <a:off x="1462" y="2090"/>
                <a:ext cx="753" cy="516"/>
              </a:xfrm>
              <a:custGeom>
                <a:avLst/>
                <a:gdLst/>
                <a:ahLst/>
                <a:cxnLst>
                  <a:cxn ang="0">
                    <a:pos x="751" y="158"/>
                  </a:cxn>
                  <a:cxn ang="0">
                    <a:pos x="746" y="110"/>
                  </a:cxn>
                  <a:cxn ang="0">
                    <a:pos x="734" y="63"/>
                  </a:cxn>
                  <a:cxn ang="0">
                    <a:pos x="717" y="19"/>
                  </a:cxn>
                  <a:cxn ang="0">
                    <a:pos x="704" y="2"/>
                  </a:cxn>
                  <a:cxn ang="0">
                    <a:pos x="714" y="23"/>
                  </a:cxn>
                  <a:cxn ang="0">
                    <a:pos x="731" y="67"/>
                  </a:cxn>
                  <a:cxn ang="0">
                    <a:pos x="742" y="110"/>
                  </a:cxn>
                  <a:cxn ang="0">
                    <a:pos x="748" y="158"/>
                  </a:cxn>
                  <a:cxn ang="0">
                    <a:pos x="748" y="209"/>
                  </a:cxn>
                  <a:cxn ang="0">
                    <a:pos x="740" y="264"/>
                  </a:cxn>
                  <a:cxn ang="0">
                    <a:pos x="738" y="281"/>
                  </a:cxn>
                  <a:cxn ang="0">
                    <a:pos x="748" y="251"/>
                  </a:cxn>
                  <a:cxn ang="0">
                    <a:pos x="753" y="205"/>
                  </a:cxn>
                  <a:cxn ang="0">
                    <a:pos x="21" y="57"/>
                  </a:cxn>
                  <a:cxn ang="0">
                    <a:pos x="6" y="118"/>
                  </a:cxn>
                  <a:cxn ang="0">
                    <a:pos x="0" y="182"/>
                  </a:cxn>
                  <a:cxn ang="0">
                    <a:pos x="4" y="235"/>
                  </a:cxn>
                  <a:cxn ang="0">
                    <a:pos x="15" y="287"/>
                  </a:cxn>
                  <a:cxn ang="0">
                    <a:pos x="33" y="336"/>
                  </a:cxn>
                  <a:cxn ang="0">
                    <a:pos x="55" y="380"/>
                  </a:cxn>
                  <a:cxn ang="0">
                    <a:pos x="72" y="395"/>
                  </a:cxn>
                  <a:cxn ang="0">
                    <a:pos x="44" y="347"/>
                  </a:cxn>
                  <a:cxn ang="0">
                    <a:pos x="23" y="296"/>
                  </a:cxn>
                  <a:cxn ang="0">
                    <a:pos x="10" y="241"/>
                  </a:cxn>
                  <a:cxn ang="0">
                    <a:pos x="4" y="182"/>
                  </a:cxn>
                  <a:cxn ang="0">
                    <a:pos x="10" y="120"/>
                  </a:cxn>
                  <a:cxn ang="0">
                    <a:pos x="25" y="61"/>
                  </a:cxn>
                  <a:cxn ang="0">
                    <a:pos x="21" y="57"/>
                  </a:cxn>
                  <a:cxn ang="0">
                    <a:pos x="586" y="495"/>
                  </a:cxn>
                  <a:cxn ang="0">
                    <a:pos x="619" y="471"/>
                  </a:cxn>
                  <a:cxn ang="0">
                    <a:pos x="647" y="444"/>
                  </a:cxn>
                  <a:cxn ang="0">
                    <a:pos x="672" y="416"/>
                  </a:cxn>
                  <a:cxn ang="0">
                    <a:pos x="689" y="389"/>
                  </a:cxn>
                  <a:cxn ang="0">
                    <a:pos x="679" y="399"/>
                  </a:cxn>
                  <a:cxn ang="0">
                    <a:pos x="645" y="438"/>
                  </a:cxn>
                  <a:cxn ang="0">
                    <a:pos x="607" y="474"/>
                  </a:cxn>
                  <a:cxn ang="0">
                    <a:pos x="564" y="505"/>
                  </a:cxn>
                  <a:cxn ang="0">
                    <a:pos x="556" y="510"/>
                  </a:cxn>
                </a:cxnLst>
                <a:rect l="0" t="0" r="r" b="b"/>
                <a:pathLst>
                  <a:path w="753" h="516">
                    <a:moveTo>
                      <a:pt x="753" y="182"/>
                    </a:moveTo>
                    <a:lnTo>
                      <a:pt x="751" y="158"/>
                    </a:lnTo>
                    <a:lnTo>
                      <a:pt x="750" y="133"/>
                    </a:lnTo>
                    <a:lnTo>
                      <a:pt x="746" y="110"/>
                    </a:lnTo>
                    <a:lnTo>
                      <a:pt x="740" y="86"/>
                    </a:lnTo>
                    <a:lnTo>
                      <a:pt x="734" y="63"/>
                    </a:lnTo>
                    <a:lnTo>
                      <a:pt x="727" y="42"/>
                    </a:lnTo>
                    <a:lnTo>
                      <a:pt x="717" y="19"/>
                    </a:lnTo>
                    <a:lnTo>
                      <a:pt x="706" y="0"/>
                    </a:lnTo>
                    <a:lnTo>
                      <a:pt x="704" y="2"/>
                    </a:lnTo>
                    <a:lnTo>
                      <a:pt x="702" y="4"/>
                    </a:lnTo>
                    <a:lnTo>
                      <a:pt x="714" y="23"/>
                    </a:lnTo>
                    <a:lnTo>
                      <a:pt x="723" y="44"/>
                    </a:lnTo>
                    <a:lnTo>
                      <a:pt x="731" y="67"/>
                    </a:lnTo>
                    <a:lnTo>
                      <a:pt x="736" y="88"/>
                    </a:lnTo>
                    <a:lnTo>
                      <a:pt x="742" y="110"/>
                    </a:lnTo>
                    <a:lnTo>
                      <a:pt x="746" y="135"/>
                    </a:lnTo>
                    <a:lnTo>
                      <a:pt x="748" y="158"/>
                    </a:lnTo>
                    <a:lnTo>
                      <a:pt x="748" y="182"/>
                    </a:lnTo>
                    <a:lnTo>
                      <a:pt x="748" y="209"/>
                    </a:lnTo>
                    <a:lnTo>
                      <a:pt x="744" y="237"/>
                    </a:lnTo>
                    <a:lnTo>
                      <a:pt x="740" y="264"/>
                    </a:lnTo>
                    <a:lnTo>
                      <a:pt x="733" y="289"/>
                    </a:lnTo>
                    <a:lnTo>
                      <a:pt x="738" y="281"/>
                    </a:lnTo>
                    <a:lnTo>
                      <a:pt x="742" y="273"/>
                    </a:lnTo>
                    <a:lnTo>
                      <a:pt x="748" y="251"/>
                    </a:lnTo>
                    <a:lnTo>
                      <a:pt x="750" y="228"/>
                    </a:lnTo>
                    <a:lnTo>
                      <a:pt x="753" y="205"/>
                    </a:lnTo>
                    <a:lnTo>
                      <a:pt x="753" y="182"/>
                    </a:lnTo>
                    <a:close/>
                    <a:moveTo>
                      <a:pt x="21" y="57"/>
                    </a:moveTo>
                    <a:lnTo>
                      <a:pt x="12" y="88"/>
                    </a:lnTo>
                    <a:lnTo>
                      <a:pt x="6" y="118"/>
                    </a:lnTo>
                    <a:lnTo>
                      <a:pt x="2" y="150"/>
                    </a:lnTo>
                    <a:lnTo>
                      <a:pt x="0" y="182"/>
                    </a:lnTo>
                    <a:lnTo>
                      <a:pt x="0" y="209"/>
                    </a:lnTo>
                    <a:lnTo>
                      <a:pt x="4" y="235"/>
                    </a:lnTo>
                    <a:lnTo>
                      <a:pt x="8" y="262"/>
                    </a:lnTo>
                    <a:lnTo>
                      <a:pt x="15" y="287"/>
                    </a:lnTo>
                    <a:lnTo>
                      <a:pt x="23" y="311"/>
                    </a:lnTo>
                    <a:lnTo>
                      <a:pt x="33" y="336"/>
                    </a:lnTo>
                    <a:lnTo>
                      <a:pt x="44" y="359"/>
                    </a:lnTo>
                    <a:lnTo>
                      <a:pt x="55" y="380"/>
                    </a:lnTo>
                    <a:lnTo>
                      <a:pt x="65" y="387"/>
                    </a:lnTo>
                    <a:lnTo>
                      <a:pt x="72" y="395"/>
                    </a:lnTo>
                    <a:lnTo>
                      <a:pt x="57" y="372"/>
                    </a:lnTo>
                    <a:lnTo>
                      <a:pt x="44" y="347"/>
                    </a:lnTo>
                    <a:lnTo>
                      <a:pt x="33" y="323"/>
                    </a:lnTo>
                    <a:lnTo>
                      <a:pt x="23" y="296"/>
                    </a:lnTo>
                    <a:lnTo>
                      <a:pt x="15" y="268"/>
                    </a:lnTo>
                    <a:lnTo>
                      <a:pt x="10" y="241"/>
                    </a:lnTo>
                    <a:lnTo>
                      <a:pt x="6" y="211"/>
                    </a:lnTo>
                    <a:lnTo>
                      <a:pt x="4" y="182"/>
                    </a:lnTo>
                    <a:lnTo>
                      <a:pt x="6" y="150"/>
                    </a:lnTo>
                    <a:lnTo>
                      <a:pt x="10" y="120"/>
                    </a:lnTo>
                    <a:lnTo>
                      <a:pt x="15" y="89"/>
                    </a:lnTo>
                    <a:lnTo>
                      <a:pt x="25" y="61"/>
                    </a:lnTo>
                    <a:lnTo>
                      <a:pt x="23" y="59"/>
                    </a:lnTo>
                    <a:lnTo>
                      <a:pt x="21" y="57"/>
                    </a:lnTo>
                    <a:close/>
                    <a:moveTo>
                      <a:pt x="571" y="505"/>
                    </a:moveTo>
                    <a:lnTo>
                      <a:pt x="586" y="495"/>
                    </a:lnTo>
                    <a:lnTo>
                      <a:pt x="604" y="484"/>
                    </a:lnTo>
                    <a:lnTo>
                      <a:pt x="619" y="471"/>
                    </a:lnTo>
                    <a:lnTo>
                      <a:pt x="632" y="457"/>
                    </a:lnTo>
                    <a:lnTo>
                      <a:pt x="647" y="444"/>
                    </a:lnTo>
                    <a:lnTo>
                      <a:pt x="660" y="431"/>
                    </a:lnTo>
                    <a:lnTo>
                      <a:pt x="672" y="416"/>
                    </a:lnTo>
                    <a:lnTo>
                      <a:pt x="683" y="400"/>
                    </a:lnTo>
                    <a:lnTo>
                      <a:pt x="689" y="389"/>
                    </a:lnTo>
                    <a:lnTo>
                      <a:pt x="695" y="378"/>
                    </a:lnTo>
                    <a:lnTo>
                      <a:pt x="679" y="399"/>
                    </a:lnTo>
                    <a:lnTo>
                      <a:pt x="662" y="419"/>
                    </a:lnTo>
                    <a:lnTo>
                      <a:pt x="645" y="438"/>
                    </a:lnTo>
                    <a:lnTo>
                      <a:pt x="626" y="457"/>
                    </a:lnTo>
                    <a:lnTo>
                      <a:pt x="607" y="474"/>
                    </a:lnTo>
                    <a:lnTo>
                      <a:pt x="585" y="490"/>
                    </a:lnTo>
                    <a:lnTo>
                      <a:pt x="564" y="505"/>
                    </a:lnTo>
                    <a:lnTo>
                      <a:pt x="539" y="516"/>
                    </a:lnTo>
                    <a:lnTo>
                      <a:pt x="556" y="510"/>
                    </a:lnTo>
                    <a:lnTo>
                      <a:pt x="571" y="505"/>
                    </a:lnTo>
                    <a:close/>
                  </a:path>
                </a:pathLst>
              </a:custGeom>
              <a:solidFill>
                <a:srgbClr val="B4B5D5"/>
              </a:solidFill>
              <a:ln w="9525">
                <a:noFill/>
                <a:round/>
                <a:headEnd/>
                <a:tailEnd/>
              </a:ln>
            </p:spPr>
            <p:txBody>
              <a:bodyPr/>
              <a:lstStyle/>
              <a:p>
                <a:endParaRPr lang="en-US"/>
              </a:p>
            </p:txBody>
          </p:sp>
          <p:sp>
            <p:nvSpPr>
              <p:cNvPr id="179794" name="Freeform 594"/>
              <p:cNvSpPr>
                <a:spLocks noEditPoints="1"/>
              </p:cNvSpPr>
              <p:nvPr/>
            </p:nvSpPr>
            <p:spPr bwMode="auto">
              <a:xfrm>
                <a:off x="1464" y="2092"/>
                <a:ext cx="749" cy="520"/>
              </a:xfrm>
              <a:custGeom>
                <a:avLst/>
                <a:gdLst/>
                <a:ahLst/>
                <a:cxnLst>
                  <a:cxn ang="0">
                    <a:pos x="748" y="156"/>
                  </a:cxn>
                  <a:cxn ang="0">
                    <a:pos x="742" y="108"/>
                  </a:cxn>
                  <a:cxn ang="0">
                    <a:pos x="731" y="63"/>
                  </a:cxn>
                  <a:cxn ang="0">
                    <a:pos x="713" y="19"/>
                  </a:cxn>
                  <a:cxn ang="0">
                    <a:pos x="702" y="0"/>
                  </a:cxn>
                  <a:cxn ang="0">
                    <a:pos x="700" y="2"/>
                  </a:cxn>
                  <a:cxn ang="0">
                    <a:pos x="710" y="23"/>
                  </a:cxn>
                  <a:cxn ang="0">
                    <a:pos x="727" y="65"/>
                  </a:cxn>
                  <a:cxn ang="0">
                    <a:pos x="738" y="110"/>
                  </a:cxn>
                  <a:cxn ang="0">
                    <a:pos x="744" y="156"/>
                  </a:cxn>
                  <a:cxn ang="0">
                    <a:pos x="744" y="211"/>
                  </a:cxn>
                  <a:cxn ang="0">
                    <a:pos x="734" y="269"/>
                  </a:cxn>
                  <a:cxn ang="0">
                    <a:pos x="731" y="288"/>
                  </a:cxn>
                  <a:cxn ang="0">
                    <a:pos x="742" y="254"/>
                  </a:cxn>
                  <a:cxn ang="0">
                    <a:pos x="748" y="205"/>
                  </a:cxn>
                  <a:cxn ang="0">
                    <a:pos x="21" y="57"/>
                  </a:cxn>
                  <a:cxn ang="0">
                    <a:pos x="6" y="116"/>
                  </a:cxn>
                  <a:cxn ang="0">
                    <a:pos x="0" y="180"/>
                  </a:cxn>
                  <a:cxn ang="0">
                    <a:pos x="4" y="235"/>
                  </a:cxn>
                  <a:cxn ang="0">
                    <a:pos x="17" y="288"/>
                  </a:cxn>
                  <a:cxn ang="0">
                    <a:pos x="36" y="340"/>
                  </a:cxn>
                  <a:cxn ang="0">
                    <a:pos x="61" y="385"/>
                  </a:cxn>
                  <a:cxn ang="0">
                    <a:pos x="78" y="400"/>
                  </a:cxn>
                  <a:cxn ang="0">
                    <a:pos x="48" y="353"/>
                  </a:cxn>
                  <a:cxn ang="0">
                    <a:pos x="25" y="298"/>
                  </a:cxn>
                  <a:cxn ang="0">
                    <a:pos x="10" y="241"/>
                  </a:cxn>
                  <a:cxn ang="0">
                    <a:pos x="4" y="180"/>
                  </a:cxn>
                  <a:cxn ang="0">
                    <a:pos x="10" y="118"/>
                  </a:cxn>
                  <a:cxn ang="0">
                    <a:pos x="25" y="61"/>
                  </a:cxn>
                  <a:cxn ang="0">
                    <a:pos x="21" y="57"/>
                  </a:cxn>
                  <a:cxn ang="0">
                    <a:pos x="573" y="497"/>
                  </a:cxn>
                  <a:cxn ang="0">
                    <a:pos x="611" y="470"/>
                  </a:cxn>
                  <a:cxn ang="0">
                    <a:pos x="645" y="440"/>
                  </a:cxn>
                  <a:cxn ang="0">
                    <a:pos x="674" y="404"/>
                  </a:cxn>
                  <a:cxn ang="0">
                    <a:pos x="691" y="376"/>
                  </a:cxn>
                  <a:cxn ang="0">
                    <a:pos x="679" y="389"/>
                  </a:cxn>
                  <a:cxn ang="0">
                    <a:pos x="643" y="434"/>
                  </a:cxn>
                  <a:cxn ang="0">
                    <a:pos x="600" y="474"/>
                  </a:cxn>
                  <a:cxn ang="0">
                    <a:pos x="550" y="506"/>
                  </a:cxn>
                  <a:cxn ang="0">
                    <a:pos x="537" y="514"/>
                  </a:cxn>
                </a:cxnLst>
                <a:rect l="0" t="0" r="r" b="b"/>
                <a:pathLst>
                  <a:path w="749" h="520">
                    <a:moveTo>
                      <a:pt x="749" y="180"/>
                    </a:moveTo>
                    <a:lnTo>
                      <a:pt x="748" y="156"/>
                    </a:lnTo>
                    <a:lnTo>
                      <a:pt x="746" y="131"/>
                    </a:lnTo>
                    <a:lnTo>
                      <a:pt x="742" y="108"/>
                    </a:lnTo>
                    <a:lnTo>
                      <a:pt x="736" y="86"/>
                    </a:lnTo>
                    <a:lnTo>
                      <a:pt x="731" y="63"/>
                    </a:lnTo>
                    <a:lnTo>
                      <a:pt x="723" y="42"/>
                    </a:lnTo>
                    <a:lnTo>
                      <a:pt x="713" y="19"/>
                    </a:lnTo>
                    <a:lnTo>
                      <a:pt x="702" y="0"/>
                    </a:lnTo>
                    <a:lnTo>
                      <a:pt x="702" y="0"/>
                    </a:lnTo>
                    <a:lnTo>
                      <a:pt x="700" y="2"/>
                    </a:lnTo>
                    <a:lnTo>
                      <a:pt x="700" y="2"/>
                    </a:lnTo>
                    <a:lnTo>
                      <a:pt x="700" y="4"/>
                    </a:lnTo>
                    <a:lnTo>
                      <a:pt x="710" y="23"/>
                    </a:lnTo>
                    <a:lnTo>
                      <a:pt x="719" y="44"/>
                    </a:lnTo>
                    <a:lnTo>
                      <a:pt x="727" y="65"/>
                    </a:lnTo>
                    <a:lnTo>
                      <a:pt x="732" y="87"/>
                    </a:lnTo>
                    <a:lnTo>
                      <a:pt x="738" y="110"/>
                    </a:lnTo>
                    <a:lnTo>
                      <a:pt x="742" y="133"/>
                    </a:lnTo>
                    <a:lnTo>
                      <a:pt x="744" y="156"/>
                    </a:lnTo>
                    <a:lnTo>
                      <a:pt x="744" y="180"/>
                    </a:lnTo>
                    <a:lnTo>
                      <a:pt x="744" y="211"/>
                    </a:lnTo>
                    <a:lnTo>
                      <a:pt x="740" y="241"/>
                    </a:lnTo>
                    <a:lnTo>
                      <a:pt x="734" y="269"/>
                    </a:lnTo>
                    <a:lnTo>
                      <a:pt x="725" y="298"/>
                    </a:lnTo>
                    <a:lnTo>
                      <a:pt x="731" y="288"/>
                    </a:lnTo>
                    <a:lnTo>
                      <a:pt x="736" y="279"/>
                    </a:lnTo>
                    <a:lnTo>
                      <a:pt x="742" y="254"/>
                    </a:lnTo>
                    <a:lnTo>
                      <a:pt x="746" y="230"/>
                    </a:lnTo>
                    <a:lnTo>
                      <a:pt x="748" y="205"/>
                    </a:lnTo>
                    <a:lnTo>
                      <a:pt x="749" y="180"/>
                    </a:lnTo>
                    <a:close/>
                    <a:moveTo>
                      <a:pt x="21" y="57"/>
                    </a:moveTo>
                    <a:lnTo>
                      <a:pt x="12" y="86"/>
                    </a:lnTo>
                    <a:lnTo>
                      <a:pt x="6" y="116"/>
                    </a:lnTo>
                    <a:lnTo>
                      <a:pt x="2" y="148"/>
                    </a:lnTo>
                    <a:lnTo>
                      <a:pt x="0" y="180"/>
                    </a:lnTo>
                    <a:lnTo>
                      <a:pt x="2" y="209"/>
                    </a:lnTo>
                    <a:lnTo>
                      <a:pt x="4" y="235"/>
                    </a:lnTo>
                    <a:lnTo>
                      <a:pt x="10" y="264"/>
                    </a:lnTo>
                    <a:lnTo>
                      <a:pt x="17" y="288"/>
                    </a:lnTo>
                    <a:lnTo>
                      <a:pt x="25" y="315"/>
                    </a:lnTo>
                    <a:lnTo>
                      <a:pt x="36" y="340"/>
                    </a:lnTo>
                    <a:lnTo>
                      <a:pt x="48" y="362"/>
                    </a:lnTo>
                    <a:lnTo>
                      <a:pt x="61" y="385"/>
                    </a:lnTo>
                    <a:lnTo>
                      <a:pt x="70" y="393"/>
                    </a:lnTo>
                    <a:lnTo>
                      <a:pt x="78" y="400"/>
                    </a:lnTo>
                    <a:lnTo>
                      <a:pt x="63" y="378"/>
                    </a:lnTo>
                    <a:lnTo>
                      <a:pt x="48" y="353"/>
                    </a:lnTo>
                    <a:lnTo>
                      <a:pt x="34" y="326"/>
                    </a:lnTo>
                    <a:lnTo>
                      <a:pt x="25" y="298"/>
                    </a:lnTo>
                    <a:lnTo>
                      <a:pt x="15" y="269"/>
                    </a:lnTo>
                    <a:lnTo>
                      <a:pt x="10" y="241"/>
                    </a:lnTo>
                    <a:lnTo>
                      <a:pt x="6" y="211"/>
                    </a:lnTo>
                    <a:lnTo>
                      <a:pt x="4" y="180"/>
                    </a:lnTo>
                    <a:lnTo>
                      <a:pt x="6" y="148"/>
                    </a:lnTo>
                    <a:lnTo>
                      <a:pt x="10" y="118"/>
                    </a:lnTo>
                    <a:lnTo>
                      <a:pt x="15" y="89"/>
                    </a:lnTo>
                    <a:lnTo>
                      <a:pt x="25" y="61"/>
                    </a:lnTo>
                    <a:lnTo>
                      <a:pt x="23" y="59"/>
                    </a:lnTo>
                    <a:lnTo>
                      <a:pt x="21" y="57"/>
                    </a:lnTo>
                    <a:close/>
                    <a:moveTo>
                      <a:pt x="552" y="510"/>
                    </a:moveTo>
                    <a:lnTo>
                      <a:pt x="573" y="497"/>
                    </a:lnTo>
                    <a:lnTo>
                      <a:pt x="592" y="486"/>
                    </a:lnTo>
                    <a:lnTo>
                      <a:pt x="611" y="470"/>
                    </a:lnTo>
                    <a:lnTo>
                      <a:pt x="628" y="455"/>
                    </a:lnTo>
                    <a:lnTo>
                      <a:pt x="645" y="440"/>
                    </a:lnTo>
                    <a:lnTo>
                      <a:pt x="660" y="423"/>
                    </a:lnTo>
                    <a:lnTo>
                      <a:pt x="674" y="404"/>
                    </a:lnTo>
                    <a:lnTo>
                      <a:pt x="687" y="385"/>
                    </a:lnTo>
                    <a:lnTo>
                      <a:pt x="691" y="376"/>
                    </a:lnTo>
                    <a:lnTo>
                      <a:pt x="694" y="364"/>
                    </a:lnTo>
                    <a:lnTo>
                      <a:pt x="679" y="389"/>
                    </a:lnTo>
                    <a:lnTo>
                      <a:pt x="662" y="414"/>
                    </a:lnTo>
                    <a:lnTo>
                      <a:pt x="643" y="434"/>
                    </a:lnTo>
                    <a:lnTo>
                      <a:pt x="620" y="455"/>
                    </a:lnTo>
                    <a:lnTo>
                      <a:pt x="600" y="474"/>
                    </a:lnTo>
                    <a:lnTo>
                      <a:pt x="575" y="491"/>
                    </a:lnTo>
                    <a:lnTo>
                      <a:pt x="550" y="506"/>
                    </a:lnTo>
                    <a:lnTo>
                      <a:pt x="522" y="520"/>
                    </a:lnTo>
                    <a:lnTo>
                      <a:pt x="537" y="514"/>
                    </a:lnTo>
                    <a:lnTo>
                      <a:pt x="552" y="510"/>
                    </a:lnTo>
                    <a:close/>
                  </a:path>
                </a:pathLst>
              </a:custGeom>
              <a:solidFill>
                <a:srgbClr val="B5B6D6"/>
              </a:solidFill>
              <a:ln w="9525">
                <a:noFill/>
                <a:round/>
                <a:headEnd/>
                <a:tailEnd/>
              </a:ln>
            </p:spPr>
            <p:txBody>
              <a:bodyPr/>
              <a:lstStyle/>
              <a:p>
                <a:endParaRPr lang="en-US"/>
              </a:p>
            </p:txBody>
          </p:sp>
          <p:sp>
            <p:nvSpPr>
              <p:cNvPr id="179795" name="Freeform 595"/>
              <p:cNvSpPr>
                <a:spLocks noEditPoints="1"/>
              </p:cNvSpPr>
              <p:nvPr/>
            </p:nvSpPr>
            <p:spPr bwMode="auto">
              <a:xfrm>
                <a:off x="1466" y="2094"/>
                <a:ext cx="744" cy="520"/>
              </a:xfrm>
              <a:custGeom>
                <a:avLst/>
                <a:gdLst/>
                <a:ahLst/>
                <a:cxnLst>
                  <a:cxn ang="0">
                    <a:pos x="744" y="154"/>
                  </a:cxn>
                  <a:cxn ang="0">
                    <a:pos x="738" y="106"/>
                  </a:cxn>
                  <a:cxn ang="0">
                    <a:pos x="727" y="63"/>
                  </a:cxn>
                  <a:cxn ang="0">
                    <a:pos x="710" y="19"/>
                  </a:cxn>
                  <a:cxn ang="0">
                    <a:pos x="698" y="0"/>
                  </a:cxn>
                  <a:cxn ang="0">
                    <a:pos x="698" y="0"/>
                  </a:cxn>
                  <a:cxn ang="0">
                    <a:pos x="706" y="23"/>
                  </a:cxn>
                  <a:cxn ang="0">
                    <a:pos x="723" y="65"/>
                  </a:cxn>
                  <a:cxn ang="0">
                    <a:pos x="734" y="108"/>
                  </a:cxn>
                  <a:cxn ang="0">
                    <a:pos x="740" y="154"/>
                  </a:cxn>
                  <a:cxn ang="0">
                    <a:pos x="738" y="211"/>
                  </a:cxn>
                  <a:cxn ang="0">
                    <a:pos x="727" y="275"/>
                  </a:cxn>
                  <a:cxn ang="0">
                    <a:pos x="717" y="305"/>
                  </a:cxn>
                  <a:cxn ang="0">
                    <a:pos x="723" y="296"/>
                  </a:cxn>
                  <a:cxn ang="0">
                    <a:pos x="736" y="260"/>
                  </a:cxn>
                  <a:cxn ang="0">
                    <a:pos x="744" y="205"/>
                  </a:cxn>
                  <a:cxn ang="0">
                    <a:pos x="21" y="57"/>
                  </a:cxn>
                  <a:cxn ang="0">
                    <a:pos x="6" y="116"/>
                  </a:cxn>
                  <a:cxn ang="0">
                    <a:pos x="0" y="178"/>
                  </a:cxn>
                  <a:cxn ang="0">
                    <a:pos x="6" y="237"/>
                  </a:cxn>
                  <a:cxn ang="0">
                    <a:pos x="19" y="292"/>
                  </a:cxn>
                  <a:cxn ang="0">
                    <a:pos x="40" y="343"/>
                  </a:cxn>
                  <a:cxn ang="0">
                    <a:pos x="68" y="391"/>
                  </a:cxn>
                  <a:cxn ang="0">
                    <a:pos x="85" y="408"/>
                  </a:cxn>
                  <a:cxn ang="0">
                    <a:pos x="51" y="357"/>
                  </a:cxn>
                  <a:cxn ang="0">
                    <a:pos x="27" y="302"/>
                  </a:cxn>
                  <a:cxn ang="0">
                    <a:pos x="11" y="241"/>
                  </a:cxn>
                  <a:cxn ang="0">
                    <a:pos x="6" y="178"/>
                  </a:cxn>
                  <a:cxn ang="0">
                    <a:pos x="10" y="118"/>
                  </a:cxn>
                  <a:cxn ang="0">
                    <a:pos x="25" y="59"/>
                  </a:cxn>
                  <a:cxn ang="0">
                    <a:pos x="21" y="57"/>
                  </a:cxn>
                  <a:cxn ang="0">
                    <a:pos x="560" y="501"/>
                  </a:cxn>
                  <a:cxn ang="0">
                    <a:pos x="603" y="470"/>
                  </a:cxn>
                  <a:cxn ang="0">
                    <a:pos x="641" y="434"/>
                  </a:cxn>
                  <a:cxn ang="0">
                    <a:pos x="675" y="395"/>
                  </a:cxn>
                  <a:cxn ang="0">
                    <a:pos x="692" y="362"/>
                  </a:cxn>
                  <a:cxn ang="0">
                    <a:pos x="679" y="381"/>
                  </a:cxn>
                  <a:cxn ang="0">
                    <a:pos x="639" y="431"/>
                  </a:cxn>
                  <a:cxn ang="0">
                    <a:pos x="592" y="474"/>
                  </a:cxn>
                  <a:cxn ang="0">
                    <a:pos x="537" y="506"/>
                  </a:cxn>
                  <a:cxn ang="0">
                    <a:pos x="522" y="516"/>
                  </a:cxn>
                </a:cxnLst>
                <a:rect l="0" t="0" r="r" b="b"/>
                <a:pathLst>
                  <a:path w="744" h="520">
                    <a:moveTo>
                      <a:pt x="744" y="178"/>
                    </a:moveTo>
                    <a:lnTo>
                      <a:pt x="744" y="154"/>
                    </a:lnTo>
                    <a:lnTo>
                      <a:pt x="742" y="131"/>
                    </a:lnTo>
                    <a:lnTo>
                      <a:pt x="738" y="106"/>
                    </a:lnTo>
                    <a:lnTo>
                      <a:pt x="732" y="84"/>
                    </a:lnTo>
                    <a:lnTo>
                      <a:pt x="727" y="63"/>
                    </a:lnTo>
                    <a:lnTo>
                      <a:pt x="719" y="40"/>
                    </a:lnTo>
                    <a:lnTo>
                      <a:pt x="710" y="19"/>
                    </a:lnTo>
                    <a:lnTo>
                      <a:pt x="698" y="0"/>
                    </a:lnTo>
                    <a:lnTo>
                      <a:pt x="698" y="0"/>
                    </a:lnTo>
                    <a:lnTo>
                      <a:pt x="698" y="0"/>
                    </a:lnTo>
                    <a:lnTo>
                      <a:pt x="698" y="0"/>
                    </a:lnTo>
                    <a:lnTo>
                      <a:pt x="696" y="2"/>
                    </a:lnTo>
                    <a:lnTo>
                      <a:pt x="706" y="23"/>
                    </a:lnTo>
                    <a:lnTo>
                      <a:pt x="715" y="44"/>
                    </a:lnTo>
                    <a:lnTo>
                      <a:pt x="723" y="65"/>
                    </a:lnTo>
                    <a:lnTo>
                      <a:pt x="729" y="85"/>
                    </a:lnTo>
                    <a:lnTo>
                      <a:pt x="734" y="108"/>
                    </a:lnTo>
                    <a:lnTo>
                      <a:pt x="738" y="131"/>
                    </a:lnTo>
                    <a:lnTo>
                      <a:pt x="740" y="154"/>
                    </a:lnTo>
                    <a:lnTo>
                      <a:pt x="740" y="178"/>
                    </a:lnTo>
                    <a:lnTo>
                      <a:pt x="738" y="211"/>
                    </a:lnTo>
                    <a:lnTo>
                      <a:pt x="734" y="243"/>
                    </a:lnTo>
                    <a:lnTo>
                      <a:pt x="727" y="275"/>
                    </a:lnTo>
                    <a:lnTo>
                      <a:pt x="717" y="304"/>
                    </a:lnTo>
                    <a:lnTo>
                      <a:pt x="717" y="305"/>
                    </a:lnTo>
                    <a:lnTo>
                      <a:pt x="717" y="305"/>
                    </a:lnTo>
                    <a:lnTo>
                      <a:pt x="723" y="296"/>
                    </a:lnTo>
                    <a:lnTo>
                      <a:pt x="729" y="285"/>
                    </a:lnTo>
                    <a:lnTo>
                      <a:pt x="736" y="260"/>
                    </a:lnTo>
                    <a:lnTo>
                      <a:pt x="740" y="233"/>
                    </a:lnTo>
                    <a:lnTo>
                      <a:pt x="744" y="205"/>
                    </a:lnTo>
                    <a:lnTo>
                      <a:pt x="744" y="178"/>
                    </a:lnTo>
                    <a:close/>
                    <a:moveTo>
                      <a:pt x="21" y="57"/>
                    </a:moveTo>
                    <a:lnTo>
                      <a:pt x="11" y="85"/>
                    </a:lnTo>
                    <a:lnTo>
                      <a:pt x="6" y="116"/>
                    </a:lnTo>
                    <a:lnTo>
                      <a:pt x="2" y="146"/>
                    </a:lnTo>
                    <a:lnTo>
                      <a:pt x="0" y="178"/>
                    </a:lnTo>
                    <a:lnTo>
                      <a:pt x="2" y="207"/>
                    </a:lnTo>
                    <a:lnTo>
                      <a:pt x="6" y="237"/>
                    </a:lnTo>
                    <a:lnTo>
                      <a:pt x="11" y="264"/>
                    </a:lnTo>
                    <a:lnTo>
                      <a:pt x="19" y="292"/>
                    </a:lnTo>
                    <a:lnTo>
                      <a:pt x="29" y="319"/>
                    </a:lnTo>
                    <a:lnTo>
                      <a:pt x="40" y="343"/>
                    </a:lnTo>
                    <a:lnTo>
                      <a:pt x="53" y="368"/>
                    </a:lnTo>
                    <a:lnTo>
                      <a:pt x="68" y="391"/>
                    </a:lnTo>
                    <a:lnTo>
                      <a:pt x="76" y="400"/>
                    </a:lnTo>
                    <a:lnTo>
                      <a:pt x="85" y="408"/>
                    </a:lnTo>
                    <a:lnTo>
                      <a:pt x="68" y="383"/>
                    </a:lnTo>
                    <a:lnTo>
                      <a:pt x="51" y="357"/>
                    </a:lnTo>
                    <a:lnTo>
                      <a:pt x="38" y="330"/>
                    </a:lnTo>
                    <a:lnTo>
                      <a:pt x="27" y="302"/>
                    </a:lnTo>
                    <a:lnTo>
                      <a:pt x="17" y="271"/>
                    </a:lnTo>
                    <a:lnTo>
                      <a:pt x="11" y="241"/>
                    </a:lnTo>
                    <a:lnTo>
                      <a:pt x="6" y="211"/>
                    </a:lnTo>
                    <a:lnTo>
                      <a:pt x="6" y="178"/>
                    </a:lnTo>
                    <a:lnTo>
                      <a:pt x="6" y="148"/>
                    </a:lnTo>
                    <a:lnTo>
                      <a:pt x="10" y="118"/>
                    </a:lnTo>
                    <a:lnTo>
                      <a:pt x="17" y="87"/>
                    </a:lnTo>
                    <a:lnTo>
                      <a:pt x="25" y="59"/>
                    </a:lnTo>
                    <a:lnTo>
                      <a:pt x="23" y="59"/>
                    </a:lnTo>
                    <a:lnTo>
                      <a:pt x="21" y="57"/>
                    </a:lnTo>
                    <a:close/>
                    <a:moveTo>
                      <a:pt x="535" y="512"/>
                    </a:moveTo>
                    <a:lnTo>
                      <a:pt x="560" y="501"/>
                    </a:lnTo>
                    <a:lnTo>
                      <a:pt x="581" y="486"/>
                    </a:lnTo>
                    <a:lnTo>
                      <a:pt x="603" y="470"/>
                    </a:lnTo>
                    <a:lnTo>
                      <a:pt x="622" y="453"/>
                    </a:lnTo>
                    <a:lnTo>
                      <a:pt x="641" y="434"/>
                    </a:lnTo>
                    <a:lnTo>
                      <a:pt x="658" y="415"/>
                    </a:lnTo>
                    <a:lnTo>
                      <a:pt x="675" y="395"/>
                    </a:lnTo>
                    <a:lnTo>
                      <a:pt x="691" y="374"/>
                    </a:lnTo>
                    <a:lnTo>
                      <a:pt x="692" y="362"/>
                    </a:lnTo>
                    <a:lnTo>
                      <a:pt x="696" y="353"/>
                    </a:lnTo>
                    <a:lnTo>
                      <a:pt x="679" y="381"/>
                    </a:lnTo>
                    <a:lnTo>
                      <a:pt x="660" y="408"/>
                    </a:lnTo>
                    <a:lnTo>
                      <a:pt x="639" y="431"/>
                    </a:lnTo>
                    <a:lnTo>
                      <a:pt x="617" y="453"/>
                    </a:lnTo>
                    <a:lnTo>
                      <a:pt x="592" y="474"/>
                    </a:lnTo>
                    <a:lnTo>
                      <a:pt x="565" y="491"/>
                    </a:lnTo>
                    <a:lnTo>
                      <a:pt x="537" y="506"/>
                    </a:lnTo>
                    <a:lnTo>
                      <a:pt x="507" y="520"/>
                    </a:lnTo>
                    <a:lnTo>
                      <a:pt x="522" y="516"/>
                    </a:lnTo>
                    <a:lnTo>
                      <a:pt x="535" y="512"/>
                    </a:lnTo>
                    <a:close/>
                  </a:path>
                </a:pathLst>
              </a:custGeom>
              <a:solidFill>
                <a:srgbClr val="B5B6D6"/>
              </a:solidFill>
              <a:ln w="9525">
                <a:noFill/>
                <a:round/>
                <a:headEnd/>
                <a:tailEnd/>
              </a:ln>
            </p:spPr>
            <p:txBody>
              <a:bodyPr/>
              <a:lstStyle/>
              <a:p>
                <a:endParaRPr lang="en-US"/>
              </a:p>
            </p:txBody>
          </p:sp>
          <p:sp>
            <p:nvSpPr>
              <p:cNvPr id="179796" name="Freeform 596"/>
              <p:cNvSpPr>
                <a:spLocks noEditPoints="1"/>
              </p:cNvSpPr>
              <p:nvPr/>
            </p:nvSpPr>
            <p:spPr bwMode="auto">
              <a:xfrm>
                <a:off x="1468" y="2096"/>
                <a:ext cx="740" cy="521"/>
              </a:xfrm>
              <a:custGeom>
                <a:avLst/>
                <a:gdLst/>
                <a:ahLst/>
                <a:cxnLst>
                  <a:cxn ang="0">
                    <a:pos x="740" y="152"/>
                  </a:cxn>
                  <a:cxn ang="0">
                    <a:pos x="734" y="106"/>
                  </a:cxn>
                  <a:cxn ang="0">
                    <a:pos x="723" y="61"/>
                  </a:cxn>
                  <a:cxn ang="0">
                    <a:pos x="706" y="19"/>
                  </a:cxn>
                  <a:cxn ang="0">
                    <a:pos x="694" y="0"/>
                  </a:cxn>
                  <a:cxn ang="0">
                    <a:pos x="702" y="23"/>
                  </a:cxn>
                  <a:cxn ang="0">
                    <a:pos x="719" y="64"/>
                  </a:cxn>
                  <a:cxn ang="0">
                    <a:pos x="728" y="108"/>
                  </a:cxn>
                  <a:cxn ang="0">
                    <a:pos x="734" y="154"/>
                  </a:cxn>
                  <a:cxn ang="0">
                    <a:pos x="734" y="207"/>
                  </a:cxn>
                  <a:cxn ang="0">
                    <a:pos x="725" y="267"/>
                  </a:cxn>
                  <a:cxn ang="0">
                    <a:pos x="715" y="300"/>
                  </a:cxn>
                  <a:cxn ang="0">
                    <a:pos x="719" y="300"/>
                  </a:cxn>
                  <a:cxn ang="0">
                    <a:pos x="730" y="265"/>
                  </a:cxn>
                  <a:cxn ang="0">
                    <a:pos x="740" y="207"/>
                  </a:cxn>
                  <a:cxn ang="0">
                    <a:pos x="21" y="57"/>
                  </a:cxn>
                  <a:cxn ang="0">
                    <a:pos x="6" y="114"/>
                  </a:cxn>
                  <a:cxn ang="0">
                    <a:pos x="0" y="176"/>
                  </a:cxn>
                  <a:cxn ang="0">
                    <a:pos x="6" y="237"/>
                  </a:cxn>
                  <a:cxn ang="0">
                    <a:pos x="21" y="294"/>
                  </a:cxn>
                  <a:cxn ang="0">
                    <a:pos x="44" y="349"/>
                  </a:cxn>
                  <a:cxn ang="0">
                    <a:pos x="74" y="396"/>
                  </a:cxn>
                  <a:cxn ang="0">
                    <a:pos x="93" y="413"/>
                  </a:cxn>
                  <a:cxn ang="0">
                    <a:pos x="57" y="362"/>
                  </a:cxn>
                  <a:cxn ang="0">
                    <a:pos x="28" y="305"/>
                  </a:cxn>
                  <a:cxn ang="0">
                    <a:pos x="11" y="243"/>
                  </a:cxn>
                  <a:cxn ang="0">
                    <a:pos x="6" y="176"/>
                  </a:cxn>
                  <a:cxn ang="0">
                    <a:pos x="9" y="116"/>
                  </a:cxn>
                  <a:cxn ang="0">
                    <a:pos x="25" y="59"/>
                  </a:cxn>
                  <a:cxn ang="0">
                    <a:pos x="21" y="57"/>
                  </a:cxn>
                  <a:cxn ang="0">
                    <a:pos x="546" y="502"/>
                  </a:cxn>
                  <a:cxn ang="0">
                    <a:pos x="596" y="470"/>
                  </a:cxn>
                  <a:cxn ang="0">
                    <a:pos x="639" y="430"/>
                  </a:cxn>
                  <a:cxn ang="0">
                    <a:pos x="675" y="385"/>
                  </a:cxn>
                  <a:cxn ang="0">
                    <a:pos x="694" y="351"/>
                  </a:cxn>
                  <a:cxn ang="0">
                    <a:pos x="679" y="374"/>
                  </a:cxn>
                  <a:cxn ang="0">
                    <a:pos x="635" y="427"/>
                  </a:cxn>
                  <a:cxn ang="0">
                    <a:pos x="584" y="472"/>
                  </a:cxn>
                  <a:cxn ang="0">
                    <a:pos x="524" y="508"/>
                  </a:cxn>
                  <a:cxn ang="0">
                    <a:pos x="505" y="518"/>
                  </a:cxn>
                </a:cxnLst>
                <a:rect l="0" t="0" r="r" b="b"/>
                <a:pathLst>
                  <a:path w="740" h="521">
                    <a:moveTo>
                      <a:pt x="740" y="176"/>
                    </a:moveTo>
                    <a:lnTo>
                      <a:pt x="740" y="152"/>
                    </a:lnTo>
                    <a:lnTo>
                      <a:pt x="738" y="129"/>
                    </a:lnTo>
                    <a:lnTo>
                      <a:pt x="734" y="106"/>
                    </a:lnTo>
                    <a:lnTo>
                      <a:pt x="728" y="83"/>
                    </a:lnTo>
                    <a:lnTo>
                      <a:pt x="723" y="61"/>
                    </a:lnTo>
                    <a:lnTo>
                      <a:pt x="715" y="40"/>
                    </a:lnTo>
                    <a:lnTo>
                      <a:pt x="706" y="19"/>
                    </a:lnTo>
                    <a:lnTo>
                      <a:pt x="696" y="0"/>
                    </a:lnTo>
                    <a:lnTo>
                      <a:pt x="694" y="0"/>
                    </a:lnTo>
                    <a:lnTo>
                      <a:pt x="692" y="2"/>
                    </a:lnTo>
                    <a:lnTo>
                      <a:pt x="702" y="23"/>
                    </a:lnTo>
                    <a:lnTo>
                      <a:pt x="711" y="44"/>
                    </a:lnTo>
                    <a:lnTo>
                      <a:pt x="719" y="64"/>
                    </a:lnTo>
                    <a:lnTo>
                      <a:pt x="725" y="85"/>
                    </a:lnTo>
                    <a:lnTo>
                      <a:pt x="728" y="108"/>
                    </a:lnTo>
                    <a:lnTo>
                      <a:pt x="732" y="129"/>
                    </a:lnTo>
                    <a:lnTo>
                      <a:pt x="734" y="154"/>
                    </a:lnTo>
                    <a:lnTo>
                      <a:pt x="736" y="176"/>
                    </a:lnTo>
                    <a:lnTo>
                      <a:pt x="734" y="207"/>
                    </a:lnTo>
                    <a:lnTo>
                      <a:pt x="730" y="237"/>
                    </a:lnTo>
                    <a:lnTo>
                      <a:pt x="725" y="267"/>
                    </a:lnTo>
                    <a:lnTo>
                      <a:pt x="715" y="296"/>
                    </a:lnTo>
                    <a:lnTo>
                      <a:pt x="715" y="300"/>
                    </a:lnTo>
                    <a:lnTo>
                      <a:pt x="715" y="303"/>
                    </a:lnTo>
                    <a:lnTo>
                      <a:pt x="719" y="300"/>
                    </a:lnTo>
                    <a:lnTo>
                      <a:pt x="721" y="294"/>
                    </a:lnTo>
                    <a:lnTo>
                      <a:pt x="730" y="265"/>
                    </a:lnTo>
                    <a:lnTo>
                      <a:pt x="736" y="237"/>
                    </a:lnTo>
                    <a:lnTo>
                      <a:pt x="740" y="207"/>
                    </a:lnTo>
                    <a:lnTo>
                      <a:pt x="740" y="176"/>
                    </a:lnTo>
                    <a:close/>
                    <a:moveTo>
                      <a:pt x="21" y="57"/>
                    </a:moveTo>
                    <a:lnTo>
                      <a:pt x="11" y="85"/>
                    </a:lnTo>
                    <a:lnTo>
                      <a:pt x="6" y="114"/>
                    </a:lnTo>
                    <a:lnTo>
                      <a:pt x="2" y="144"/>
                    </a:lnTo>
                    <a:lnTo>
                      <a:pt x="0" y="176"/>
                    </a:lnTo>
                    <a:lnTo>
                      <a:pt x="2" y="207"/>
                    </a:lnTo>
                    <a:lnTo>
                      <a:pt x="6" y="237"/>
                    </a:lnTo>
                    <a:lnTo>
                      <a:pt x="11" y="265"/>
                    </a:lnTo>
                    <a:lnTo>
                      <a:pt x="21" y="294"/>
                    </a:lnTo>
                    <a:lnTo>
                      <a:pt x="30" y="322"/>
                    </a:lnTo>
                    <a:lnTo>
                      <a:pt x="44" y="349"/>
                    </a:lnTo>
                    <a:lnTo>
                      <a:pt x="59" y="374"/>
                    </a:lnTo>
                    <a:lnTo>
                      <a:pt x="74" y="396"/>
                    </a:lnTo>
                    <a:lnTo>
                      <a:pt x="83" y="406"/>
                    </a:lnTo>
                    <a:lnTo>
                      <a:pt x="93" y="413"/>
                    </a:lnTo>
                    <a:lnTo>
                      <a:pt x="74" y="389"/>
                    </a:lnTo>
                    <a:lnTo>
                      <a:pt x="57" y="362"/>
                    </a:lnTo>
                    <a:lnTo>
                      <a:pt x="42" y="334"/>
                    </a:lnTo>
                    <a:lnTo>
                      <a:pt x="28" y="305"/>
                    </a:lnTo>
                    <a:lnTo>
                      <a:pt x="19" y="275"/>
                    </a:lnTo>
                    <a:lnTo>
                      <a:pt x="11" y="243"/>
                    </a:lnTo>
                    <a:lnTo>
                      <a:pt x="8" y="210"/>
                    </a:lnTo>
                    <a:lnTo>
                      <a:pt x="6" y="176"/>
                    </a:lnTo>
                    <a:lnTo>
                      <a:pt x="8" y="146"/>
                    </a:lnTo>
                    <a:lnTo>
                      <a:pt x="9" y="116"/>
                    </a:lnTo>
                    <a:lnTo>
                      <a:pt x="17" y="87"/>
                    </a:lnTo>
                    <a:lnTo>
                      <a:pt x="25" y="59"/>
                    </a:lnTo>
                    <a:lnTo>
                      <a:pt x="23" y="57"/>
                    </a:lnTo>
                    <a:lnTo>
                      <a:pt x="21" y="57"/>
                    </a:lnTo>
                    <a:close/>
                    <a:moveTo>
                      <a:pt x="518" y="516"/>
                    </a:moveTo>
                    <a:lnTo>
                      <a:pt x="546" y="502"/>
                    </a:lnTo>
                    <a:lnTo>
                      <a:pt x="571" y="487"/>
                    </a:lnTo>
                    <a:lnTo>
                      <a:pt x="596" y="470"/>
                    </a:lnTo>
                    <a:lnTo>
                      <a:pt x="616" y="451"/>
                    </a:lnTo>
                    <a:lnTo>
                      <a:pt x="639" y="430"/>
                    </a:lnTo>
                    <a:lnTo>
                      <a:pt x="658" y="410"/>
                    </a:lnTo>
                    <a:lnTo>
                      <a:pt x="675" y="385"/>
                    </a:lnTo>
                    <a:lnTo>
                      <a:pt x="690" y="360"/>
                    </a:lnTo>
                    <a:lnTo>
                      <a:pt x="694" y="351"/>
                    </a:lnTo>
                    <a:lnTo>
                      <a:pt x="696" y="343"/>
                    </a:lnTo>
                    <a:lnTo>
                      <a:pt x="679" y="374"/>
                    </a:lnTo>
                    <a:lnTo>
                      <a:pt x="658" y="400"/>
                    </a:lnTo>
                    <a:lnTo>
                      <a:pt x="635" y="427"/>
                    </a:lnTo>
                    <a:lnTo>
                      <a:pt x="611" y="451"/>
                    </a:lnTo>
                    <a:lnTo>
                      <a:pt x="584" y="472"/>
                    </a:lnTo>
                    <a:lnTo>
                      <a:pt x="554" y="491"/>
                    </a:lnTo>
                    <a:lnTo>
                      <a:pt x="524" y="508"/>
                    </a:lnTo>
                    <a:lnTo>
                      <a:pt x="489" y="521"/>
                    </a:lnTo>
                    <a:lnTo>
                      <a:pt x="505" y="518"/>
                    </a:lnTo>
                    <a:lnTo>
                      <a:pt x="518" y="516"/>
                    </a:lnTo>
                    <a:close/>
                  </a:path>
                </a:pathLst>
              </a:custGeom>
              <a:solidFill>
                <a:srgbClr val="B5B6D6"/>
              </a:solidFill>
              <a:ln w="9525">
                <a:noFill/>
                <a:round/>
                <a:headEnd/>
                <a:tailEnd/>
              </a:ln>
            </p:spPr>
            <p:txBody>
              <a:bodyPr/>
              <a:lstStyle/>
              <a:p>
                <a:endParaRPr lang="en-US"/>
              </a:p>
            </p:txBody>
          </p:sp>
          <p:sp>
            <p:nvSpPr>
              <p:cNvPr id="179797" name="Freeform 597"/>
              <p:cNvSpPr>
                <a:spLocks noEditPoints="1"/>
              </p:cNvSpPr>
              <p:nvPr/>
            </p:nvSpPr>
            <p:spPr bwMode="auto">
              <a:xfrm>
                <a:off x="1472" y="2096"/>
                <a:ext cx="734" cy="523"/>
              </a:xfrm>
              <a:custGeom>
                <a:avLst/>
                <a:gdLst/>
                <a:ahLst/>
                <a:cxnLst>
                  <a:cxn ang="0">
                    <a:pos x="734" y="152"/>
                  </a:cxn>
                  <a:cxn ang="0">
                    <a:pos x="728" y="106"/>
                  </a:cxn>
                  <a:cxn ang="0">
                    <a:pos x="717" y="63"/>
                  </a:cxn>
                  <a:cxn ang="0">
                    <a:pos x="700" y="21"/>
                  </a:cxn>
                  <a:cxn ang="0">
                    <a:pos x="688" y="2"/>
                  </a:cxn>
                  <a:cxn ang="0">
                    <a:pos x="696" y="25"/>
                  </a:cxn>
                  <a:cxn ang="0">
                    <a:pos x="711" y="64"/>
                  </a:cxn>
                  <a:cxn ang="0">
                    <a:pos x="723" y="108"/>
                  </a:cxn>
                  <a:cxn ang="0">
                    <a:pos x="728" y="154"/>
                  </a:cxn>
                  <a:cxn ang="0">
                    <a:pos x="728" y="205"/>
                  </a:cxn>
                  <a:cxn ang="0">
                    <a:pos x="719" y="262"/>
                  </a:cxn>
                  <a:cxn ang="0">
                    <a:pos x="711" y="296"/>
                  </a:cxn>
                  <a:cxn ang="0">
                    <a:pos x="721" y="273"/>
                  </a:cxn>
                  <a:cxn ang="0">
                    <a:pos x="732" y="209"/>
                  </a:cxn>
                  <a:cxn ang="0">
                    <a:pos x="19" y="57"/>
                  </a:cxn>
                  <a:cxn ang="0">
                    <a:pos x="4" y="116"/>
                  </a:cxn>
                  <a:cxn ang="0">
                    <a:pos x="0" y="176"/>
                  </a:cxn>
                  <a:cxn ang="0">
                    <a:pos x="5" y="239"/>
                  </a:cxn>
                  <a:cxn ang="0">
                    <a:pos x="21" y="300"/>
                  </a:cxn>
                  <a:cxn ang="0">
                    <a:pos x="45" y="355"/>
                  </a:cxn>
                  <a:cxn ang="0">
                    <a:pos x="79" y="406"/>
                  </a:cxn>
                  <a:cxn ang="0">
                    <a:pos x="98" y="421"/>
                  </a:cxn>
                  <a:cxn ang="0">
                    <a:pos x="59" y="370"/>
                  </a:cxn>
                  <a:cxn ang="0">
                    <a:pos x="28" y="309"/>
                  </a:cxn>
                  <a:cxn ang="0">
                    <a:pos x="11" y="245"/>
                  </a:cxn>
                  <a:cxn ang="0">
                    <a:pos x="4" y="176"/>
                  </a:cxn>
                  <a:cxn ang="0">
                    <a:pos x="9" y="118"/>
                  </a:cxn>
                  <a:cxn ang="0">
                    <a:pos x="23" y="61"/>
                  </a:cxn>
                  <a:cxn ang="0">
                    <a:pos x="19" y="57"/>
                  </a:cxn>
                  <a:cxn ang="0">
                    <a:pos x="531" y="504"/>
                  </a:cxn>
                  <a:cxn ang="0">
                    <a:pos x="586" y="472"/>
                  </a:cxn>
                  <a:cxn ang="0">
                    <a:pos x="633" y="429"/>
                  </a:cxn>
                  <a:cxn ang="0">
                    <a:pos x="673" y="379"/>
                  </a:cxn>
                  <a:cxn ang="0">
                    <a:pos x="692" y="343"/>
                  </a:cxn>
                  <a:cxn ang="0">
                    <a:pos x="685" y="351"/>
                  </a:cxn>
                  <a:cxn ang="0">
                    <a:pos x="666" y="383"/>
                  </a:cxn>
                  <a:cxn ang="0">
                    <a:pos x="643" y="411"/>
                  </a:cxn>
                  <a:cxn ang="0">
                    <a:pos x="616" y="438"/>
                  </a:cxn>
                  <a:cxn ang="0">
                    <a:pos x="588" y="463"/>
                  </a:cxn>
                  <a:cxn ang="0">
                    <a:pos x="557" y="485"/>
                  </a:cxn>
                  <a:cxn ang="0">
                    <a:pos x="525" y="502"/>
                  </a:cxn>
                  <a:cxn ang="0">
                    <a:pos x="489" y="518"/>
                  </a:cxn>
                  <a:cxn ang="0">
                    <a:pos x="487" y="521"/>
                  </a:cxn>
                </a:cxnLst>
                <a:rect l="0" t="0" r="r" b="b"/>
                <a:pathLst>
                  <a:path w="734" h="523">
                    <a:moveTo>
                      <a:pt x="734" y="176"/>
                    </a:moveTo>
                    <a:lnTo>
                      <a:pt x="734" y="152"/>
                    </a:lnTo>
                    <a:lnTo>
                      <a:pt x="732" y="129"/>
                    </a:lnTo>
                    <a:lnTo>
                      <a:pt x="728" y="106"/>
                    </a:lnTo>
                    <a:lnTo>
                      <a:pt x="723" y="83"/>
                    </a:lnTo>
                    <a:lnTo>
                      <a:pt x="717" y="63"/>
                    </a:lnTo>
                    <a:lnTo>
                      <a:pt x="709" y="42"/>
                    </a:lnTo>
                    <a:lnTo>
                      <a:pt x="700" y="21"/>
                    </a:lnTo>
                    <a:lnTo>
                      <a:pt x="690" y="0"/>
                    </a:lnTo>
                    <a:lnTo>
                      <a:pt x="688" y="2"/>
                    </a:lnTo>
                    <a:lnTo>
                      <a:pt x="686" y="4"/>
                    </a:lnTo>
                    <a:lnTo>
                      <a:pt x="696" y="25"/>
                    </a:lnTo>
                    <a:lnTo>
                      <a:pt x="705" y="44"/>
                    </a:lnTo>
                    <a:lnTo>
                      <a:pt x="711" y="64"/>
                    </a:lnTo>
                    <a:lnTo>
                      <a:pt x="719" y="85"/>
                    </a:lnTo>
                    <a:lnTo>
                      <a:pt x="723" y="108"/>
                    </a:lnTo>
                    <a:lnTo>
                      <a:pt x="726" y="131"/>
                    </a:lnTo>
                    <a:lnTo>
                      <a:pt x="728" y="154"/>
                    </a:lnTo>
                    <a:lnTo>
                      <a:pt x="730" y="176"/>
                    </a:lnTo>
                    <a:lnTo>
                      <a:pt x="728" y="205"/>
                    </a:lnTo>
                    <a:lnTo>
                      <a:pt x="724" y="233"/>
                    </a:lnTo>
                    <a:lnTo>
                      <a:pt x="719" y="262"/>
                    </a:lnTo>
                    <a:lnTo>
                      <a:pt x="711" y="288"/>
                    </a:lnTo>
                    <a:lnTo>
                      <a:pt x="711" y="296"/>
                    </a:lnTo>
                    <a:lnTo>
                      <a:pt x="711" y="302"/>
                    </a:lnTo>
                    <a:lnTo>
                      <a:pt x="721" y="273"/>
                    </a:lnTo>
                    <a:lnTo>
                      <a:pt x="728" y="241"/>
                    </a:lnTo>
                    <a:lnTo>
                      <a:pt x="732" y="209"/>
                    </a:lnTo>
                    <a:lnTo>
                      <a:pt x="734" y="176"/>
                    </a:lnTo>
                    <a:close/>
                    <a:moveTo>
                      <a:pt x="19" y="57"/>
                    </a:moveTo>
                    <a:lnTo>
                      <a:pt x="11" y="85"/>
                    </a:lnTo>
                    <a:lnTo>
                      <a:pt x="4" y="116"/>
                    </a:lnTo>
                    <a:lnTo>
                      <a:pt x="0" y="146"/>
                    </a:lnTo>
                    <a:lnTo>
                      <a:pt x="0" y="176"/>
                    </a:lnTo>
                    <a:lnTo>
                      <a:pt x="0" y="209"/>
                    </a:lnTo>
                    <a:lnTo>
                      <a:pt x="5" y="239"/>
                    </a:lnTo>
                    <a:lnTo>
                      <a:pt x="11" y="269"/>
                    </a:lnTo>
                    <a:lnTo>
                      <a:pt x="21" y="300"/>
                    </a:lnTo>
                    <a:lnTo>
                      <a:pt x="32" y="328"/>
                    </a:lnTo>
                    <a:lnTo>
                      <a:pt x="45" y="355"/>
                    </a:lnTo>
                    <a:lnTo>
                      <a:pt x="62" y="381"/>
                    </a:lnTo>
                    <a:lnTo>
                      <a:pt x="79" y="406"/>
                    </a:lnTo>
                    <a:lnTo>
                      <a:pt x="89" y="413"/>
                    </a:lnTo>
                    <a:lnTo>
                      <a:pt x="98" y="421"/>
                    </a:lnTo>
                    <a:lnTo>
                      <a:pt x="78" y="396"/>
                    </a:lnTo>
                    <a:lnTo>
                      <a:pt x="59" y="370"/>
                    </a:lnTo>
                    <a:lnTo>
                      <a:pt x="43" y="339"/>
                    </a:lnTo>
                    <a:lnTo>
                      <a:pt x="28" y="309"/>
                    </a:lnTo>
                    <a:lnTo>
                      <a:pt x="19" y="279"/>
                    </a:lnTo>
                    <a:lnTo>
                      <a:pt x="11" y="245"/>
                    </a:lnTo>
                    <a:lnTo>
                      <a:pt x="5" y="210"/>
                    </a:lnTo>
                    <a:lnTo>
                      <a:pt x="4" y="176"/>
                    </a:lnTo>
                    <a:lnTo>
                      <a:pt x="5" y="146"/>
                    </a:lnTo>
                    <a:lnTo>
                      <a:pt x="9" y="118"/>
                    </a:lnTo>
                    <a:lnTo>
                      <a:pt x="15" y="89"/>
                    </a:lnTo>
                    <a:lnTo>
                      <a:pt x="23" y="61"/>
                    </a:lnTo>
                    <a:lnTo>
                      <a:pt x="21" y="59"/>
                    </a:lnTo>
                    <a:lnTo>
                      <a:pt x="19" y="57"/>
                    </a:lnTo>
                    <a:close/>
                    <a:moveTo>
                      <a:pt x="501" y="518"/>
                    </a:moveTo>
                    <a:lnTo>
                      <a:pt x="531" y="504"/>
                    </a:lnTo>
                    <a:lnTo>
                      <a:pt x="559" y="489"/>
                    </a:lnTo>
                    <a:lnTo>
                      <a:pt x="586" y="472"/>
                    </a:lnTo>
                    <a:lnTo>
                      <a:pt x="611" y="451"/>
                    </a:lnTo>
                    <a:lnTo>
                      <a:pt x="633" y="429"/>
                    </a:lnTo>
                    <a:lnTo>
                      <a:pt x="654" y="406"/>
                    </a:lnTo>
                    <a:lnTo>
                      <a:pt x="673" y="379"/>
                    </a:lnTo>
                    <a:lnTo>
                      <a:pt x="690" y="351"/>
                    </a:lnTo>
                    <a:lnTo>
                      <a:pt x="692" y="343"/>
                    </a:lnTo>
                    <a:lnTo>
                      <a:pt x="694" y="334"/>
                    </a:lnTo>
                    <a:lnTo>
                      <a:pt x="685" y="351"/>
                    </a:lnTo>
                    <a:lnTo>
                      <a:pt x="675" y="366"/>
                    </a:lnTo>
                    <a:lnTo>
                      <a:pt x="666" y="383"/>
                    </a:lnTo>
                    <a:lnTo>
                      <a:pt x="654" y="398"/>
                    </a:lnTo>
                    <a:lnTo>
                      <a:pt x="643" y="411"/>
                    </a:lnTo>
                    <a:lnTo>
                      <a:pt x="630" y="427"/>
                    </a:lnTo>
                    <a:lnTo>
                      <a:pt x="616" y="438"/>
                    </a:lnTo>
                    <a:lnTo>
                      <a:pt x="603" y="451"/>
                    </a:lnTo>
                    <a:lnTo>
                      <a:pt x="588" y="463"/>
                    </a:lnTo>
                    <a:lnTo>
                      <a:pt x="573" y="474"/>
                    </a:lnTo>
                    <a:lnTo>
                      <a:pt x="557" y="485"/>
                    </a:lnTo>
                    <a:lnTo>
                      <a:pt x="542" y="493"/>
                    </a:lnTo>
                    <a:lnTo>
                      <a:pt x="525" y="502"/>
                    </a:lnTo>
                    <a:lnTo>
                      <a:pt x="508" y="510"/>
                    </a:lnTo>
                    <a:lnTo>
                      <a:pt x="489" y="518"/>
                    </a:lnTo>
                    <a:lnTo>
                      <a:pt x="472" y="523"/>
                    </a:lnTo>
                    <a:lnTo>
                      <a:pt x="487" y="521"/>
                    </a:lnTo>
                    <a:lnTo>
                      <a:pt x="501" y="518"/>
                    </a:lnTo>
                    <a:close/>
                  </a:path>
                </a:pathLst>
              </a:custGeom>
              <a:solidFill>
                <a:srgbClr val="B6B7D6"/>
              </a:solidFill>
              <a:ln w="9525">
                <a:noFill/>
                <a:round/>
                <a:headEnd/>
                <a:tailEnd/>
              </a:ln>
            </p:spPr>
            <p:txBody>
              <a:bodyPr/>
              <a:lstStyle/>
              <a:p>
                <a:endParaRPr lang="en-US"/>
              </a:p>
            </p:txBody>
          </p:sp>
          <p:sp>
            <p:nvSpPr>
              <p:cNvPr id="179798" name="Freeform 598"/>
              <p:cNvSpPr>
                <a:spLocks noEditPoints="1"/>
              </p:cNvSpPr>
              <p:nvPr/>
            </p:nvSpPr>
            <p:spPr bwMode="auto">
              <a:xfrm>
                <a:off x="1474" y="2098"/>
                <a:ext cx="730" cy="523"/>
              </a:xfrm>
              <a:custGeom>
                <a:avLst/>
                <a:gdLst/>
                <a:ahLst/>
                <a:cxnLst>
                  <a:cxn ang="0">
                    <a:pos x="728" y="152"/>
                  </a:cxn>
                  <a:cxn ang="0">
                    <a:pos x="722" y="106"/>
                  </a:cxn>
                  <a:cxn ang="0">
                    <a:pos x="713" y="62"/>
                  </a:cxn>
                  <a:cxn ang="0">
                    <a:pos x="696" y="21"/>
                  </a:cxn>
                  <a:cxn ang="0">
                    <a:pos x="684" y="2"/>
                  </a:cxn>
                  <a:cxn ang="0">
                    <a:pos x="683" y="4"/>
                  </a:cxn>
                  <a:cxn ang="0">
                    <a:pos x="692" y="25"/>
                  </a:cxn>
                  <a:cxn ang="0">
                    <a:pos x="707" y="64"/>
                  </a:cxn>
                  <a:cxn ang="0">
                    <a:pos x="719" y="106"/>
                  </a:cxn>
                  <a:cxn ang="0">
                    <a:pos x="724" y="152"/>
                  </a:cxn>
                  <a:cxn ang="0">
                    <a:pos x="724" y="201"/>
                  </a:cxn>
                  <a:cxn ang="0">
                    <a:pos x="717" y="256"/>
                  </a:cxn>
                  <a:cxn ang="0">
                    <a:pos x="709" y="288"/>
                  </a:cxn>
                  <a:cxn ang="0">
                    <a:pos x="719" y="265"/>
                  </a:cxn>
                  <a:cxn ang="0">
                    <a:pos x="728" y="205"/>
                  </a:cxn>
                  <a:cxn ang="0">
                    <a:pos x="19" y="57"/>
                  </a:cxn>
                  <a:cxn ang="0">
                    <a:pos x="3" y="114"/>
                  </a:cxn>
                  <a:cxn ang="0">
                    <a:pos x="0" y="174"/>
                  </a:cxn>
                  <a:cxn ang="0">
                    <a:pos x="5" y="241"/>
                  </a:cxn>
                  <a:cxn ang="0">
                    <a:pos x="22" y="303"/>
                  </a:cxn>
                  <a:cxn ang="0">
                    <a:pos x="51" y="360"/>
                  </a:cxn>
                  <a:cxn ang="0">
                    <a:pos x="87" y="411"/>
                  </a:cxn>
                  <a:cxn ang="0">
                    <a:pos x="106" y="425"/>
                  </a:cxn>
                  <a:cxn ang="0">
                    <a:pos x="108" y="427"/>
                  </a:cxn>
                  <a:cxn ang="0">
                    <a:pos x="64" y="373"/>
                  </a:cxn>
                  <a:cxn ang="0">
                    <a:pos x="32" y="313"/>
                  </a:cxn>
                  <a:cxn ang="0">
                    <a:pos x="11" y="246"/>
                  </a:cxn>
                  <a:cxn ang="0">
                    <a:pos x="3" y="174"/>
                  </a:cxn>
                  <a:cxn ang="0">
                    <a:pos x="9" y="116"/>
                  </a:cxn>
                  <a:cxn ang="0">
                    <a:pos x="22" y="61"/>
                  </a:cxn>
                  <a:cxn ang="0">
                    <a:pos x="19" y="57"/>
                  </a:cxn>
                  <a:cxn ang="0">
                    <a:pos x="518" y="506"/>
                  </a:cxn>
                  <a:cxn ang="0">
                    <a:pos x="578" y="470"/>
                  </a:cxn>
                  <a:cxn ang="0">
                    <a:pos x="629" y="425"/>
                  </a:cxn>
                  <a:cxn ang="0">
                    <a:pos x="673" y="372"/>
                  </a:cxn>
                  <a:cxn ang="0">
                    <a:pos x="692" y="332"/>
                  </a:cxn>
                  <a:cxn ang="0">
                    <a:pos x="684" y="341"/>
                  </a:cxn>
                  <a:cxn ang="0">
                    <a:pos x="664" y="375"/>
                  </a:cxn>
                  <a:cxn ang="0">
                    <a:pos x="639" y="408"/>
                  </a:cxn>
                  <a:cxn ang="0">
                    <a:pos x="612" y="436"/>
                  </a:cxn>
                  <a:cxn ang="0">
                    <a:pos x="582" y="463"/>
                  </a:cxn>
                  <a:cxn ang="0">
                    <a:pos x="548" y="483"/>
                  </a:cxn>
                  <a:cxn ang="0">
                    <a:pos x="514" y="502"/>
                  </a:cxn>
                  <a:cxn ang="0">
                    <a:pos x="476" y="518"/>
                  </a:cxn>
                  <a:cxn ang="0">
                    <a:pos x="470" y="521"/>
                  </a:cxn>
                </a:cxnLst>
                <a:rect l="0" t="0" r="r" b="b"/>
                <a:pathLst>
                  <a:path w="730" h="523">
                    <a:moveTo>
                      <a:pt x="730" y="174"/>
                    </a:moveTo>
                    <a:lnTo>
                      <a:pt x="728" y="152"/>
                    </a:lnTo>
                    <a:lnTo>
                      <a:pt x="726" y="127"/>
                    </a:lnTo>
                    <a:lnTo>
                      <a:pt x="722" y="106"/>
                    </a:lnTo>
                    <a:lnTo>
                      <a:pt x="719" y="83"/>
                    </a:lnTo>
                    <a:lnTo>
                      <a:pt x="713" y="62"/>
                    </a:lnTo>
                    <a:lnTo>
                      <a:pt x="705" y="42"/>
                    </a:lnTo>
                    <a:lnTo>
                      <a:pt x="696" y="21"/>
                    </a:lnTo>
                    <a:lnTo>
                      <a:pt x="686" y="0"/>
                    </a:lnTo>
                    <a:lnTo>
                      <a:pt x="684" y="2"/>
                    </a:lnTo>
                    <a:lnTo>
                      <a:pt x="683" y="4"/>
                    </a:lnTo>
                    <a:lnTo>
                      <a:pt x="683" y="4"/>
                    </a:lnTo>
                    <a:lnTo>
                      <a:pt x="683" y="4"/>
                    </a:lnTo>
                    <a:lnTo>
                      <a:pt x="692" y="25"/>
                    </a:lnTo>
                    <a:lnTo>
                      <a:pt x="702" y="44"/>
                    </a:lnTo>
                    <a:lnTo>
                      <a:pt x="707" y="64"/>
                    </a:lnTo>
                    <a:lnTo>
                      <a:pt x="715" y="85"/>
                    </a:lnTo>
                    <a:lnTo>
                      <a:pt x="719" y="106"/>
                    </a:lnTo>
                    <a:lnTo>
                      <a:pt x="722" y="129"/>
                    </a:lnTo>
                    <a:lnTo>
                      <a:pt x="724" y="152"/>
                    </a:lnTo>
                    <a:lnTo>
                      <a:pt x="724" y="174"/>
                    </a:lnTo>
                    <a:lnTo>
                      <a:pt x="724" y="201"/>
                    </a:lnTo>
                    <a:lnTo>
                      <a:pt x="721" y="229"/>
                    </a:lnTo>
                    <a:lnTo>
                      <a:pt x="717" y="256"/>
                    </a:lnTo>
                    <a:lnTo>
                      <a:pt x="709" y="281"/>
                    </a:lnTo>
                    <a:lnTo>
                      <a:pt x="709" y="288"/>
                    </a:lnTo>
                    <a:lnTo>
                      <a:pt x="709" y="294"/>
                    </a:lnTo>
                    <a:lnTo>
                      <a:pt x="719" y="265"/>
                    </a:lnTo>
                    <a:lnTo>
                      <a:pt x="724" y="235"/>
                    </a:lnTo>
                    <a:lnTo>
                      <a:pt x="728" y="205"/>
                    </a:lnTo>
                    <a:lnTo>
                      <a:pt x="730" y="174"/>
                    </a:lnTo>
                    <a:close/>
                    <a:moveTo>
                      <a:pt x="19" y="57"/>
                    </a:moveTo>
                    <a:lnTo>
                      <a:pt x="11" y="85"/>
                    </a:lnTo>
                    <a:lnTo>
                      <a:pt x="3" y="114"/>
                    </a:lnTo>
                    <a:lnTo>
                      <a:pt x="2" y="144"/>
                    </a:lnTo>
                    <a:lnTo>
                      <a:pt x="0" y="174"/>
                    </a:lnTo>
                    <a:lnTo>
                      <a:pt x="2" y="208"/>
                    </a:lnTo>
                    <a:lnTo>
                      <a:pt x="5" y="241"/>
                    </a:lnTo>
                    <a:lnTo>
                      <a:pt x="13" y="273"/>
                    </a:lnTo>
                    <a:lnTo>
                      <a:pt x="22" y="303"/>
                    </a:lnTo>
                    <a:lnTo>
                      <a:pt x="36" y="332"/>
                    </a:lnTo>
                    <a:lnTo>
                      <a:pt x="51" y="360"/>
                    </a:lnTo>
                    <a:lnTo>
                      <a:pt x="68" y="387"/>
                    </a:lnTo>
                    <a:lnTo>
                      <a:pt x="87" y="411"/>
                    </a:lnTo>
                    <a:lnTo>
                      <a:pt x="96" y="419"/>
                    </a:lnTo>
                    <a:lnTo>
                      <a:pt x="106" y="425"/>
                    </a:lnTo>
                    <a:lnTo>
                      <a:pt x="106" y="427"/>
                    </a:lnTo>
                    <a:lnTo>
                      <a:pt x="108" y="427"/>
                    </a:lnTo>
                    <a:lnTo>
                      <a:pt x="85" y="402"/>
                    </a:lnTo>
                    <a:lnTo>
                      <a:pt x="64" y="373"/>
                    </a:lnTo>
                    <a:lnTo>
                      <a:pt x="47" y="345"/>
                    </a:lnTo>
                    <a:lnTo>
                      <a:pt x="32" y="313"/>
                    </a:lnTo>
                    <a:lnTo>
                      <a:pt x="21" y="281"/>
                    </a:lnTo>
                    <a:lnTo>
                      <a:pt x="11" y="246"/>
                    </a:lnTo>
                    <a:lnTo>
                      <a:pt x="5" y="210"/>
                    </a:lnTo>
                    <a:lnTo>
                      <a:pt x="3" y="174"/>
                    </a:lnTo>
                    <a:lnTo>
                      <a:pt x="5" y="144"/>
                    </a:lnTo>
                    <a:lnTo>
                      <a:pt x="9" y="116"/>
                    </a:lnTo>
                    <a:lnTo>
                      <a:pt x="15" y="87"/>
                    </a:lnTo>
                    <a:lnTo>
                      <a:pt x="22" y="61"/>
                    </a:lnTo>
                    <a:lnTo>
                      <a:pt x="21" y="59"/>
                    </a:lnTo>
                    <a:lnTo>
                      <a:pt x="19" y="57"/>
                    </a:lnTo>
                    <a:close/>
                    <a:moveTo>
                      <a:pt x="483" y="519"/>
                    </a:moveTo>
                    <a:lnTo>
                      <a:pt x="518" y="506"/>
                    </a:lnTo>
                    <a:lnTo>
                      <a:pt x="548" y="489"/>
                    </a:lnTo>
                    <a:lnTo>
                      <a:pt x="578" y="470"/>
                    </a:lnTo>
                    <a:lnTo>
                      <a:pt x="605" y="449"/>
                    </a:lnTo>
                    <a:lnTo>
                      <a:pt x="629" y="425"/>
                    </a:lnTo>
                    <a:lnTo>
                      <a:pt x="652" y="398"/>
                    </a:lnTo>
                    <a:lnTo>
                      <a:pt x="673" y="372"/>
                    </a:lnTo>
                    <a:lnTo>
                      <a:pt x="690" y="341"/>
                    </a:lnTo>
                    <a:lnTo>
                      <a:pt x="692" y="332"/>
                    </a:lnTo>
                    <a:lnTo>
                      <a:pt x="692" y="324"/>
                    </a:lnTo>
                    <a:lnTo>
                      <a:pt x="684" y="341"/>
                    </a:lnTo>
                    <a:lnTo>
                      <a:pt x="675" y="358"/>
                    </a:lnTo>
                    <a:lnTo>
                      <a:pt x="664" y="375"/>
                    </a:lnTo>
                    <a:lnTo>
                      <a:pt x="652" y="392"/>
                    </a:lnTo>
                    <a:lnTo>
                      <a:pt x="639" y="408"/>
                    </a:lnTo>
                    <a:lnTo>
                      <a:pt x="626" y="423"/>
                    </a:lnTo>
                    <a:lnTo>
                      <a:pt x="612" y="436"/>
                    </a:lnTo>
                    <a:lnTo>
                      <a:pt x="597" y="449"/>
                    </a:lnTo>
                    <a:lnTo>
                      <a:pt x="582" y="463"/>
                    </a:lnTo>
                    <a:lnTo>
                      <a:pt x="565" y="474"/>
                    </a:lnTo>
                    <a:lnTo>
                      <a:pt x="548" y="483"/>
                    </a:lnTo>
                    <a:lnTo>
                      <a:pt x="531" y="495"/>
                    </a:lnTo>
                    <a:lnTo>
                      <a:pt x="514" y="502"/>
                    </a:lnTo>
                    <a:lnTo>
                      <a:pt x="495" y="510"/>
                    </a:lnTo>
                    <a:lnTo>
                      <a:pt x="476" y="518"/>
                    </a:lnTo>
                    <a:lnTo>
                      <a:pt x="455" y="523"/>
                    </a:lnTo>
                    <a:lnTo>
                      <a:pt x="470" y="521"/>
                    </a:lnTo>
                    <a:lnTo>
                      <a:pt x="483" y="519"/>
                    </a:lnTo>
                    <a:close/>
                  </a:path>
                </a:pathLst>
              </a:custGeom>
              <a:solidFill>
                <a:srgbClr val="B6B7D6"/>
              </a:solidFill>
              <a:ln w="9525">
                <a:noFill/>
                <a:round/>
                <a:headEnd/>
                <a:tailEnd/>
              </a:ln>
            </p:spPr>
            <p:txBody>
              <a:bodyPr/>
              <a:lstStyle/>
              <a:p>
                <a:endParaRPr lang="en-US"/>
              </a:p>
            </p:txBody>
          </p:sp>
          <p:sp>
            <p:nvSpPr>
              <p:cNvPr id="179799" name="Freeform 599"/>
              <p:cNvSpPr>
                <a:spLocks noEditPoints="1"/>
              </p:cNvSpPr>
              <p:nvPr/>
            </p:nvSpPr>
            <p:spPr bwMode="auto">
              <a:xfrm>
                <a:off x="1476" y="2100"/>
                <a:ext cx="726" cy="523"/>
              </a:xfrm>
              <a:custGeom>
                <a:avLst/>
                <a:gdLst/>
                <a:ahLst/>
                <a:cxnLst>
                  <a:cxn ang="0">
                    <a:pos x="724" y="150"/>
                  </a:cxn>
                  <a:cxn ang="0">
                    <a:pos x="719" y="104"/>
                  </a:cxn>
                  <a:cxn ang="0">
                    <a:pos x="707" y="60"/>
                  </a:cxn>
                  <a:cxn ang="0">
                    <a:pos x="692" y="21"/>
                  </a:cxn>
                  <a:cxn ang="0">
                    <a:pos x="682" y="2"/>
                  </a:cxn>
                  <a:cxn ang="0">
                    <a:pos x="681" y="4"/>
                  </a:cxn>
                  <a:cxn ang="0">
                    <a:pos x="688" y="23"/>
                  </a:cxn>
                  <a:cxn ang="0">
                    <a:pos x="703" y="62"/>
                  </a:cxn>
                  <a:cxn ang="0">
                    <a:pos x="715" y="106"/>
                  </a:cxn>
                  <a:cxn ang="0">
                    <a:pos x="720" y="150"/>
                  </a:cxn>
                  <a:cxn ang="0">
                    <a:pos x="720" y="197"/>
                  </a:cxn>
                  <a:cxn ang="0">
                    <a:pos x="713" y="248"/>
                  </a:cxn>
                  <a:cxn ang="0">
                    <a:pos x="707" y="279"/>
                  </a:cxn>
                  <a:cxn ang="0">
                    <a:pos x="715" y="258"/>
                  </a:cxn>
                  <a:cxn ang="0">
                    <a:pos x="724" y="201"/>
                  </a:cxn>
                  <a:cxn ang="0">
                    <a:pos x="19" y="57"/>
                  </a:cxn>
                  <a:cxn ang="0">
                    <a:pos x="5" y="114"/>
                  </a:cxn>
                  <a:cxn ang="0">
                    <a:pos x="0" y="172"/>
                  </a:cxn>
                  <a:cxn ang="0">
                    <a:pos x="7" y="241"/>
                  </a:cxn>
                  <a:cxn ang="0">
                    <a:pos x="24" y="305"/>
                  </a:cxn>
                  <a:cxn ang="0">
                    <a:pos x="55" y="366"/>
                  </a:cxn>
                  <a:cxn ang="0">
                    <a:pos x="94" y="417"/>
                  </a:cxn>
                  <a:cxn ang="0">
                    <a:pos x="104" y="423"/>
                  </a:cxn>
                  <a:cxn ang="0">
                    <a:pos x="117" y="434"/>
                  </a:cxn>
                  <a:cxn ang="0">
                    <a:pos x="70" y="379"/>
                  </a:cxn>
                  <a:cxn ang="0">
                    <a:pos x="36" y="316"/>
                  </a:cxn>
                  <a:cxn ang="0">
                    <a:pos x="13" y="246"/>
                  </a:cxn>
                  <a:cxn ang="0">
                    <a:pos x="7" y="210"/>
                  </a:cxn>
                  <a:cxn ang="0">
                    <a:pos x="3" y="172"/>
                  </a:cxn>
                  <a:cxn ang="0">
                    <a:pos x="9" y="114"/>
                  </a:cxn>
                  <a:cxn ang="0">
                    <a:pos x="22" y="60"/>
                  </a:cxn>
                  <a:cxn ang="0">
                    <a:pos x="19" y="57"/>
                  </a:cxn>
                  <a:cxn ang="0">
                    <a:pos x="485" y="514"/>
                  </a:cxn>
                  <a:cxn ang="0">
                    <a:pos x="521" y="498"/>
                  </a:cxn>
                  <a:cxn ang="0">
                    <a:pos x="553" y="481"/>
                  </a:cxn>
                  <a:cxn ang="0">
                    <a:pos x="584" y="459"/>
                  </a:cxn>
                  <a:cxn ang="0">
                    <a:pos x="612" y="434"/>
                  </a:cxn>
                  <a:cxn ang="0">
                    <a:pos x="639" y="407"/>
                  </a:cxn>
                  <a:cxn ang="0">
                    <a:pos x="662" y="379"/>
                  </a:cxn>
                  <a:cxn ang="0">
                    <a:pos x="681" y="347"/>
                  </a:cxn>
                  <a:cxn ang="0">
                    <a:pos x="690" y="322"/>
                  </a:cxn>
                  <a:cxn ang="0">
                    <a:pos x="692" y="315"/>
                  </a:cxn>
                  <a:cxn ang="0">
                    <a:pos x="682" y="334"/>
                  </a:cxn>
                  <a:cxn ang="0">
                    <a:pos x="662" y="370"/>
                  </a:cxn>
                  <a:cxn ang="0">
                    <a:pos x="635" y="404"/>
                  </a:cxn>
                  <a:cxn ang="0">
                    <a:pos x="607" y="434"/>
                  </a:cxn>
                  <a:cxn ang="0">
                    <a:pos x="574" y="461"/>
                  </a:cxn>
                  <a:cxn ang="0">
                    <a:pos x="538" y="483"/>
                  </a:cxn>
                  <a:cxn ang="0">
                    <a:pos x="500" y="502"/>
                  </a:cxn>
                  <a:cxn ang="0">
                    <a:pos x="461" y="517"/>
                  </a:cxn>
                  <a:cxn ang="0">
                    <a:pos x="453" y="521"/>
                  </a:cxn>
                </a:cxnLst>
                <a:rect l="0" t="0" r="r" b="b"/>
                <a:pathLst>
                  <a:path w="726" h="523">
                    <a:moveTo>
                      <a:pt x="726" y="172"/>
                    </a:moveTo>
                    <a:lnTo>
                      <a:pt x="724" y="150"/>
                    </a:lnTo>
                    <a:lnTo>
                      <a:pt x="722" y="127"/>
                    </a:lnTo>
                    <a:lnTo>
                      <a:pt x="719" y="104"/>
                    </a:lnTo>
                    <a:lnTo>
                      <a:pt x="715" y="81"/>
                    </a:lnTo>
                    <a:lnTo>
                      <a:pt x="707" y="60"/>
                    </a:lnTo>
                    <a:lnTo>
                      <a:pt x="701" y="40"/>
                    </a:lnTo>
                    <a:lnTo>
                      <a:pt x="692" y="21"/>
                    </a:lnTo>
                    <a:lnTo>
                      <a:pt x="682" y="0"/>
                    </a:lnTo>
                    <a:lnTo>
                      <a:pt x="682" y="2"/>
                    </a:lnTo>
                    <a:lnTo>
                      <a:pt x="681" y="2"/>
                    </a:lnTo>
                    <a:lnTo>
                      <a:pt x="681" y="4"/>
                    </a:lnTo>
                    <a:lnTo>
                      <a:pt x="679" y="4"/>
                    </a:lnTo>
                    <a:lnTo>
                      <a:pt x="688" y="23"/>
                    </a:lnTo>
                    <a:lnTo>
                      <a:pt x="698" y="43"/>
                    </a:lnTo>
                    <a:lnTo>
                      <a:pt x="703" y="62"/>
                    </a:lnTo>
                    <a:lnTo>
                      <a:pt x="709" y="83"/>
                    </a:lnTo>
                    <a:lnTo>
                      <a:pt x="715" y="106"/>
                    </a:lnTo>
                    <a:lnTo>
                      <a:pt x="719" y="127"/>
                    </a:lnTo>
                    <a:lnTo>
                      <a:pt x="720" y="150"/>
                    </a:lnTo>
                    <a:lnTo>
                      <a:pt x="720" y="172"/>
                    </a:lnTo>
                    <a:lnTo>
                      <a:pt x="720" y="197"/>
                    </a:lnTo>
                    <a:lnTo>
                      <a:pt x="717" y="224"/>
                    </a:lnTo>
                    <a:lnTo>
                      <a:pt x="713" y="248"/>
                    </a:lnTo>
                    <a:lnTo>
                      <a:pt x="707" y="273"/>
                    </a:lnTo>
                    <a:lnTo>
                      <a:pt x="707" y="279"/>
                    </a:lnTo>
                    <a:lnTo>
                      <a:pt x="707" y="284"/>
                    </a:lnTo>
                    <a:lnTo>
                      <a:pt x="715" y="258"/>
                    </a:lnTo>
                    <a:lnTo>
                      <a:pt x="720" y="229"/>
                    </a:lnTo>
                    <a:lnTo>
                      <a:pt x="724" y="201"/>
                    </a:lnTo>
                    <a:lnTo>
                      <a:pt x="726" y="172"/>
                    </a:lnTo>
                    <a:close/>
                    <a:moveTo>
                      <a:pt x="19" y="57"/>
                    </a:moveTo>
                    <a:lnTo>
                      <a:pt x="11" y="85"/>
                    </a:lnTo>
                    <a:lnTo>
                      <a:pt x="5" y="114"/>
                    </a:lnTo>
                    <a:lnTo>
                      <a:pt x="1" y="142"/>
                    </a:lnTo>
                    <a:lnTo>
                      <a:pt x="0" y="172"/>
                    </a:lnTo>
                    <a:lnTo>
                      <a:pt x="1" y="206"/>
                    </a:lnTo>
                    <a:lnTo>
                      <a:pt x="7" y="241"/>
                    </a:lnTo>
                    <a:lnTo>
                      <a:pt x="15" y="275"/>
                    </a:lnTo>
                    <a:lnTo>
                      <a:pt x="24" y="305"/>
                    </a:lnTo>
                    <a:lnTo>
                      <a:pt x="39" y="335"/>
                    </a:lnTo>
                    <a:lnTo>
                      <a:pt x="55" y="366"/>
                    </a:lnTo>
                    <a:lnTo>
                      <a:pt x="74" y="392"/>
                    </a:lnTo>
                    <a:lnTo>
                      <a:pt x="94" y="417"/>
                    </a:lnTo>
                    <a:lnTo>
                      <a:pt x="98" y="421"/>
                    </a:lnTo>
                    <a:lnTo>
                      <a:pt x="104" y="423"/>
                    </a:lnTo>
                    <a:lnTo>
                      <a:pt x="110" y="428"/>
                    </a:lnTo>
                    <a:lnTo>
                      <a:pt x="117" y="434"/>
                    </a:lnTo>
                    <a:lnTo>
                      <a:pt x="93" y="407"/>
                    </a:lnTo>
                    <a:lnTo>
                      <a:pt x="70" y="379"/>
                    </a:lnTo>
                    <a:lnTo>
                      <a:pt x="51" y="349"/>
                    </a:lnTo>
                    <a:lnTo>
                      <a:pt x="36" y="316"/>
                    </a:lnTo>
                    <a:lnTo>
                      <a:pt x="22" y="282"/>
                    </a:lnTo>
                    <a:lnTo>
                      <a:pt x="13" y="246"/>
                    </a:lnTo>
                    <a:lnTo>
                      <a:pt x="9" y="229"/>
                    </a:lnTo>
                    <a:lnTo>
                      <a:pt x="7" y="210"/>
                    </a:lnTo>
                    <a:lnTo>
                      <a:pt x="5" y="191"/>
                    </a:lnTo>
                    <a:lnTo>
                      <a:pt x="3" y="172"/>
                    </a:lnTo>
                    <a:lnTo>
                      <a:pt x="5" y="142"/>
                    </a:lnTo>
                    <a:lnTo>
                      <a:pt x="9" y="114"/>
                    </a:lnTo>
                    <a:lnTo>
                      <a:pt x="15" y="87"/>
                    </a:lnTo>
                    <a:lnTo>
                      <a:pt x="22" y="60"/>
                    </a:lnTo>
                    <a:lnTo>
                      <a:pt x="20" y="59"/>
                    </a:lnTo>
                    <a:lnTo>
                      <a:pt x="19" y="57"/>
                    </a:lnTo>
                    <a:close/>
                    <a:moveTo>
                      <a:pt x="468" y="519"/>
                    </a:moveTo>
                    <a:lnTo>
                      <a:pt x="485" y="514"/>
                    </a:lnTo>
                    <a:lnTo>
                      <a:pt x="504" y="506"/>
                    </a:lnTo>
                    <a:lnTo>
                      <a:pt x="521" y="498"/>
                    </a:lnTo>
                    <a:lnTo>
                      <a:pt x="538" y="489"/>
                    </a:lnTo>
                    <a:lnTo>
                      <a:pt x="553" y="481"/>
                    </a:lnTo>
                    <a:lnTo>
                      <a:pt x="569" y="470"/>
                    </a:lnTo>
                    <a:lnTo>
                      <a:pt x="584" y="459"/>
                    </a:lnTo>
                    <a:lnTo>
                      <a:pt x="599" y="447"/>
                    </a:lnTo>
                    <a:lnTo>
                      <a:pt x="612" y="434"/>
                    </a:lnTo>
                    <a:lnTo>
                      <a:pt x="626" y="423"/>
                    </a:lnTo>
                    <a:lnTo>
                      <a:pt x="639" y="407"/>
                    </a:lnTo>
                    <a:lnTo>
                      <a:pt x="650" y="394"/>
                    </a:lnTo>
                    <a:lnTo>
                      <a:pt x="662" y="379"/>
                    </a:lnTo>
                    <a:lnTo>
                      <a:pt x="671" y="362"/>
                    </a:lnTo>
                    <a:lnTo>
                      <a:pt x="681" y="347"/>
                    </a:lnTo>
                    <a:lnTo>
                      <a:pt x="690" y="330"/>
                    </a:lnTo>
                    <a:lnTo>
                      <a:pt x="690" y="322"/>
                    </a:lnTo>
                    <a:lnTo>
                      <a:pt x="692" y="315"/>
                    </a:lnTo>
                    <a:lnTo>
                      <a:pt x="692" y="315"/>
                    </a:lnTo>
                    <a:lnTo>
                      <a:pt x="692" y="315"/>
                    </a:lnTo>
                    <a:lnTo>
                      <a:pt x="682" y="334"/>
                    </a:lnTo>
                    <a:lnTo>
                      <a:pt x="673" y="352"/>
                    </a:lnTo>
                    <a:lnTo>
                      <a:pt x="662" y="370"/>
                    </a:lnTo>
                    <a:lnTo>
                      <a:pt x="648" y="387"/>
                    </a:lnTo>
                    <a:lnTo>
                      <a:pt x="635" y="404"/>
                    </a:lnTo>
                    <a:lnTo>
                      <a:pt x="622" y="419"/>
                    </a:lnTo>
                    <a:lnTo>
                      <a:pt x="607" y="434"/>
                    </a:lnTo>
                    <a:lnTo>
                      <a:pt x="591" y="447"/>
                    </a:lnTo>
                    <a:lnTo>
                      <a:pt x="574" y="461"/>
                    </a:lnTo>
                    <a:lnTo>
                      <a:pt x="557" y="474"/>
                    </a:lnTo>
                    <a:lnTo>
                      <a:pt x="538" y="483"/>
                    </a:lnTo>
                    <a:lnTo>
                      <a:pt x="519" y="495"/>
                    </a:lnTo>
                    <a:lnTo>
                      <a:pt x="500" y="502"/>
                    </a:lnTo>
                    <a:lnTo>
                      <a:pt x="480" y="510"/>
                    </a:lnTo>
                    <a:lnTo>
                      <a:pt x="461" y="517"/>
                    </a:lnTo>
                    <a:lnTo>
                      <a:pt x="438" y="523"/>
                    </a:lnTo>
                    <a:lnTo>
                      <a:pt x="453" y="521"/>
                    </a:lnTo>
                    <a:lnTo>
                      <a:pt x="468" y="519"/>
                    </a:lnTo>
                    <a:close/>
                  </a:path>
                </a:pathLst>
              </a:custGeom>
              <a:solidFill>
                <a:srgbClr val="B6B7D6"/>
              </a:solidFill>
              <a:ln w="9525">
                <a:noFill/>
                <a:round/>
                <a:headEnd/>
                <a:tailEnd/>
              </a:ln>
            </p:spPr>
            <p:txBody>
              <a:bodyPr/>
              <a:lstStyle/>
              <a:p>
                <a:endParaRPr lang="en-US"/>
              </a:p>
            </p:txBody>
          </p:sp>
          <p:sp>
            <p:nvSpPr>
              <p:cNvPr id="179800" name="Freeform 600"/>
              <p:cNvSpPr>
                <a:spLocks noEditPoints="1"/>
              </p:cNvSpPr>
              <p:nvPr/>
            </p:nvSpPr>
            <p:spPr bwMode="auto">
              <a:xfrm>
                <a:off x="1477" y="2102"/>
                <a:ext cx="721" cy="521"/>
              </a:xfrm>
              <a:custGeom>
                <a:avLst/>
                <a:gdLst/>
                <a:ahLst/>
                <a:cxnLst>
                  <a:cxn ang="0">
                    <a:pos x="721" y="148"/>
                  </a:cxn>
                  <a:cxn ang="0">
                    <a:pos x="716" y="102"/>
                  </a:cxn>
                  <a:cxn ang="0">
                    <a:pos x="704" y="60"/>
                  </a:cxn>
                  <a:cxn ang="0">
                    <a:pos x="689" y="21"/>
                  </a:cxn>
                  <a:cxn ang="0">
                    <a:pos x="678" y="2"/>
                  </a:cxn>
                  <a:cxn ang="0">
                    <a:pos x="685" y="22"/>
                  </a:cxn>
                  <a:cxn ang="0">
                    <a:pos x="700" y="62"/>
                  </a:cxn>
                  <a:cxn ang="0">
                    <a:pos x="712" y="104"/>
                  </a:cxn>
                  <a:cxn ang="0">
                    <a:pos x="718" y="148"/>
                  </a:cxn>
                  <a:cxn ang="0">
                    <a:pos x="718" y="195"/>
                  </a:cxn>
                  <a:cxn ang="0">
                    <a:pos x="710" y="241"/>
                  </a:cxn>
                  <a:cxn ang="0">
                    <a:pos x="706" y="271"/>
                  </a:cxn>
                  <a:cxn ang="0">
                    <a:pos x="714" y="252"/>
                  </a:cxn>
                  <a:cxn ang="0">
                    <a:pos x="721" y="197"/>
                  </a:cxn>
                  <a:cxn ang="0">
                    <a:pos x="19" y="57"/>
                  </a:cxn>
                  <a:cxn ang="0">
                    <a:pos x="6" y="112"/>
                  </a:cxn>
                  <a:cxn ang="0">
                    <a:pos x="0" y="170"/>
                  </a:cxn>
                  <a:cxn ang="0">
                    <a:pos x="8" y="242"/>
                  </a:cxn>
                  <a:cxn ang="0">
                    <a:pos x="29" y="309"/>
                  </a:cxn>
                  <a:cxn ang="0">
                    <a:pos x="61" y="369"/>
                  </a:cxn>
                  <a:cxn ang="0">
                    <a:pos x="105" y="423"/>
                  </a:cxn>
                  <a:cxn ang="0">
                    <a:pos x="128" y="440"/>
                  </a:cxn>
                  <a:cxn ang="0">
                    <a:pos x="101" y="413"/>
                  </a:cxn>
                  <a:cxn ang="0">
                    <a:pos x="78" y="385"/>
                  </a:cxn>
                  <a:cxn ang="0">
                    <a:pos x="57" y="354"/>
                  </a:cxn>
                  <a:cxn ang="0">
                    <a:pos x="38" y="320"/>
                  </a:cxn>
                  <a:cxn ang="0">
                    <a:pos x="25" y="286"/>
                  </a:cxn>
                  <a:cxn ang="0">
                    <a:pos x="14" y="248"/>
                  </a:cxn>
                  <a:cxn ang="0">
                    <a:pos x="8" y="210"/>
                  </a:cxn>
                  <a:cxn ang="0">
                    <a:pos x="6" y="170"/>
                  </a:cxn>
                  <a:cxn ang="0">
                    <a:pos x="10" y="113"/>
                  </a:cxn>
                  <a:cxn ang="0">
                    <a:pos x="23" y="58"/>
                  </a:cxn>
                  <a:cxn ang="0">
                    <a:pos x="19" y="57"/>
                  </a:cxn>
                  <a:cxn ang="0">
                    <a:pos x="473" y="514"/>
                  </a:cxn>
                  <a:cxn ang="0">
                    <a:pos x="511" y="498"/>
                  </a:cxn>
                  <a:cxn ang="0">
                    <a:pos x="545" y="479"/>
                  </a:cxn>
                  <a:cxn ang="0">
                    <a:pos x="579" y="459"/>
                  </a:cxn>
                  <a:cxn ang="0">
                    <a:pos x="609" y="432"/>
                  </a:cxn>
                  <a:cxn ang="0">
                    <a:pos x="636" y="404"/>
                  </a:cxn>
                  <a:cxn ang="0">
                    <a:pos x="661" y="371"/>
                  </a:cxn>
                  <a:cxn ang="0">
                    <a:pos x="681" y="337"/>
                  </a:cxn>
                  <a:cxn ang="0">
                    <a:pos x="691" y="316"/>
                  </a:cxn>
                  <a:cxn ang="0">
                    <a:pos x="691" y="309"/>
                  </a:cxn>
                  <a:cxn ang="0">
                    <a:pos x="681" y="324"/>
                  </a:cxn>
                  <a:cxn ang="0">
                    <a:pos x="661" y="364"/>
                  </a:cxn>
                  <a:cxn ang="0">
                    <a:pos x="634" y="400"/>
                  </a:cxn>
                  <a:cxn ang="0">
                    <a:pos x="602" y="432"/>
                  </a:cxn>
                  <a:cxn ang="0">
                    <a:pos x="568" y="460"/>
                  </a:cxn>
                  <a:cxn ang="0">
                    <a:pos x="530" y="483"/>
                  </a:cxn>
                  <a:cxn ang="0">
                    <a:pos x="488" y="502"/>
                  </a:cxn>
                  <a:cxn ang="0">
                    <a:pos x="444" y="515"/>
                  </a:cxn>
                  <a:cxn ang="0">
                    <a:pos x="437" y="521"/>
                  </a:cxn>
                </a:cxnLst>
                <a:rect l="0" t="0" r="r" b="b"/>
                <a:pathLst>
                  <a:path w="721" h="521">
                    <a:moveTo>
                      <a:pt x="721" y="170"/>
                    </a:moveTo>
                    <a:lnTo>
                      <a:pt x="721" y="148"/>
                    </a:lnTo>
                    <a:lnTo>
                      <a:pt x="719" y="125"/>
                    </a:lnTo>
                    <a:lnTo>
                      <a:pt x="716" y="102"/>
                    </a:lnTo>
                    <a:lnTo>
                      <a:pt x="712" y="81"/>
                    </a:lnTo>
                    <a:lnTo>
                      <a:pt x="704" y="60"/>
                    </a:lnTo>
                    <a:lnTo>
                      <a:pt x="699" y="40"/>
                    </a:lnTo>
                    <a:lnTo>
                      <a:pt x="689" y="21"/>
                    </a:lnTo>
                    <a:lnTo>
                      <a:pt x="680" y="0"/>
                    </a:lnTo>
                    <a:lnTo>
                      <a:pt x="678" y="2"/>
                    </a:lnTo>
                    <a:lnTo>
                      <a:pt x="676" y="4"/>
                    </a:lnTo>
                    <a:lnTo>
                      <a:pt x="685" y="22"/>
                    </a:lnTo>
                    <a:lnTo>
                      <a:pt x="695" y="41"/>
                    </a:lnTo>
                    <a:lnTo>
                      <a:pt x="700" y="62"/>
                    </a:lnTo>
                    <a:lnTo>
                      <a:pt x="706" y="83"/>
                    </a:lnTo>
                    <a:lnTo>
                      <a:pt x="712" y="104"/>
                    </a:lnTo>
                    <a:lnTo>
                      <a:pt x="716" y="125"/>
                    </a:lnTo>
                    <a:lnTo>
                      <a:pt x="718" y="148"/>
                    </a:lnTo>
                    <a:lnTo>
                      <a:pt x="718" y="170"/>
                    </a:lnTo>
                    <a:lnTo>
                      <a:pt x="718" y="195"/>
                    </a:lnTo>
                    <a:lnTo>
                      <a:pt x="714" y="218"/>
                    </a:lnTo>
                    <a:lnTo>
                      <a:pt x="710" y="241"/>
                    </a:lnTo>
                    <a:lnTo>
                      <a:pt x="704" y="263"/>
                    </a:lnTo>
                    <a:lnTo>
                      <a:pt x="706" y="271"/>
                    </a:lnTo>
                    <a:lnTo>
                      <a:pt x="706" y="277"/>
                    </a:lnTo>
                    <a:lnTo>
                      <a:pt x="714" y="252"/>
                    </a:lnTo>
                    <a:lnTo>
                      <a:pt x="718" y="225"/>
                    </a:lnTo>
                    <a:lnTo>
                      <a:pt x="721" y="197"/>
                    </a:lnTo>
                    <a:lnTo>
                      <a:pt x="721" y="170"/>
                    </a:lnTo>
                    <a:close/>
                    <a:moveTo>
                      <a:pt x="19" y="57"/>
                    </a:moveTo>
                    <a:lnTo>
                      <a:pt x="12" y="83"/>
                    </a:lnTo>
                    <a:lnTo>
                      <a:pt x="6" y="112"/>
                    </a:lnTo>
                    <a:lnTo>
                      <a:pt x="2" y="140"/>
                    </a:lnTo>
                    <a:lnTo>
                      <a:pt x="0" y="170"/>
                    </a:lnTo>
                    <a:lnTo>
                      <a:pt x="2" y="206"/>
                    </a:lnTo>
                    <a:lnTo>
                      <a:pt x="8" y="242"/>
                    </a:lnTo>
                    <a:lnTo>
                      <a:pt x="18" y="277"/>
                    </a:lnTo>
                    <a:lnTo>
                      <a:pt x="29" y="309"/>
                    </a:lnTo>
                    <a:lnTo>
                      <a:pt x="44" y="341"/>
                    </a:lnTo>
                    <a:lnTo>
                      <a:pt x="61" y="369"/>
                    </a:lnTo>
                    <a:lnTo>
                      <a:pt x="82" y="398"/>
                    </a:lnTo>
                    <a:lnTo>
                      <a:pt x="105" y="423"/>
                    </a:lnTo>
                    <a:lnTo>
                      <a:pt x="116" y="432"/>
                    </a:lnTo>
                    <a:lnTo>
                      <a:pt x="128" y="440"/>
                    </a:lnTo>
                    <a:lnTo>
                      <a:pt x="114" y="426"/>
                    </a:lnTo>
                    <a:lnTo>
                      <a:pt x="101" y="413"/>
                    </a:lnTo>
                    <a:lnTo>
                      <a:pt x="90" y="400"/>
                    </a:lnTo>
                    <a:lnTo>
                      <a:pt x="78" y="385"/>
                    </a:lnTo>
                    <a:lnTo>
                      <a:pt x="67" y="369"/>
                    </a:lnTo>
                    <a:lnTo>
                      <a:pt x="57" y="354"/>
                    </a:lnTo>
                    <a:lnTo>
                      <a:pt x="48" y="337"/>
                    </a:lnTo>
                    <a:lnTo>
                      <a:pt x="38" y="320"/>
                    </a:lnTo>
                    <a:lnTo>
                      <a:pt x="31" y="303"/>
                    </a:lnTo>
                    <a:lnTo>
                      <a:pt x="25" y="286"/>
                    </a:lnTo>
                    <a:lnTo>
                      <a:pt x="19" y="267"/>
                    </a:lnTo>
                    <a:lnTo>
                      <a:pt x="14" y="248"/>
                    </a:lnTo>
                    <a:lnTo>
                      <a:pt x="10" y="229"/>
                    </a:lnTo>
                    <a:lnTo>
                      <a:pt x="8" y="210"/>
                    </a:lnTo>
                    <a:lnTo>
                      <a:pt x="6" y="189"/>
                    </a:lnTo>
                    <a:lnTo>
                      <a:pt x="6" y="170"/>
                    </a:lnTo>
                    <a:lnTo>
                      <a:pt x="6" y="142"/>
                    </a:lnTo>
                    <a:lnTo>
                      <a:pt x="10" y="113"/>
                    </a:lnTo>
                    <a:lnTo>
                      <a:pt x="16" y="85"/>
                    </a:lnTo>
                    <a:lnTo>
                      <a:pt x="23" y="58"/>
                    </a:lnTo>
                    <a:lnTo>
                      <a:pt x="21" y="58"/>
                    </a:lnTo>
                    <a:lnTo>
                      <a:pt x="19" y="57"/>
                    </a:lnTo>
                    <a:close/>
                    <a:moveTo>
                      <a:pt x="452" y="519"/>
                    </a:moveTo>
                    <a:lnTo>
                      <a:pt x="473" y="514"/>
                    </a:lnTo>
                    <a:lnTo>
                      <a:pt x="492" y="506"/>
                    </a:lnTo>
                    <a:lnTo>
                      <a:pt x="511" y="498"/>
                    </a:lnTo>
                    <a:lnTo>
                      <a:pt x="528" y="491"/>
                    </a:lnTo>
                    <a:lnTo>
                      <a:pt x="545" y="479"/>
                    </a:lnTo>
                    <a:lnTo>
                      <a:pt x="562" y="470"/>
                    </a:lnTo>
                    <a:lnTo>
                      <a:pt x="579" y="459"/>
                    </a:lnTo>
                    <a:lnTo>
                      <a:pt x="594" y="445"/>
                    </a:lnTo>
                    <a:lnTo>
                      <a:pt x="609" y="432"/>
                    </a:lnTo>
                    <a:lnTo>
                      <a:pt x="623" y="419"/>
                    </a:lnTo>
                    <a:lnTo>
                      <a:pt x="636" y="404"/>
                    </a:lnTo>
                    <a:lnTo>
                      <a:pt x="649" y="388"/>
                    </a:lnTo>
                    <a:lnTo>
                      <a:pt x="661" y="371"/>
                    </a:lnTo>
                    <a:lnTo>
                      <a:pt x="672" y="354"/>
                    </a:lnTo>
                    <a:lnTo>
                      <a:pt x="681" y="337"/>
                    </a:lnTo>
                    <a:lnTo>
                      <a:pt x="689" y="320"/>
                    </a:lnTo>
                    <a:lnTo>
                      <a:pt x="691" y="316"/>
                    </a:lnTo>
                    <a:lnTo>
                      <a:pt x="691" y="313"/>
                    </a:lnTo>
                    <a:lnTo>
                      <a:pt x="691" y="309"/>
                    </a:lnTo>
                    <a:lnTo>
                      <a:pt x="691" y="303"/>
                    </a:lnTo>
                    <a:lnTo>
                      <a:pt x="681" y="324"/>
                    </a:lnTo>
                    <a:lnTo>
                      <a:pt x="672" y="345"/>
                    </a:lnTo>
                    <a:lnTo>
                      <a:pt x="661" y="364"/>
                    </a:lnTo>
                    <a:lnTo>
                      <a:pt x="647" y="383"/>
                    </a:lnTo>
                    <a:lnTo>
                      <a:pt x="634" y="400"/>
                    </a:lnTo>
                    <a:lnTo>
                      <a:pt x="619" y="417"/>
                    </a:lnTo>
                    <a:lnTo>
                      <a:pt x="602" y="432"/>
                    </a:lnTo>
                    <a:lnTo>
                      <a:pt x="587" y="447"/>
                    </a:lnTo>
                    <a:lnTo>
                      <a:pt x="568" y="460"/>
                    </a:lnTo>
                    <a:lnTo>
                      <a:pt x="549" y="472"/>
                    </a:lnTo>
                    <a:lnTo>
                      <a:pt x="530" y="483"/>
                    </a:lnTo>
                    <a:lnTo>
                      <a:pt x="509" y="495"/>
                    </a:lnTo>
                    <a:lnTo>
                      <a:pt x="488" y="502"/>
                    </a:lnTo>
                    <a:lnTo>
                      <a:pt x="467" y="510"/>
                    </a:lnTo>
                    <a:lnTo>
                      <a:pt x="444" y="515"/>
                    </a:lnTo>
                    <a:lnTo>
                      <a:pt x="422" y="521"/>
                    </a:lnTo>
                    <a:lnTo>
                      <a:pt x="437" y="521"/>
                    </a:lnTo>
                    <a:lnTo>
                      <a:pt x="452" y="519"/>
                    </a:lnTo>
                    <a:close/>
                  </a:path>
                </a:pathLst>
              </a:custGeom>
              <a:solidFill>
                <a:srgbClr val="B7B7D6"/>
              </a:solidFill>
              <a:ln w="9525">
                <a:noFill/>
                <a:round/>
                <a:headEnd/>
                <a:tailEnd/>
              </a:ln>
            </p:spPr>
            <p:txBody>
              <a:bodyPr/>
              <a:lstStyle/>
              <a:p>
                <a:endParaRPr lang="en-US"/>
              </a:p>
            </p:txBody>
          </p:sp>
          <p:sp>
            <p:nvSpPr>
              <p:cNvPr id="179801" name="Freeform 601"/>
              <p:cNvSpPr>
                <a:spLocks noEditPoints="1"/>
              </p:cNvSpPr>
              <p:nvPr/>
            </p:nvSpPr>
            <p:spPr bwMode="auto">
              <a:xfrm>
                <a:off x="1479" y="2104"/>
                <a:ext cx="717" cy="519"/>
              </a:xfrm>
              <a:custGeom>
                <a:avLst/>
                <a:gdLst/>
                <a:ahLst/>
                <a:cxnLst>
                  <a:cxn ang="0">
                    <a:pos x="717" y="146"/>
                  </a:cxn>
                  <a:cxn ang="0">
                    <a:pos x="712" y="102"/>
                  </a:cxn>
                  <a:cxn ang="0">
                    <a:pos x="700" y="58"/>
                  </a:cxn>
                  <a:cxn ang="0">
                    <a:pos x="685" y="19"/>
                  </a:cxn>
                  <a:cxn ang="0">
                    <a:pos x="674" y="2"/>
                  </a:cxn>
                  <a:cxn ang="0">
                    <a:pos x="681" y="22"/>
                  </a:cxn>
                  <a:cxn ang="0">
                    <a:pos x="697" y="62"/>
                  </a:cxn>
                  <a:cxn ang="0">
                    <a:pos x="708" y="102"/>
                  </a:cxn>
                  <a:cxn ang="0">
                    <a:pos x="712" y="146"/>
                  </a:cxn>
                  <a:cxn ang="0">
                    <a:pos x="712" y="191"/>
                  </a:cxn>
                  <a:cxn ang="0">
                    <a:pos x="708" y="235"/>
                  </a:cxn>
                  <a:cxn ang="0">
                    <a:pos x="702" y="261"/>
                  </a:cxn>
                  <a:cxn ang="0">
                    <a:pos x="710" y="244"/>
                  </a:cxn>
                  <a:cxn ang="0">
                    <a:pos x="717" y="193"/>
                  </a:cxn>
                  <a:cxn ang="0">
                    <a:pos x="19" y="56"/>
                  </a:cxn>
                  <a:cxn ang="0">
                    <a:pos x="6" y="110"/>
                  </a:cxn>
                  <a:cxn ang="0">
                    <a:pos x="0" y="168"/>
                  </a:cxn>
                  <a:cxn ang="0">
                    <a:pos x="4" y="206"/>
                  </a:cxn>
                  <a:cxn ang="0">
                    <a:pos x="10" y="242"/>
                  </a:cxn>
                  <a:cxn ang="0">
                    <a:pos x="33" y="312"/>
                  </a:cxn>
                  <a:cxn ang="0">
                    <a:pos x="67" y="375"/>
                  </a:cxn>
                  <a:cxn ang="0">
                    <a:pos x="114" y="430"/>
                  </a:cxn>
                  <a:cxn ang="0">
                    <a:pos x="139" y="445"/>
                  </a:cxn>
                  <a:cxn ang="0">
                    <a:pos x="110" y="419"/>
                  </a:cxn>
                  <a:cxn ang="0">
                    <a:pos x="84" y="390"/>
                  </a:cxn>
                  <a:cxn ang="0">
                    <a:pos x="61" y="358"/>
                  </a:cxn>
                  <a:cxn ang="0">
                    <a:pos x="42" y="324"/>
                  </a:cxn>
                  <a:cxn ang="0">
                    <a:pos x="27" y="288"/>
                  </a:cxn>
                  <a:cxn ang="0">
                    <a:pos x="16" y="250"/>
                  </a:cxn>
                  <a:cxn ang="0">
                    <a:pos x="8" y="210"/>
                  </a:cxn>
                  <a:cxn ang="0">
                    <a:pos x="6" y="168"/>
                  </a:cxn>
                  <a:cxn ang="0">
                    <a:pos x="10" y="111"/>
                  </a:cxn>
                  <a:cxn ang="0">
                    <a:pos x="23" y="58"/>
                  </a:cxn>
                  <a:cxn ang="0">
                    <a:pos x="19" y="56"/>
                  </a:cxn>
                  <a:cxn ang="0">
                    <a:pos x="458" y="513"/>
                  </a:cxn>
                  <a:cxn ang="0">
                    <a:pos x="497" y="498"/>
                  </a:cxn>
                  <a:cxn ang="0">
                    <a:pos x="535" y="479"/>
                  </a:cxn>
                  <a:cxn ang="0">
                    <a:pos x="571" y="457"/>
                  </a:cxn>
                  <a:cxn ang="0">
                    <a:pos x="604" y="430"/>
                  </a:cxn>
                  <a:cxn ang="0">
                    <a:pos x="632" y="400"/>
                  </a:cxn>
                  <a:cxn ang="0">
                    <a:pos x="659" y="366"/>
                  </a:cxn>
                  <a:cxn ang="0">
                    <a:pos x="679" y="330"/>
                  </a:cxn>
                  <a:cxn ang="0">
                    <a:pos x="689" y="301"/>
                  </a:cxn>
                  <a:cxn ang="0">
                    <a:pos x="681" y="314"/>
                  </a:cxn>
                  <a:cxn ang="0">
                    <a:pos x="659" y="358"/>
                  </a:cxn>
                  <a:cxn ang="0">
                    <a:pos x="630" y="396"/>
                  </a:cxn>
                  <a:cxn ang="0">
                    <a:pos x="598" y="430"/>
                  </a:cxn>
                  <a:cxn ang="0">
                    <a:pos x="560" y="458"/>
                  </a:cxn>
                  <a:cxn ang="0">
                    <a:pos x="520" y="483"/>
                  </a:cxn>
                  <a:cxn ang="0">
                    <a:pos x="475" y="502"/>
                  </a:cxn>
                  <a:cxn ang="0">
                    <a:pos x="429" y="515"/>
                  </a:cxn>
                  <a:cxn ang="0">
                    <a:pos x="420" y="519"/>
                  </a:cxn>
                </a:cxnLst>
                <a:rect l="0" t="0" r="r" b="b"/>
                <a:pathLst>
                  <a:path w="717" h="519">
                    <a:moveTo>
                      <a:pt x="717" y="168"/>
                    </a:moveTo>
                    <a:lnTo>
                      <a:pt x="717" y="146"/>
                    </a:lnTo>
                    <a:lnTo>
                      <a:pt x="716" y="123"/>
                    </a:lnTo>
                    <a:lnTo>
                      <a:pt x="712" y="102"/>
                    </a:lnTo>
                    <a:lnTo>
                      <a:pt x="706" y="79"/>
                    </a:lnTo>
                    <a:lnTo>
                      <a:pt x="700" y="58"/>
                    </a:lnTo>
                    <a:lnTo>
                      <a:pt x="695" y="39"/>
                    </a:lnTo>
                    <a:lnTo>
                      <a:pt x="685" y="19"/>
                    </a:lnTo>
                    <a:lnTo>
                      <a:pt x="676" y="0"/>
                    </a:lnTo>
                    <a:lnTo>
                      <a:pt x="674" y="2"/>
                    </a:lnTo>
                    <a:lnTo>
                      <a:pt x="672" y="3"/>
                    </a:lnTo>
                    <a:lnTo>
                      <a:pt x="681" y="22"/>
                    </a:lnTo>
                    <a:lnTo>
                      <a:pt x="691" y="41"/>
                    </a:lnTo>
                    <a:lnTo>
                      <a:pt x="697" y="62"/>
                    </a:lnTo>
                    <a:lnTo>
                      <a:pt x="702" y="81"/>
                    </a:lnTo>
                    <a:lnTo>
                      <a:pt x="708" y="102"/>
                    </a:lnTo>
                    <a:lnTo>
                      <a:pt x="710" y="125"/>
                    </a:lnTo>
                    <a:lnTo>
                      <a:pt x="712" y="146"/>
                    </a:lnTo>
                    <a:lnTo>
                      <a:pt x="714" y="168"/>
                    </a:lnTo>
                    <a:lnTo>
                      <a:pt x="712" y="191"/>
                    </a:lnTo>
                    <a:lnTo>
                      <a:pt x="710" y="212"/>
                    </a:lnTo>
                    <a:lnTo>
                      <a:pt x="708" y="235"/>
                    </a:lnTo>
                    <a:lnTo>
                      <a:pt x="702" y="256"/>
                    </a:lnTo>
                    <a:lnTo>
                      <a:pt x="702" y="261"/>
                    </a:lnTo>
                    <a:lnTo>
                      <a:pt x="704" y="269"/>
                    </a:lnTo>
                    <a:lnTo>
                      <a:pt x="710" y="244"/>
                    </a:lnTo>
                    <a:lnTo>
                      <a:pt x="714" y="220"/>
                    </a:lnTo>
                    <a:lnTo>
                      <a:pt x="717" y="193"/>
                    </a:lnTo>
                    <a:lnTo>
                      <a:pt x="717" y="168"/>
                    </a:lnTo>
                    <a:close/>
                    <a:moveTo>
                      <a:pt x="19" y="56"/>
                    </a:moveTo>
                    <a:lnTo>
                      <a:pt x="12" y="83"/>
                    </a:lnTo>
                    <a:lnTo>
                      <a:pt x="6" y="110"/>
                    </a:lnTo>
                    <a:lnTo>
                      <a:pt x="2" y="138"/>
                    </a:lnTo>
                    <a:lnTo>
                      <a:pt x="0" y="168"/>
                    </a:lnTo>
                    <a:lnTo>
                      <a:pt x="2" y="187"/>
                    </a:lnTo>
                    <a:lnTo>
                      <a:pt x="4" y="206"/>
                    </a:lnTo>
                    <a:lnTo>
                      <a:pt x="6" y="225"/>
                    </a:lnTo>
                    <a:lnTo>
                      <a:pt x="10" y="242"/>
                    </a:lnTo>
                    <a:lnTo>
                      <a:pt x="19" y="278"/>
                    </a:lnTo>
                    <a:lnTo>
                      <a:pt x="33" y="312"/>
                    </a:lnTo>
                    <a:lnTo>
                      <a:pt x="48" y="345"/>
                    </a:lnTo>
                    <a:lnTo>
                      <a:pt x="67" y="375"/>
                    </a:lnTo>
                    <a:lnTo>
                      <a:pt x="90" y="403"/>
                    </a:lnTo>
                    <a:lnTo>
                      <a:pt x="114" y="430"/>
                    </a:lnTo>
                    <a:lnTo>
                      <a:pt x="127" y="438"/>
                    </a:lnTo>
                    <a:lnTo>
                      <a:pt x="139" y="445"/>
                    </a:lnTo>
                    <a:lnTo>
                      <a:pt x="124" y="432"/>
                    </a:lnTo>
                    <a:lnTo>
                      <a:pt x="110" y="419"/>
                    </a:lnTo>
                    <a:lnTo>
                      <a:pt x="97" y="405"/>
                    </a:lnTo>
                    <a:lnTo>
                      <a:pt x="84" y="390"/>
                    </a:lnTo>
                    <a:lnTo>
                      <a:pt x="72" y="375"/>
                    </a:lnTo>
                    <a:lnTo>
                      <a:pt x="61" y="358"/>
                    </a:lnTo>
                    <a:lnTo>
                      <a:pt x="52" y="341"/>
                    </a:lnTo>
                    <a:lnTo>
                      <a:pt x="42" y="324"/>
                    </a:lnTo>
                    <a:lnTo>
                      <a:pt x="35" y="307"/>
                    </a:lnTo>
                    <a:lnTo>
                      <a:pt x="27" y="288"/>
                    </a:lnTo>
                    <a:lnTo>
                      <a:pt x="21" y="269"/>
                    </a:lnTo>
                    <a:lnTo>
                      <a:pt x="16" y="250"/>
                    </a:lnTo>
                    <a:lnTo>
                      <a:pt x="12" y="229"/>
                    </a:lnTo>
                    <a:lnTo>
                      <a:pt x="8" y="210"/>
                    </a:lnTo>
                    <a:lnTo>
                      <a:pt x="6" y="189"/>
                    </a:lnTo>
                    <a:lnTo>
                      <a:pt x="6" y="168"/>
                    </a:lnTo>
                    <a:lnTo>
                      <a:pt x="8" y="140"/>
                    </a:lnTo>
                    <a:lnTo>
                      <a:pt x="10" y="111"/>
                    </a:lnTo>
                    <a:lnTo>
                      <a:pt x="16" y="85"/>
                    </a:lnTo>
                    <a:lnTo>
                      <a:pt x="23" y="58"/>
                    </a:lnTo>
                    <a:lnTo>
                      <a:pt x="21" y="56"/>
                    </a:lnTo>
                    <a:lnTo>
                      <a:pt x="19" y="56"/>
                    </a:lnTo>
                    <a:close/>
                    <a:moveTo>
                      <a:pt x="435" y="519"/>
                    </a:moveTo>
                    <a:lnTo>
                      <a:pt x="458" y="513"/>
                    </a:lnTo>
                    <a:lnTo>
                      <a:pt x="477" y="506"/>
                    </a:lnTo>
                    <a:lnTo>
                      <a:pt x="497" y="498"/>
                    </a:lnTo>
                    <a:lnTo>
                      <a:pt x="516" y="491"/>
                    </a:lnTo>
                    <a:lnTo>
                      <a:pt x="535" y="479"/>
                    </a:lnTo>
                    <a:lnTo>
                      <a:pt x="554" y="470"/>
                    </a:lnTo>
                    <a:lnTo>
                      <a:pt x="571" y="457"/>
                    </a:lnTo>
                    <a:lnTo>
                      <a:pt x="588" y="443"/>
                    </a:lnTo>
                    <a:lnTo>
                      <a:pt x="604" y="430"/>
                    </a:lnTo>
                    <a:lnTo>
                      <a:pt x="619" y="415"/>
                    </a:lnTo>
                    <a:lnTo>
                      <a:pt x="632" y="400"/>
                    </a:lnTo>
                    <a:lnTo>
                      <a:pt x="645" y="383"/>
                    </a:lnTo>
                    <a:lnTo>
                      <a:pt x="659" y="366"/>
                    </a:lnTo>
                    <a:lnTo>
                      <a:pt x="670" y="348"/>
                    </a:lnTo>
                    <a:lnTo>
                      <a:pt x="679" y="330"/>
                    </a:lnTo>
                    <a:lnTo>
                      <a:pt x="689" y="311"/>
                    </a:lnTo>
                    <a:lnTo>
                      <a:pt x="689" y="301"/>
                    </a:lnTo>
                    <a:lnTo>
                      <a:pt x="691" y="294"/>
                    </a:lnTo>
                    <a:lnTo>
                      <a:pt x="681" y="314"/>
                    </a:lnTo>
                    <a:lnTo>
                      <a:pt x="670" y="337"/>
                    </a:lnTo>
                    <a:lnTo>
                      <a:pt x="659" y="358"/>
                    </a:lnTo>
                    <a:lnTo>
                      <a:pt x="645" y="377"/>
                    </a:lnTo>
                    <a:lnTo>
                      <a:pt x="630" y="396"/>
                    </a:lnTo>
                    <a:lnTo>
                      <a:pt x="615" y="413"/>
                    </a:lnTo>
                    <a:lnTo>
                      <a:pt x="598" y="430"/>
                    </a:lnTo>
                    <a:lnTo>
                      <a:pt x="579" y="445"/>
                    </a:lnTo>
                    <a:lnTo>
                      <a:pt x="560" y="458"/>
                    </a:lnTo>
                    <a:lnTo>
                      <a:pt x="541" y="472"/>
                    </a:lnTo>
                    <a:lnTo>
                      <a:pt x="520" y="483"/>
                    </a:lnTo>
                    <a:lnTo>
                      <a:pt x="497" y="494"/>
                    </a:lnTo>
                    <a:lnTo>
                      <a:pt x="475" y="502"/>
                    </a:lnTo>
                    <a:lnTo>
                      <a:pt x="452" y="510"/>
                    </a:lnTo>
                    <a:lnTo>
                      <a:pt x="429" y="515"/>
                    </a:lnTo>
                    <a:lnTo>
                      <a:pt x="404" y="519"/>
                    </a:lnTo>
                    <a:lnTo>
                      <a:pt x="420" y="519"/>
                    </a:lnTo>
                    <a:lnTo>
                      <a:pt x="435" y="519"/>
                    </a:lnTo>
                    <a:close/>
                  </a:path>
                </a:pathLst>
              </a:custGeom>
              <a:solidFill>
                <a:srgbClr val="B7B8D8"/>
              </a:solidFill>
              <a:ln w="9525">
                <a:noFill/>
                <a:round/>
                <a:headEnd/>
                <a:tailEnd/>
              </a:ln>
            </p:spPr>
            <p:txBody>
              <a:bodyPr/>
              <a:lstStyle/>
              <a:p>
                <a:endParaRPr lang="en-US"/>
              </a:p>
            </p:txBody>
          </p:sp>
          <p:sp>
            <p:nvSpPr>
              <p:cNvPr id="179802" name="Freeform 602"/>
              <p:cNvSpPr>
                <a:spLocks noEditPoints="1"/>
              </p:cNvSpPr>
              <p:nvPr/>
            </p:nvSpPr>
            <p:spPr bwMode="auto">
              <a:xfrm>
                <a:off x="1483" y="2106"/>
                <a:ext cx="712" cy="517"/>
              </a:xfrm>
              <a:custGeom>
                <a:avLst/>
                <a:gdLst/>
                <a:ahLst/>
                <a:cxnLst>
                  <a:cxn ang="0">
                    <a:pos x="712" y="144"/>
                  </a:cxn>
                  <a:cxn ang="0">
                    <a:pos x="706" y="100"/>
                  </a:cxn>
                  <a:cxn ang="0">
                    <a:pos x="694" y="58"/>
                  </a:cxn>
                  <a:cxn ang="0">
                    <a:pos x="679" y="18"/>
                  </a:cxn>
                  <a:cxn ang="0">
                    <a:pos x="668" y="1"/>
                  </a:cxn>
                  <a:cxn ang="0">
                    <a:pos x="675" y="22"/>
                  </a:cxn>
                  <a:cxn ang="0">
                    <a:pos x="691" y="60"/>
                  </a:cxn>
                  <a:cxn ang="0">
                    <a:pos x="700" y="102"/>
                  </a:cxn>
                  <a:cxn ang="0">
                    <a:pos x="706" y="144"/>
                  </a:cxn>
                  <a:cxn ang="0">
                    <a:pos x="706" y="187"/>
                  </a:cxn>
                  <a:cxn ang="0">
                    <a:pos x="702" y="227"/>
                  </a:cxn>
                  <a:cxn ang="0">
                    <a:pos x="698" y="254"/>
                  </a:cxn>
                  <a:cxn ang="0">
                    <a:pos x="704" y="237"/>
                  </a:cxn>
                  <a:cxn ang="0">
                    <a:pos x="712" y="191"/>
                  </a:cxn>
                  <a:cxn ang="0">
                    <a:pos x="17" y="54"/>
                  </a:cxn>
                  <a:cxn ang="0">
                    <a:pos x="4" y="109"/>
                  </a:cxn>
                  <a:cxn ang="0">
                    <a:pos x="0" y="166"/>
                  </a:cxn>
                  <a:cxn ang="0">
                    <a:pos x="2" y="206"/>
                  </a:cxn>
                  <a:cxn ang="0">
                    <a:pos x="8" y="244"/>
                  </a:cxn>
                  <a:cxn ang="0">
                    <a:pos x="19" y="282"/>
                  </a:cxn>
                  <a:cxn ang="0">
                    <a:pos x="32" y="316"/>
                  </a:cxn>
                  <a:cxn ang="0">
                    <a:pos x="51" y="350"/>
                  </a:cxn>
                  <a:cxn ang="0">
                    <a:pos x="72" y="381"/>
                  </a:cxn>
                  <a:cxn ang="0">
                    <a:pos x="95" y="409"/>
                  </a:cxn>
                  <a:cxn ang="0">
                    <a:pos x="122" y="436"/>
                  </a:cxn>
                  <a:cxn ang="0">
                    <a:pos x="148" y="449"/>
                  </a:cxn>
                  <a:cxn ang="0">
                    <a:pos x="118" y="424"/>
                  </a:cxn>
                  <a:cxn ang="0">
                    <a:pos x="89" y="396"/>
                  </a:cxn>
                  <a:cxn ang="0">
                    <a:pos x="65" y="364"/>
                  </a:cxn>
                  <a:cxn ang="0">
                    <a:pos x="44" y="328"/>
                  </a:cxn>
                  <a:cxn ang="0">
                    <a:pos x="27" y="290"/>
                  </a:cxn>
                  <a:cxn ang="0">
                    <a:pos x="15" y="250"/>
                  </a:cxn>
                  <a:cxn ang="0">
                    <a:pos x="6" y="210"/>
                  </a:cxn>
                  <a:cxn ang="0">
                    <a:pos x="4" y="166"/>
                  </a:cxn>
                  <a:cxn ang="0">
                    <a:pos x="8" y="111"/>
                  </a:cxn>
                  <a:cxn ang="0">
                    <a:pos x="21" y="58"/>
                  </a:cxn>
                  <a:cxn ang="0">
                    <a:pos x="17" y="54"/>
                  </a:cxn>
                  <a:cxn ang="0">
                    <a:pos x="438" y="511"/>
                  </a:cxn>
                  <a:cxn ang="0">
                    <a:pos x="482" y="498"/>
                  </a:cxn>
                  <a:cxn ang="0">
                    <a:pos x="524" y="479"/>
                  </a:cxn>
                  <a:cxn ang="0">
                    <a:pos x="562" y="456"/>
                  </a:cxn>
                  <a:cxn ang="0">
                    <a:pos x="596" y="428"/>
                  </a:cxn>
                  <a:cxn ang="0">
                    <a:pos x="628" y="396"/>
                  </a:cxn>
                  <a:cxn ang="0">
                    <a:pos x="655" y="360"/>
                  </a:cxn>
                  <a:cxn ang="0">
                    <a:pos x="675" y="320"/>
                  </a:cxn>
                  <a:cxn ang="0">
                    <a:pos x="687" y="290"/>
                  </a:cxn>
                  <a:cxn ang="0">
                    <a:pos x="677" y="305"/>
                  </a:cxn>
                  <a:cxn ang="0">
                    <a:pos x="655" y="350"/>
                  </a:cxn>
                  <a:cxn ang="0">
                    <a:pos x="626" y="392"/>
                  </a:cxn>
                  <a:cxn ang="0">
                    <a:pos x="590" y="428"/>
                  </a:cxn>
                  <a:cxn ang="0">
                    <a:pos x="550" y="458"/>
                  </a:cxn>
                  <a:cxn ang="0">
                    <a:pos x="507" y="483"/>
                  </a:cxn>
                  <a:cxn ang="0">
                    <a:pos x="459" y="502"/>
                  </a:cxn>
                  <a:cxn ang="0">
                    <a:pos x="410" y="513"/>
                  </a:cxn>
                  <a:cxn ang="0">
                    <a:pos x="385" y="517"/>
                  </a:cxn>
                  <a:cxn ang="0">
                    <a:pos x="402" y="517"/>
                  </a:cxn>
                </a:cxnLst>
                <a:rect l="0" t="0" r="r" b="b"/>
                <a:pathLst>
                  <a:path w="712" h="517">
                    <a:moveTo>
                      <a:pt x="712" y="166"/>
                    </a:moveTo>
                    <a:lnTo>
                      <a:pt x="712" y="144"/>
                    </a:lnTo>
                    <a:lnTo>
                      <a:pt x="710" y="121"/>
                    </a:lnTo>
                    <a:lnTo>
                      <a:pt x="706" y="100"/>
                    </a:lnTo>
                    <a:lnTo>
                      <a:pt x="700" y="79"/>
                    </a:lnTo>
                    <a:lnTo>
                      <a:pt x="694" y="58"/>
                    </a:lnTo>
                    <a:lnTo>
                      <a:pt x="689" y="37"/>
                    </a:lnTo>
                    <a:lnTo>
                      <a:pt x="679" y="18"/>
                    </a:lnTo>
                    <a:lnTo>
                      <a:pt x="670" y="0"/>
                    </a:lnTo>
                    <a:lnTo>
                      <a:pt x="668" y="1"/>
                    </a:lnTo>
                    <a:lnTo>
                      <a:pt x="666" y="3"/>
                    </a:lnTo>
                    <a:lnTo>
                      <a:pt x="675" y="22"/>
                    </a:lnTo>
                    <a:lnTo>
                      <a:pt x="683" y="41"/>
                    </a:lnTo>
                    <a:lnTo>
                      <a:pt x="691" y="60"/>
                    </a:lnTo>
                    <a:lnTo>
                      <a:pt x="696" y="81"/>
                    </a:lnTo>
                    <a:lnTo>
                      <a:pt x="700" y="102"/>
                    </a:lnTo>
                    <a:lnTo>
                      <a:pt x="704" y="123"/>
                    </a:lnTo>
                    <a:lnTo>
                      <a:pt x="706" y="144"/>
                    </a:lnTo>
                    <a:lnTo>
                      <a:pt x="708" y="166"/>
                    </a:lnTo>
                    <a:lnTo>
                      <a:pt x="706" y="187"/>
                    </a:lnTo>
                    <a:lnTo>
                      <a:pt x="704" y="208"/>
                    </a:lnTo>
                    <a:lnTo>
                      <a:pt x="702" y="227"/>
                    </a:lnTo>
                    <a:lnTo>
                      <a:pt x="698" y="248"/>
                    </a:lnTo>
                    <a:lnTo>
                      <a:pt x="698" y="254"/>
                    </a:lnTo>
                    <a:lnTo>
                      <a:pt x="698" y="259"/>
                    </a:lnTo>
                    <a:lnTo>
                      <a:pt x="704" y="237"/>
                    </a:lnTo>
                    <a:lnTo>
                      <a:pt x="708" y="214"/>
                    </a:lnTo>
                    <a:lnTo>
                      <a:pt x="712" y="191"/>
                    </a:lnTo>
                    <a:lnTo>
                      <a:pt x="712" y="166"/>
                    </a:lnTo>
                    <a:close/>
                    <a:moveTo>
                      <a:pt x="17" y="54"/>
                    </a:moveTo>
                    <a:lnTo>
                      <a:pt x="10" y="81"/>
                    </a:lnTo>
                    <a:lnTo>
                      <a:pt x="4" y="109"/>
                    </a:lnTo>
                    <a:lnTo>
                      <a:pt x="0" y="138"/>
                    </a:lnTo>
                    <a:lnTo>
                      <a:pt x="0" y="166"/>
                    </a:lnTo>
                    <a:lnTo>
                      <a:pt x="0" y="185"/>
                    </a:lnTo>
                    <a:lnTo>
                      <a:pt x="2" y="206"/>
                    </a:lnTo>
                    <a:lnTo>
                      <a:pt x="4" y="225"/>
                    </a:lnTo>
                    <a:lnTo>
                      <a:pt x="8" y="244"/>
                    </a:lnTo>
                    <a:lnTo>
                      <a:pt x="13" y="263"/>
                    </a:lnTo>
                    <a:lnTo>
                      <a:pt x="19" y="282"/>
                    </a:lnTo>
                    <a:lnTo>
                      <a:pt x="25" y="299"/>
                    </a:lnTo>
                    <a:lnTo>
                      <a:pt x="32" y="316"/>
                    </a:lnTo>
                    <a:lnTo>
                      <a:pt x="42" y="333"/>
                    </a:lnTo>
                    <a:lnTo>
                      <a:pt x="51" y="350"/>
                    </a:lnTo>
                    <a:lnTo>
                      <a:pt x="61" y="365"/>
                    </a:lnTo>
                    <a:lnTo>
                      <a:pt x="72" y="381"/>
                    </a:lnTo>
                    <a:lnTo>
                      <a:pt x="84" y="396"/>
                    </a:lnTo>
                    <a:lnTo>
                      <a:pt x="95" y="409"/>
                    </a:lnTo>
                    <a:lnTo>
                      <a:pt x="108" y="422"/>
                    </a:lnTo>
                    <a:lnTo>
                      <a:pt x="122" y="436"/>
                    </a:lnTo>
                    <a:lnTo>
                      <a:pt x="135" y="443"/>
                    </a:lnTo>
                    <a:lnTo>
                      <a:pt x="148" y="449"/>
                    </a:lnTo>
                    <a:lnTo>
                      <a:pt x="133" y="438"/>
                    </a:lnTo>
                    <a:lnTo>
                      <a:pt x="118" y="424"/>
                    </a:lnTo>
                    <a:lnTo>
                      <a:pt x="103" y="409"/>
                    </a:lnTo>
                    <a:lnTo>
                      <a:pt x="89" y="396"/>
                    </a:lnTo>
                    <a:lnTo>
                      <a:pt x="76" y="379"/>
                    </a:lnTo>
                    <a:lnTo>
                      <a:pt x="65" y="364"/>
                    </a:lnTo>
                    <a:lnTo>
                      <a:pt x="53" y="345"/>
                    </a:lnTo>
                    <a:lnTo>
                      <a:pt x="44" y="328"/>
                    </a:lnTo>
                    <a:lnTo>
                      <a:pt x="34" y="309"/>
                    </a:lnTo>
                    <a:lnTo>
                      <a:pt x="27" y="290"/>
                    </a:lnTo>
                    <a:lnTo>
                      <a:pt x="19" y="271"/>
                    </a:lnTo>
                    <a:lnTo>
                      <a:pt x="15" y="250"/>
                    </a:lnTo>
                    <a:lnTo>
                      <a:pt x="10" y="231"/>
                    </a:lnTo>
                    <a:lnTo>
                      <a:pt x="6" y="210"/>
                    </a:lnTo>
                    <a:lnTo>
                      <a:pt x="4" y="187"/>
                    </a:lnTo>
                    <a:lnTo>
                      <a:pt x="4" y="166"/>
                    </a:lnTo>
                    <a:lnTo>
                      <a:pt x="6" y="138"/>
                    </a:lnTo>
                    <a:lnTo>
                      <a:pt x="8" y="111"/>
                    </a:lnTo>
                    <a:lnTo>
                      <a:pt x="13" y="85"/>
                    </a:lnTo>
                    <a:lnTo>
                      <a:pt x="21" y="58"/>
                    </a:lnTo>
                    <a:lnTo>
                      <a:pt x="19" y="56"/>
                    </a:lnTo>
                    <a:lnTo>
                      <a:pt x="17" y="54"/>
                    </a:lnTo>
                    <a:close/>
                    <a:moveTo>
                      <a:pt x="416" y="517"/>
                    </a:moveTo>
                    <a:lnTo>
                      <a:pt x="438" y="511"/>
                    </a:lnTo>
                    <a:lnTo>
                      <a:pt x="461" y="506"/>
                    </a:lnTo>
                    <a:lnTo>
                      <a:pt x="482" y="498"/>
                    </a:lnTo>
                    <a:lnTo>
                      <a:pt x="503" y="491"/>
                    </a:lnTo>
                    <a:lnTo>
                      <a:pt x="524" y="479"/>
                    </a:lnTo>
                    <a:lnTo>
                      <a:pt x="543" y="468"/>
                    </a:lnTo>
                    <a:lnTo>
                      <a:pt x="562" y="456"/>
                    </a:lnTo>
                    <a:lnTo>
                      <a:pt x="581" y="443"/>
                    </a:lnTo>
                    <a:lnTo>
                      <a:pt x="596" y="428"/>
                    </a:lnTo>
                    <a:lnTo>
                      <a:pt x="613" y="413"/>
                    </a:lnTo>
                    <a:lnTo>
                      <a:pt x="628" y="396"/>
                    </a:lnTo>
                    <a:lnTo>
                      <a:pt x="641" y="379"/>
                    </a:lnTo>
                    <a:lnTo>
                      <a:pt x="655" y="360"/>
                    </a:lnTo>
                    <a:lnTo>
                      <a:pt x="666" y="341"/>
                    </a:lnTo>
                    <a:lnTo>
                      <a:pt x="675" y="320"/>
                    </a:lnTo>
                    <a:lnTo>
                      <a:pt x="685" y="299"/>
                    </a:lnTo>
                    <a:lnTo>
                      <a:pt x="687" y="290"/>
                    </a:lnTo>
                    <a:lnTo>
                      <a:pt x="687" y="282"/>
                    </a:lnTo>
                    <a:lnTo>
                      <a:pt x="677" y="305"/>
                    </a:lnTo>
                    <a:lnTo>
                      <a:pt x="668" y="328"/>
                    </a:lnTo>
                    <a:lnTo>
                      <a:pt x="655" y="350"/>
                    </a:lnTo>
                    <a:lnTo>
                      <a:pt x="641" y="371"/>
                    </a:lnTo>
                    <a:lnTo>
                      <a:pt x="626" y="392"/>
                    </a:lnTo>
                    <a:lnTo>
                      <a:pt x="609" y="409"/>
                    </a:lnTo>
                    <a:lnTo>
                      <a:pt x="590" y="428"/>
                    </a:lnTo>
                    <a:lnTo>
                      <a:pt x="571" y="443"/>
                    </a:lnTo>
                    <a:lnTo>
                      <a:pt x="550" y="458"/>
                    </a:lnTo>
                    <a:lnTo>
                      <a:pt x="529" y="472"/>
                    </a:lnTo>
                    <a:lnTo>
                      <a:pt x="507" y="483"/>
                    </a:lnTo>
                    <a:lnTo>
                      <a:pt x="484" y="492"/>
                    </a:lnTo>
                    <a:lnTo>
                      <a:pt x="459" y="502"/>
                    </a:lnTo>
                    <a:lnTo>
                      <a:pt x="435" y="508"/>
                    </a:lnTo>
                    <a:lnTo>
                      <a:pt x="410" y="513"/>
                    </a:lnTo>
                    <a:lnTo>
                      <a:pt x="383" y="517"/>
                    </a:lnTo>
                    <a:lnTo>
                      <a:pt x="385" y="517"/>
                    </a:lnTo>
                    <a:lnTo>
                      <a:pt x="389" y="517"/>
                    </a:lnTo>
                    <a:lnTo>
                      <a:pt x="402" y="517"/>
                    </a:lnTo>
                    <a:lnTo>
                      <a:pt x="416" y="517"/>
                    </a:lnTo>
                    <a:close/>
                  </a:path>
                </a:pathLst>
              </a:custGeom>
              <a:solidFill>
                <a:srgbClr val="B7B8D8"/>
              </a:solidFill>
              <a:ln w="9525">
                <a:noFill/>
                <a:round/>
                <a:headEnd/>
                <a:tailEnd/>
              </a:ln>
            </p:spPr>
            <p:txBody>
              <a:bodyPr/>
              <a:lstStyle/>
              <a:p>
                <a:endParaRPr lang="en-US"/>
              </a:p>
            </p:txBody>
          </p:sp>
          <p:sp>
            <p:nvSpPr>
              <p:cNvPr id="179803" name="Freeform 603"/>
              <p:cNvSpPr>
                <a:spLocks noEditPoints="1"/>
              </p:cNvSpPr>
              <p:nvPr/>
            </p:nvSpPr>
            <p:spPr bwMode="auto">
              <a:xfrm>
                <a:off x="1485" y="2107"/>
                <a:ext cx="708" cy="516"/>
              </a:xfrm>
              <a:custGeom>
                <a:avLst/>
                <a:gdLst/>
                <a:ahLst/>
                <a:cxnLst>
                  <a:cxn ang="0">
                    <a:pos x="706" y="143"/>
                  </a:cxn>
                  <a:cxn ang="0">
                    <a:pos x="702" y="99"/>
                  </a:cxn>
                  <a:cxn ang="0">
                    <a:pos x="691" y="59"/>
                  </a:cxn>
                  <a:cxn ang="0">
                    <a:pos x="675" y="19"/>
                  </a:cxn>
                  <a:cxn ang="0">
                    <a:pos x="666" y="2"/>
                  </a:cxn>
                  <a:cxn ang="0">
                    <a:pos x="672" y="23"/>
                  </a:cxn>
                  <a:cxn ang="0">
                    <a:pos x="687" y="61"/>
                  </a:cxn>
                  <a:cxn ang="0">
                    <a:pos x="696" y="101"/>
                  </a:cxn>
                  <a:cxn ang="0">
                    <a:pos x="702" y="143"/>
                  </a:cxn>
                  <a:cxn ang="0">
                    <a:pos x="702" y="184"/>
                  </a:cxn>
                  <a:cxn ang="0">
                    <a:pos x="698" y="222"/>
                  </a:cxn>
                  <a:cxn ang="0">
                    <a:pos x="696" y="247"/>
                  </a:cxn>
                  <a:cxn ang="0">
                    <a:pos x="702" y="232"/>
                  </a:cxn>
                  <a:cxn ang="0">
                    <a:pos x="706" y="188"/>
                  </a:cxn>
                  <a:cxn ang="0">
                    <a:pos x="17" y="55"/>
                  </a:cxn>
                  <a:cxn ang="0">
                    <a:pos x="4" y="108"/>
                  </a:cxn>
                  <a:cxn ang="0">
                    <a:pos x="0" y="165"/>
                  </a:cxn>
                  <a:cxn ang="0">
                    <a:pos x="2" y="207"/>
                  </a:cxn>
                  <a:cxn ang="0">
                    <a:pos x="10" y="247"/>
                  </a:cxn>
                  <a:cxn ang="0">
                    <a:pos x="21" y="285"/>
                  </a:cxn>
                  <a:cxn ang="0">
                    <a:pos x="36" y="321"/>
                  </a:cxn>
                  <a:cxn ang="0">
                    <a:pos x="55" y="355"/>
                  </a:cxn>
                  <a:cxn ang="0">
                    <a:pos x="78" y="387"/>
                  </a:cxn>
                  <a:cxn ang="0">
                    <a:pos x="104" y="416"/>
                  </a:cxn>
                  <a:cxn ang="0">
                    <a:pos x="133" y="442"/>
                  </a:cxn>
                  <a:cxn ang="0">
                    <a:pos x="159" y="455"/>
                  </a:cxn>
                  <a:cxn ang="0">
                    <a:pos x="127" y="431"/>
                  </a:cxn>
                  <a:cxn ang="0">
                    <a:pos x="97" y="400"/>
                  </a:cxn>
                  <a:cxn ang="0">
                    <a:pos x="70" y="368"/>
                  </a:cxn>
                  <a:cxn ang="0">
                    <a:pos x="47" y="332"/>
                  </a:cxn>
                  <a:cxn ang="0">
                    <a:pos x="29" y="294"/>
                  </a:cxn>
                  <a:cxn ang="0">
                    <a:pos x="15" y="253"/>
                  </a:cxn>
                  <a:cxn ang="0">
                    <a:pos x="8" y="209"/>
                  </a:cxn>
                  <a:cxn ang="0">
                    <a:pos x="4" y="165"/>
                  </a:cxn>
                  <a:cxn ang="0">
                    <a:pos x="10" y="110"/>
                  </a:cxn>
                  <a:cxn ang="0">
                    <a:pos x="21" y="59"/>
                  </a:cxn>
                  <a:cxn ang="0">
                    <a:pos x="17" y="55"/>
                  </a:cxn>
                  <a:cxn ang="0">
                    <a:pos x="423" y="512"/>
                  </a:cxn>
                  <a:cxn ang="0">
                    <a:pos x="469" y="499"/>
                  </a:cxn>
                  <a:cxn ang="0">
                    <a:pos x="514" y="480"/>
                  </a:cxn>
                  <a:cxn ang="0">
                    <a:pos x="554" y="455"/>
                  </a:cxn>
                  <a:cxn ang="0">
                    <a:pos x="592" y="427"/>
                  </a:cxn>
                  <a:cxn ang="0">
                    <a:pos x="624" y="393"/>
                  </a:cxn>
                  <a:cxn ang="0">
                    <a:pos x="653" y="355"/>
                  </a:cxn>
                  <a:cxn ang="0">
                    <a:pos x="675" y="311"/>
                  </a:cxn>
                  <a:cxn ang="0">
                    <a:pos x="685" y="281"/>
                  </a:cxn>
                  <a:cxn ang="0">
                    <a:pos x="677" y="296"/>
                  </a:cxn>
                  <a:cxn ang="0">
                    <a:pos x="653" y="344"/>
                  </a:cxn>
                  <a:cxn ang="0">
                    <a:pos x="622" y="387"/>
                  </a:cxn>
                  <a:cxn ang="0">
                    <a:pos x="586" y="425"/>
                  </a:cxn>
                  <a:cxn ang="0">
                    <a:pos x="544" y="457"/>
                  </a:cxn>
                  <a:cxn ang="0">
                    <a:pos x="497" y="484"/>
                  </a:cxn>
                  <a:cxn ang="0">
                    <a:pos x="446" y="501"/>
                  </a:cxn>
                  <a:cxn ang="0">
                    <a:pos x="393" y="512"/>
                  </a:cxn>
                  <a:cxn ang="0">
                    <a:pos x="376" y="514"/>
                  </a:cxn>
                  <a:cxn ang="0">
                    <a:pos x="393" y="516"/>
                  </a:cxn>
                </a:cxnLst>
                <a:rect l="0" t="0" r="r" b="b"/>
                <a:pathLst>
                  <a:path w="708" h="516">
                    <a:moveTo>
                      <a:pt x="708" y="165"/>
                    </a:moveTo>
                    <a:lnTo>
                      <a:pt x="706" y="143"/>
                    </a:lnTo>
                    <a:lnTo>
                      <a:pt x="704" y="122"/>
                    </a:lnTo>
                    <a:lnTo>
                      <a:pt x="702" y="99"/>
                    </a:lnTo>
                    <a:lnTo>
                      <a:pt x="696" y="78"/>
                    </a:lnTo>
                    <a:lnTo>
                      <a:pt x="691" y="59"/>
                    </a:lnTo>
                    <a:lnTo>
                      <a:pt x="685" y="38"/>
                    </a:lnTo>
                    <a:lnTo>
                      <a:pt x="675" y="19"/>
                    </a:lnTo>
                    <a:lnTo>
                      <a:pt x="666" y="0"/>
                    </a:lnTo>
                    <a:lnTo>
                      <a:pt x="666" y="2"/>
                    </a:lnTo>
                    <a:lnTo>
                      <a:pt x="664" y="4"/>
                    </a:lnTo>
                    <a:lnTo>
                      <a:pt x="672" y="23"/>
                    </a:lnTo>
                    <a:lnTo>
                      <a:pt x="679" y="42"/>
                    </a:lnTo>
                    <a:lnTo>
                      <a:pt x="687" y="61"/>
                    </a:lnTo>
                    <a:lnTo>
                      <a:pt x="692" y="80"/>
                    </a:lnTo>
                    <a:lnTo>
                      <a:pt x="696" y="101"/>
                    </a:lnTo>
                    <a:lnTo>
                      <a:pt x="700" y="122"/>
                    </a:lnTo>
                    <a:lnTo>
                      <a:pt x="702" y="143"/>
                    </a:lnTo>
                    <a:lnTo>
                      <a:pt x="702" y="165"/>
                    </a:lnTo>
                    <a:lnTo>
                      <a:pt x="702" y="184"/>
                    </a:lnTo>
                    <a:lnTo>
                      <a:pt x="700" y="203"/>
                    </a:lnTo>
                    <a:lnTo>
                      <a:pt x="698" y="222"/>
                    </a:lnTo>
                    <a:lnTo>
                      <a:pt x="694" y="239"/>
                    </a:lnTo>
                    <a:lnTo>
                      <a:pt x="696" y="247"/>
                    </a:lnTo>
                    <a:lnTo>
                      <a:pt x="696" y="253"/>
                    </a:lnTo>
                    <a:lnTo>
                      <a:pt x="702" y="232"/>
                    </a:lnTo>
                    <a:lnTo>
                      <a:pt x="704" y="209"/>
                    </a:lnTo>
                    <a:lnTo>
                      <a:pt x="706" y="188"/>
                    </a:lnTo>
                    <a:lnTo>
                      <a:pt x="708" y="165"/>
                    </a:lnTo>
                    <a:close/>
                    <a:moveTo>
                      <a:pt x="17" y="55"/>
                    </a:moveTo>
                    <a:lnTo>
                      <a:pt x="10" y="82"/>
                    </a:lnTo>
                    <a:lnTo>
                      <a:pt x="4" y="108"/>
                    </a:lnTo>
                    <a:lnTo>
                      <a:pt x="2" y="137"/>
                    </a:lnTo>
                    <a:lnTo>
                      <a:pt x="0" y="165"/>
                    </a:lnTo>
                    <a:lnTo>
                      <a:pt x="0" y="186"/>
                    </a:lnTo>
                    <a:lnTo>
                      <a:pt x="2" y="207"/>
                    </a:lnTo>
                    <a:lnTo>
                      <a:pt x="6" y="226"/>
                    </a:lnTo>
                    <a:lnTo>
                      <a:pt x="10" y="247"/>
                    </a:lnTo>
                    <a:lnTo>
                      <a:pt x="15" y="266"/>
                    </a:lnTo>
                    <a:lnTo>
                      <a:pt x="21" y="285"/>
                    </a:lnTo>
                    <a:lnTo>
                      <a:pt x="29" y="304"/>
                    </a:lnTo>
                    <a:lnTo>
                      <a:pt x="36" y="321"/>
                    </a:lnTo>
                    <a:lnTo>
                      <a:pt x="46" y="338"/>
                    </a:lnTo>
                    <a:lnTo>
                      <a:pt x="55" y="355"/>
                    </a:lnTo>
                    <a:lnTo>
                      <a:pt x="66" y="372"/>
                    </a:lnTo>
                    <a:lnTo>
                      <a:pt x="78" y="387"/>
                    </a:lnTo>
                    <a:lnTo>
                      <a:pt x="91" y="402"/>
                    </a:lnTo>
                    <a:lnTo>
                      <a:pt x="104" y="416"/>
                    </a:lnTo>
                    <a:lnTo>
                      <a:pt x="118" y="429"/>
                    </a:lnTo>
                    <a:lnTo>
                      <a:pt x="133" y="442"/>
                    </a:lnTo>
                    <a:lnTo>
                      <a:pt x="146" y="450"/>
                    </a:lnTo>
                    <a:lnTo>
                      <a:pt x="159" y="455"/>
                    </a:lnTo>
                    <a:lnTo>
                      <a:pt x="142" y="444"/>
                    </a:lnTo>
                    <a:lnTo>
                      <a:pt x="127" y="431"/>
                    </a:lnTo>
                    <a:lnTo>
                      <a:pt x="110" y="416"/>
                    </a:lnTo>
                    <a:lnTo>
                      <a:pt x="97" y="400"/>
                    </a:lnTo>
                    <a:lnTo>
                      <a:pt x="82" y="385"/>
                    </a:lnTo>
                    <a:lnTo>
                      <a:pt x="70" y="368"/>
                    </a:lnTo>
                    <a:lnTo>
                      <a:pt x="57" y="351"/>
                    </a:lnTo>
                    <a:lnTo>
                      <a:pt x="47" y="332"/>
                    </a:lnTo>
                    <a:lnTo>
                      <a:pt x="38" y="313"/>
                    </a:lnTo>
                    <a:lnTo>
                      <a:pt x="29" y="294"/>
                    </a:lnTo>
                    <a:lnTo>
                      <a:pt x="21" y="273"/>
                    </a:lnTo>
                    <a:lnTo>
                      <a:pt x="15" y="253"/>
                    </a:lnTo>
                    <a:lnTo>
                      <a:pt x="11" y="232"/>
                    </a:lnTo>
                    <a:lnTo>
                      <a:pt x="8" y="209"/>
                    </a:lnTo>
                    <a:lnTo>
                      <a:pt x="6" y="188"/>
                    </a:lnTo>
                    <a:lnTo>
                      <a:pt x="4" y="165"/>
                    </a:lnTo>
                    <a:lnTo>
                      <a:pt x="6" y="137"/>
                    </a:lnTo>
                    <a:lnTo>
                      <a:pt x="10" y="110"/>
                    </a:lnTo>
                    <a:lnTo>
                      <a:pt x="13" y="84"/>
                    </a:lnTo>
                    <a:lnTo>
                      <a:pt x="21" y="59"/>
                    </a:lnTo>
                    <a:lnTo>
                      <a:pt x="19" y="57"/>
                    </a:lnTo>
                    <a:lnTo>
                      <a:pt x="17" y="55"/>
                    </a:lnTo>
                    <a:close/>
                    <a:moveTo>
                      <a:pt x="398" y="516"/>
                    </a:moveTo>
                    <a:lnTo>
                      <a:pt x="423" y="512"/>
                    </a:lnTo>
                    <a:lnTo>
                      <a:pt x="446" y="507"/>
                    </a:lnTo>
                    <a:lnTo>
                      <a:pt x="469" y="499"/>
                    </a:lnTo>
                    <a:lnTo>
                      <a:pt x="491" y="491"/>
                    </a:lnTo>
                    <a:lnTo>
                      <a:pt x="514" y="480"/>
                    </a:lnTo>
                    <a:lnTo>
                      <a:pt x="535" y="469"/>
                    </a:lnTo>
                    <a:lnTo>
                      <a:pt x="554" y="455"/>
                    </a:lnTo>
                    <a:lnTo>
                      <a:pt x="573" y="442"/>
                    </a:lnTo>
                    <a:lnTo>
                      <a:pt x="592" y="427"/>
                    </a:lnTo>
                    <a:lnTo>
                      <a:pt x="609" y="410"/>
                    </a:lnTo>
                    <a:lnTo>
                      <a:pt x="624" y="393"/>
                    </a:lnTo>
                    <a:lnTo>
                      <a:pt x="639" y="374"/>
                    </a:lnTo>
                    <a:lnTo>
                      <a:pt x="653" y="355"/>
                    </a:lnTo>
                    <a:lnTo>
                      <a:pt x="664" y="334"/>
                    </a:lnTo>
                    <a:lnTo>
                      <a:pt x="675" y="311"/>
                    </a:lnTo>
                    <a:lnTo>
                      <a:pt x="685" y="291"/>
                    </a:lnTo>
                    <a:lnTo>
                      <a:pt x="685" y="281"/>
                    </a:lnTo>
                    <a:lnTo>
                      <a:pt x="687" y="272"/>
                    </a:lnTo>
                    <a:lnTo>
                      <a:pt x="677" y="296"/>
                    </a:lnTo>
                    <a:lnTo>
                      <a:pt x="666" y="321"/>
                    </a:lnTo>
                    <a:lnTo>
                      <a:pt x="653" y="344"/>
                    </a:lnTo>
                    <a:lnTo>
                      <a:pt x="639" y="366"/>
                    </a:lnTo>
                    <a:lnTo>
                      <a:pt x="622" y="387"/>
                    </a:lnTo>
                    <a:lnTo>
                      <a:pt x="605" y="408"/>
                    </a:lnTo>
                    <a:lnTo>
                      <a:pt x="586" y="425"/>
                    </a:lnTo>
                    <a:lnTo>
                      <a:pt x="565" y="442"/>
                    </a:lnTo>
                    <a:lnTo>
                      <a:pt x="544" y="457"/>
                    </a:lnTo>
                    <a:lnTo>
                      <a:pt x="522" y="471"/>
                    </a:lnTo>
                    <a:lnTo>
                      <a:pt x="497" y="484"/>
                    </a:lnTo>
                    <a:lnTo>
                      <a:pt x="472" y="493"/>
                    </a:lnTo>
                    <a:lnTo>
                      <a:pt x="446" y="501"/>
                    </a:lnTo>
                    <a:lnTo>
                      <a:pt x="419" y="509"/>
                    </a:lnTo>
                    <a:lnTo>
                      <a:pt x="393" y="512"/>
                    </a:lnTo>
                    <a:lnTo>
                      <a:pt x="364" y="514"/>
                    </a:lnTo>
                    <a:lnTo>
                      <a:pt x="376" y="514"/>
                    </a:lnTo>
                    <a:lnTo>
                      <a:pt x="387" y="516"/>
                    </a:lnTo>
                    <a:lnTo>
                      <a:pt x="393" y="516"/>
                    </a:lnTo>
                    <a:lnTo>
                      <a:pt x="398" y="516"/>
                    </a:lnTo>
                    <a:close/>
                  </a:path>
                </a:pathLst>
              </a:custGeom>
              <a:solidFill>
                <a:srgbClr val="B8B8D8"/>
              </a:solidFill>
              <a:ln w="9525">
                <a:noFill/>
                <a:round/>
                <a:headEnd/>
                <a:tailEnd/>
              </a:ln>
            </p:spPr>
            <p:txBody>
              <a:bodyPr/>
              <a:lstStyle/>
              <a:p>
                <a:endParaRPr lang="en-US"/>
              </a:p>
            </p:txBody>
          </p:sp>
          <p:sp>
            <p:nvSpPr>
              <p:cNvPr id="179804" name="Freeform 604"/>
              <p:cNvSpPr>
                <a:spLocks noEditPoints="1"/>
              </p:cNvSpPr>
              <p:nvPr/>
            </p:nvSpPr>
            <p:spPr bwMode="auto">
              <a:xfrm>
                <a:off x="1487" y="2109"/>
                <a:ext cx="704" cy="514"/>
              </a:xfrm>
              <a:custGeom>
                <a:avLst/>
                <a:gdLst/>
                <a:ahLst/>
                <a:cxnLst>
                  <a:cxn ang="0">
                    <a:pos x="702" y="141"/>
                  </a:cxn>
                  <a:cxn ang="0">
                    <a:pos x="696" y="99"/>
                  </a:cxn>
                  <a:cxn ang="0">
                    <a:pos x="687" y="57"/>
                  </a:cxn>
                  <a:cxn ang="0">
                    <a:pos x="671" y="19"/>
                  </a:cxn>
                  <a:cxn ang="0">
                    <a:pos x="662" y="2"/>
                  </a:cxn>
                  <a:cxn ang="0">
                    <a:pos x="668" y="21"/>
                  </a:cxn>
                  <a:cxn ang="0">
                    <a:pos x="683" y="59"/>
                  </a:cxn>
                  <a:cxn ang="0">
                    <a:pos x="692" y="101"/>
                  </a:cxn>
                  <a:cxn ang="0">
                    <a:pos x="698" y="143"/>
                  </a:cxn>
                  <a:cxn ang="0">
                    <a:pos x="698" y="180"/>
                  </a:cxn>
                  <a:cxn ang="0">
                    <a:pos x="694" y="215"/>
                  </a:cxn>
                  <a:cxn ang="0">
                    <a:pos x="692" y="237"/>
                  </a:cxn>
                  <a:cxn ang="0">
                    <a:pos x="698" y="224"/>
                  </a:cxn>
                  <a:cxn ang="0">
                    <a:pos x="702" y="184"/>
                  </a:cxn>
                  <a:cxn ang="0">
                    <a:pos x="17" y="55"/>
                  </a:cxn>
                  <a:cxn ang="0">
                    <a:pos x="4" y="108"/>
                  </a:cxn>
                  <a:cxn ang="0">
                    <a:pos x="0" y="163"/>
                  </a:cxn>
                  <a:cxn ang="0">
                    <a:pos x="2" y="207"/>
                  </a:cxn>
                  <a:cxn ang="0">
                    <a:pos x="11" y="247"/>
                  </a:cxn>
                  <a:cxn ang="0">
                    <a:pos x="23" y="287"/>
                  </a:cxn>
                  <a:cxn ang="0">
                    <a:pos x="40" y="325"/>
                  </a:cxn>
                  <a:cxn ang="0">
                    <a:pos x="61" y="361"/>
                  </a:cxn>
                  <a:cxn ang="0">
                    <a:pos x="85" y="393"/>
                  </a:cxn>
                  <a:cxn ang="0">
                    <a:pos x="114" y="421"/>
                  </a:cxn>
                  <a:cxn ang="0">
                    <a:pos x="144" y="446"/>
                  </a:cxn>
                  <a:cxn ang="0">
                    <a:pos x="173" y="459"/>
                  </a:cxn>
                  <a:cxn ang="0">
                    <a:pos x="137" y="435"/>
                  </a:cxn>
                  <a:cxn ang="0">
                    <a:pos x="104" y="406"/>
                  </a:cxn>
                  <a:cxn ang="0">
                    <a:pos x="76" y="372"/>
                  </a:cxn>
                  <a:cxn ang="0">
                    <a:pos x="51" y="336"/>
                  </a:cxn>
                  <a:cxn ang="0">
                    <a:pos x="30" y="296"/>
                  </a:cxn>
                  <a:cxn ang="0">
                    <a:pos x="17" y="254"/>
                  </a:cxn>
                  <a:cxn ang="0">
                    <a:pos x="8" y="209"/>
                  </a:cxn>
                  <a:cxn ang="0">
                    <a:pos x="6" y="163"/>
                  </a:cxn>
                  <a:cxn ang="0">
                    <a:pos x="9" y="108"/>
                  </a:cxn>
                  <a:cxn ang="0">
                    <a:pos x="21" y="57"/>
                  </a:cxn>
                  <a:cxn ang="0">
                    <a:pos x="17" y="55"/>
                  </a:cxn>
                  <a:cxn ang="0">
                    <a:pos x="406" y="510"/>
                  </a:cxn>
                  <a:cxn ang="0">
                    <a:pos x="455" y="499"/>
                  </a:cxn>
                  <a:cxn ang="0">
                    <a:pos x="503" y="480"/>
                  </a:cxn>
                  <a:cxn ang="0">
                    <a:pos x="546" y="455"/>
                  </a:cxn>
                  <a:cxn ang="0">
                    <a:pos x="586" y="425"/>
                  </a:cxn>
                  <a:cxn ang="0">
                    <a:pos x="622" y="389"/>
                  </a:cxn>
                  <a:cxn ang="0">
                    <a:pos x="651" y="347"/>
                  </a:cxn>
                  <a:cxn ang="0">
                    <a:pos x="673" y="302"/>
                  </a:cxn>
                  <a:cxn ang="0">
                    <a:pos x="685" y="270"/>
                  </a:cxn>
                  <a:cxn ang="0">
                    <a:pos x="675" y="287"/>
                  </a:cxn>
                  <a:cxn ang="0">
                    <a:pos x="653" y="336"/>
                  </a:cxn>
                  <a:cxn ang="0">
                    <a:pos x="620" y="381"/>
                  </a:cxn>
                  <a:cxn ang="0">
                    <a:pos x="582" y="421"/>
                  </a:cxn>
                  <a:cxn ang="0">
                    <a:pos x="539" y="455"/>
                  </a:cxn>
                  <a:cxn ang="0">
                    <a:pos x="491" y="480"/>
                  </a:cxn>
                  <a:cxn ang="0">
                    <a:pos x="438" y="499"/>
                  </a:cxn>
                  <a:cxn ang="0">
                    <a:pos x="381" y="508"/>
                  </a:cxn>
                  <a:cxn ang="0">
                    <a:pos x="349" y="510"/>
                  </a:cxn>
                  <a:cxn ang="0">
                    <a:pos x="362" y="512"/>
                  </a:cxn>
                </a:cxnLst>
                <a:rect l="0" t="0" r="r" b="b"/>
                <a:pathLst>
                  <a:path w="704" h="514">
                    <a:moveTo>
                      <a:pt x="704" y="163"/>
                    </a:moveTo>
                    <a:lnTo>
                      <a:pt x="702" y="141"/>
                    </a:lnTo>
                    <a:lnTo>
                      <a:pt x="700" y="120"/>
                    </a:lnTo>
                    <a:lnTo>
                      <a:pt x="696" y="99"/>
                    </a:lnTo>
                    <a:lnTo>
                      <a:pt x="692" y="78"/>
                    </a:lnTo>
                    <a:lnTo>
                      <a:pt x="687" y="57"/>
                    </a:lnTo>
                    <a:lnTo>
                      <a:pt x="679" y="38"/>
                    </a:lnTo>
                    <a:lnTo>
                      <a:pt x="671" y="19"/>
                    </a:lnTo>
                    <a:lnTo>
                      <a:pt x="662" y="0"/>
                    </a:lnTo>
                    <a:lnTo>
                      <a:pt x="662" y="2"/>
                    </a:lnTo>
                    <a:lnTo>
                      <a:pt x="660" y="4"/>
                    </a:lnTo>
                    <a:lnTo>
                      <a:pt x="668" y="21"/>
                    </a:lnTo>
                    <a:lnTo>
                      <a:pt x="675" y="40"/>
                    </a:lnTo>
                    <a:lnTo>
                      <a:pt x="683" y="59"/>
                    </a:lnTo>
                    <a:lnTo>
                      <a:pt x="689" y="80"/>
                    </a:lnTo>
                    <a:lnTo>
                      <a:pt x="692" y="101"/>
                    </a:lnTo>
                    <a:lnTo>
                      <a:pt x="696" y="120"/>
                    </a:lnTo>
                    <a:lnTo>
                      <a:pt x="698" y="143"/>
                    </a:lnTo>
                    <a:lnTo>
                      <a:pt x="698" y="163"/>
                    </a:lnTo>
                    <a:lnTo>
                      <a:pt x="698" y="180"/>
                    </a:lnTo>
                    <a:lnTo>
                      <a:pt x="696" y="197"/>
                    </a:lnTo>
                    <a:lnTo>
                      <a:pt x="694" y="215"/>
                    </a:lnTo>
                    <a:lnTo>
                      <a:pt x="692" y="232"/>
                    </a:lnTo>
                    <a:lnTo>
                      <a:pt x="692" y="237"/>
                    </a:lnTo>
                    <a:lnTo>
                      <a:pt x="694" y="245"/>
                    </a:lnTo>
                    <a:lnTo>
                      <a:pt x="698" y="224"/>
                    </a:lnTo>
                    <a:lnTo>
                      <a:pt x="700" y="205"/>
                    </a:lnTo>
                    <a:lnTo>
                      <a:pt x="702" y="184"/>
                    </a:lnTo>
                    <a:lnTo>
                      <a:pt x="704" y="163"/>
                    </a:lnTo>
                    <a:close/>
                    <a:moveTo>
                      <a:pt x="17" y="55"/>
                    </a:moveTo>
                    <a:lnTo>
                      <a:pt x="9" y="82"/>
                    </a:lnTo>
                    <a:lnTo>
                      <a:pt x="4" y="108"/>
                    </a:lnTo>
                    <a:lnTo>
                      <a:pt x="2" y="135"/>
                    </a:lnTo>
                    <a:lnTo>
                      <a:pt x="0" y="163"/>
                    </a:lnTo>
                    <a:lnTo>
                      <a:pt x="0" y="184"/>
                    </a:lnTo>
                    <a:lnTo>
                      <a:pt x="2" y="207"/>
                    </a:lnTo>
                    <a:lnTo>
                      <a:pt x="6" y="228"/>
                    </a:lnTo>
                    <a:lnTo>
                      <a:pt x="11" y="247"/>
                    </a:lnTo>
                    <a:lnTo>
                      <a:pt x="15" y="268"/>
                    </a:lnTo>
                    <a:lnTo>
                      <a:pt x="23" y="287"/>
                    </a:lnTo>
                    <a:lnTo>
                      <a:pt x="30" y="306"/>
                    </a:lnTo>
                    <a:lnTo>
                      <a:pt x="40" y="325"/>
                    </a:lnTo>
                    <a:lnTo>
                      <a:pt x="49" y="342"/>
                    </a:lnTo>
                    <a:lnTo>
                      <a:pt x="61" y="361"/>
                    </a:lnTo>
                    <a:lnTo>
                      <a:pt x="72" y="376"/>
                    </a:lnTo>
                    <a:lnTo>
                      <a:pt x="85" y="393"/>
                    </a:lnTo>
                    <a:lnTo>
                      <a:pt x="99" y="406"/>
                    </a:lnTo>
                    <a:lnTo>
                      <a:pt x="114" y="421"/>
                    </a:lnTo>
                    <a:lnTo>
                      <a:pt x="129" y="435"/>
                    </a:lnTo>
                    <a:lnTo>
                      <a:pt x="144" y="446"/>
                    </a:lnTo>
                    <a:lnTo>
                      <a:pt x="157" y="453"/>
                    </a:lnTo>
                    <a:lnTo>
                      <a:pt x="173" y="459"/>
                    </a:lnTo>
                    <a:lnTo>
                      <a:pt x="154" y="448"/>
                    </a:lnTo>
                    <a:lnTo>
                      <a:pt x="137" y="435"/>
                    </a:lnTo>
                    <a:lnTo>
                      <a:pt x="119" y="421"/>
                    </a:lnTo>
                    <a:lnTo>
                      <a:pt x="104" y="406"/>
                    </a:lnTo>
                    <a:lnTo>
                      <a:pt x="89" y="389"/>
                    </a:lnTo>
                    <a:lnTo>
                      <a:pt x="76" y="372"/>
                    </a:lnTo>
                    <a:lnTo>
                      <a:pt x="63" y="355"/>
                    </a:lnTo>
                    <a:lnTo>
                      <a:pt x="51" y="336"/>
                    </a:lnTo>
                    <a:lnTo>
                      <a:pt x="40" y="317"/>
                    </a:lnTo>
                    <a:lnTo>
                      <a:pt x="30" y="296"/>
                    </a:lnTo>
                    <a:lnTo>
                      <a:pt x="23" y="275"/>
                    </a:lnTo>
                    <a:lnTo>
                      <a:pt x="17" y="254"/>
                    </a:lnTo>
                    <a:lnTo>
                      <a:pt x="11" y="232"/>
                    </a:lnTo>
                    <a:lnTo>
                      <a:pt x="8" y="209"/>
                    </a:lnTo>
                    <a:lnTo>
                      <a:pt x="6" y="186"/>
                    </a:lnTo>
                    <a:lnTo>
                      <a:pt x="6" y="163"/>
                    </a:lnTo>
                    <a:lnTo>
                      <a:pt x="6" y="135"/>
                    </a:lnTo>
                    <a:lnTo>
                      <a:pt x="9" y="108"/>
                    </a:lnTo>
                    <a:lnTo>
                      <a:pt x="13" y="84"/>
                    </a:lnTo>
                    <a:lnTo>
                      <a:pt x="21" y="57"/>
                    </a:lnTo>
                    <a:lnTo>
                      <a:pt x="19" y="57"/>
                    </a:lnTo>
                    <a:lnTo>
                      <a:pt x="17" y="55"/>
                    </a:lnTo>
                    <a:close/>
                    <a:moveTo>
                      <a:pt x="379" y="514"/>
                    </a:moveTo>
                    <a:lnTo>
                      <a:pt x="406" y="510"/>
                    </a:lnTo>
                    <a:lnTo>
                      <a:pt x="431" y="505"/>
                    </a:lnTo>
                    <a:lnTo>
                      <a:pt x="455" y="499"/>
                    </a:lnTo>
                    <a:lnTo>
                      <a:pt x="480" y="489"/>
                    </a:lnTo>
                    <a:lnTo>
                      <a:pt x="503" y="480"/>
                    </a:lnTo>
                    <a:lnTo>
                      <a:pt x="525" y="469"/>
                    </a:lnTo>
                    <a:lnTo>
                      <a:pt x="546" y="455"/>
                    </a:lnTo>
                    <a:lnTo>
                      <a:pt x="567" y="440"/>
                    </a:lnTo>
                    <a:lnTo>
                      <a:pt x="586" y="425"/>
                    </a:lnTo>
                    <a:lnTo>
                      <a:pt x="605" y="406"/>
                    </a:lnTo>
                    <a:lnTo>
                      <a:pt x="622" y="389"/>
                    </a:lnTo>
                    <a:lnTo>
                      <a:pt x="637" y="368"/>
                    </a:lnTo>
                    <a:lnTo>
                      <a:pt x="651" y="347"/>
                    </a:lnTo>
                    <a:lnTo>
                      <a:pt x="664" y="325"/>
                    </a:lnTo>
                    <a:lnTo>
                      <a:pt x="673" y="302"/>
                    </a:lnTo>
                    <a:lnTo>
                      <a:pt x="683" y="279"/>
                    </a:lnTo>
                    <a:lnTo>
                      <a:pt x="685" y="270"/>
                    </a:lnTo>
                    <a:lnTo>
                      <a:pt x="685" y="260"/>
                    </a:lnTo>
                    <a:lnTo>
                      <a:pt x="675" y="287"/>
                    </a:lnTo>
                    <a:lnTo>
                      <a:pt x="666" y="311"/>
                    </a:lnTo>
                    <a:lnTo>
                      <a:pt x="653" y="336"/>
                    </a:lnTo>
                    <a:lnTo>
                      <a:pt x="637" y="361"/>
                    </a:lnTo>
                    <a:lnTo>
                      <a:pt x="620" y="381"/>
                    </a:lnTo>
                    <a:lnTo>
                      <a:pt x="603" y="402"/>
                    </a:lnTo>
                    <a:lnTo>
                      <a:pt x="582" y="421"/>
                    </a:lnTo>
                    <a:lnTo>
                      <a:pt x="561" y="438"/>
                    </a:lnTo>
                    <a:lnTo>
                      <a:pt x="539" y="455"/>
                    </a:lnTo>
                    <a:lnTo>
                      <a:pt x="516" y="469"/>
                    </a:lnTo>
                    <a:lnTo>
                      <a:pt x="491" y="480"/>
                    </a:lnTo>
                    <a:lnTo>
                      <a:pt x="465" y="491"/>
                    </a:lnTo>
                    <a:lnTo>
                      <a:pt x="438" y="499"/>
                    </a:lnTo>
                    <a:lnTo>
                      <a:pt x="410" y="505"/>
                    </a:lnTo>
                    <a:lnTo>
                      <a:pt x="381" y="508"/>
                    </a:lnTo>
                    <a:lnTo>
                      <a:pt x="351" y="510"/>
                    </a:lnTo>
                    <a:lnTo>
                      <a:pt x="349" y="510"/>
                    </a:lnTo>
                    <a:lnTo>
                      <a:pt x="347" y="510"/>
                    </a:lnTo>
                    <a:lnTo>
                      <a:pt x="362" y="512"/>
                    </a:lnTo>
                    <a:lnTo>
                      <a:pt x="379" y="514"/>
                    </a:lnTo>
                    <a:close/>
                  </a:path>
                </a:pathLst>
              </a:custGeom>
              <a:solidFill>
                <a:srgbClr val="B8B8D8"/>
              </a:solidFill>
              <a:ln w="9525">
                <a:noFill/>
                <a:round/>
                <a:headEnd/>
                <a:tailEnd/>
              </a:ln>
            </p:spPr>
            <p:txBody>
              <a:bodyPr/>
              <a:lstStyle/>
              <a:p>
                <a:endParaRPr lang="en-US"/>
              </a:p>
            </p:txBody>
          </p:sp>
          <p:sp>
            <p:nvSpPr>
              <p:cNvPr id="179805" name="Freeform 605"/>
              <p:cNvSpPr>
                <a:spLocks noEditPoints="1"/>
              </p:cNvSpPr>
              <p:nvPr/>
            </p:nvSpPr>
            <p:spPr bwMode="auto">
              <a:xfrm>
                <a:off x="1489" y="2111"/>
                <a:ext cx="698" cy="510"/>
              </a:xfrm>
              <a:custGeom>
                <a:avLst/>
                <a:gdLst/>
                <a:ahLst/>
                <a:cxnLst>
                  <a:cxn ang="0">
                    <a:pos x="698" y="139"/>
                  </a:cxn>
                  <a:cxn ang="0">
                    <a:pos x="692" y="97"/>
                  </a:cxn>
                  <a:cxn ang="0">
                    <a:pos x="683" y="57"/>
                  </a:cxn>
                  <a:cxn ang="0">
                    <a:pos x="668" y="19"/>
                  </a:cxn>
                  <a:cxn ang="0">
                    <a:pos x="658" y="2"/>
                  </a:cxn>
                  <a:cxn ang="0">
                    <a:pos x="664" y="21"/>
                  </a:cxn>
                  <a:cxn ang="0">
                    <a:pos x="679" y="59"/>
                  </a:cxn>
                  <a:cxn ang="0">
                    <a:pos x="688" y="99"/>
                  </a:cxn>
                  <a:cxn ang="0">
                    <a:pos x="694" y="141"/>
                  </a:cxn>
                  <a:cxn ang="0">
                    <a:pos x="694" y="177"/>
                  </a:cxn>
                  <a:cxn ang="0">
                    <a:pos x="690" y="209"/>
                  </a:cxn>
                  <a:cxn ang="0">
                    <a:pos x="690" y="230"/>
                  </a:cxn>
                  <a:cxn ang="0">
                    <a:pos x="694" y="218"/>
                  </a:cxn>
                  <a:cxn ang="0">
                    <a:pos x="698" y="180"/>
                  </a:cxn>
                  <a:cxn ang="0">
                    <a:pos x="17" y="55"/>
                  </a:cxn>
                  <a:cxn ang="0">
                    <a:pos x="6" y="106"/>
                  </a:cxn>
                  <a:cxn ang="0">
                    <a:pos x="0" y="161"/>
                  </a:cxn>
                  <a:cxn ang="0">
                    <a:pos x="4" y="205"/>
                  </a:cxn>
                  <a:cxn ang="0">
                    <a:pos x="11" y="249"/>
                  </a:cxn>
                  <a:cxn ang="0">
                    <a:pos x="25" y="290"/>
                  </a:cxn>
                  <a:cxn ang="0">
                    <a:pos x="43" y="328"/>
                  </a:cxn>
                  <a:cxn ang="0">
                    <a:pos x="66" y="364"/>
                  </a:cxn>
                  <a:cxn ang="0">
                    <a:pos x="93" y="396"/>
                  </a:cxn>
                  <a:cxn ang="0">
                    <a:pos x="123" y="427"/>
                  </a:cxn>
                  <a:cxn ang="0">
                    <a:pos x="155" y="451"/>
                  </a:cxn>
                  <a:cxn ang="0">
                    <a:pos x="184" y="463"/>
                  </a:cxn>
                  <a:cxn ang="0">
                    <a:pos x="146" y="438"/>
                  </a:cxn>
                  <a:cxn ang="0">
                    <a:pos x="112" y="410"/>
                  </a:cxn>
                  <a:cxn ang="0">
                    <a:pos x="80" y="376"/>
                  </a:cxn>
                  <a:cxn ang="0">
                    <a:pos x="55" y="340"/>
                  </a:cxn>
                  <a:cxn ang="0">
                    <a:pos x="34" y="298"/>
                  </a:cxn>
                  <a:cxn ang="0">
                    <a:pos x="19" y="254"/>
                  </a:cxn>
                  <a:cxn ang="0">
                    <a:pos x="7" y="209"/>
                  </a:cxn>
                  <a:cxn ang="0">
                    <a:pos x="6" y="161"/>
                  </a:cxn>
                  <a:cxn ang="0">
                    <a:pos x="9" y="108"/>
                  </a:cxn>
                  <a:cxn ang="0">
                    <a:pos x="21" y="57"/>
                  </a:cxn>
                  <a:cxn ang="0">
                    <a:pos x="17" y="55"/>
                  </a:cxn>
                  <a:cxn ang="0">
                    <a:pos x="389" y="508"/>
                  </a:cxn>
                  <a:cxn ang="0">
                    <a:pos x="442" y="497"/>
                  </a:cxn>
                  <a:cxn ang="0">
                    <a:pos x="493" y="480"/>
                  </a:cxn>
                  <a:cxn ang="0">
                    <a:pos x="540" y="453"/>
                  </a:cxn>
                  <a:cxn ang="0">
                    <a:pos x="582" y="421"/>
                  </a:cxn>
                  <a:cxn ang="0">
                    <a:pos x="618" y="383"/>
                  </a:cxn>
                  <a:cxn ang="0">
                    <a:pos x="649" y="340"/>
                  </a:cxn>
                  <a:cxn ang="0">
                    <a:pos x="673" y="292"/>
                  </a:cxn>
                  <a:cxn ang="0">
                    <a:pos x="683" y="258"/>
                  </a:cxn>
                  <a:cxn ang="0">
                    <a:pos x="675" y="277"/>
                  </a:cxn>
                  <a:cxn ang="0">
                    <a:pos x="651" y="328"/>
                  </a:cxn>
                  <a:cxn ang="0">
                    <a:pos x="620" y="374"/>
                  </a:cxn>
                  <a:cxn ang="0">
                    <a:pos x="582" y="415"/>
                  </a:cxn>
                  <a:cxn ang="0">
                    <a:pos x="539" y="450"/>
                  </a:cxn>
                  <a:cxn ang="0">
                    <a:pos x="489" y="476"/>
                  </a:cxn>
                  <a:cxn ang="0">
                    <a:pos x="436" y="495"/>
                  </a:cxn>
                  <a:cxn ang="0">
                    <a:pos x="379" y="505"/>
                  </a:cxn>
                  <a:cxn ang="0">
                    <a:pos x="339" y="505"/>
                  </a:cxn>
                  <a:cxn ang="0">
                    <a:pos x="345" y="508"/>
                  </a:cxn>
                </a:cxnLst>
                <a:rect l="0" t="0" r="r" b="b"/>
                <a:pathLst>
                  <a:path w="698" h="510">
                    <a:moveTo>
                      <a:pt x="698" y="161"/>
                    </a:moveTo>
                    <a:lnTo>
                      <a:pt x="698" y="139"/>
                    </a:lnTo>
                    <a:lnTo>
                      <a:pt x="696" y="118"/>
                    </a:lnTo>
                    <a:lnTo>
                      <a:pt x="692" y="97"/>
                    </a:lnTo>
                    <a:lnTo>
                      <a:pt x="688" y="76"/>
                    </a:lnTo>
                    <a:lnTo>
                      <a:pt x="683" y="57"/>
                    </a:lnTo>
                    <a:lnTo>
                      <a:pt x="675" y="38"/>
                    </a:lnTo>
                    <a:lnTo>
                      <a:pt x="668" y="19"/>
                    </a:lnTo>
                    <a:lnTo>
                      <a:pt x="660" y="0"/>
                    </a:lnTo>
                    <a:lnTo>
                      <a:pt x="658" y="2"/>
                    </a:lnTo>
                    <a:lnTo>
                      <a:pt x="656" y="4"/>
                    </a:lnTo>
                    <a:lnTo>
                      <a:pt x="664" y="21"/>
                    </a:lnTo>
                    <a:lnTo>
                      <a:pt x="671" y="40"/>
                    </a:lnTo>
                    <a:lnTo>
                      <a:pt x="679" y="59"/>
                    </a:lnTo>
                    <a:lnTo>
                      <a:pt x="685" y="78"/>
                    </a:lnTo>
                    <a:lnTo>
                      <a:pt x="688" y="99"/>
                    </a:lnTo>
                    <a:lnTo>
                      <a:pt x="692" y="120"/>
                    </a:lnTo>
                    <a:lnTo>
                      <a:pt x="694" y="141"/>
                    </a:lnTo>
                    <a:lnTo>
                      <a:pt x="694" y="161"/>
                    </a:lnTo>
                    <a:lnTo>
                      <a:pt x="694" y="177"/>
                    </a:lnTo>
                    <a:lnTo>
                      <a:pt x="692" y="194"/>
                    </a:lnTo>
                    <a:lnTo>
                      <a:pt x="690" y="209"/>
                    </a:lnTo>
                    <a:lnTo>
                      <a:pt x="688" y="224"/>
                    </a:lnTo>
                    <a:lnTo>
                      <a:pt x="690" y="230"/>
                    </a:lnTo>
                    <a:lnTo>
                      <a:pt x="690" y="235"/>
                    </a:lnTo>
                    <a:lnTo>
                      <a:pt x="694" y="218"/>
                    </a:lnTo>
                    <a:lnTo>
                      <a:pt x="696" y="199"/>
                    </a:lnTo>
                    <a:lnTo>
                      <a:pt x="698" y="180"/>
                    </a:lnTo>
                    <a:lnTo>
                      <a:pt x="698" y="161"/>
                    </a:lnTo>
                    <a:close/>
                    <a:moveTo>
                      <a:pt x="17" y="55"/>
                    </a:moveTo>
                    <a:lnTo>
                      <a:pt x="9" y="80"/>
                    </a:lnTo>
                    <a:lnTo>
                      <a:pt x="6" y="106"/>
                    </a:lnTo>
                    <a:lnTo>
                      <a:pt x="2" y="133"/>
                    </a:lnTo>
                    <a:lnTo>
                      <a:pt x="0" y="161"/>
                    </a:lnTo>
                    <a:lnTo>
                      <a:pt x="2" y="184"/>
                    </a:lnTo>
                    <a:lnTo>
                      <a:pt x="4" y="205"/>
                    </a:lnTo>
                    <a:lnTo>
                      <a:pt x="7" y="228"/>
                    </a:lnTo>
                    <a:lnTo>
                      <a:pt x="11" y="249"/>
                    </a:lnTo>
                    <a:lnTo>
                      <a:pt x="17" y="269"/>
                    </a:lnTo>
                    <a:lnTo>
                      <a:pt x="25" y="290"/>
                    </a:lnTo>
                    <a:lnTo>
                      <a:pt x="34" y="309"/>
                    </a:lnTo>
                    <a:lnTo>
                      <a:pt x="43" y="328"/>
                    </a:lnTo>
                    <a:lnTo>
                      <a:pt x="53" y="347"/>
                    </a:lnTo>
                    <a:lnTo>
                      <a:pt x="66" y="364"/>
                    </a:lnTo>
                    <a:lnTo>
                      <a:pt x="78" y="381"/>
                    </a:lnTo>
                    <a:lnTo>
                      <a:pt x="93" y="396"/>
                    </a:lnTo>
                    <a:lnTo>
                      <a:pt x="106" y="412"/>
                    </a:lnTo>
                    <a:lnTo>
                      <a:pt x="123" y="427"/>
                    </a:lnTo>
                    <a:lnTo>
                      <a:pt x="138" y="440"/>
                    </a:lnTo>
                    <a:lnTo>
                      <a:pt x="155" y="451"/>
                    </a:lnTo>
                    <a:lnTo>
                      <a:pt x="171" y="457"/>
                    </a:lnTo>
                    <a:lnTo>
                      <a:pt x="184" y="463"/>
                    </a:lnTo>
                    <a:lnTo>
                      <a:pt x="165" y="451"/>
                    </a:lnTo>
                    <a:lnTo>
                      <a:pt x="146" y="438"/>
                    </a:lnTo>
                    <a:lnTo>
                      <a:pt x="127" y="425"/>
                    </a:lnTo>
                    <a:lnTo>
                      <a:pt x="112" y="410"/>
                    </a:lnTo>
                    <a:lnTo>
                      <a:pt x="95" y="393"/>
                    </a:lnTo>
                    <a:lnTo>
                      <a:pt x="80" y="376"/>
                    </a:lnTo>
                    <a:lnTo>
                      <a:pt x="66" y="359"/>
                    </a:lnTo>
                    <a:lnTo>
                      <a:pt x="55" y="340"/>
                    </a:lnTo>
                    <a:lnTo>
                      <a:pt x="43" y="319"/>
                    </a:lnTo>
                    <a:lnTo>
                      <a:pt x="34" y="298"/>
                    </a:lnTo>
                    <a:lnTo>
                      <a:pt x="25" y="277"/>
                    </a:lnTo>
                    <a:lnTo>
                      <a:pt x="19" y="254"/>
                    </a:lnTo>
                    <a:lnTo>
                      <a:pt x="13" y="232"/>
                    </a:lnTo>
                    <a:lnTo>
                      <a:pt x="7" y="209"/>
                    </a:lnTo>
                    <a:lnTo>
                      <a:pt x="6" y="186"/>
                    </a:lnTo>
                    <a:lnTo>
                      <a:pt x="6" y="161"/>
                    </a:lnTo>
                    <a:lnTo>
                      <a:pt x="6" y="135"/>
                    </a:lnTo>
                    <a:lnTo>
                      <a:pt x="9" y="108"/>
                    </a:lnTo>
                    <a:lnTo>
                      <a:pt x="15" y="82"/>
                    </a:lnTo>
                    <a:lnTo>
                      <a:pt x="21" y="57"/>
                    </a:lnTo>
                    <a:lnTo>
                      <a:pt x="19" y="55"/>
                    </a:lnTo>
                    <a:lnTo>
                      <a:pt x="17" y="55"/>
                    </a:lnTo>
                    <a:close/>
                    <a:moveTo>
                      <a:pt x="360" y="510"/>
                    </a:moveTo>
                    <a:lnTo>
                      <a:pt x="389" y="508"/>
                    </a:lnTo>
                    <a:lnTo>
                      <a:pt x="415" y="505"/>
                    </a:lnTo>
                    <a:lnTo>
                      <a:pt x="442" y="497"/>
                    </a:lnTo>
                    <a:lnTo>
                      <a:pt x="468" y="489"/>
                    </a:lnTo>
                    <a:lnTo>
                      <a:pt x="493" y="480"/>
                    </a:lnTo>
                    <a:lnTo>
                      <a:pt x="518" y="467"/>
                    </a:lnTo>
                    <a:lnTo>
                      <a:pt x="540" y="453"/>
                    </a:lnTo>
                    <a:lnTo>
                      <a:pt x="561" y="438"/>
                    </a:lnTo>
                    <a:lnTo>
                      <a:pt x="582" y="421"/>
                    </a:lnTo>
                    <a:lnTo>
                      <a:pt x="601" y="404"/>
                    </a:lnTo>
                    <a:lnTo>
                      <a:pt x="618" y="383"/>
                    </a:lnTo>
                    <a:lnTo>
                      <a:pt x="635" y="362"/>
                    </a:lnTo>
                    <a:lnTo>
                      <a:pt x="649" y="340"/>
                    </a:lnTo>
                    <a:lnTo>
                      <a:pt x="662" y="317"/>
                    </a:lnTo>
                    <a:lnTo>
                      <a:pt x="673" y="292"/>
                    </a:lnTo>
                    <a:lnTo>
                      <a:pt x="683" y="268"/>
                    </a:lnTo>
                    <a:lnTo>
                      <a:pt x="683" y="258"/>
                    </a:lnTo>
                    <a:lnTo>
                      <a:pt x="683" y="249"/>
                    </a:lnTo>
                    <a:lnTo>
                      <a:pt x="675" y="277"/>
                    </a:lnTo>
                    <a:lnTo>
                      <a:pt x="664" y="302"/>
                    </a:lnTo>
                    <a:lnTo>
                      <a:pt x="651" y="328"/>
                    </a:lnTo>
                    <a:lnTo>
                      <a:pt x="637" y="351"/>
                    </a:lnTo>
                    <a:lnTo>
                      <a:pt x="620" y="374"/>
                    </a:lnTo>
                    <a:lnTo>
                      <a:pt x="603" y="395"/>
                    </a:lnTo>
                    <a:lnTo>
                      <a:pt x="582" y="415"/>
                    </a:lnTo>
                    <a:lnTo>
                      <a:pt x="561" y="433"/>
                    </a:lnTo>
                    <a:lnTo>
                      <a:pt x="539" y="450"/>
                    </a:lnTo>
                    <a:lnTo>
                      <a:pt x="516" y="463"/>
                    </a:lnTo>
                    <a:lnTo>
                      <a:pt x="489" y="476"/>
                    </a:lnTo>
                    <a:lnTo>
                      <a:pt x="463" y="486"/>
                    </a:lnTo>
                    <a:lnTo>
                      <a:pt x="436" y="495"/>
                    </a:lnTo>
                    <a:lnTo>
                      <a:pt x="408" y="501"/>
                    </a:lnTo>
                    <a:lnTo>
                      <a:pt x="379" y="505"/>
                    </a:lnTo>
                    <a:lnTo>
                      <a:pt x="349" y="506"/>
                    </a:lnTo>
                    <a:lnTo>
                      <a:pt x="339" y="505"/>
                    </a:lnTo>
                    <a:lnTo>
                      <a:pt x="330" y="505"/>
                    </a:lnTo>
                    <a:lnTo>
                      <a:pt x="345" y="508"/>
                    </a:lnTo>
                    <a:lnTo>
                      <a:pt x="360" y="510"/>
                    </a:lnTo>
                    <a:close/>
                  </a:path>
                </a:pathLst>
              </a:custGeom>
              <a:solidFill>
                <a:srgbClr val="B8B9D8"/>
              </a:solidFill>
              <a:ln w="9525">
                <a:noFill/>
                <a:round/>
                <a:headEnd/>
                <a:tailEnd/>
              </a:ln>
            </p:spPr>
            <p:txBody>
              <a:bodyPr/>
              <a:lstStyle/>
              <a:p>
                <a:endParaRPr lang="en-US"/>
              </a:p>
            </p:txBody>
          </p:sp>
          <p:sp>
            <p:nvSpPr>
              <p:cNvPr id="179806" name="Freeform 606"/>
              <p:cNvSpPr>
                <a:spLocks noEditPoints="1"/>
              </p:cNvSpPr>
              <p:nvPr/>
            </p:nvSpPr>
            <p:spPr bwMode="auto">
              <a:xfrm>
                <a:off x="1493" y="2113"/>
                <a:ext cx="692" cy="506"/>
              </a:xfrm>
              <a:custGeom>
                <a:avLst/>
                <a:gdLst/>
                <a:ahLst/>
                <a:cxnLst>
                  <a:cxn ang="0">
                    <a:pos x="692" y="139"/>
                  </a:cxn>
                  <a:cxn ang="0">
                    <a:pos x="686" y="97"/>
                  </a:cxn>
                  <a:cxn ang="0">
                    <a:pos x="677" y="55"/>
                  </a:cxn>
                  <a:cxn ang="0">
                    <a:pos x="662" y="17"/>
                  </a:cxn>
                  <a:cxn ang="0">
                    <a:pos x="652" y="2"/>
                  </a:cxn>
                  <a:cxn ang="0">
                    <a:pos x="658" y="21"/>
                  </a:cxn>
                  <a:cxn ang="0">
                    <a:pos x="673" y="59"/>
                  </a:cxn>
                  <a:cxn ang="0">
                    <a:pos x="683" y="97"/>
                  </a:cxn>
                  <a:cxn ang="0">
                    <a:pos x="686" y="139"/>
                  </a:cxn>
                  <a:cxn ang="0">
                    <a:pos x="688" y="175"/>
                  </a:cxn>
                  <a:cxn ang="0">
                    <a:pos x="684" y="203"/>
                  </a:cxn>
                  <a:cxn ang="0">
                    <a:pos x="684" y="222"/>
                  </a:cxn>
                  <a:cxn ang="0">
                    <a:pos x="688" y="211"/>
                  </a:cxn>
                  <a:cxn ang="0">
                    <a:pos x="692" y="176"/>
                  </a:cxn>
                  <a:cxn ang="0">
                    <a:pos x="15" y="53"/>
                  </a:cxn>
                  <a:cxn ang="0">
                    <a:pos x="3" y="104"/>
                  </a:cxn>
                  <a:cxn ang="0">
                    <a:pos x="0" y="159"/>
                  </a:cxn>
                  <a:cxn ang="0">
                    <a:pos x="2" y="205"/>
                  </a:cxn>
                  <a:cxn ang="0">
                    <a:pos x="11" y="250"/>
                  </a:cxn>
                  <a:cxn ang="0">
                    <a:pos x="24" y="292"/>
                  </a:cxn>
                  <a:cxn ang="0">
                    <a:pos x="45" y="332"/>
                  </a:cxn>
                  <a:cxn ang="0">
                    <a:pos x="70" y="368"/>
                  </a:cxn>
                  <a:cxn ang="0">
                    <a:pos x="98" y="402"/>
                  </a:cxn>
                  <a:cxn ang="0">
                    <a:pos x="131" y="431"/>
                  </a:cxn>
                  <a:cxn ang="0">
                    <a:pos x="167" y="455"/>
                  </a:cxn>
                  <a:cxn ang="0">
                    <a:pos x="193" y="467"/>
                  </a:cxn>
                  <a:cxn ang="0">
                    <a:pos x="153" y="442"/>
                  </a:cxn>
                  <a:cxn ang="0">
                    <a:pos x="117" y="413"/>
                  </a:cxn>
                  <a:cxn ang="0">
                    <a:pos x="83" y="379"/>
                  </a:cxn>
                  <a:cxn ang="0">
                    <a:pos x="57" y="341"/>
                  </a:cxn>
                  <a:cxn ang="0">
                    <a:pos x="34" y="300"/>
                  </a:cxn>
                  <a:cxn ang="0">
                    <a:pos x="17" y="256"/>
                  </a:cxn>
                  <a:cxn ang="0">
                    <a:pos x="7" y="209"/>
                  </a:cxn>
                  <a:cxn ang="0">
                    <a:pos x="3" y="159"/>
                  </a:cxn>
                  <a:cxn ang="0">
                    <a:pos x="7" y="106"/>
                  </a:cxn>
                  <a:cxn ang="0">
                    <a:pos x="19" y="57"/>
                  </a:cxn>
                  <a:cxn ang="0">
                    <a:pos x="15" y="53"/>
                  </a:cxn>
                  <a:cxn ang="0">
                    <a:pos x="343" y="506"/>
                  </a:cxn>
                  <a:cxn ang="0">
                    <a:pos x="375" y="504"/>
                  </a:cxn>
                  <a:cxn ang="0">
                    <a:pos x="432" y="495"/>
                  </a:cxn>
                  <a:cxn ang="0">
                    <a:pos x="485" y="476"/>
                  </a:cxn>
                  <a:cxn ang="0">
                    <a:pos x="533" y="451"/>
                  </a:cxn>
                  <a:cxn ang="0">
                    <a:pos x="576" y="417"/>
                  </a:cxn>
                  <a:cxn ang="0">
                    <a:pos x="614" y="377"/>
                  </a:cxn>
                  <a:cxn ang="0">
                    <a:pos x="647" y="332"/>
                  </a:cxn>
                  <a:cxn ang="0">
                    <a:pos x="669" y="283"/>
                  </a:cxn>
                  <a:cxn ang="0">
                    <a:pos x="679" y="247"/>
                  </a:cxn>
                  <a:cxn ang="0">
                    <a:pos x="669" y="267"/>
                  </a:cxn>
                  <a:cxn ang="0">
                    <a:pos x="648" y="321"/>
                  </a:cxn>
                  <a:cxn ang="0">
                    <a:pos x="618" y="366"/>
                  </a:cxn>
                  <a:cxn ang="0">
                    <a:pos x="580" y="408"/>
                  </a:cxn>
                  <a:cxn ang="0">
                    <a:pos x="536" y="444"/>
                  </a:cxn>
                  <a:cxn ang="0">
                    <a:pos x="487" y="470"/>
                  </a:cxn>
                  <a:cxn ang="0">
                    <a:pos x="432" y="489"/>
                  </a:cxn>
                  <a:cxn ang="0">
                    <a:pos x="375" y="501"/>
                  </a:cxn>
                  <a:cxn ang="0">
                    <a:pos x="328" y="501"/>
                  </a:cxn>
                  <a:cxn ang="0">
                    <a:pos x="326" y="503"/>
                  </a:cxn>
                </a:cxnLst>
                <a:rect l="0" t="0" r="r" b="b"/>
                <a:pathLst>
                  <a:path w="692" h="506">
                    <a:moveTo>
                      <a:pt x="692" y="159"/>
                    </a:moveTo>
                    <a:lnTo>
                      <a:pt x="692" y="139"/>
                    </a:lnTo>
                    <a:lnTo>
                      <a:pt x="690" y="116"/>
                    </a:lnTo>
                    <a:lnTo>
                      <a:pt x="686" y="97"/>
                    </a:lnTo>
                    <a:lnTo>
                      <a:pt x="683" y="76"/>
                    </a:lnTo>
                    <a:lnTo>
                      <a:pt x="677" y="55"/>
                    </a:lnTo>
                    <a:lnTo>
                      <a:pt x="669" y="36"/>
                    </a:lnTo>
                    <a:lnTo>
                      <a:pt x="662" y="17"/>
                    </a:lnTo>
                    <a:lnTo>
                      <a:pt x="654" y="0"/>
                    </a:lnTo>
                    <a:lnTo>
                      <a:pt x="652" y="2"/>
                    </a:lnTo>
                    <a:lnTo>
                      <a:pt x="650" y="2"/>
                    </a:lnTo>
                    <a:lnTo>
                      <a:pt x="658" y="21"/>
                    </a:lnTo>
                    <a:lnTo>
                      <a:pt x="665" y="40"/>
                    </a:lnTo>
                    <a:lnTo>
                      <a:pt x="673" y="59"/>
                    </a:lnTo>
                    <a:lnTo>
                      <a:pt x="679" y="78"/>
                    </a:lnTo>
                    <a:lnTo>
                      <a:pt x="683" y="97"/>
                    </a:lnTo>
                    <a:lnTo>
                      <a:pt x="684" y="118"/>
                    </a:lnTo>
                    <a:lnTo>
                      <a:pt x="686" y="139"/>
                    </a:lnTo>
                    <a:lnTo>
                      <a:pt x="688" y="159"/>
                    </a:lnTo>
                    <a:lnTo>
                      <a:pt x="688" y="175"/>
                    </a:lnTo>
                    <a:lnTo>
                      <a:pt x="686" y="188"/>
                    </a:lnTo>
                    <a:lnTo>
                      <a:pt x="684" y="203"/>
                    </a:lnTo>
                    <a:lnTo>
                      <a:pt x="683" y="216"/>
                    </a:lnTo>
                    <a:lnTo>
                      <a:pt x="684" y="222"/>
                    </a:lnTo>
                    <a:lnTo>
                      <a:pt x="686" y="228"/>
                    </a:lnTo>
                    <a:lnTo>
                      <a:pt x="688" y="211"/>
                    </a:lnTo>
                    <a:lnTo>
                      <a:pt x="690" y="193"/>
                    </a:lnTo>
                    <a:lnTo>
                      <a:pt x="692" y="176"/>
                    </a:lnTo>
                    <a:lnTo>
                      <a:pt x="692" y="159"/>
                    </a:lnTo>
                    <a:close/>
                    <a:moveTo>
                      <a:pt x="15" y="53"/>
                    </a:moveTo>
                    <a:lnTo>
                      <a:pt x="7" y="80"/>
                    </a:lnTo>
                    <a:lnTo>
                      <a:pt x="3" y="104"/>
                    </a:lnTo>
                    <a:lnTo>
                      <a:pt x="0" y="131"/>
                    </a:lnTo>
                    <a:lnTo>
                      <a:pt x="0" y="159"/>
                    </a:lnTo>
                    <a:lnTo>
                      <a:pt x="0" y="182"/>
                    </a:lnTo>
                    <a:lnTo>
                      <a:pt x="2" y="205"/>
                    </a:lnTo>
                    <a:lnTo>
                      <a:pt x="5" y="228"/>
                    </a:lnTo>
                    <a:lnTo>
                      <a:pt x="11" y="250"/>
                    </a:lnTo>
                    <a:lnTo>
                      <a:pt x="17" y="271"/>
                    </a:lnTo>
                    <a:lnTo>
                      <a:pt x="24" y="292"/>
                    </a:lnTo>
                    <a:lnTo>
                      <a:pt x="34" y="313"/>
                    </a:lnTo>
                    <a:lnTo>
                      <a:pt x="45" y="332"/>
                    </a:lnTo>
                    <a:lnTo>
                      <a:pt x="57" y="351"/>
                    </a:lnTo>
                    <a:lnTo>
                      <a:pt x="70" y="368"/>
                    </a:lnTo>
                    <a:lnTo>
                      <a:pt x="83" y="385"/>
                    </a:lnTo>
                    <a:lnTo>
                      <a:pt x="98" y="402"/>
                    </a:lnTo>
                    <a:lnTo>
                      <a:pt x="113" y="417"/>
                    </a:lnTo>
                    <a:lnTo>
                      <a:pt x="131" y="431"/>
                    </a:lnTo>
                    <a:lnTo>
                      <a:pt x="148" y="444"/>
                    </a:lnTo>
                    <a:lnTo>
                      <a:pt x="167" y="455"/>
                    </a:lnTo>
                    <a:lnTo>
                      <a:pt x="180" y="461"/>
                    </a:lnTo>
                    <a:lnTo>
                      <a:pt x="193" y="467"/>
                    </a:lnTo>
                    <a:lnTo>
                      <a:pt x="172" y="455"/>
                    </a:lnTo>
                    <a:lnTo>
                      <a:pt x="153" y="442"/>
                    </a:lnTo>
                    <a:lnTo>
                      <a:pt x="134" y="429"/>
                    </a:lnTo>
                    <a:lnTo>
                      <a:pt x="117" y="413"/>
                    </a:lnTo>
                    <a:lnTo>
                      <a:pt x="100" y="396"/>
                    </a:lnTo>
                    <a:lnTo>
                      <a:pt x="83" y="379"/>
                    </a:lnTo>
                    <a:lnTo>
                      <a:pt x="70" y="360"/>
                    </a:lnTo>
                    <a:lnTo>
                      <a:pt x="57" y="341"/>
                    </a:lnTo>
                    <a:lnTo>
                      <a:pt x="45" y="322"/>
                    </a:lnTo>
                    <a:lnTo>
                      <a:pt x="34" y="300"/>
                    </a:lnTo>
                    <a:lnTo>
                      <a:pt x="24" y="279"/>
                    </a:lnTo>
                    <a:lnTo>
                      <a:pt x="17" y="256"/>
                    </a:lnTo>
                    <a:lnTo>
                      <a:pt x="11" y="233"/>
                    </a:lnTo>
                    <a:lnTo>
                      <a:pt x="7" y="209"/>
                    </a:lnTo>
                    <a:lnTo>
                      <a:pt x="3" y="184"/>
                    </a:lnTo>
                    <a:lnTo>
                      <a:pt x="3" y="159"/>
                    </a:lnTo>
                    <a:lnTo>
                      <a:pt x="3" y="133"/>
                    </a:lnTo>
                    <a:lnTo>
                      <a:pt x="7" y="106"/>
                    </a:lnTo>
                    <a:lnTo>
                      <a:pt x="13" y="82"/>
                    </a:lnTo>
                    <a:lnTo>
                      <a:pt x="19" y="57"/>
                    </a:lnTo>
                    <a:lnTo>
                      <a:pt x="17" y="55"/>
                    </a:lnTo>
                    <a:lnTo>
                      <a:pt x="15" y="53"/>
                    </a:lnTo>
                    <a:close/>
                    <a:moveTo>
                      <a:pt x="341" y="506"/>
                    </a:moveTo>
                    <a:lnTo>
                      <a:pt x="343" y="506"/>
                    </a:lnTo>
                    <a:lnTo>
                      <a:pt x="345" y="506"/>
                    </a:lnTo>
                    <a:lnTo>
                      <a:pt x="375" y="504"/>
                    </a:lnTo>
                    <a:lnTo>
                      <a:pt x="404" y="501"/>
                    </a:lnTo>
                    <a:lnTo>
                      <a:pt x="432" y="495"/>
                    </a:lnTo>
                    <a:lnTo>
                      <a:pt x="459" y="487"/>
                    </a:lnTo>
                    <a:lnTo>
                      <a:pt x="485" y="476"/>
                    </a:lnTo>
                    <a:lnTo>
                      <a:pt x="510" y="465"/>
                    </a:lnTo>
                    <a:lnTo>
                      <a:pt x="533" y="451"/>
                    </a:lnTo>
                    <a:lnTo>
                      <a:pt x="555" y="434"/>
                    </a:lnTo>
                    <a:lnTo>
                      <a:pt x="576" y="417"/>
                    </a:lnTo>
                    <a:lnTo>
                      <a:pt x="597" y="398"/>
                    </a:lnTo>
                    <a:lnTo>
                      <a:pt x="614" y="377"/>
                    </a:lnTo>
                    <a:lnTo>
                      <a:pt x="631" y="357"/>
                    </a:lnTo>
                    <a:lnTo>
                      <a:pt x="647" y="332"/>
                    </a:lnTo>
                    <a:lnTo>
                      <a:pt x="660" y="307"/>
                    </a:lnTo>
                    <a:lnTo>
                      <a:pt x="669" y="283"/>
                    </a:lnTo>
                    <a:lnTo>
                      <a:pt x="679" y="256"/>
                    </a:lnTo>
                    <a:lnTo>
                      <a:pt x="679" y="247"/>
                    </a:lnTo>
                    <a:lnTo>
                      <a:pt x="679" y="239"/>
                    </a:lnTo>
                    <a:lnTo>
                      <a:pt x="669" y="267"/>
                    </a:lnTo>
                    <a:lnTo>
                      <a:pt x="660" y="294"/>
                    </a:lnTo>
                    <a:lnTo>
                      <a:pt x="648" y="321"/>
                    </a:lnTo>
                    <a:lnTo>
                      <a:pt x="633" y="343"/>
                    </a:lnTo>
                    <a:lnTo>
                      <a:pt x="618" y="366"/>
                    </a:lnTo>
                    <a:lnTo>
                      <a:pt x="599" y="389"/>
                    </a:lnTo>
                    <a:lnTo>
                      <a:pt x="580" y="408"/>
                    </a:lnTo>
                    <a:lnTo>
                      <a:pt x="559" y="427"/>
                    </a:lnTo>
                    <a:lnTo>
                      <a:pt x="536" y="444"/>
                    </a:lnTo>
                    <a:lnTo>
                      <a:pt x="512" y="459"/>
                    </a:lnTo>
                    <a:lnTo>
                      <a:pt x="487" y="470"/>
                    </a:lnTo>
                    <a:lnTo>
                      <a:pt x="461" y="482"/>
                    </a:lnTo>
                    <a:lnTo>
                      <a:pt x="432" y="489"/>
                    </a:lnTo>
                    <a:lnTo>
                      <a:pt x="404" y="497"/>
                    </a:lnTo>
                    <a:lnTo>
                      <a:pt x="375" y="501"/>
                    </a:lnTo>
                    <a:lnTo>
                      <a:pt x="345" y="501"/>
                    </a:lnTo>
                    <a:lnTo>
                      <a:pt x="328" y="501"/>
                    </a:lnTo>
                    <a:lnTo>
                      <a:pt x="309" y="499"/>
                    </a:lnTo>
                    <a:lnTo>
                      <a:pt x="326" y="503"/>
                    </a:lnTo>
                    <a:lnTo>
                      <a:pt x="341" y="506"/>
                    </a:lnTo>
                    <a:close/>
                  </a:path>
                </a:pathLst>
              </a:custGeom>
              <a:solidFill>
                <a:srgbClr val="B9B9D8"/>
              </a:solidFill>
              <a:ln w="9525">
                <a:noFill/>
                <a:round/>
                <a:headEnd/>
                <a:tailEnd/>
              </a:ln>
            </p:spPr>
            <p:txBody>
              <a:bodyPr/>
              <a:lstStyle/>
              <a:p>
                <a:endParaRPr lang="en-US"/>
              </a:p>
            </p:txBody>
          </p:sp>
        </p:grpSp>
        <p:grpSp>
          <p:nvGrpSpPr>
            <p:cNvPr id="6" name="Group 607"/>
            <p:cNvGrpSpPr>
              <a:grpSpLocks/>
            </p:cNvGrpSpPr>
            <p:nvPr/>
          </p:nvGrpSpPr>
          <p:grpSpPr bwMode="auto">
            <a:xfrm>
              <a:off x="1273" y="1745"/>
              <a:ext cx="910" cy="872"/>
              <a:chOff x="1273" y="1745"/>
              <a:chExt cx="910" cy="872"/>
            </a:xfrm>
          </p:grpSpPr>
          <p:sp>
            <p:nvSpPr>
              <p:cNvPr id="179808" name="Freeform 608"/>
              <p:cNvSpPr>
                <a:spLocks noEditPoints="1"/>
              </p:cNvSpPr>
              <p:nvPr/>
            </p:nvSpPr>
            <p:spPr bwMode="auto">
              <a:xfrm>
                <a:off x="1495" y="2115"/>
                <a:ext cx="688" cy="502"/>
              </a:xfrm>
              <a:custGeom>
                <a:avLst/>
                <a:gdLst/>
                <a:ahLst/>
                <a:cxnLst>
                  <a:cxn ang="0">
                    <a:pos x="688" y="137"/>
                  </a:cxn>
                  <a:cxn ang="0">
                    <a:pos x="682" y="95"/>
                  </a:cxn>
                  <a:cxn ang="0">
                    <a:pos x="673" y="55"/>
                  </a:cxn>
                  <a:cxn ang="0">
                    <a:pos x="658" y="17"/>
                  </a:cxn>
                  <a:cxn ang="0">
                    <a:pos x="648" y="2"/>
                  </a:cxn>
                  <a:cxn ang="0">
                    <a:pos x="646" y="2"/>
                  </a:cxn>
                  <a:cxn ang="0">
                    <a:pos x="658" y="28"/>
                  </a:cxn>
                  <a:cxn ang="0">
                    <a:pos x="675" y="83"/>
                  </a:cxn>
                  <a:cxn ang="0">
                    <a:pos x="681" y="114"/>
                  </a:cxn>
                  <a:cxn ang="0">
                    <a:pos x="681" y="114"/>
                  </a:cxn>
                  <a:cxn ang="0">
                    <a:pos x="682" y="135"/>
                  </a:cxn>
                  <a:cxn ang="0">
                    <a:pos x="682" y="184"/>
                  </a:cxn>
                  <a:cxn ang="0">
                    <a:pos x="681" y="214"/>
                  </a:cxn>
                  <a:cxn ang="0">
                    <a:pos x="684" y="205"/>
                  </a:cxn>
                  <a:cxn ang="0">
                    <a:pos x="688" y="173"/>
                  </a:cxn>
                  <a:cxn ang="0">
                    <a:pos x="15" y="53"/>
                  </a:cxn>
                  <a:cxn ang="0">
                    <a:pos x="3" y="104"/>
                  </a:cxn>
                  <a:cxn ang="0">
                    <a:pos x="0" y="157"/>
                  </a:cxn>
                  <a:cxn ang="0">
                    <a:pos x="1" y="205"/>
                  </a:cxn>
                  <a:cxn ang="0">
                    <a:pos x="13" y="250"/>
                  </a:cxn>
                  <a:cxn ang="0">
                    <a:pos x="28" y="294"/>
                  </a:cxn>
                  <a:cxn ang="0">
                    <a:pos x="49" y="336"/>
                  </a:cxn>
                  <a:cxn ang="0">
                    <a:pos x="74" y="372"/>
                  </a:cxn>
                  <a:cxn ang="0">
                    <a:pos x="106" y="406"/>
                  </a:cxn>
                  <a:cxn ang="0">
                    <a:pos x="140" y="434"/>
                  </a:cxn>
                  <a:cxn ang="0">
                    <a:pos x="178" y="459"/>
                  </a:cxn>
                  <a:cxn ang="0">
                    <a:pos x="203" y="466"/>
                  </a:cxn>
                  <a:cxn ang="0">
                    <a:pos x="204" y="468"/>
                  </a:cxn>
                  <a:cxn ang="0">
                    <a:pos x="163" y="446"/>
                  </a:cxn>
                  <a:cxn ang="0">
                    <a:pos x="123" y="417"/>
                  </a:cxn>
                  <a:cxn ang="0">
                    <a:pos x="89" y="383"/>
                  </a:cxn>
                  <a:cxn ang="0">
                    <a:pos x="60" y="345"/>
                  </a:cxn>
                  <a:cxn ang="0">
                    <a:pos x="36" y="301"/>
                  </a:cxn>
                  <a:cxn ang="0">
                    <a:pos x="19" y="256"/>
                  </a:cxn>
                  <a:cxn ang="0">
                    <a:pos x="7" y="209"/>
                  </a:cxn>
                  <a:cxn ang="0">
                    <a:pos x="3" y="157"/>
                  </a:cxn>
                  <a:cxn ang="0">
                    <a:pos x="7" y="106"/>
                  </a:cxn>
                  <a:cxn ang="0">
                    <a:pos x="19" y="57"/>
                  </a:cxn>
                  <a:cxn ang="0">
                    <a:pos x="15" y="53"/>
                  </a:cxn>
                  <a:cxn ang="0">
                    <a:pos x="333" y="501"/>
                  </a:cxn>
                  <a:cxn ang="0">
                    <a:pos x="373" y="501"/>
                  </a:cxn>
                  <a:cxn ang="0">
                    <a:pos x="430" y="491"/>
                  </a:cxn>
                  <a:cxn ang="0">
                    <a:pos x="483" y="472"/>
                  </a:cxn>
                  <a:cxn ang="0">
                    <a:pos x="533" y="446"/>
                  </a:cxn>
                  <a:cxn ang="0">
                    <a:pos x="576" y="411"/>
                  </a:cxn>
                  <a:cxn ang="0">
                    <a:pos x="614" y="370"/>
                  </a:cxn>
                  <a:cxn ang="0">
                    <a:pos x="645" y="324"/>
                  </a:cxn>
                  <a:cxn ang="0">
                    <a:pos x="669" y="273"/>
                  </a:cxn>
                  <a:cxn ang="0">
                    <a:pos x="677" y="239"/>
                  </a:cxn>
                  <a:cxn ang="0">
                    <a:pos x="667" y="260"/>
                  </a:cxn>
                  <a:cxn ang="0">
                    <a:pos x="646" y="313"/>
                  </a:cxn>
                  <a:cxn ang="0">
                    <a:pos x="616" y="360"/>
                  </a:cxn>
                  <a:cxn ang="0">
                    <a:pos x="578" y="402"/>
                  </a:cxn>
                  <a:cxn ang="0">
                    <a:pos x="534" y="438"/>
                  </a:cxn>
                  <a:cxn ang="0">
                    <a:pos x="485" y="466"/>
                  </a:cxn>
                  <a:cxn ang="0">
                    <a:pos x="432" y="485"/>
                  </a:cxn>
                  <a:cxn ang="0">
                    <a:pos x="373" y="495"/>
                  </a:cxn>
                  <a:cxn ang="0">
                    <a:pos x="316" y="497"/>
                  </a:cxn>
                  <a:cxn ang="0">
                    <a:pos x="307" y="497"/>
                  </a:cxn>
                </a:cxnLst>
                <a:rect l="0" t="0" r="r" b="b"/>
                <a:pathLst>
                  <a:path w="688" h="502">
                    <a:moveTo>
                      <a:pt x="688" y="157"/>
                    </a:moveTo>
                    <a:lnTo>
                      <a:pt x="688" y="137"/>
                    </a:lnTo>
                    <a:lnTo>
                      <a:pt x="686" y="116"/>
                    </a:lnTo>
                    <a:lnTo>
                      <a:pt x="682" y="95"/>
                    </a:lnTo>
                    <a:lnTo>
                      <a:pt x="679" y="74"/>
                    </a:lnTo>
                    <a:lnTo>
                      <a:pt x="673" y="55"/>
                    </a:lnTo>
                    <a:lnTo>
                      <a:pt x="665" y="36"/>
                    </a:lnTo>
                    <a:lnTo>
                      <a:pt x="658" y="17"/>
                    </a:lnTo>
                    <a:lnTo>
                      <a:pt x="650" y="0"/>
                    </a:lnTo>
                    <a:lnTo>
                      <a:pt x="648" y="2"/>
                    </a:lnTo>
                    <a:lnTo>
                      <a:pt x="646" y="2"/>
                    </a:lnTo>
                    <a:lnTo>
                      <a:pt x="646" y="2"/>
                    </a:lnTo>
                    <a:lnTo>
                      <a:pt x="646" y="4"/>
                    </a:lnTo>
                    <a:lnTo>
                      <a:pt x="658" y="28"/>
                    </a:lnTo>
                    <a:lnTo>
                      <a:pt x="669" y="57"/>
                    </a:lnTo>
                    <a:lnTo>
                      <a:pt x="675" y="83"/>
                    </a:lnTo>
                    <a:lnTo>
                      <a:pt x="681" y="114"/>
                    </a:lnTo>
                    <a:lnTo>
                      <a:pt x="681" y="114"/>
                    </a:lnTo>
                    <a:lnTo>
                      <a:pt x="682" y="116"/>
                    </a:lnTo>
                    <a:lnTo>
                      <a:pt x="681" y="114"/>
                    </a:lnTo>
                    <a:lnTo>
                      <a:pt x="681" y="114"/>
                    </a:lnTo>
                    <a:lnTo>
                      <a:pt x="682" y="135"/>
                    </a:lnTo>
                    <a:lnTo>
                      <a:pt x="684" y="157"/>
                    </a:lnTo>
                    <a:lnTo>
                      <a:pt x="682" y="184"/>
                    </a:lnTo>
                    <a:lnTo>
                      <a:pt x="679" y="209"/>
                    </a:lnTo>
                    <a:lnTo>
                      <a:pt x="681" y="214"/>
                    </a:lnTo>
                    <a:lnTo>
                      <a:pt x="682" y="220"/>
                    </a:lnTo>
                    <a:lnTo>
                      <a:pt x="684" y="205"/>
                    </a:lnTo>
                    <a:lnTo>
                      <a:pt x="686" y="190"/>
                    </a:lnTo>
                    <a:lnTo>
                      <a:pt x="688" y="173"/>
                    </a:lnTo>
                    <a:lnTo>
                      <a:pt x="688" y="157"/>
                    </a:lnTo>
                    <a:close/>
                    <a:moveTo>
                      <a:pt x="15" y="53"/>
                    </a:moveTo>
                    <a:lnTo>
                      <a:pt x="9" y="78"/>
                    </a:lnTo>
                    <a:lnTo>
                      <a:pt x="3" y="104"/>
                    </a:lnTo>
                    <a:lnTo>
                      <a:pt x="0" y="131"/>
                    </a:lnTo>
                    <a:lnTo>
                      <a:pt x="0" y="157"/>
                    </a:lnTo>
                    <a:lnTo>
                      <a:pt x="0" y="182"/>
                    </a:lnTo>
                    <a:lnTo>
                      <a:pt x="1" y="205"/>
                    </a:lnTo>
                    <a:lnTo>
                      <a:pt x="7" y="228"/>
                    </a:lnTo>
                    <a:lnTo>
                      <a:pt x="13" y="250"/>
                    </a:lnTo>
                    <a:lnTo>
                      <a:pt x="19" y="273"/>
                    </a:lnTo>
                    <a:lnTo>
                      <a:pt x="28" y="294"/>
                    </a:lnTo>
                    <a:lnTo>
                      <a:pt x="37" y="315"/>
                    </a:lnTo>
                    <a:lnTo>
                      <a:pt x="49" y="336"/>
                    </a:lnTo>
                    <a:lnTo>
                      <a:pt x="60" y="355"/>
                    </a:lnTo>
                    <a:lnTo>
                      <a:pt x="74" y="372"/>
                    </a:lnTo>
                    <a:lnTo>
                      <a:pt x="89" y="389"/>
                    </a:lnTo>
                    <a:lnTo>
                      <a:pt x="106" y="406"/>
                    </a:lnTo>
                    <a:lnTo>
                      <a:pt x="121" y="421"/>
                    </a:lnTo>
                    <a:lnTo>
                      <a:pt x="140" y="434"/>
                    </a:lnTo>
                    <a:lnTo>
                      <a:pt x="159" y="447"/>
                    </a:lnTo>
                    <a:lnTo>
                      <a:pt x="178" y="459"/>
                    </a:lnTo>
                    <a:lnTo>
                      <a:pt x="189" y="463"/>
                    </a:lnTo>
                    <a:lnTo>
                      <a:pt x="203" y="466"/>
                    </a:lnTo>
                    <a:lnTo>
                      <a:pt x="204" y="466"/>
                    </a:lnTo>
                    <a:lnTo>
                      <a:pt x="204" y="468"/>
                    </a:lnTo>
                    <a:lnTo>
                      <a:pt x="184" y="457"/>
                    </a:lnTo>
                    <a:lnTo>
                      <a:pt x="163" y="446"/>
                    </a:lnTo>
                    <a:lnTo>
                      <a:pt x="142" y="430"/>
                    </a:lnTo>
                    <a:lnTo>
                      <a:pt x="123" y="417"/>
                    </a:lnTo>
                    <a:lnTo>
                      <a:pt x="106" y="400"/>
                    </a:lnTo>
                    <a:lnTo>
                      <a:pt x="89" y="383"/>
                    </a:lnTo>
                    <a:lnTo>
                      <a:pt x="74" y="364"/>
                    </a:lnTo>
                    <a:lnTo>
                      <a:pt x="60" y="345"/>
                    </a:lnTo>
                    <a:lnTo>
                      <a:pt x="47" y="324"/>
                    </a:lnTo>
                    <a:lnTo>
                      <a:pt x="36" y="301"/>
                    </a:lnTo>
                    <a:lnTo>
                      <a:pt x="26" y="281"/>
                    </a:lnTo>
                    <a:lnTo>
                      <a:pt x="19" y="256"/>
                    </a:lnTo>
                    <a:lnTo>
                      <a:pt x="13" y="233"/>
                    </a:lnTo>
                    <a:lnTo>
                      <a:pt x="7" y="209"/>
                    </a:lnTo>
                    <a:lnTo>
                      <a:pt x="5" y="182"/>
                    </a:lnTo>
                    <a:lnTo>
                      <a:pt x="3" y="157"/>
                    </a:lnTo>
                    <a:lnTo>
                      <a:pt x="5" y="131"/>
                    </a:lnTo>
                    <a:lnTo>
                      <a:pt x="7" y="106"/>
                    </a:lnTo>
                    <a:lnTo>
                      <a:pt x="13" y="80"/>
                    </a:lnTo>
                    <a:lnTo>
                      <a:pt x="19" y="57"/>
                    </a:lnTo>
                    <a:lnTo>
                      <a:pt x="17" y="55"/>
                    </a:lnTo>
                    <a:lnTo>
                      <a:pt x="15" y="53"/>
                    </a:lnTo>
                    <a:close/>
                    <a:moveTo>
                      <a:pt x="324" y="501"/>
                    </a:moveTo>
                    <a:lnTo>
                      <a:pt x="333" y="501"/>
                    </a:lnTo>
                    <a:lnTo>
                      <a:pt x="343" y="502"/>
                    </a:lnTo>
                    <a:lnTo>
                      <a:pt x="373" y="501"/>
                    </a:lnTo>
                    <a:lnTo>
                      <a:pt x="402" y="497"/>
                    </a:lnTo>
                    <a:lnTo>
                      <a:pt x="430" y="491"/>
                    </a:lnTo>
                    <a:lnTo>
                      <a:pt x="457" y="482"/>
                    </a:lnTo>
                    <a:lnTo>
                      <a:pt x="483" y="472"/>
                    </a:lnTo>
                    <a:lnTo>
                      <a:pt x="510" y="459"/>
                    </a:lnTo>
                    <a:lnTo>
                      <a:pt x="533" y="446"/>
                    </a:lnTo>
                    <a:lnTo>
                      <a:pt x="555" y="429"/>
                    </a:lnTo>
                    <a:lnTo>
                      <a:pt x="576" y="411"/>
                    </a:lnTo>
                    <a:lnTo>
                      <a:pt x="597" y="391"/>
                    </a:lnTo>
                    <a:lnTo>
                      <a:pt x="614" y="370"/>
                    </a:lnTo>
                    <a:lnTo>
                      <a:pt x="631" y="347"/>
                    </a:lnTo>
                    <a:lnTo>
                      <a:pt x="645" y="324"/>
                    </a:lnTo>
                    <a:lnTo>
                      <a:pt x="658" y="298"/>
                    </a:lnTo>
                    <a:lnTo>
                      <a:pt x="669" y="273"/>
                    </a:lnTo>
                    <a:lnTo>
                      <a:pt x="677" y="245"/>
                    </a:lnTo>
                    <a:lnTo>
                      <a:pt x="677" y="239"/>
                    </a:lnTo>
                    <a:lnTo>
                      <a:pt x="675" y="231"/>
                    </a:lnTo>
                    <a:lnTo>
                      <a:pt x="667" y="260"/>
                    </a:lnTo>
                    <a:lnTo>
                      <a:pt x="658" y="286"/>
                    </a:lnTo>
                    <a:lnTo>
                      <a:pt x="646" y="313"/>
                    </a:lnTo>
                    <a:lnTo>
                      <a:pt x="631" y="337"/>
                    </a:lnTo>
                    <a:lnTo>
                      <a:pt x="616" y="360"/>
                    </a:lnTo>
                    <a:lnTo>
                      <a:pt x="597" y="383"/>
                    </a:lnTo>
                    <a:lnTo>
                      <a:pt x="578" y="402"/>
                    </a:lnTo>
                    <a:lnTo>
                      <a:pt x="557" y="421"/>
                    </a:lnTo>
                    <a:lnTo>
                      <a:pt x="534" y="438"/>
                    </a:lnTo>
                    <a:lnTo>
                      <a:pt x="510" y="453"/>
                    </a:lnTo>
                    <a:lnTo>
                      <a:pt x="485" y="466"/>
                    </a:lnTo>
                    <a:lnTo>
                      <a:pt x="459" y="478"/>
                    </a:lnTo>
                    <a:lnTo>
                      <a:pt x="432" y="485"/>
                    </a:lnTo>
                    <a:lnTo>
                      <a:pt x="404" y="491"/>
                    </a:lnTo>
                    <a:lnTo>
                      <a:pt x="373" y="495"/>
                    </a:lnTo>
                    <a:lnTo>
                      <a:pt x="343" y="497"/>
                    </a:lnTo>
                    <a:lnTo>
                      <a:pt x="316" y="497"/>
                    </a:lnTo>
                    <a:lnTo>
                      <a:pt x="290" y="493"/>
                    </a:lnTo>
                    <a:lnTo>
                      <a:pt x="307" y="497"/>
                    </a:lnTo>
                    <a:lnTo>
                      <a:pt x="324" y="501"/>
                    </a:lnTo>
                    <a:close/>
                  </a:path>
                </a:pathLst>
              </a:custGeom>
              <a:solidFill>
                <a:srgbClr val="B9B9D8"/>
              </a:solidFill>
              <a:ln w="9525">
                <a:noFill/>
                <a:round/>
                <a:headEnd/>
                <a:tailEnd/>
              </a:ln>
            </p:spPr>
            <p:txBody>
              <a:bodyPr/>
              <a:lstStyle/>
              <a:p>
                <a:endParaRPr lang="en-US"/>
              </a:p>
            </p:txBody>
          </p:sp>
          <p:sp>
            <p:nvSpPr>
              <p:cNvPr id="179809" name="Freeform 609"/>
              <p:cNvSpPr>
                <a:spLocks noEditPoints="1"/>
              </p:cNvSpPr>
              <p:nvPr/>
            </p:nvSpPr>
            <p:spPr bwMode="auto">
              <a:xfrm>
                <a:off x="1496" y="2115"/>
                <a:ext cx="685" cy="499"/>
              </a:xfrm>
              <a:custGeom>
                <a:avLst/>
                <a:gdLst/>
                <a:ahLst/>
                <a:cxnLst>
                  <a:cxn ang="0">
                    <a:pos x="683" y="137"/>
                  </a:cxn>
                  <a:cxn ang="0">
                    <a:pos x="680" y="95"/>
                  </a:cxn>
                  <a:cxn ang="0">
                    <a:pos x="670" y="57"/>
                  </a:cxn>
                  <a:cxn ang="0">
                    <a:pos x="655" y="19"/>
                  </a:cxn>
                  <a:cxn ang="0">
                    <a:pos x="645" y="2"/>
                  </a:cxn>
                  <a:cxn ang="0">
                    <a:pos x="645" y="4"/>
                  </a:cxn>
                  <a:cxn ang="0">
                    <a:pos x="644" y="4"/>
                  </a:cxn>
                  <a:cxn ang="0">
                    <a:pos x="655" y="28"/>
                  </a:cxn>
                  <a:cxn ang="0">
                    <a:pos x="672" y="82"/>
                  </a:cxn>
                  <a:cxn ang="0">
                    <a:pos x="680" y="112"/>
                  </a:cxn>
                  <a:cxn ang="0">
                    <a:pos x="680" y="114"/>
                  </a:cxn>
                  <a:cxn ang="0">
                    <a:pos x="680" y="133"/>
                  </a:cxn>
                  <a:cxn ang="0">
                    <a:pos x="680" y="180"/>
                  </a:cxn>
                  <a:cxn ang="0">
                    <a:pos x="678" y="209"/>
                  </a:cxn>
                  <a:cxn ang="0">
                    <a:pos x="681" y="201"/>
                  </a:cxn>
                  <a:cxn ang="0">
                    <a:pos x="685" y="173"/>
                  </a:cxn>
                  <a:cxn ang="0">
                    <a:pos x="16" y="55"/>
                  </a:cxn>
                  <a:cxn ang="0">
                    <a:pos x="4" y="104"/>
                  </a:cxn>
                  <a:cxn ang="0">
                    <a:pos x="0" y="157"/>
                  </a:cxn>
                  <a:cxn ang="0">
                    <a:pos x="4" y="207"/>
                  </a:cxn>
                  <a:cxn ang="0">
                    <a:pos x="14" y="254"/>
                  </a:cxn>
                  <a:cxn ang="0">
                    <a:pos x="31" y="298"/>
                  </a:cxn>
                  <a:cxn ang="0">
                    <a:pos x="54" y="339"/>
                  </a:cxn>
                  <a:cxn ang="0">
                    <a:pos x="80" y="377"/>
                  </a:cxn>
                  <a:cxn ang="0">
                    <a:pos x="114" y="411"/>
                  </a:cxn>
                  <a:cxn ang="0">
                    <a:pos x="150" y="440"/>
                  </a:cxn>
                  <a:cxn ang="0">
                    <a:pos x="190" y="465"/>
                  </a:cxn>
                  <a:cxn ang="0">
                    <a:pos x="202" y="466"/>
                  </a:cxn>
                  <a:cxn ang="0">
                    <a:pos x="226" y="474"/>
                  </a:cxn>
                  <a:cxn ang="0">
                    <a:pos x="179" y="453"/>
                  </a:cxn>
                  <a:cxn ang="0">
                    <a:pos x="137" y="425"/>
                  </a:cxn>
                  <a:cxn ang="0">
                    <a:pos x="99" y="391"/>
                  </a:cxn>
                  <a:cxn ang="0">
                    <a:pos x="67" y="353"/>
                  </a:cxn>
                  <a:cxn ang="0">
                    <a:pos x="40" y="309"/>
                  </a:cxn>
                  <a:cxn ang="0">
                    <a:pos x="21" y="262"/>
                  </a:cxn>
                  <a:cxn ang="0">
                    <a:pos x="10" y="210"/>
                  </a:cxn>
                  <a:cxn ang="0">
                    <a:pos x="4" y="157"/>
                  </a:cxn>
                  <a:cxn ang="0">
                    <a:pos x="8" y="106"/>
                  </a:cxn>
                  <a:cxn ang="0">
                    <a:pos x="19" y="57"/>
                  </a:cxn>
                  <a:cxn ang="0">
                    <a:pos x="16" y="55"/>
                  </a:cxn>
                  <a:cxn ang="0">
                    <a:pos x="325" y="499"/>
                  </a:cxn>
                  <a:cxn ang="0">
                    <a:pos x="372" y="499"/>
                  </a:cxn>
                  <a:cxn ang="0">
                    <a:pos x="429" y="487"/>
                  </a:cxn>
                  <a:cxn ang="0">
                    <a:pos x="484" y="468"/>
                  </a:cxn>
                  <a:cxn ang="0">
                    <a:pos x="533" y="442"/>
                  </a:cxn>
                  <a:cxn ang="0">
                    <a:pos x="577" y="406"/>
                  </a:cxn>
                  <a:cxn ang="0">
                    <a:pos x="615" y="364"/>
                  </a:cxn>
                  <a:cxn ang="0">
                    <a:pos x="645" y="319"/>
                  </a:cxn>
                  <a:cxn ang="0">
                    <a:pos x="666" y="265"/>
                  </a:cxn>
                  <a:cxn ang="0">
                    <a:pos x="674" y="233"/>
                  </a:cxn>
                  <a:cxn ang="0">
                    <a:pos x="674" y="229"/>
                  </a:cxn>
                  <a:cxn ang="0">
                    <a:pos x="666" y="256"/>
                  </a:cxn>
                  <a:cxn ang="0">
                    <a:pos x="644" y="309"/>
                  </a:cxn>
                  <a:cxn ang="0">
                    <a:pos x="615" y="356"/>
                  </a:cxn>
                  <a:cxn ang="0">
                    <a:pos x="577" y="400"/>
                  </a:cxn>
                  <a:cxn ang="0">
                    <a:pos x="533" y="436"/>
                  </a:cxn>
                  <a:cxn ang="0">
                    <a:pos x="484" y="463"/>
                  </a:cxn>
                  <a:cxn ang="0">
                    <a:pos x="431" y="483"/>
                  </a:cxn>
                  <a:cxn ang="0">
                    <a:pos x="372" y="493"/>
                  </a:cxn>
                  <a:cxn ang="0">
                    <a:pos x="321" y="495"/>
                  </a:cxn>
                  <a:cxn ang="0">
                    <a:pos x="281" y="489"/>
                  </a:cxn>
                  <a:cxn ang="0">
                    <a:pos x="283" y="491"/>
                  </a:cxn>
                </a:cxnLst>
                <a:rect l="0" t="0" r="r" b="b"/>
                <a:pathLst>
                  <a:path w="685" h="499">
                    <a:moveTo>
                      <a:pt x="685" y="157"/>
                    </a:moveTo>
                    <a:lnTo>
                      <a:pt x="683" y="137"/>
                    </a:lnTo>
                    <a:lnTo>
                      <a:pt x="681" y="116"/>
                    </a:lnTo>
                    <a:lnTo>
                      <a:pt x="680" y="95"/>
                    </a:lnTo>
                    <a:lnTo>
                      <a:pt x="676" y="76"/>
                    </a:lnTo>
                    <a:lnTo>
                      <a:pt x="670" y="57"/>
                    </a:lnTo>
                    <a:lnTo>
                      <a:pt x="662" y="38"/>
                    </a:lnTo>
                    <a:lnTo>
                      <a:pt x="655" y="19"/>
                    </a:lnTo>
                    <a:lnTo>
                      <a:pt x="647" y="0"/>
                    </a:lnTo>
                    <a:lnTo>
                      <a:pt x="645" y="2"/>
                    </a:lnTo>
                    <a:lnTo>
                      <a:pt x="645" y="2"/>
                    </a:lnTo>
                    <a:lnTo>
                      <a:pt x="645" y="4"/>
                    </a:lnTo>
                    <a:lnTo>
                      <a:pt x="644" y="4"/>
                    </a:lnTo>
                    <a:lnTo>
                      <a:pt x="644" y="4"/>
                    </a:lnTo>
                    <a:lnTo>
                      <a:pt x="644" y="4"/>
                    </a:lnTo>
                    <a:lnTo>
                      <a:pt x="655" y="28"/>
                    </a:lnTo>
                    <a:lnTo>
                      <a:pt x="664" y="55"/>
                    </a:lnTo>
                    <a:lnTo>
                      <a:pt x="672" y="82"/>
                    </a:lnTo>
                    <a:lnTo>
                      <a:pt x="676" y="108"/>
                    </a:lnTo>
                    <a:lnTo>
                      <a:pt x="680" y="112"/>
                    </a:lnTo>
                    <a:lnTo>
                      <a:pt x="681" y="116"/>
                    </a:lnTo>
                    <a:lnTo>
                      <a:pt x="680" y="114"/>
                    </a:lnTo>
                    <a:lnTo>
                      <a:pt x="678" y="110"/>
                    </a:lnTo>
                    <a:lnTo>
                      <a:pt x="680" y="133"/>
                    </a:lnTo>
                    <a:lnTo>
                      <a:pt x="680" y="157"/>
                    </a:lnTo>
                    <a:lnTo>
                      <a:pt x="680" y="180"/>
                    </a:lnTo>
                    <a:lnTo>
                      <a:pt x="678" y="205"/>
                    </a:lnTo>
                    <a:lnTo>
                      <a:pt x="678" y="209"/>
                    </a:lnTo>
                    <a:lnTo>
                      <a:pt x="680" y="214"/>
                    </a:lnTo>
                    <a:lnTo>
                      <a:pt x="681" y="201"/>
                    </a:lnTo>
                    <a:lnTo>
                      <a:pt x="683" y="186"/>
                    </a:lnTo>
                    <a:lnTo>
                      <a:pt x="685" y="173"/>
                    </a:lnTo>
                    <a:lnTo>
                      <a:pt x="685" y="157"/>
                    </a:lnTo>
                    <a:close/>
                    <a:moveTo>
                      <a:pt x="16" y="55"/>
                    </a:moveTo>
                    <a:lnTo>
                      <a:pt x="10" y="80"/>
                    </a:lnTo>
                    <a:lnTo>
                      <a:pt x="4" y="104"/>
                    </a:lnTo>
                    <a:lnTo>
                      <a:pt x="0" y="131"/>
                    </a:lnTo>
                    <a:lnTo>
                      <a:pt x="0" y="157"/>
                    </a:lnTo>
                    <a:lnTo>
                      <a:pt x="0" y="182"/>
                    </a:lnTo>
                    <a:lnTo>
                      <a:pt x="4" y="207"/>
                    </a:lnTo>
                    <a:lnTo>
                      <a:pt x="8" y="231"/>
                    </a:lnTo>
                    <a:lnTo>
                      <a:pt x="14" y="254"/>
                    </a:lnTo>
                    <a:lnTo>
                      <a:pt x="21" y="277"/>
                    </a:lnTo>
                    <a:lnTo>
                      <a:pt x="31" y="298"/>
                    </a:lnTo>
                    <a:lnTo>
                      <a:pt x="42" y="320"/>
                    </a:lnTo>
                    <a:lnTo>
                      <a:pt x="54" y="339"/>
                    </a:lnTo>
                    <a:lnTo>
                      <a:pt x="67" y="358"/>
                    </a:lnTo>
                    <a:lnTo>
                      <a:pt x="80" y="377"/>
                    </a:lnTo>
                    <a:lnTo>
                      <a:pt x="97" y="394"/>
                    </a:lnTo>
                    <a:lnTo>
                      <a:pt x="114" y="411"/>
                    </a:lnTo>
                    <a:lnTo>
                      <a:pt x="131" y="427"/>
                    </a:lnTo>
                    <a:lnTo>
                      <a:pt x="150" y="440"/>
                    </a:lnTo>
                    <a:lnTo>
                      <a:pt x="169" y="453"/>
                    </a:lnTo>
                    <a:lnTo>
                      <a:pt x="190" y="465"/>
                    </a:lnTo>
                    <a:lnTo>
                      <a:pt x="196" y="465"/>
                    </a:lnTo>
                    <a:lnTo>
                      <a:pt x="202" y="466"/>
                    </a:lnTo>
                    <a:lnTo>
                      <a:pt x="213" y="470"/>
                    </a:lnTo>
                    <a:lnTo>
                      <a:pt x="226" y="474"/>
                    </a:lnTo>
                    <a:lnTo>
                      <a:pt x="202" y="465"/>
                    </a:lnTo>
                    <a:lnTo>
                      <a:pt x="179" y="453"/>
                    </a:lnTo>
                    <a:lnTo>
                      <a:pt x="158" y="440"/>
                    </a:lnTo>
                    <a:lnTo>
                      <a:pt x="137" y="425"/>
                    </a:lnTo>
                    <a:lnTo>
                      <a:pt x="118" y="408"/>
                    </a:lnTo>
                    <a:lnTo>
                      <a:pt x="99" y="391"/>
                    </a:lnTo>
                    <a:lnTo>
                      <a:pt x="82" y="372"/>
                    </a:lnTo>
                    <a:lnTo>
                      <a:pt x="67" y="353"/>
                    </a:lnTo>
                    <a:lnTo>
                      <a:pt x="54" y="330"/>
                    </a:lnTo>
                    <a:lnTo>
                      <a:pt x="40" y="309"/>
                    </a:lnTo>
                    <a:lnTo>
                      <a:pt x="31" y="284"/>
                    </a:lnTo>
                    <a:lnTo>
                      <a:pt x="21" y="262"/>
                    </a:lnTo>
                    <a:lnTo>
                      <a:pt x="14" y="237"/>
                    </a:lnTo>
                    <a:lnTo>
                      <a:pt x="10" y="210"/>
                    </a:lnTo>
                    <a:lnTo>
                      <a:pt x="6" y="184"/>
                    </a:lnTo>
                    <a:lnTo>
                      <a:pt x="4" y="157"/>
                    </a:lnTo>
                    <a:lnTo>
                      <a:pt x="6" y="131"/>
                    </a:lnTo>
                    <a:lnTo>
                      <a:pt x="8" y="106"/>
                    </a:lnTo>
                    <a:lnTo>
                      <a:pt x="14" y="82"/>
                    </a:lnTo>
                    <a:lnTo>
                      <a:pt x="19" y="57"/>
                    </a:lnTo>
                    <a:lnTo>
                      <a:pt x="18" y="57"/>
                    </a:lnTo>
                    <a:lnTo>
                      <a:pt x="16" y="55"/>
                    </a:lnTo>
                    <a:close/>
                    <a:moveTo>
                      <a:pt x="306" y="497"/>
                    </a:moveTo>
                    <a:lnTo>
                      <a:pt x="325" y="499"/>
                    </a:lnTo>
                    <a:lnTo>
                      <a:pt x="342" y="499"/>
                    </a:lnTo>
                    <a:lnTo>
                      <a:pt x="372" y="499"/>
                    </a:lnTo>
                    <a:lnTo>
                      <a:pt x="401" y="495"/>
                    </a:lnTo>
                    <a:lnTo>
                      <a:pt x="429" y="487"/>
                    </a:lnTo>
                    <a:lnTo>
                      <a:pt x="458" y="480"/>
                    </a:lnTo>
                    <a:lnTo>
                      <a:pt x="484" y="468"/>
                    </a:lnTo>
                    <a:lnTo>
                      <a:pt x="509" y="457"/>
                    </a:lnTo>
                    <a:lnTo>
                      <a:pt x="533" y="442"/>
                    </a:lnTo>
                    <a:lnTo>
                      <a:pt x="556" y="425"/>
                    </a:lnTo>
                    <a:lnTo>
                      <a:pt x="577" y="406"/>
                    </a:lnTo>
                    <a:lnTo>
                      <a:pt x="596" y="387"/>
                    </a:lnTo>
                    <a:lnTo>
                      <a:pt x="615" y="364"/>
                    </a:lnTo>
                    <a:lnTo>
                      <a:pt x="630" y="341"/>
                    </a:lnTo>
                    <a:lnTo>
                      <a:pt x="645" y="319"/>
                    </a:lnTo>
                    <a:lnTo>
                      <a:pt x="657" y="292"/>
                    </a:lnTo>
                    <a:lnTo>
                      <a:pt x="666" y="265"/>
                    </a:lnTo>
                    <a:lnTo>
                      <a:pt x="676" y="237"/>
                    </a:lnTo>
                    <a:lnTo>
                      <a:pt x="674" y="233"/>
                    </a:lnTo>
                    <a:lnTo>
                      <a:pt x="674" y="229"/>
                    </a:lnTo>
                    <a:lnTo>
                      <a:pt x="674" y="229"/>
                    </a:lnTo>
                    <a:lnTo>
                      <a:pt x="672" y="228"/>
                    </a:lnTo>
                    <a:lnTo>
                      <a:pt x="666" y="256"/>
                    </a:lnTo>
                    <a:lnTo>
                      <a:pt x="657" y="283"/>
                    </a:lnTo>
                    <a:lnTo>
                      <a:pt x="644" y="309"/>
                    </a:lnTo>
                    <a:lnTo>
                      <a:pt x="630" y="334"/>
                    </a:lnTo>
                    <a:lnTo>
                      <a:pt x="615" y="356"/>
                    </a:lnTo>
                    <a:lnTo>
                      <a:pt x="596" y="379"/>
                    </a:lnTo>
                    <a:lnTo>
                      <a:pt x="577" y="400"/>
                    </a:lnTo>
                    <a:lnTo>
                      <a:pt x="556" y="419"/>
                    </a:lnTo>
                    <a:lnTo>
                      <a:pt x="533" y="436"/>
                    </a:lnTo>
                    <a:lnTo>
                      <a:pt x="509" y="451"/>
                    </a:lnTo>
                    <a:lnTo>
                      <a:pt x="484" y="463"/>
                    </a:lnTo>
                    <a:lnTo>
                      <a:pt x="458" y="474"/>
                    </a:lnTo>
                    <a:lnTo>
                      <a:pt x="431" y="483"/>
                    </a:lnTo>
                    <a:lnTo>
                      <a:pt x="403" y="489"/>
                    </a:lnTo>
                    <a:lnTo>
                      <a:pt x="372" y="493"/>
                    </a:lnTo>
                    <a:lnTo>
                      <a:pt x="342" y="495"/>
                    </a:lnTo>
                    <a:lnTo>
                      <a:pt x="321" y="495"/>
                    </a:lnTo>
                    <a:lnTo>
                      <a:pt x="302" y="493"/>
                    </a:lnTo>
                    <a:lnTo>
                      <a:pt x="281" y="489"/>
                    </a:lnTo>
                    <a:lnTo>
                      <a:pt x="262" y="485"/>
                    </a:lnTo>
                    <a:lnTo>
                      <a:pt x="283" y="491"/>
                    </a:lnTo>
                    <a:lnTo>
                      <a:pt x="306" y="497"/>
                    </a:lnTo>
                    <a:close/>
                  </a:path>
                </a:pathLst>
              </a:custGeom>
              <a:solidFill>
                <a:srgbClr val="B9BAD9"/>
              </a:solidFill>
              <a:ln w="9525">
                <a:noFill/>
                <a:round/>
                <a:headEnd/>
                <a:tailEnd/>
              </a:ln>
            </p:spPr>
            <p:txBody>
              <a:bodyPr/>
              <a:lstStyle/>
              <a:p>
                <a:endParaRPr lang="en-US"/>
              </a:p>
            </p:txBody>
          </p:sp>
          <p:sp>
            <p:nvSpPr>
              <p:cNvPr id="179810" name="Freeform 610"/>
              <p:cNvSpPr>
                <a:spLocks noEditPoints="1"/>
              </p:cNvSpPr>
              <p:nvPr/>
            </p:nvSpPr>
            <p:spPr bwMode="auto">
              <a:xfrm>
                <a:off x="1498" y="2119"/>
                <a:ext cx="681" cy="493"/>
              </a:xfrm>
              <a:custGeom>
                <a:avLst/>
                <a:gdLst/>
                <a:ahLst/>
                <a:cxnLst>
                  <a:cxn ang="0">
                    <a:pos x="679" y="131"/>
                  </a:cxn>
                  <a:cxn ang="0">
                    <a:pos x="676" y="106"/>
                  </a:cxn>
                  <a:cxn ang="0">
                    <a:pos x="676" y="127"/>
                  </a:cxn>
                  <a:cxn ang="0">
                    <a:pos x="676" y="174"/>
                  </a:cxn>
                  <a:cxn ang="0">
                    <a:pos x="676" y="201"/>
                  </a:cxn>
                  <a:cxn ang="0">
                    <a:pos x="679" y="180"/>
                  </a:cxn>
                  <a:cxn ang="0">
                    <a:pos x="678" y="110"/>
                  </a:cxn>
                  <a:cxn ang="0">
                    <a:pos x="666" y="53"/>
                  </a:cxn>
                  <a:cxn ang="0">
                    <a:pos x="643" y="0"/>
                  </a:cxn>
                  <a:cxn ang="0">
                    <a:pos x="642" y="0"/>
                  </a:cxn>
                  <a:cxn ang="0">
                    <a:pos x="640" y="2"/>
                  </a:cxn>
                  <a:cxn ang="0">
                    <a:pos x="659" y="49"/>
                  </a:cxn>
                  <a:cxn ang="0">
                    <a:pos x="672" y="98"/>
                  </a:cxn>
                  <a:cxn ang="0">
                    <a:pos x="678" y="110"/>
                  </a:cxn>
                  <a:cxn ang="0">
                    <a:pos x="10" y="76"/>
                  </a:cxn>
                  <a:cxn ang="0">
                    <a:pos x="2" y="127"/>
                  </a:cxn>
                  <a:cxn ang="0">
                    <a:pos x="2" y="178"/>
                  </a:cxn>
                  <a:cxn ang="0">
                    <a:pos x="10" y="229"/>
                  </a:cxn>
                  <a:cxn ang="0">
                    <a:pos x="23" y="277"/>
                  </a:cxn>
                  <a:cxn ang="0">
                    <a:pos x="44" y="320"/>
                  </a:cxn>
                  <a:cxn ang="0">
                    <a:pos x="71" y="360"/>
                  </a:cxn>
                  <a:cxn ang="0">
                    <a:pos x="103" y="396"/>
                  </a:cxn>
                  <a:cxn ang="0">
                    <a:pos x="139" y="426"/>
                  </a:cxn>
                  <a:cxn ang="0">
                    <a:pos x="181" y="453"/>
                  </a:cxn>
                  <a:cxn ang="0">
                    <a:pos x="222" y="470"/>
                  </a:cxn>
                  <a:cxn ang="0">
                    <a:pos x="264" y="483"/>
                  </a:cxn>
                  <a:cxn ang="0">
                    <a:pos x="313" y="493"/>
                  </a:cxn>
                  <a:cxn ang="0">
                    <a:pos x="370" y="491"/>
                  </a:cxn>
                  <a:cxn ang="0">
                    <a:pos x="429" y="481"/>
                  </a:cxn>
                  <a:cxn ang="0">
                    <a:pos x="482" y="462"/>
                  </a:cxn>
                  <a:cxn ang="0">
                    <a:pos x="531" y="434"/>
                  </a:cxn>
                  <a:cxn ang="0">
                    <a:pos x="575" y="398"/>
                  </a:cxn>
                  <a:cxn ang="0">
                    <a:pos x="613" y="356"/>
                  </a:cxn>
                  <a:cxn ang="0">
                    <a:pos x="643" y="309"/>
                  </a:cxn>
                  <a:cxn ang="0">
                    <a:pos x="664" y="256"/>
                  </a:cxn>
                  <a:cxn ang="0">
                    <a:pos x="672" y="227"/>
                  </a:cxn>
                  <a:cxn ang="0">
                    <a:pos x="670" y="222"/>
                  </a:cxn>
                  <a:cxn ang="0">
                    <a:pos x="662" y="248"/>
                  </a:cxn>
                  <a:cxn ang="0">
                    <a:pos x="642" y="301"/>
                  </a:cxn>
                  <a:cxn ang="0">
                    <a:pos x="613" y="349"/>
                  </a:cxn>
                  <a:cxn ang="0">
                    <a:pos x="575" y="392"/>
                  </a:cxn>
                  <a:cxn ang="0">
                    <a:pos x="531" y="428"/>
                  </a:cxn>
                  <a:cxn ang="0">
                    <a:pos x="482" y="457"/>
                  </a:cxn>
                  <a:cxn ang="0">
                    <a:pos x="429" y="478"/>
                  </a:cxn>
                  <a:cxn ang="0">
                    <a:pos x="370" y="487"/>
                  </a:cxn>
                  <a:cxn ang="0">
                    <a:pos x="306" y="487"/>
                  </a:cxn>
                  <a:cxn ang="0">
                    <a:pos x="241" y="474"/>
                  </a:cxn>
                  <a:cxn ang="0">
                    <a:pos x="181" y="447"/>
                  </a:cxn>
                  <a:cxn ang="0">
                    <a:pos x="127" y="411"/>
                  </a:cxn>
                  <a:cxn ang="0">
                    <a:pos x="82" y="366"/>
                  </a:cxn>
                  <a:cxn ang="0">
                    <a:pos x="46" y="313"/>
                  </a:cxn>
                  <a:cxn ang="0">
                    <a:pos x="21" y="252"/>
                  </a:cxn>
                  <a:cxn ang="0">
                    <a:pos x="8" y="187"/>
                  </a:cxn>
                  <a:cxn ang="0">
                    <a:pos x="6" y="127"/>
                  </a:cxn>
                  <a:cxn ang="0">
                    <a:pos x="14" y="79"/>
                  </a:cxn>
                  <a:cxn ang="0">
                    <a:pos x="17" y="53"/>
                  </a:cxn>
                </a:cxnLst>
                <a:rect l="0" t="0" r="r" b="b"/>
                <a:pathLst>
                  <a:path w="681" h="493">
                    <a:moveTo>
                      <a:pt x="681" y="153"/>
                    </a:moveTo>
                    <a:lnTo>
                      <a:pt x="679" y="131"/>
                    </a:lnTo>
                    <a:lnTo>
                      <a:pt x="678" y="110"/>
                    </a:lnTo>
                    <a:lnTo>
                      <a:pt x="676" y="106"/>
                    </a:lnTo>
                    <a:lnTo>
                      <a:pt x="672" y="102"/>
                    </a:lnTo>
                    <a:lnTo>
                      <a:pt x="676" y="127"/>
                    </a:lnTo>
                    <a:lnTo>
                      <a:pt x="676" y="153"/>
                    </a:lnTo>
                    <a:lnTo>
                      <a:pt x="676" y="174"/>
                    </a:lnTo>
                    <a:lnTo>
                      <a:pt x="674" y="195"/>
                    </a:lnTo>
                    <a:lnTo>
                      <a:pt x="676" y="201"/>
                    </a:lnTo>
                    <a:lnTo>
                      <a:pt x="676" y="205"/>
                    </a:lnTo>
                    <a:lnTo>
                      <a:pt x="679" y="180"/>
                    </a:lnTo>
                    <a:lnTo>
                      <a:pt x="681" y="153"/>
                    </a:lnTo>
                    <a:close/>
                    <a:moveTo>
                      <a:pt x="678" y="110"/>
                    </a:moveTo>
                    <a:lnTo>
                      <a:pt x="672" y="79"/>
                    </a:lnTo>
                    <a:lnTo>
                      <a:pt x="666" y="53"/>
                    </a:lnTo>
                    <a:lnTo>
                      <a:pt x="655" y="24"/>
                    </a:lnTo>
                    <a:lnTo>
                      <a:pt x="643" y="0"/>
                    </a:lnTo>
                    <a:lnTo>
                      <a:pt x="643" y="0"/>
                    </a:lnTo>
                    <a:lnTo>
                      <a:pt x="642" y="0"/>
                    </a:lnTo>
                    <a:lnTo>
                      <a:pt x="642" y="2"/>
                    </a:lnTo>
                    <a:lnTo>
                      <a:pt x="640" y="2"/>
                    </a:lnTo>
                    <a:lnTo>
                      <a:pt x="651" y="24"/>
                    </a:lnTo>
                    <a:lnTo>
                      <a:pt x="659" y="49"/>
                    </a:lnTo>
                    <a:lnTo>
                      <a:pt x="666" y="74"/>
                    </a:lnTo>
                    <a:lnTo>
                      <a:pt x="672" y="98"/>
                    </a:lnTo>
                    <a:lnTo>
                      <a:pt x="674" y="104"/>
                    </a:lnTo>
                    <a:lnTo>
                      <a:pt x="678" y="110"/>
                    </a:lnTo>
                    <a:close/>
                    <a:moveTo>
                      <a:pt x="16" y="53"/>
                    </a:moveTo>
                    <a:lnTo>
                      <a:pt x="10" y="76"/>
                    </a:lnTo>
                    <a:lnTo>
                      <a:pt x="4" y="102"/>
                    </a:lnTo>
                    <a:lnTo>
                      <a:pt x="2" y="127"/>
                    </a:lnTo>
                    <a:lnTo>
                      <a:pt x="0" y="153"/>
                    </a:lnTo>
                    <a:lnTo>
                      <a:pt x="2" y="178"/>
                    </a:lnTo>
                    <a:lnTo>
                      <a:pt x="4" y="205"/>
                    </a:lnTo>
                    <a:lnTo>
                      <a:pt x="10" y="229"/>
                    </a:lnTo>
                    <a:lnTo>
                      <a:pt x="16" y="252"/>
                    </a:lnTo>
                    <a:lnTo>
                      <a:pt x="23" y="277"/>
                    </a:lnTo>
                    <a:lnTo>
                      <a:pt x="33" y="297"/>
                    </a:lnTo>
                    <a:lnTo>
                      <a:pt x="44" y="320"/>
                    </a:lnTo>
                    <a:lnTo>
                      <a:pt x="57" y="341"/>
                    </a:lnTo>
                    <a:lnTo>
                      <a:pt x="71" y="360"/>
                    </a:lnTo>
                    <a:lnTo>
                      <a:pt x="86" y="379"/>
                    </a:lnTo>
                    <a:lnTo>
                      <a:pt x="103" y="396"/>
                    </a:lnTo>
                    <a:lnTo>
                      <a:pt x="120" y="413"/>
                    </a:lnTo>
                    <a:lnTo>
                      <a:pt x="139" y="426"/>
                    </a:lnTo>
                    <a:lnTo>
                      <a:pt x="160" y="442"/>
                    </a:lnTo>
                    <a:lnTo>
                      <a:pt x="181" y="453"/>
                    </a:lnTo>
                    <a:lnTo>
                      <a:pt x="201" y="464"/>
                    </a:lnTo>
                    <a:lnTo>
                      <a:pt x="222" y="470"/>
                    </a:lnTo>
                    <a:lnTo>
                      <a:pt x="243" y="476"/>
                    </a:lnTo>
                    <a:lnTo>
                      <a:pt x="264" y="483"/>
                    </a:lnTo>
                    <a:lnTo>
                      <a:pt x="287" y="489"/>
                    </a:lnTo>
                    <a:lnTo>
                      <a:pt x="313" y="493"/>
                    </a:lnTo>
                    <a:lnTo>
                      <a:pt x="340" y="493"/>
                    </a:lnTo>
                    <a:lnTo>
                      <a:pt x="370" y="491"/>
                    </a:lnTo>
                    <a:lnTo>
                      <a:pt x="401" y="487"/>
                    </a:lnTo>
                    <a:lnTo>
                      <a:pt x="429" y="481"/>
                    </a:lnTo>
                    <a:lnTo>
                      <a:pt x="456" y="474"/>
                    </a:lnTo>
                    <a:lnTo>
                      <a:pt x="482" y="462"/>
                    </a:lnTo>
                    <a:lnTo>
                      <a:pt x="507" y="449"/>
                    </a:lnTo>
                    <a:lnTo>
                      <a:pt x="531" y="434"/>
                    </a:lnTo>
                    <a:lnTo>
                      <a:pt x="554" y="417"/>
                    </a:lnTo>
                    <a:lnTo>
                      <a:pt x="575" y="398"/>
                    </a:lnTo>
                    <a:lnTo>
                      <a:pt x="594" y="379"/>
                    </a:lnTo>
                    <a:lnTo>
                      <a:pt x="613" y="356"/>
                    </a:lnTo>
                    <a:lnTo>
                      <a:pt x="628" y="333"/>
                    </a:lnTo>
                    <a:lnTo>
                      <a:pt x="643" y="309"/>
                    </a:lnTo>
                    <a:lnTo>
                      <a:pt x="655" y="282"/>
                    </a:lnTo>
                    <a:lnTo>
                      <a:pt x="664" y="256"/>
                    </a:lnTo>
                    <a:lnTo>
                      <a:pt x="672" y="227"/>
                    </a:lnTo>
                    <a:lnTo>
                      <a:pt x="672" y="227"/>
                    </a:lnTo>
                    <a:lnTo>
                      <a:pt x="672" y="225"/>
                    </a:lnTo>
                    <a:lnTo>
                      <a:pt x="670" y="222"/>
                    </a:lnTo>
                    <a:lnTo>
                      <a:pt x="670" y="220"/>
                    </a:lnTo>
                    <a:lnTo>
                      <a:pt x="662" y="248"/>
                    </a:lnTo>
                    <a:lnTo>
                      <a:pt x="653" y="275"/>
                    </a:lnTo>
                    <a:lnTo>
                      <a:pt x="642" y="301"/>
                    </a:lnTo>
                    <a:lnTo>
                      <a:pt x="628" y="326"/>
                    </a:lnTo>
                    <a:lnTo>
                      <a:pt x="613" y="349"/>
                    </a:lnTo>
                    <a:lnTo>
                      <a:pt x="594" y="371"/>
                    </a:lnTo>
                    <a:lnTo>
                      <a:pt x="575" y="392"/>
                    </a:lnTo>
                    <a:lnTo>
                      <a:pt x="554" y="411"/>
                    </a:lnTo>
                    <a:lnTo>
                      <a:pt x="531" y="428"/>
                    </a:lnTo>
                    <a:lnTo>
                      <a:pt x="509" y="443"/>
                    </a:lnTo>
                    <a:lnTo>
                      <a:pt x="482" y="457"/>
                    </a:lnTo>
                    <a:lnTo>
                      <a:pt x="456" y="468"/>
                    </a:lnTo>
                    <a:lnTo>
                      <a:pt x="429" y="478"/>
                    </a:lnTo>
                    <a:lnTo>
                      <a:pt x="401" y="483"/>
                    </a:lnTo>
                    <a:lnTo>
                      <a:pt x="370" y="487"/>
                    </a:lnTo>
                    <a:lnTo>
                      <a:pt x="340" y="489"/>
                    </a:lnTo>
                    <a:lnTo>
                      <a:pt x="306" y="487"/>
                    </a:lnTo>
                    <a:lnTo>
                      <a:pt x="273" y="481"/>
                    </a:lnTo>
                    <a:lnTo>
                      <a:pt x="241" y="474"/>
                    </a:lnTo>
                    <a:lnTo>
                      <a:pt x="211" y="462"/>
                    </a:lnTo>
                    <a:lnTo>
                      <a:pt x="181" y="447"/>
                    </a:lnTo>
                    <a:lnTo>
                      <a:pt x="154" y="430"/>
                    </a:lnTo>
                    <a:lnTo>
                      <a:pt x="127" y="411"/>
                    </a:lnTo>
                    <a:lnTo>
                      <a:pt x="103" y="390"/>
                    </a:lnTo>
                    <a:lnTo>
                      <a:pt x="82" y="366"/>
                    </a:lnTo>
                    <a:lnTo>
                      <a:pt x="63" y="341"/>
                    </a:lnTo>
                    <a:lnTo>
                      <a:pt x="46" y="313"/>
                    </a:lnTo>
                    <a:lnTo>
                      <a:pt x="31" y="284"/>
                    </a:lnTo>
                    <a:lnTo>
                      <a:pt x="21" y="252"/>
                    </a:lnTo>
                    <a:lnTo>
                      <a:pt x="12" y="220"/>
                    </a:lnTo>
                    <a:lnTo>
                      <a:pt x="8" y="187"/>
                    </a:lnTo>
                    <a:lnTo>
                      <a:pt x="6" y="153"/>
                    </a:lnTo>
                    <a:lnTo>
                      <a:pt x="6" y="127"/>
                    </a:lnTo>
                    <a:lnTo>
                      <a:pt x="10" y="102"/>
                    </a:lnTo>
                    <a:lnTo>
                      <a:pt x="14" y="79"/>
                    </a:lnTo>
                    <a:lnTo>
                      <a:pt x="19" y="55"/>
                    </a:lnTo>
                    <a:lnTo>
                      <a:pt x="17" y="53"/>
                    </a:lnTo>
                    <a:lnTo>
                      <a:pt x="16" y="53"/>
                    </a:lnTo>
                    <a:close/>
                  </a:path>
                </a:pathLst>
              </a:custGeom>
              <a:solidFill>
                <a:srgbClr val="BBBBD9"/>
              </a:solidFill>
              <a:ln w="9525">
                <a:noFill/>
                <a:round/>
                <a:headEnd/>
                <a:tailEnd/>
              </a:ln>
            </p:spPr>
            <p:txBody>
              <a:bodyPr/>
              <a:lstStyle/>
              <a:p>
                <a:endParaRPr lang="en-US"/>
              </a:p>
            </p:txBody>
          </p:sp>
          <p:sp>
            <p:nvSpPr>
              <p:cNvPr id="179811" name="Freeform 611"/>
              <p:cNvSpPr>
                <a:spLocks noEditPoints="1"/>
              </p:cNvSpPr>
              <p:nvPr/>
            </p:nvSpPr>
            <p:spPr bwMode="auto">
              <a:xfrm>
                <a:off x="1500" y="2119"/>
                <a:ext cx="676" cy="491"/>
              </a:xfrm>
              <a:custGeom>
                <a:avLst/>
                <a:gdLst/>
                <a:ahLst/>
                <a:cxnLst>
                  <a:cxn ang="0">
                    <a:pos x="676" y="129"/>
                  </a:cxn>
                  <a:cxn ang="0">
                    <a:pos x="670" y="102"/>
                  </a:cxn>
                  <a:cxn ang="0">
                    <a:pos x="670" y="127"/>
                  </a:cxn>
                  <a:cxn ang="0">
                    <a:pos x="672" y="172"/>
                  </a:cxn>
                  <a:cxn ang="0">
                    <a:pos x="672" y="195"/>
                  </a:cxn>
                  <a:cxn ang="0">
                    <a:pos x="676" y="176"/>
                  </a:cxn>
                  <a:cxn ang="0">
                    <a:pos x="672" y="104"/>
                  </a:cxn>
                  <a:cxn ang="0">
                    <a:pos x="660" y="51"/>
                  </a:cxn>
                  <a:cxn ang="0">
                    <a:pos x="640" y="0"/>
                  </a:cxn>
                  <a:cxn ang="0">
                    <a:pos x="636" y="4"/>
                  </a:cxn>
                  <a:cxn ang="0">
                    <a:pos x="655" y="47"/>
                  </a:cxn>
                  <a:cxn ang="0">
                    <a:pos x="666" y="93"/>
                  </a:cxn>
                  <a:cxn ang="0">
                    <a:pos x="672" y="104"/>
                  </a:cxn>
                  <a:cxn ang="0">
                    <a:pos x="10" y="78"/>
                  </a:cxn>
                  <a:cxn ang="0">
                    <a:pos x="2" y="127"/>
                  </a:cxn>
                  <a:cxn ang="0">
                    <a:pos x="2" y="180"/>
                  </a:cxn>
                  <a:cxn ang="0">
                    <a:pos x="10" y="233"/>
                  </a:cxn>
                  <a:cxn ang="0">
                    <a:pos x="27" y="280"/>
                  </a:cxn>
                  <a:cxn ang="0">
                    <a:pos x="50" y="326"/>
                  </a:cxn>
                  <a:cxn ang="0">
                    <a:pos x="78" y="368"/>
                  </a:cxn>
                  <a:cxn ang="0">
                    <a:pos x="114" y="404"/>
                  </a:cxn>
                  <a:cxn ang="0">
                    <a:pos x="154" y="436"/>
                  </a:cxn>
                  <a:cxn ang="0">
                    <a:pos x="198" y="461"/>
                  </a:cxn>
                  <a:cxn ang="0">
                    <a:pos x="239" y="476"/>
                  </a:cxn>
                  <a:cxn ang="0">
                    <a:pos x="277" y="485"/>
                  </a:cxn>
                  <a:cxn ang="0">
                    <a:pos x="317" y="491"/>
                  </a:cxn>
                  <a:cxn ang="0">
                    <a:pos x="368" y="489"/>
                  </a:cxn>
                  <a:cxn ang="0">
                    <a:pos x="427" y="479"/>
                  </a:cxn>
                  <a:cxn ang="0">
                    <a:pos x="480" y="459"/>
                  </a:cxn>
                  <a:cxn ang="0">
                    <a:pos x="529" y="432"/>
                  </a:cxn>
                  <a:cxn ang="0">
                    <a:pos x="573" y="396"/>
                  </a:cxn>
                  <a:cxn ang="0">
                    <a:pos x="611" y="352"/>
                  </a:cxn>
                  <a:cxn ang="0">
                    <a:pos x="640" y="305"/>
                  </a:cxn>
                  <a:cxn ang="0">
                    <a:pos x="662" y="252"/>
                  </a:cxn>
                  <a:cxn ang="0">
                    <a:pos x="668" y="218"/>
                  </a:cxn>
                  <a:cxn ang="0">
                    <a:pos x="660" y="242"/>
                  </a:cxn>
                  <a:cxn ang="0">
                    <a:pos x="640" y="296"/>
                  </a:cxn>
                  <a:cxn ang="0">
                    <a:pos x="611" y="345"/>
                  </a:cxn>
                  <a:cxn ang="0">
                    <a:pos x="573" y="388"/>
                  </a:cxn>
                  <a:cxn ang="0">
                    <a:pos x="529" y="425"/>
                  </a:cxn>
                  <a:cxn ang="0">
                    <a:pos x="480" y="455"/>
                  </a:cxn>
                  <a:cxn ang="0">
                    <a:pos x="427" y="474"/>
                  </a:cxn>
                  <a:cxn ang="0">
                    <a:pos x="368" y="485"/>
                  </a:cxn>
                  <a:cxn ang="0">
                    <a:pos x="304" y="485"/>
                  </a:cxn>
                  <a:cxn ang="0">
                    <a:pos x="239" y="472"/>
                  </a:cxn>
                  <a:cxn ang="0">
                    <a:pos x="180" y="445"/>
                  </a:cxn>
                  <a:cxn ang="0">
                    <a:pos x="127" y="409"/>
                  </a:cxn>
                  <a:cxn ang="0">
                    <a:pos x="82" y="366"/>
                  </a:cxn>
                  <a:cxn ang="0">
                    <a:pos x="46" y="313"/>
                  </a:cxn>
                  <a:cxn ang="0">
                    <a:pos x="21" y="252"/>
                  </a:cxn>
                  <a:cxn ang="0">
                    <a:pos x="8" y="187"/>
                  </a:cxn>
                  <a:cxn ang="0">
                    <a:pos x="6" y="129"/>
                  </a:cxn>
                  <a:cxn ang="0">
                    <a:pos x="14" y="79"/>
                  </a:cxn>
                  <a:cxn ang="0">
                    <a:pos x="17" y="55"/>
                  </a:cxn>
                </a:cxnLst>
                <a:rect l="0" t="0" r="r" b="b"/>
                <a:pathLst>
                  <a:path w="676" h="491">
                    <a:moveTo>
                      <a:pt x="676" y="153"/>
                    </a:moveTo>
                    <a:lnTo>
                      <a:pt x="676" y="129"/>
                    </a:lnTo>
                    <a:lnTo>
                      <a:pt x="674" y="106"/>
                    </a:lnTo>
                    <a:lnTo>
                      <a:pt x="670" y="102"/>
                    </a:lnTo>
                    <a:lnTo>
                      <a:pt x="668" y="100"/>
                    </a:lnTo>
                    <a:lnTo>
                      <a:pt x="670" y="127"/>
                    </a:lnTo>
                    <a:lnTo>
                      <a:pt x="672" y="153"/>
                    </a:lnTo>
                    <a:lnTo>
                      <a:pt x="672" y="172"/>
                    </a:lnTo>
                    <a:lnTo>
                      <a:pt x="670" y="191"/>
                    </a:lnTo>
                    <a:lnTo>
                      <a:pt x="672" y="195"/>
                    </a:lnTo>
                    <a:lnTo>
                      <a:pt x="674" y="201"/>
                    </a:lnTo>
                    <a:lnTo>
                      <a:pt x="676" y="176"/>
                    </a:lnTo>
                    <a:lnTo>
                      <a:pt x="676" y="153"/>
                    </a:lnTo>
                    <a:close/>
                    <a:moveTo>
                      <a:pt x="672" y="104"/>
                    </a:moveTo>
                    <a:lnTo>
                      <a:pt x="668" y="78"/>
                    </a:lnTo>
                    <a:lnTo>
                      <a:pt x="660" y="51"/>
                    </a:lnTo>
                    <a:lnTo>
                      <a:pt x="651" y="24"/>
                    </a:lnTo>
                    <a:lnTo>
                      <a:pt x="640" y="0"/>
                    </a:lnTo>
                    <a:lnTo>
                      <a:pt x="638" y="2"/>
                    </a:lnTo>
                    <a:lnTo>
                      <a:pt x="636" y="4"/>
                    </a:lnTo>
                    <a:lnTo>
                      <a:pt x="645" y="24"/>
                    </a:lnTo>
                    <a:lnTo>
                      <a:pt x="655" y="47"/>
                    </a:lnTo>
                    <a:lnTo>
                      <a:pt x="660" y="70"/>
                    </a:lnTo>
                    <a:lnTo>
                      <a:pt x="666" y="93"/>
                    </a:lnTo>
                    <a:lnTo>
                      <a:pt x="670" y="98"/>
                    </a:lnTo>
                    <a:lnTo>
                      <a:pt x="672" y="104"/>
                    </a:lnTo>
                    <a:close/>
                    <a:moveTo>
                      <a:pt x="15" y="53"/>
                    </a:moveTo>
                    <a:lnTo>
                      <a:pt x="10" y="78"/>
                    </a:lnTo>
                    <a:lnTo>
                      <a:pt x="4" y="102"/>
                    </a:lnTo>
                    <a:lnTo>
                      <a:pt x="2" y="127"/>
                    </a:lnTo>
                    <a:lnTo>
                      <a:pt x="0" y="153"/>
                    </a:lnTo>
                    <a:lnTo>
                      <a:pt x="2" y="180"/>
                    </a:lnTo>
                    <a:lnTo>
                      <a:pt x="6" y="206"/>
                    </a:lnTo>
                    <a:lnTo>
                      <a:pt x="10" y="233"/>
                    </a:lnTo>
                    <a:lnTo>
                      <a:pt x="17" y="258"/>
                    </a:lnTo>
                    <a:lnTo>
                      <a:pt x="27" y="280"/>
                    </a:lnTo>
                    <a:lnTo>
                      <a:pt x="36" y="305"/>
                    </a:lnTo>
                    <a:lnTo>
                      <a:pt x="50" y="326"/>
                    </a:lnTo>
                    <a:lnTo>
                      <a:pt x="63" y="349"/>
                    </a:lnTo>
                    <a:lnTo>
                      <a:pt x="78" y="368"/>
                    </a:lnTo>
                    <a:lnTo>
                      <a:pt x="95" y="387"/>
                    </a:lnTo>
                    <a:lnTo>
                      <a:pt x="114" y="404"/>
                    </a:lnTo>
                    <a:lnTo>
                      <a:pt x="133" y="421"/>
                    </a:lnTo>
                    <a:lnTo>
                      <a:pt x="154" y="436"/>
                    </a:lnTo>
                    <a:lnTo>
                      <a:pt x="175" y="449"/>
                    </a:lnTo>
                    <a:lnTo>
                      <a:pt x="198" y="461"/>
                    </a:lnTo>
                    <a:lnTo>
                      <a:pt x="222" y="470"/>
                    </a:lnTo>
                    <a:lnTo>
                      <a:pt x="239" y="476"/>
                    </a:lnTo>
                    <a:lnTo>
                      <a:pt x="258" y="481"/>
                    </a:lnTo>
                    <a:lnTo>
                      <a:pt x="277" y="485"/>
                    </a:lnTo>
                    <a:lnTo>
                      <a:pt x="298" y="489"/>
                    </a:lnTo>
                    <a:lnTo>
                      <a:pt x="317" y="491"/>
                    </a:lnTo>
                    <a:lnTo>
                      <a:pt x="338" y="491"/>
                    </a:lnTo>
                    <a:lnTo>
                      <a:pt x="368" y="489"/>
                    </a:lnTo>
                    <a:lnTo>
                      <a:pt x="399" y="485"/>
                    </a:lnTo>
                    <a:lnTo>
                      <a:pt x="427" y="479"/>
                    </a:lnTo>
                    <a:lnTo>
                      <a:pt x="454" y="470"/>
                    </a:lnTo>
                    <a:lnTo>
                      <a:pt x="480" y="459"/>
                    </a:lnTo>
                    <a:lnTo>
                      <a:pt x="505" y="447"/>
                    </a:lnTo>
                    <a:lnTo>
                      <a:pt x="529" y="432"/>
                    </a:lnTo>
                    <a:lnTo>
                      <a:pt x="552" y="415"/>
                    </a:lnTo>
                    <a:lnTo>
                      <a:pt x="573" y="396"/>
                    </a:lnTo>
                    <a:lnTo>
                      <a:pt x="592" y="375"/>
                    </a:lnTo>
                    <a:lnTo>
                      <a:pt x="611" y="352"/>
                    </a:lnTo>
                    <a:lnTo>
                      <a:pt x="626" y="330"/>
                    </a:lnTo>
                    <a:lnTo>
                      <a:pt x="640" y="305"/>
                    </a:lnTo>
                    <a:lnTo>
                      <a:pt x="653" y="279"/>
                    </a:lnTo>
                    <a:lnTo>
                      <a:pt x="662" y="252"/>
                    </a:lnTo>
                    <a:lnTo>
                      <a:pt x="668" y="224"/>
                    </a:lnTo>
                    <a:lnTo>
                      <a:pt x="668" y="218"/>
                    </a:lnTo>
                    <a:lnTo>
                      <a:pt x="666" y="214"/>
                    </a:lnTo>
                    <a:lnTo>
                      <a:pt x="660" y="242"/>
                    </a:lnTo>
                    <a:lnTo>
                      <a:pt x="651" y="269"/>
                    </a:lnTo>
                    <a:lnTo>
                      <a:pt x="640" y="296"/>
                    </a:lnTo>
                    <a:lnTo>
                      <a:pt x="626" y="322"/>
                    </a:lnTo>
                    <a:lnTo>
                      <a:pt x="611" y="345"/>
                    </a:lnTo>
                    <a:lnTo>
                      <a:pt x="592" y="368"/>
                    </a:lnTo>
                    <a:lnTo>
                      <a:pt x="573" y="388"/>
                    </a:lnTo>
                    <a:lnTo>
                      <a:pt x="552" y="407"/>
                    </a:lnTo>
                    <a:lnTo>
                      <a:pt x="529" y="425"/>
                    </a:lnTo>
                    <a:lnTo>
                      <a:pt x="507" y="442"/>
                    </a:lnTo>
                    <a:lnTo>
                      <a:pt x="480" y="455"/>
                    </a:lnTo>
                    <a:lnTo>
                      <a:pt x="456" y="466"/>
                    </a:lnTo>
                    <a:lnTo>
                      <a:pt x="427" y="474"/>
                    </a:lnTo>
                    <a:lnTo>
                      <a:pt x="399" y="481"/>
                    </a:lnTo>
                    <a:lnTo>
                      <a:pt x="368" y="485"/>
                    </a:lnTo>
                    <a:lnTo>
                      <a:pt x="338" y="485"/>
                    </a:lnTo>
                    <a:lnTo>
                      <a:pt x="304" y="485"/>
                    </a:lnTo>
                    <a:lnTo>
                      <a:pt x="271" y="479"/>
                    </a:lnTo>
                    <a:lnTo>
                      <a:pt x="239" y="472"/>
                    </a:lnTo>
                    <a:lnTo>
                      <a:pt x="209" y="461"/>
                    </a:lnTo>
                    <a:lnTo>
                      <a:pt x="180" y="445"/>
                    </a:lnTo>
                    <a:lnTo>
                      <a:pt x="152" y="428"/>
                    </a:lnTo>
                    <a:lnTo>
                      <a:pt x="127" y="409"/>
                    </a:lnTo>
                    <a:lnTo>
                      <a:pt x="103" y="388"/>
                    </a:lnTo>
                    <a:lnTo>
                      <a:pt x="82" y="366"/>
                    </a:lnTo>
                    <a:lnTo>
                      <a:pt x="63" y="339"/>
                    </a:lnTo>
                    <a:lnTo>
                      <a:pt x="46" y="313"/>
                    </a:lnTo>
                    <a:lnTo>
                      <a:pt x="32" y="282"/>
                    </a:lnTo>
                    <a:lnTo>
                      <a:pt x="21" y="252"/>
                    </a:lnTo>
                    <a:lnTo>
                      <a:pt x="12" y="220"/>
                    </a:lnTo>
                    <a:lnTo>
                      <a:pt x="8" y="187"/>
                    </a:lnTo>
                    <a:lnTo>
                      <a:pt x="6" y="153"/>
                    </a:lnTo>
                    <a:lnTo>
                      <a:pt x="6" y="129"/>
                    </a:lnTo>
                    <a:lnTo>
                      <a:pt x="10" y="104"/>
                    </a:lnTo>
                    <a:lnTo>
                      <a:pt x="14" y="79"/>
                    </a:lnTo>
                    <a:lnTo>
                      <a:pt x="19" y="57"/>
                    </a:lnTo>
                    <a:lnTo>
                      <a:pt x="17" y="55"/>
                    </a:lnTo>
                    <a:lnTo>
                      <a:pt x="15" y="53"/>
                    </a:lnTo>
                    <a:close/>
                  </a:path>
                </a:pathLst>
              </a:custGeom>
              <a:solidFill>
                <a:srgbClr val="BBBBD9"/>
              </a:solidFill>
              <a:ln w="9525">
                <a:noFill/>
                <a:round/>
                <a:headEnd/>
                <a:tailEnd/>
              </a:ln>
            </p:spPr>
            <p:txBody>
              <a:bodyPr/>
              <a:lstStyle/>
              <a:p>
                <a:endParaRPr lang="en-US"/>
              </a:p>
            </p:txBody>
          </p:sp>
          <p:sp>
            <p:nvSpPr>
              <p:cNvPr id="179812" name="Freeform 612"/>
              <p:cNvSpPr>
                <a:spLocks noEditPoints="1"/>
              </p:cNvSpPr>
              <p:nvPr/>
            </p:nvSpPr>
            <p:spPr bwMode="auto">
              <a:xfrm>
                <a:off x="1504" y="2121"/>
                <a:ext cx="670" cy="487"/>
              </a:xfrm>
              <a:custGeom>
                <a:avLst/>
                <a:gdLst/>
                <a:ahLst/>
                <a:cxnLst>
                  <a:cxn ang="0">
                    <a:pos x="670" y="125"/>
                  </a:cxn>
                  <a:cxn ang="0">
                    <a:pos x="664" y="98"/>
                  </a:cxn>
                  <a:cxn ang="0">
                    <a:pos x="664" y="123"/>
                  </a:cxn>
                  <a:cxn ang="0">
                    <a:pos x="664" y="168"/>
                  </a:cxn>
                  <a:cxn ang="0">
                    <a:pos x="666" y="189"/>
                  </a:cxn>
                  <a:cxn ang="0">
                    <a:pos x="670" y="172"/>
                  </a:cxn>
                  <a:cxn ang="0">
                    <a:pos x="666" y="96"/>
                  </a:cxn>
                  <a:cxn ang="0">
                    <a:pos x="653" y="47"/>
                  </a:cxn>
                  <a:cxn ang="0">
                    <a:pos x="634" y="0"/>
                  </a:cxn>
                  <a:cxn ang="0">
                    <a:pos x="632" y="2"/>
                  </a:cxn>
                  <a:cxn ang="0">
                    <a:pos x="630" y="3"/>
                  </a:cxn>
                  <a:cxn ang="0">
                    <a:pos x="647" y="43"/>
                  </a:cxn>
                  <a:cxn ang="0">
                    <a:pos x="658" y="85"/>
                  </a:cxn>
                  <a:cxn ang="0">
                    <a:pos x="666" y="96"/>
                  </a:cxn>
                  <a:cxn ang="0">
                    <a:pos x="8" y="77"/>
                  </a:cxn>
                  <a:cxn ang="0">
                    <a:pos x="0" y="125"/>
                  </a:cxn>
                  <a:cxn ang="0">
                    <a:pos x="2" y="185"/>
                  </a:cxn>
                  <a:cxn ang="0">
                    <a:pos x="15" y="250"/>
                  </a:cxn>
                  <a:cxn ang="0">
                    <a:pos x="40" y="311"/>
                  </a:cxn>
                  <a:cxn ang="0">
                    <a:pos x="76" y="364"/>
                  </a:cxn>
                  <a:cxn ang="0">
                    <a:pos x="121" y="409"/>
                  </a:cxn>
                  <a:cxn ang="0">
                    <a:pos x="175" y="445"/>
                  </a:cxn>
                  <a:cxn ang="0">
                    <a:pos x="235" y="472"/>
                  </a:cxn>
                  <a:cxn ang="0">
                    <a:pos x="300" y="485"/>
                  </a:cxn>
                  <a:cxn ang="0">
                    <a:pos x="364" y="485"/>
                  </a:cxn>
                  <a:cxn ang="0">
                    <a:pos x="423" y="476"/>
                  </a:cxn>
                  <a:cxn ang="0">
                    <a:pos x="476" y="455"/>
                  </a:cxn>
                  <a:cxn ang="0">
                    <a:pos x="525" y="426"/>
                  </a:cxn>
                  <a:cxn ang="0">
                    <a:pos x="569" y="390"/>
                  </a:cxn>
                  <a:cxn ang="0">
                    <a:pos x="607" y="347"/>
                  </a:cxn>
                  <a:cxn ang="0">
                    <a:pos x="636" y="299"/>
                  </a:cxn>
                  <a:cxn ang="0">
                    <a:pos x="656" y="246"/>
                  </a:cxn>
                  <a:cxn ang="0">
                    <a:pos x="662" y="212"/>
                  </a:cxn>
                  <a:cxn ang="0">
                    <a:pos x="654" y="235"/>
                  </a:cxn>
                  <a:cxn ang="0">
                    <a:pos x="636" y="290"/>
                  </a:cxn>
                  <a:cxn ang="0">
                    <a:pos x="607" y="339"/>
                  </a:cxn>
                  <a:cxn ang="0">
                    <a:pos x="571" y="383"/>
                  </a:cxn>
                  <a:cxn ang="0">
                    <a:pos x="527" y="421"/>
                  </a:cxn>
                  <a:cxn ang="0">
                    <a:pos x="478" y="449"/>
                  </a:cxn>
                  <a:cxn ang="0">
                    <a:pos x="423" y="470"/>
                  </a:cxn>
                  <a:cxn ang="0">
                    <a:pos x="364" y="481"/>
                  </a:cxn>
                  <a:cxn ang="0">
                    <a:pos x="302" y="479"/>
                  </a:cxn>
                  <a:cxn ang="0">
                    <a:pos x="237" y="466"/>
                  </a:cxn>
                  <a:cxn ang="0">
                    <a:pos x="176" y="441"/>
                  </a:cxn>
                  <a:cxn ang="0">
                    <a:pos x="123" y="405"/>
                  </a:cxn>
                  <a:cxn ang="0">
                    <a:pos x="80" y="362"/>
                  </a:cxn>
                  <a:cxn ang="0">
                    <a:pos x="44" y="309"/>
                  </a:cxn>
                  <a:cxn ang="0">
                    <a:pos x="19" y="250"/>
                  </a:cxn>
                  <a:cxn ang="0">
                    <a:pos x="6" y="185"/>
                  </a:cxn>
                  <a:cxn ang="0">
                    <a:pos x="4" y="127"/>
                  </a:cxn>
                  <a:cxn ang="0">
                    <a:pos x="11" y="79"/>
                  </a:cxn>
                  <a:cxn ang="0">
                    <a:pos x="15" y="55"/>
                  </a:cxn>
                </a:cxnLst>
                <a:rect l="0" t="0" r="r" b="b"/>
                <a:pathLst>
                  <a:path w="670" h="487">
                    <a:moveTo>
                      <a:pt x="670" y="151"/>
                    </a:moveTo>
                    <a:lnTo>
                      <a:pt x="670" y="125"/>
                    </a:lnTo>
                    <a:lnTo>
                      <a:pt x="666" y="100"/>
                    </a:lnTo>
                    <a:lnTo>
                      <a:pt x="664" y="98"/>
                    </a:lnTo>
                    <a:lnTo>
                      <a:pt x="660" y="94"/>
                    </a:lnTo>
                    <a:lnTo>
                      <a:pt x="664" y="123"/>
                    </a:lnTo>
                    <a:lnTo>
                      <a:pt x="666" y="151"/>
                    </a:lnTo>
                    <a:lnTo>
                      <a:pt x="664" y="168"/>
                    </a:lnTo>
                    <a:lnTo>
                      <a:pt x="664" y="185"/>
                    </a:lnTo>
                    <a:lnTo>
                      <a:pt x="666" y="189"/>
                    </a:lnTo>
                    <a:lnTo>
                      <a:pt x="668" y="193"/>
                    </a:lnTo>
                    <a:lnTo>
                      <a:pt x="670" y="172"/>
                    </a:lnTo>
                    <a:lnTo>
                      <a:pt x="670" y="151"/>
                    </a:lnTo>
                    <a:close/>
                    <a:moveTo>
                      <a:pt x="666" y="96"/>
                    </a:moveTo>
                    <a:lnTo>
                      <a:pt x="660" y="72"/>
                    </a:lnTo>
                    <a:lnTo>
                      <a:pt x="653" y="47"/>
                    </a:lnTo>
                    <a:lnTo>
                      <a:pt x="645" y="22"/>
                    </a:lnTo>
                    <a:lnTo>
                      <a:pt x="634" y="0"/>
                    </a:lnTo>
                    <a:lnTo>
                      <a:pt x="632" y="2"/>
                    </a:lnTo>
                    <a:lnTo>
                      <a:pt x="632" y="2"/>
                    </a:lnTo>
                    <a:lnTo>
                      <a:pt x="632" y="3"/>
                    </a:lnTo>
                    <a:lnTo>
                      <a:pt x="630" y="3"/>
                    </a:lnTo>
                    <a:lnTo>
                      <a:pt x="639" y="22"/>
                    </a:lnTo>
                    <a:lnTo>
                      <a:pt x="647" y="43"/>
                    </a:lnTo>
                    <a:lnTo>
                      <a:pt x="654" y="64"/>
                    </a:lnTo>
                    <a:lnTo>
                      <a:pt x="658" y="85"/>
                    </a:lnTo>
                    <a:lnTo>
                      <a:pt x="662" y="91"/>
                    </a:lnTo>
                    <a:lnTo>
                      <a:pt x="666" y="96"/>
                    </a:lnTo>
                    <a:close/>
                    <a:moveTo>
                      <a:pt x="13" y="53"/>
                    </a:moveTo>
                    <a:lnTo>
                      <a:pt x="8" y="77"/>
                    </a:lnTo>
                    <a:lnTo>
                      <a:pt x="4" y="100"/>
                    </a:lnTo>
                    <a:lnTo>
                      <a:pt x="0" y="125"/>
                    </a:lnTo>
                    <a:lnTo>
                      <a:pt x="0" y="151"/>
                    </a:lnTo>
                    <a:lnTo>
                      <a:pt x="2" y="185"/>
                    </a:lnTo>
                    <a:lnTo>
                      <a:pt x="6" y="218"/>
                    </a:lnTo>
                    <a:lnTo>
                      <a:pt x="15" y="250"/>
                    </a:lnTo>
                    <a:lnTo>
                      <a:pt x="25" y="282"/>
                    </a:lnTo>
                    <a:lnTo>
                      <a:pt x="40" y="311"/>
                    </a:lnTo>
                    <a:lnTo>
                      <a:pt x="57" y="339"/>
                    </a:lnTo>
                    <a:lnTo>
                      <a:pt x="76" y="364"/>
                    </a:lnTo>
                    <a:lnTo>
                      <a:pt x="97" y="388"/>
                    </a:lnTo>
                    <a:lnTo>
                      <a:pt x="121" y="409"/>
                    </a:lnTo>
                    <a:lnTo>
                      <a:pt x="148" y="428"/>
                    </a:lnTo>
                    <a:lnTo>
                      <a:pt x="175" y="445"/>
                    </a:lnTo>
                    <a:lnTo>
                      <a:pt x="205" y="460"/>
                    </a:lnTo>
                    <a:lnTo>
                      <a:pt x="235" y="472"/>
                    </a:lnTo>
                    <a:lnTo>
                      <a:pt x="267" y="479"/>
                    </a:lnTo>
                    <a:lnTo>
                      <a:pt x="300" y="485"/>
                    </a:lnTo>
                    <a:lnTo>
                      <a:pt x="334" y="487"/>
                    </a:lnTo>
                    <a:lnTo>
                      <a:pt x="364" y="485"/>
                    </a:lnTo>
                    <a:lnTo>
                      <a:pt x="395" y="481"/>
                    </a:lnTo>
                    <a:lnTo>
                      <a:pt x="423" y="476"/>
                    </a:lnTo>
                    <a:lnTo>
                      <a:pt x="450" y="466"/>
                    </a:lnTo>
                    <a:lnTo>
                      <a:pt x="476" y="455"/>
                    </a:lnTo>
                    <a:lnTo>
                      <a:pt x="503" y="441"/>
                    </a:lnTo>
                    <a:lnTo>
                      <a:pt x="525" y="426"/>
                    </a:lnTo>
                    <a:lnTo>
                      <a:pt x="548" y="409"/>
                    </a:lnTo>
                    <a:lnTo>
                      <a:pt x="569" y="390"/>
                    </a:lnTo>
                    <a:lnTo>
                      <a:pt x="588" y="369"/>
                    </a:lnTo>
                    <a:lnTo>
                      <a:pt x="607" y="347"/>
                    </a:lnTo>
                    <a:lnTo>
                      <a:pt x="622" y="324"/>
                    </a:lnTo>
                    <a:lnTo>
                      <a:pt x="636" y="299"/>
                    </a:lnTo>
                    <a:lnTo>
                      <a:pt x="647" y="273"/>
                    </a:lnTo>
                    <a:lnTo>
                      <a:pt x="656" y="246"/>
                    </a:lnTo>
                    <a:lnTo>
                      <a:pt x="664" y="218"/>
                    </a:lnTo>
                    <a:lnTo>
                      <a:pt x="662" y="212"/>
                    </a:lnTo>
                    <a:lnTo>
                      <a:pt x="660" y="206"/>
                    </a:lnTo>
                    <a:lnTo>
                      <a:pt x="654" y="235"/>
                    </a:lnTo>
                    <a:lnTo>
                      <a:pt x="645" y="263"/>
                    </a:lnTo>
                    <a:lnTo>
                      <a:pt x="636" y="290"/>
                    </a:lnTo>
                    <a:lnTo>
                      <a:pt x="622" y="314"/>
                    </a:lnTo>
                    <a:lnTo>
                      <a:pt x="607" y="339"/>
                    </a:lnTo>
                    <a:lnTo>
                      <a:pt x="590" y="362"/>
                    </a:lnTo>
                    <a:lnTo>
                      <a:pt x="571" y="383"/>
                    </a:lnTo>
                    <a:lnTo>
                      <a:pt x="550" y="402"/>
                    </a:lnTo>
                    <a:lnTo>
                      <a:pt x="527" y="421"/>
                    </a:lnTo>
                    <a:lnTo>
                      <a:pt x="503" y="436"/>
                    </a:lnTo>
                    <a:lnTo>
                      <a:pt x="478" y="449"/>
                    </a:lnTo>
                    <a:lnTo>
                      <a:pt x="452" y="460"/>
                    </a:lnTo>
                    <a:lnTo>
                      <a:pt x="423" y="470"/>
                    </a:lnTo>
                    <a:lnTo>
                      <a:pt x="395" y="476"/>
                    </a:lnTo>
                    <a:lnTo>
                      <a:pt x="364" y="481"/>
                    </a:lnTo>
                    <a:lnTo>
                      <a:pt x="334" y="481"/>
                    </a:lnTo>
                    <a:lnTo>
                      <a:pt x="302" y="479"/>
                    </a:lnTo>
                    <a:lnTo>
                      <a:pt x="267" y="476"/>
                    </a:lnTo>
                    <a:lnTo>
                      <a:pt x="237" y="466"/>
                    </a:lnTo>
                    <a:lnTo>
                      <a:pt x="205" y="457"/>
                    </a:lnTo>
                    <a:lnTo>
                      <a:pt x="176" y="441"/>
                    </a:lnTo>
                    <a:lnTo>
                      <a:pt x="150" y="424"/>
                    </a:lnTo>
                    <a:lnTo>
                      <a:pt x="123" y="405"/>
                    </a:lnTo>
                    <a:lnTo>
                      <a:pt x="101" y="385"/>
                    </a:lnTo>
                    <a:lnTo>
                      <a:pt x="80" y="362"/>
                    </a:lnTo>
                    <a:lnTo>
                      <a:pt x="61" y="335"/>
                    </a:lnTo>
                    <a:lnTo>
                      <a:pt x="44" y="309"/>
                    </a:lnTo>
                    <a:lnTo>
                      <a:pt x="30" y="280"/>
                    </a:lnTo>
                    <a:lnTo>
                      <a:pt x="19" y="250"/>
                    </a:lnTo>
                    <a:lnTo>
                      <a:pt x="11" y="218"/>
                    </a:lnTo>
                    <a:lnTo>
                      <a:pt x="6" y="185"/>
                    </a:lnTo>
                    <a:lnTo>
                      <a:pt x="4" y="151"/>
                    </a:lnTo>
                    <a:lnTo>
                      <a:pt x="4" y="127"/>
                    </a:lnTo>
                    <a:lnTo>
                      <a:pt x="8" y="102"/>
                    </a:lnTo>
                    <a:lnTo>
                      <a:pt x="11" y="79"/>
                    </a:lnTo>
                    <a:lnTo>
                      <a:pt x="17" y="55"/>
                    </a:lnTo>
                    <a:lnTo>
                      <a:pt x="15" y="55"/>
                    </a:lnTo>
                    <a:lnTo>
                      <a:pt x="13" y="53"/>
                    </a:lnTo>
                    <a:close/>
                  </a:path>
                </a:pathLst>
              </a:custGeom>
              <a:solidFill>
                <a:srgbClr val="BBBBD9"/>
              </a:solidFill>
              <a:ln w="9525">
                <a:noFill/>
                <a:round/>
                <a:headEnd/>
                <a:tailEnd/>
              </a:ln>
            </p:spPr>
            <p:txBody>
              <a:bodyPr/>
              <a:lstStyle/>
              <a:p>
                <a:endParaRPr lang="en-US"/>
              </a:p>
            </p:txBody>
          </p:sp>
          <p:sp>
            <p:nvSpPr>
              <p:cNvPr id="179813" name="Freeform 613"/>
              <p:cNvSpPr>
                <a:spLocks noEditPoints="1"/>
              </p:cNvSpPr>
              <p:nvPr/>
            </p:nvSpPr>
            <p:spPr bwMode="auto">
              <a:xfrm>
                <a:off x="1506" y="2123"/>
                <a:ext cx="666" cy="481"/>
              </a:xfrm>
              <a:custGeom>
                <a:avLst/>
                <a:gdLst/>
                <a:ahLst/>
                <a:cxnLst>
                  <a:cxn ang="0">
                    <a:pos x="664" y="123"/>
                  </a:cxn>
                  <a:cxn ang="0">
                    <a:pos x="658" y="92"/>
                  </a:cxn>
                  <a:cxn ang="0">
                    <a:pos x="658" y="104"/>
                  </a:cxn>
                  <a:cxn ang="0">
                    <a:pos x="660" y="134"/>
                  </a:cxn>
                  <a:cxn ang="0">
                    <a:pos x="660" y="165"/>
                  </a:cxn>
                  <a:cxn ang="0">
                    <a:pos x="662" y="183"/>
                  </a:cxn>
                  <a:cxn ang="0">
                    <a:pos x="666" y="168"/>
                  </a:cxn>
                  <a:cxn ang="0">
                    <a:pos x="660" y="89"/>
                  </a:cxn>
                  <a:cxn ang="0">
                    <a:pos x="649" y="43"/>
                  </a:cxn>
                  <a:cxn ang="0">
                    <a:pos x="630" y="0"/>
                  </a:cxn>
                  <a:cxn ang="0">
                    <a:pos x="630" y="0"/>
                  </a:cxn>
                  <a:cxn ang="0">
                    <a:pos x="626" y="3"/>
                  </a:cxn>
                  <a:cxn ang="0">
                    <a:pos x="643" y="39"/>
                  </a:cxn>
                  <a:cxn ang="0">
                    <a:pos x="652" y="79"/>
                  </a:cxn>
                  <a:cxn ang="0">
                    <a:pos x="660" y="89"/>
                  </a:cxn>
                  <a:cxn ang="0">
                    <a:pos x="8" y="75"/>
                  </a:cxn>
                  <a:cxn ang="0">
                    <a:pos x="0" y="125"/>
                  </a:cxn>
                  <a:cxn ang="0">
                    <a:pos x="2" y="183"/>
                  </a:cxn>
                  <a:cxn ang="0">
                    <a:pos x="15" y="248"/>
                  </a:cxn>
                  <a:cxn ang="0">
                    <a:pos x="40" y="309"/>
                  </a:cxn>
                  <a:cxn ang="0">
                    <a:pos x="76" y="362"/>
                  </a:cxn>
                  <a:cxn ang="0">
                    <a:pos x="121" y="405"/>
                  </a:cxn>
                  <a:cxn ang="0">
                    <a:pos x="174" y="441"/>
                  </a:cxn>
                  <a:cxn ang="0">
                    <a:pos x="233" y="468"/>
                  </a:cxn>
                  <a:cxn ang="0">
                    <a:pos x="298" y="481"/>
                  </a:cxn>
                  <a:cxn ang="0">
                    <a:pos x="362" y="481"/>
                  </a:cxn>
                  <a:cxn ang="0">
                    <a:pos x="421" y="470"/>
                  </a:cxn>
                  <a:cxn ang="0">
                    <a:pos x="474" y="451"/>
                  </a:cxn>
                  <a:cxn ang="0">
                    <a:pos x="523" y="421"/>
                  </a:cxn>
                  <a:cxn ang="0">
                    <a:pos x="567" y="384"/>
                  </a:cxn>
                  <a:cxn ang="0">
                    <a:pos x="605" y="341"/>
                  </a:cxn>
                  <a:cxn ang="0">
                    <a:pos x="634" y="292"/>
                  </a:cxn>
                  <a:cxn ang="0">
                    <a:pos x="654" y="238"/>
                  </a:cxn>
                  <a:cxn ang="0">
                    <a:pos x="658" y="204"/>
                  </a:cxn>
                  <a:cxn ang="0">
                    <a:pos x="652" y="227"/>
                  </a:cxn>
                  <a:cxn ang="0">
                    <a:pos x="634" y="282"/>
                  </a:cxn>
                  <a:cxn ang="0">
                    <a:pos x="605" y="333"/>
                  </a:cxn>
                  <a:cxn ang="0">
                    <a:pos x="569" y="377"/>
                  </a:cxn>
                  <a:cxn ang="0">
                    <a:pos x="525" y="415"/>
                  </a:cxn>
                  <a:cxn ang="0">
                    <a:pos x="476" y="445"/>
                  </a:cxn>
                  <a:cxn ang="0">
                    <a:pos x="421" y="466"/>
                  </a:cxn>
                  <a:cxn ang="0">
                    <a:pos x="362" y="475"/>
                  </a:cxn>
                  <a:cxn ang="0">
                    <a:pos x="300" y="475"/>
                  </a:cxn>
                  <a:cxn ang="0">
                    <a:pos x="235" y="462"/>
                  </a:cxn>
                  <a:cxn ang="0">
                    <a:pos x="176" y="438"/>
                  </a:cxn>
                  <a:cxn ang="0">
                    <a:pos x="123" y="402"/>
                  </a:cxn>
                  <a:cxn ang="0">
                    <a:pos x="80" y="358"/>
                  </a:cxn>
                  <a:cxn ang="0">
                    <a:pos x="44" y="305"/>
                  </a:cxn>
                  <a:cxn ang="0">
                    <a:pos x="19" y="246"/>
                  </a:cxn>
                  <a:cxn ang="0">
                    <a:pos x="6" y="183"/>
                  </a:cxn>
                  <a:cxn ang="0">
                    <a:pos x="6" y="125"/>
                  </a:cxn>
                  <a:cxn ang="0">
                    <a:pos x="11" y="77"/>
                  </a:cxn>
                  <a:cxn ang="0">
                    <a:pos x="15" y="53"/>
                  </a:cxn>
                </a:cxnLst>
                <a:rect l="0" t="0" r="r" b="b"/>
                <a:pathLst>
                  <a:path w="666" h="481">
                    <a:moveTo>
                      <a:pt x="666" y="149"/>
                    </a:moveTo>
                    <a:lnTo>
                      <a:pt x="664" y="123"/>
                    </a:lnTo>
                    <a:lnTo>
                      <a:pt x="662" y="96"/>
                    </a:lnTo>
                    <a:lnTo>
                      <a:pt x="658" y="92"/>
                    </a:lnTo>
                    <a:lnTo>
                      <a:pt x="656" y="91"/>
                    </a:lnTo>
                    <a:lnTo>
                      <a:pt x="658" y="104"/>
                    </a:lnTo>
                    <a:lnTo>
                      <a:pt x="660" y="119"/>
                    </a:lnTo>
                    <a:lnTo>
                      <a:pt x="660" y="134"/>
                    </a:lnTo>
                    <a:lnTo>
                      <a:pt x="660" y="149"/>
                    </a:lnTo>
                    <a:lnTo>
                      <a:pt x="660" y="165"/>
                    </a:lnTo>
                    <a:lnTo>
                      <a:pt x="660" y="180"/>
                    </a:lnTo>
                    <a:lnTo>
                      <a:pt x="662" y="183"/>
                    </a:lnTo>
                    <a:lnTo>
                      <a:pt x="664" y="187"/>
                    </a:lnTo>
                    <a:lnTo>
                      <a:pt x="666" y="168"/>
                    </a:lnTo>
                    <a:lnTo>
                      <a:pt x="666" y="149"/>
                    </a:lnTo>
                    <a:close/>
                    <a:moveTo>
                      <a:pt x="660" y="89"/>
                    </a:moveTo>
                    <a:lnTo>
                      <a:pt x="654" y="66"/>
                    </a:lnTo>
                    <a:lnTo>
                      <a:pt x="649" y="43"/>
                    </a:lnTo>
                    <a:lnTo>
                      <a:pt x="639" y="20"/>
                    </a:lnTo>
                    <a:lnTo>
                      <a:pt x="630" y="0"/>
                    </a:lnTo>
                    <a:lnTo>
                      <a:pt x="630" y="0"/>
                    </a:lnTo>
                    <a:lnTo>
                      <a:pt x="630" y="0"/>
                    </a:lnTo>
                    <a:lnTo>
                      <a:pt x="628" y="1"/>
                    </a:lnTo>
                    <a:lnTo>
                      <a:pt x="626" y="3"/>
                    </a:lnTo>
                    <a:lnTo>
                      <a:pt x="635" y="20"/>
                    </a:lnTo>
                    <a:lnTo>
                      <a:pt x="643" y="39"/>
                    </a:lnTo>
                    <a:lnTo>
                      <a:pt x="649" y="58"/>
                    </a:lnTo>
                    <a:lnTo>
                      <a:pt x="652" y="79"/>
                    </a:lnTo>
                    <a:lnTo>
                      <a:pt x="656" y="83"/>
                    </a:lnTo>
                    <a:lnTo>
                      <a:pt x="660" y="89"/>
                    </a:lnTo>
                    <a:close/>
                    <a:moveTo>
                      <a:pt x="13" y="53"/>
                    </a:moveTo>
                    <a:lnTo>
                      <a:pt x="8" y="75"/>
                    </a:lnTo>
                    <a:lnTo>
                      <a:pt x="4" y="100"/>
                    </a:lnTo>
                    <a:lnTo>
                      <a:pt x="0" y="125"/>
                    </a:lnTo>
                    <a:lnTo>
                      <a:pt x="0" y="149"/>
                    </a:lnTo>
                    <a:lnTo>
                      <a:pt x="2" y="183"/>
                    </a:lnTo>
                    <a:lnTo>
                      <a:pt x="6" y="216"/>
                    </a:lnTo>
                    <a:lnTo>
                      <a:pt x="15" y="248"/>
                    </a:lnTo>
                    <a:lnTo>
                      <a:pt x="26" y="278"/>
                    </a:lnTo>
                    <a:lnTo>
                      <a:pt x="40" y="309"/>
                    </a:lnTo>
                    <a:lnTo>
                      <a:pt x="57" y="335"/>
                    </a:lnTo>
                    <a:lnTo>
                      <a:pt x="76" y="362"/>
                    </a:lnTo>
                    <a:lnTo>
                      <a:pt x="97" y="384"/>
                    </a:lnTo>
                    <a:lnTo>
                      <a:pt x="121" y="405"/>
                    </a:lnTo>
                    <a:lnTo>
                      <a:pt x="146" y="424"/>
                    </a:lnTo>
                    <a:lnTo>
                      <a:pt x="174" y="441"/>
                    </a:lnTo>
                    <a:lnTo>
                      <a:pt x="203" y="457"/>
                    </a:lnTo>
                    <a:lnTo>
                      <a:pt x="233" y="468"/>
                    </a:lnTo>
                    <a:lnTo>
                      <a:pt x="265" y="475"/>
                    </a:lnTo>
                    <a:lnTo>
                      <a:pt x="298" y="481"/>
                    </a:lnTo>
                    <a:lnTo>
                      <a:pt x="332" y="481"/>
                    </a:lnTo>
                    <a:lnTo>
                      <a:pt x="362" y="481"/>
                    </a:lnTo>
                    <a:lnTo>
                      <a:pt x="393" y="477"/>
                    </a:lnTo>
                    <a:lnTo>
                      <a:pt x="421" y="470"/>
                    </a:lnTo>
                    <a:lnTo>
                      <a:pt x="450" y="462"/>
                    </a:lnTo>
                    <a:lnTo>
                      <a:pt x="474" y="451"/>
                    </a:lnTo>
                    <a:lnTo>
                      <a:pt x="501" y="438"/>
                    </a:lnTo>
                    <a:lnTo>
                      <a:pt x="523" y="421"/>
                    </a:lnTo>
                    <a:lnTo>
                      <a:pt x="546" y="403"/>
                    </a:lnTo>
                    <a:lnTo>
                      <a:pt x="567" y="384"/>
                    </a:lnTo>
                    <a:lnTo>
                      <a:pt x="586" y="364"/>
                    </a:lnTo>
                    <a:lnTo>
                      <a:pt x="605" y="341"/>
                    </a:lnTo>
                    <a:lnTo>
                      <a:pt x="620" y="318"/>
                    </a:lnTo>
                    <a:lnTo>
                      <a:pt x="634" y="292"/>
                    </a:lnTo>
                    <a:lnTo>
                      <a:pt x="645" y="265"/>
                    </a:lnTo>
                    <a:lnTo>
                      <a:pt x="654" y="238"/>
                    </a:lnTo>
                    <a:lnTo>
                      <a:pt x="660" y="210"/>
                    </a:lnTo>
                    <a:lnTo>
                      <a:pt x="658" y="204"/>
                    </a:lnTo>
                    <a:lnTo>
                      <a:pt x="658" y="199"/>
                    </a:lnTo>
                    <a:lnTo>
                      <a:pt x="652" y="227"/>
                    </a:lnTo>
                    <a:lnTo>
                      <a:pt x="643" y="256"/>
                    </a:lnTo>
                    <a:lnTo>
                      <a:pt x="634" y="282"/>
                    </a:lnTo>
                    <a:lnTo>
                      <a:pt x="620" y="309"/>
                    </a:lnTo>
                    <a:lnTo>
                      <a:pt x="605" y="333"/>
                    </a:lnTo>
                    <a:lnTo>
                      <a:pt x="588" y="356"/>
                    </a:lnTo>
                    <a:lnTo>
                      <a:pt x="569" y="377"/>
                    </a:lnTo>
                    <a:lnTo>
                      <a:pt x="548" y="398"/>
                    </a:lnTo>
                    <a:lnTo>
                      <a:pt x="525" y="415"/>
                    </a:lnTo>
                    <a:lnTo>
                      <a:pt x="501" y="430"/>
                    </a:lnTo>
                    <a:lnTo>
                      <a:pt x="476" y="445"/>
                    </a:lnTo>
                    <a:lnTo>
                      <a:pt x="450" y="457"/>
                    </a:lnTo>
                    <a:lnTo>
                      <a:pt x="421" y="466"/>
                    </a:lnTo>
                    <a:lnTo>
                      <a:pt x="393" y="472"/>
                    </a:lnTo>
                    <a:lnTo>
                      <a:pt x="362" y="475"/>
                    </a:lnTo>
                    <a:lnTo>
                      <a:pt x="332" y="477"/>
                    </a:lnTo>
                    <a:lnTo>
                      <a:pt x="300" y="475"/>
                    </a:lnTo>
                    <a:lnTo>
                      <a:pt x="265" y="472"/>
                    </a:lnTo>
                    <a:lnTo>
                      <a:pt x="235" y="462"/>
                    </a:lnTo>
                    <a:lnTo>
                      <a:pt x="205" y="451"/>
                    </a:lnTo>
                    <a:lnTo>
                      <a:pt x="176" y="438"/>
                    </a:lnTo>
                    <a:lnTo>
                      <a:pt x="150" y="421"/>
                    </a:lnTo>
                    <a:lnTo>
                      <a:pt x="123" y="402"/>
                    </a:lnTo>
                    <a:lnTo>
                      <a:pt x="100" y="381"/>
                    </a:lnTo>
                    <a:lnTo>
                      <a:pt x="80" y="358"/>
                    </a:lnTo>
                    <a:lnTo>
                      <a:pt x="61" y="333"/>
                    </a:lnTo>
                    <a:lnTo>
                      <a:pt x="44" y="305"/>
                    </a:lnTo>
                    <a:lnTo>
                      <a:pt x="30" y="276"/>
                    </a:lnTo>
                    <a:lnTo>
                      <a:pt x="19" y="246"/>
                    </a:lnTo>
                    <a:lnTo>
                      <a:pt x="11" y="216"/>
                    </a:lnTo>
                    <a:lnTo>
                      <a:pt x="6" y="183"/>
                    </a:lnTo>
                    <a:lnTo>
                      <a:pt x="4" y="149"/>
                    </a:lnTo>
                    <a:lnTo>
                      <a:pt x="6" y="125"/>
                    </a:lnTo>
                    <a:lnTo>
                      <a:pt x="8" y="100"/>
                    </a:lnTo>
                    <a:lnTo>
                      <a:pt x="11" y="77"/>
                    </a:lnTo>
                    <a:lnTo>
                      <a:pt x="17" y="55"/>
                    </a:lnTo>
                    <a:lnTo>
                      <a:pt x="15" y="53"/>
                    </a:lnTo>
                    <a:lnTo>
                      <a:pt x="13" y="53"/>
                    </a:lnTo>
                    <a:close/>
                  </a:path>
                </a:pathLst>
              </a:custGeom>
              <a:solidFill>
                <a:srgbClr val="BCBCDA"/>
              </a:solidFill>
              <a:ln w="9525">
                <a:noFill/>
                <a:round/>
                <a:headEnd/>
                <a:tailEnd/>
              </a:ln>
            </p:spPr>
            <p:txBody>
              <a:bodyPr/>
              <a:lstStyle/>
              <a:p>
                <a:endParaRPr lang="en-US"/>
              </a:p>
            </p:txBody>
          </p:sp>
          <p:sp>
            <p:nvSpPr>
              <p:cNvPr id="179814" name="Freeform 614"/>
              <p:cNvSpPr>
                <a:spLocks noEditPoints="1"/>
              </p:cNvSpPr>
              <p:nvPr/>
            </p:nvSpPr>
            <p:spPr bwMode="auto">
              <a:xfrm>
                <a:off x="1508" y="2124"/>
                <a:ext cx="662" cy="478"/>
              </a:xfrm>
              <a:custGeom>
                <a:avLst/>
                <a:gdLst/>
                <a:ahLst/>
                <a:cxnLst>
                  <a:cxn ang="0">
                    <a:pos x="660" y="120"/>
                  </a:cxn>
                  <a:cxn ang="0">
                    <a:pos x="654" y="90"/>
                  </a:cxn>
                  <a:cxn ang="0">
                    <a:pos x="652" y="101"/>
                  </a:cxn>
                  <a:cxn ang="0">
                    <a:pos x="656" y="131"/>
                  </a:cxn>
                  <a:cxn ang="0">
                    <a:pos x="656" y="162"/>
                  </a:cxn>
                  <a:cxn ang="0">
                    <a:pos x="658" y="179"/>
                  </a:cxn>
                  <a:cxn ang="0">
                    <a:pos x="660" y="165"/>
                  </a:cxn>
                  <a:cxn ang="0">
                    <a:pos x="654" y="82"/>
                  </a:cxn>
                  <a:cxn ang="0">
                    <a:pos x="643" y="40"/>
                  </a:cxn>
                  <a:cxn ang="0">
                    <a:pos x="626" y="0"/>
                  </a:cxn>
                  <a:cxn ang="0">
                    <a:pos x="624" y="4"/>
                  </a:cxn>
                  <a:cxn ang="0">
                    <a:pos x="637" y="38"/>
                  </a:cxn>
                  <a:cxn ang="0">
                    <a:pos x="649" y="73"/>
                  </a:cxn>
                  <a:cxn ang="0">
                    <a:pos x="650" y="76"/>
                  </a:cxn>
                  <a:cxn ang="0">
                    <a:pos x="654" y="82"/>
                  </a:cxn>
                  <a:cxn ang="0">
                    <a:pos x="7" y="76"/>
                  </a:cxn>
                  <a:cxn ang="0">
                    <a:pos x="0" y="124"/>
                  </a:cxn>
                  <a:cxn ang="0">
                    <a:pos x="2" y="182"/>
                  </a:cxn>
                  <a:cxn ang="0">
                    <a:pos x="15" y="247"/>
                  </a:cxn>
                  <a:cxn ang="0">
                    <a:pos x="40" y="306"/>
                  </a:cxn>
                  <a:cxn ang="0">
                    <a:pos x="76" y="359"/>
                  </a:cxn>
                  <a:cxn ang="0">
                    <a:pos x="119" y="402"/>
                  </a:cxn>
                  <a:cxn ang="0">
                    <a:pos x="172" y="438"/>
                  </a:cxn>
                  <a:cxn ang="0">
                    <a:pos x="233" y="463"/>
                  </a:cxn>
                  <a:cxn ang="0">
                    <a:pos x="298" y="476"/>
                  </a:cxn>
                  <a:cxn ang="0">
                    <a:pos x="360" y="478"/>
                  </a:cxn>
                  <a:cxn ang="0">
                    <a:pos x="419" y="467"/>
                  </a:cxn>
                  <a:cxn ang="0">
                    <a:pos x="474" y="446"/>
                  </a:cxn>
                  <a:cxn ang="0">
                    <a:pos x="523" y="418"/>
                  </a:cxn>
                  <a:cxn ang="0">
                    <a:pos x="567" y="380"/>
                  </a:cxn>
                  <a:cxn ang="0">
                    <a:pos x="603" y="336"/>
                  </a:cxn>
                  <a:cxn ang="0">
                    <a:pos x="632" y="287"/>
                  </a:cxn>
                  <a:cxn ang="0">
                    <a:pos x="650" y="232"/>
                  </a:cxn>
                  <a:cxn ang="0">
                    <a:pos x="656" y="196"/>
                  </a:cxn>
                  <a:cxn ang="0">
                    <a:pos x="649" y="220"/>
                  </a:cxn>
                  <a:cxn ang="0">
                    <a:pos x="632" y="275"/>
                  </a:cxn>
                  <a:cxn ang="0">
                    <a:pos x="603" y="327"/>
                  </a:cxn>
                  <a:cxn ang="0">
                    <a:pos x="567" y="372"/>
                  </a:cxn>
                  <a:cxn ang="0">
                    <a:pos x="523" y="410"/>
                  </a:cxn>
                  <a:cxn ang="0">
                    <a:pos x="474" y="440"/>
                  </a:cxn>
                  <a:cxn ang="0">
                    <a:pos x="421" y="461"/>
                  </a:cxn>
                  <a:cxn ang="0">
                    <a:pos x="362" y="473"/>
                  </a:cxn>
                  <a:cxn ang="0">
                    <a:pos x="298" y="473"/>
                  </a:cxn>
                  <a:cxn ang="0">
                    <a:pos x="233" y="459"/>
                  </a:cxn>
                  <a:cxn ang="0">
                    <a:pos x="174" y="435"/>
                  </a:cxn>
                  <a:cxn ang="0">
                    <a:pos x="123" y="401"/>
                  </a:cxn>
                  <a:cxn ang="0">
                    <a:pos x="79" y="355"/>
                  </a:cxn>
                  <a:cxn ang="0">
                    <a:pos x="43" y="304"/>
                  </a:cxn>
                  <a:cxn ang="0">
                    <a:pos x="19" y="245"/>
                  </a:cxn>
                  <a:cxn ang="0">
                    <a:pos x="6" y="181"/>
                  </a:cxn>
                  <a:cxn ang="0">
                    <a:pos x="6" y="124"/>
                  </a:cxn>
                  <a:cxn ang="0">
                    <a:pos x="11" y="78"/>
                  </a:cxn>
                  <a:cxn ang="0">
                    <a:pos x="15" y="54"/>
                  </a:cxn>
                </a:cxnLst>
                <a:rect l="0" t="0" r="r" b="b"/>
                <a:pathLst>
                  <a:path w="662" h="478">
                    <a:moveTo>
                      <a:pt x="662" y="148"/>
                    </a:moveTo>
                    <a:lnTo>
                      <a:pt x="660" y="120"/>
                    </a:lnTo>
                    <a:lnTo>
                      <a:pt x="656" y="91"/>
                    </a:lnTo>
                    <a:lnTo>
                      <a:pt x="654" y="90"/>
                    </a:lnTo>
                    <a:lnTo>
                      <a:pt x="650" y="86"/>
                    </a:lnTo>
                    <a:lnTo>
                      <a:pt x="652" y="101"/>
                    </a:lnTo>
                    <a:lnTo>
                      <a:pt x="654" y="116"/>
                    </a:lnTo>
                    <a:lnTo>
                      <a:pt x="656" y="131"/>
                    </a:lnTo>
                    <a:lnTo>
                      <a:pt x="656" y="148"/>
                    </a:lnTo>
                    <a:lnTo>
                      <a:pt x="656" y="162"/>
                    </a:lnTo>
                    <a:lnTo>
                      <a:pt x="656" y="177"/>
                    </a:lnTo>
                    <a:lnTo>
                      <a:pt x="658" y="179"/>
                    </a:lnTo>
                    <a:lnTo>
                      <a:pt x="660" y="182"/>
                    </a:lnTo>
                    <a:lnTo>
                      <a:pt x="660" y="165"/>
                    </a:lnTo>
                    <a:lnTo>
                      <a:pt x="662" y="148"/>
                    </a:lnTo>
                    <a:close/>
                    <a:moveTo>
                      <a:pt x="654" y="82"/>
                    </a:moveTo>
                    <a:lnTo>
                      <a:pt x="650" y="61"/>
                    </a:lnTo>
                    <a:lnTo>
                      <a:pt x="643" y="40"/>
                    </a:lnTo>
                    <a:lnTo>
                      <a:pt x="635" y="19"/>
                    </a:lnTo>
                    <a:lnTo>
                      <a:pt x="626" y="0"/>
                    </a:lnTo>
                    <a:lnTo>
                      <a:pt x="624" y="2"/>
                    </a:lnTo>
                    <a:lnTo>
                      <a:pt x="624" y="4"/>
                    </a:lnTo>
                    <a:lnTo>
                      <a:pt x="632" y="21"/>
                    </a:lnTo>
                    <a:lnTo>
                      <a:pt x="637" y="38"/>
                    </a:lnTo>
                    <a:lnTo>
                      <a:pt x="643" y="55"/>
                    </a:lnTo>
                    <a:lnTo>
                      <a:pt x="649" y="73"/>
                    </a:lnTo>
                    <a:lnTo>
                      <a:pt x="649" y="74"/>
                    </a:lnTo>
                    <a:lnTo>
                      <a:pt x="650" y="76"/>
                    </a:lnTo>
                    <a:lnTo>
                      <a:pt x="652" y="78"/>
                    </a:lnTo>
                    <a:lnTo>
                      <a:pt x="654" y="82"/>
                    </a:lnTo>
                    <a:close/>
                    <a:moveTo>
                      <a:pt x="13" y="52"/>
                    </a:moveTo>
                    <a:lnTo>
                      <a:pt x="7" y="76"/>
                    </a:lnTo>
                    <a:lnTo>
                      <a:pt x="4" y="99"/>
                    </a:lnTo>
                    <a:lnTo>
                      <a:pt x="0" y="124"/>
                    </a:lnTo>
                    <a:lnTo>
                      <a:pt x="0" y="148"/>
                    </a:lnTo>
                    <a:lnTo>
                      <a:pt x="2" y="182"/>
                    </a:lnTo>
                    <a:lnTo>
                      <a:pt x="7" y="215"/>
                    </a:lnTo>
                    <a:lnTo>
                      <a:pt x="15" y="247"/>
                    </a:lnTo>
                    <a:lnTo>
                      <a:pt x="26" y="277"/>
                    </a:lnTo>
                    <a:lnTo>
                      <a:pt x="40" y="306"/>
                    </a:lnTo>
                    <a:lnTo>
                      <a:pt x="57" y="332"/>
                    </a:lnTo>
                    <a:lnTo>
                      <a:pt x="76" y="359"/>
                    </a:lnTo>
                    <a:lnTo>
                      <a:pt x="97" y="382"/>
                    </a:lnTo>
                    <a:lnTo>
                      <a:pt x="119" y="402"/>
                    </a:lnTo>
                    <a:lnTo>
                      <a:pt x="146" y="421"/>
                    </a:lnTo>
                    <a:lnTo>
                      <a:pt x="172" y="438"/>
                    </a:lnTo>
                    <a:lnTo>
                      <a:pt x="201" y="454"/>
                    </a:lnTo>
                    <a:lnTo>
                      <a:pt x="233" y="463"/>
                    </a:lnTo>
                    <a:lnTo>
                      <a:pt x="263" y="473"/>
                    </a:lnTo>
                    <a:lnTo>
                      <a:pt x="298" y="476"/>
                    </a:lnTo>
                    <a:lnTo>
                      <a:pt x="330" y="478"/>
                    </a:lnTo>
                    <a:lnTo>
                      <a:pt x="360" y="478"/>
                    </a:lnTo>
                    <a:lnTo>
                      <a:pt x="391" y="473"/>
                    </a:lnTo>
                    <a:lnTo>
                      <a:pt x="419" y="467"/>
                    </a:lnTo>
                    <a:lnTo>
                      <a:pt x="448" y="457"/>
                    </a:lnTo>
                    <a:lnTo>
                      <a:pt x="474" y="446"/>
                    </a:lnTo>
                    <a:lnTo>
                      <a:pt x="499" y="433"/>
                    </a:lnTo>
                    <a:lnTo>
                      <a:pt x="523" y="418"/>
                    </a:lnTo>
                    <a:lnTo>
                      <a:pt x="546" y="399"/>
                    </a:lnTo>
                    <a:lnTo>
                      <a:pt x="567" y="380"/>
                    </a:lnTo>
                    <a:lnTo>
                      <a:pt x="586" y="359"/>
                    </a:lnTo>
                    <a:lnTo>
                      <a:pt x="603" y="336"/>
                    </a:lnTo>
                    <a:lnTo>
                      <a:pt x="618" y="311"/>
                    </a:lnTo>
                    <a:lnTo>
                      <a:pt x="632" y="287"/>
                    </a:lnTo>
                    <a:lnTo>
                      <a:pt x="641" y="260"/>
                    </a:lnTo>
                    <a:lnTo>
                      <a:pt x="650" y="232"/>
                    </a:lnTo>
                    <a:lnTo>
                      <a:pt x="656" y="203"/>
                    </a:lnTo>
                    <a:lnTo>
                      <a:pt x="656" y="196"/>
                    </a:lnTo>
                    <a:lnTo>
                      <a:pt x="654" y="190"/>
                    </a:lnTo>
                    <a:lnTo>
                      <a:pt x="649" y="220"/>
                    </a:lnTo>
                    <a:lnTo>
                      <a:pt x="641" y="249"/>
                    </a:lnTo>
                    <a:lnTo>
                      <a:pt x="632" y="275"/>
                    </a:lnTo>
                    <a:lnTo>
                      <a:pt x="618" y="302"/>
                    </a:lnTo>
                    <a:lnTo>
                      <a:pt x="603" y="327"/>
                    </a:lnTo>
                    <a:lnTo>
                      <a:pt x="586" y="351"/>
                    </a:lnTo>
                    <a:lnTo>
                      <a:pt x="567" y="372"/>
                    </a:lnTo>
                    <a:lnTo>
                      <a:pt x="546" y="393"/>
                    </a:lnTo>
                    <a:lnTo>
                      <a:pt x="523" y="410"/>
                    </a:lnTo>
                    <a:lnTo>
                      <a:pt x="501" y="427"/>
                    </a:lnTo>
                    <a:lnTo>
                      <a:pt x="474" y="440"/>
                    </a:lnTo>
                    <a:lnTo>
                      <a:pt x="448" y="452"/>
                    </a:lnTo>
                    <a:lnTo>
                      <a:pt x="421" y="461"/>
                    </a:lnTo>
                    <a:lnTo>
                      <a:pt x="391" y="469"/>
                    </a:lnTo>
                    <a:lnTo>
                      <a:pt x="362" y="473"/>
                    </a:lnTo>
                    <a:lnTo>
                      <a:pt x="330" y="474"/>
                    </a:lnTo>
                    <a:lnTo>
                      <a:pt x="298" y="473"/>
                    </a:lnTo>
                    <a:lnTo>
                      <a:pt x="265" y="467"/>
                    </a:lnTo>
                    <a:lnTo>
                      <a:pt x="233" y="459"/>
                    </a:lnTo>
                    <a:lnTo>
                      <a:pt x="203" y="448"/>
                    </a:lnTo>
                    <a:lnTo>
                      <a:pt x="174" y="435"/>
                    </a:lnTo>
                    <a:lnTo>
                      <a:pt x="148" y="418"/>
                    </a:lnTo>
                    <a:lnTo>
                      <a:pt x="123" y="401"/>
                    </a:lnTo>
                    <a:lnTo>
                      <a:pt x="100" y="378"/>
                    </a:lnTo>
                    <a:lnTo>
                      <a:pt x="79" y="355"/>
                    </a:lnTo>
                    <a:lnTo>
                      <a:pt x="61" y="330"/>
                    </a:lnTo>
                    <a:lnTo>
                      <a:pt x="43" y="304"/>
                    </a:lnTo>
                    <a:lnTo>
                      <a:pt x="30" y="275"/>
                    </a:lnTo>
                    <a:lnTo>
                      <a:pt x="19" y="245"/>
                    </a:lnTo>
                    <a:lnTo>
                      <a:pt x="11" y="215"/>
                    </a:lnTo>
                    <a:lnTo>
                      <a:pt x="6" y="181"/>
                    </a:lnTo>
                    <a:lnTo>
                      <a:pt x="4" y="148"/>
                    </a:lnTo>
                    <a:lnTo>
                      <a:pt x="6" y="124"/>
                    </a:lnTo>
                    <a:lnTo>
                      <a:pt x="7" y="101"/>
                    </a:lnTo>
                    <a:lnTo>
                      <a:pt x="11" y="78"/>
                    </a:lnTo>
                    <a:lnTo>
                      <a:pt x="19" y="55"/>
                    </a:lnTo>
                    <a:lnTo>
                      <a:pt x="15" y="54"/>
                    </a:lnTo>
                    <a:lnTo>
                      <a:pt x="13" y="52"/>
                    </a:lnTo>
                    <a:close/>
                  </a:path>
                </a:pathLst>
              </a:custGeom>
              <a:solidFill>
                <a:srgbClr val="BCBCDA"/>
              </a:solidFill>
              <a:ln w="9525">
                <a:noFill/>
                <a:round/>
                <a:headEnd/>
                <a:tailEnd/>
              </a:ln>
            </p:spPr>
            <p:txBody>
              <a:bodyPr/>
              <a:lstStyle/>
              <a:p>
                <a:endParaRPr lang="en-US"/>
              </a:p>
            </p:txBody>
          </p:sp>
          <p:sp>
            <p:nvSpPr>
              <p:cNvPr id="179815" name="Freeform 615"/>
              <p:cNvSpPr>
                <a:spLocks noEditPoints="1"/>
              </p:cNvSpPr>
              <p:nvPr/>
            </p:nvSpPr>
            <p:spPr bwMode="auto">
              <a:xfrm>
                <a:off x="1510" y="2126"/>
                <a:ext cx="656" cy="474"/>
              </a:xfrm>
              <a:custGeom>
                <a:avLst/>
                <a:gdLst/>
                <a:ahLst/>
                <a:cxnLst>
                  <a:cxn ang="0">
                    <a:pos x="656" y="131"/>
                  </a:cxn>
                  <a:cxn ang="0">
                    <a:pos x="654" y="101"/>
                  </a:cxn>
                  <a:cxn ang="0">
                    <a:pos x="648" y="84"/>
                  </a:cxn>
                  <a:cxn ang="0">
                    <a:pos x="648" y="97"/>
                  </a:cxn>
                  <a:cxn ang="0">
                    <a:pos x="652" y="129"/>
                  </a:cxn>
                  <a:cxn ang="0">
                    <a:pos x="652" y="160"/>
                  </a:cxn>
                  <a:cxn ang="0">
                    <a:pos x="654" y="175"/>
                  </a:cxn>
                  <a:cxn ang="0">
                    <a:pos x="656" y="162"/>
                  </a:cxn>
                  <a:cxn ang="0">
                    <a:pos x="648" y="76"/>
                  </a:cxn>
                  <a:cxn ang="0">
                    <a:pos x="639" y="36"/>
                  </a:cxn>
                  <a:cxn ang="0">
                    <a:pos x="622" y="0"/>
                  </a:cxn>
                  <a:cxn ang="0">
                    <a:pos x="620" y="2"/>
                  </a:cxn>
                  <a:cxn ang="0">
                    <a:pos x="620" y="4"/>
                  </a:cxn>
                  <a:cxn ang="0">
                    <a:pos x="633" y="34"/>
                  </a:cxn>
                  <a:cxn ang="0">
                    <a:pos x="643" y="67"/>
                  </a:cxn>
                  <a:cxn ang="0">
                    <a:pos x="648" y="74"/>
                  </a:cxn>
                  <a:cxn ang="0">
                    <a:pos x="648" y="76"/>
                  </a:cxn>
                  <a:cxn ang="0">
                    <a:pos x="7" y="74"/>
                  </a:cxn>
                  <a:cxn ang="0">
                    <a:pos x="2" y="122"/>
                  </a:cxn>
                  <a:cxn ang="0">
                    <a:pos x="2" y="180"/>
                  </a:cxn>
                  <a:cxn ang="0">
                    <a:pos x="15" y="243"/>
                  </a:cxn>
                  <a:cxn ang="0">
                    <a:pos x="40" y="302"/>
                  </a:cxn>
                  <a:cxn ang="0">
                    <a:pos x="76" y="355"/>
                  </a:cxn>
                  <a:cxn ang="0">
                    <a:pos x="119" y="399"/>
                  </a:cxn>
                  <a:cxn ang="0">
                    <a:pos x="172" y="435"/>
                  </a:cxn>
                  <a:cxn ang="0">
                    <a:pos x="231" y="459"/>
                  </a:cxn>
                  <a:cxn ang="0">
                    <a:pos x="296" y="472"/>
                  </a:cxn>
                  <a:cxn ang="0">
                    <a:pos x="358" y="472"/>
                  </a:cxn>
                  <a:cxn ang="0">
                    <a:pos x="417" y="463"/>
                  </a:cxn>
                  <a:cxn ang="0">
                    <a:pos x="472" y="442"/>
                  </a:cxn>
                  <a:cxn ang="0">
                    <a:pos x="521" y="412"/>
                  </a:cxn>
                  <a:cxn ang="0">
                    <a:pos x="565" y="374"/>
                  </a:cxn>
                  <a:cxn ang="0">
                    <a:pos x="601" y="330"/>
                  </a:cxn>
                  <a:cxn ang="0">
                    <a:pos x="630" y="279"/>
                  </a:cxn>
                  <a:cxn ang="0">
                    <a:pos x="648" y="224"/>
                  </a:cxn>
                  <a:cxn ang="0">
                    <a:pos x="652" y="188"/>
                  </a:cxn>
                  <a:cxn ang="0">
                    <a:pos x="647" y="213"/>
                  </a:cxn>
                  <a:cxn ang="0">
                    <a:pos x="628" y="270"/>
                  </a:cxn>
                  <a:cxn ang="0">
                    <a:pos x="601" y="321"/>
                  </a:cxn>
                  <a:cxn ang="0">
                    <a:pos x="565" y="366"/>
                  </a:cxn>
                  <a:cxn ang="0">
                    <a:pos x="523" y="404"/>
                  </a:cxn>
                  <a:cxn ang="0">
                    <a:pos x="474" y="436"/>
                  </a:cxn>
                  <a:cxn ang="0">
                    <a:pos x="419" y="457"/>
                  </a:cxn>
                  <a:cxn ang="0">
                    <a:pos x="360" y="469"/>
                  </a:cxn>
                  <a:cxn ang="0">
                    <a:pos x="296" y="469"/>
                  </a:cxn>
                  <a:cxn ang="0">
                    <a:pos x="233" y="455"/>
                  </a:cxn>
                  <a:cxn ang="0">
                    <a:pos x="174" y="431"/>
                  </a:cxn>
                  <a:cxn ang="0">
                    <a:pos x="123" y="397"/>
                  </a:cxn>
                  <a:cxn ang="0">
                    <a:pos x="79" y="351"/>
                  </a:cxn>
                  <a:cxn ang="0">
                    <a:pos x="43" y="300"/>
                  </a:cxn>
                  <a:cxn ang="0">
                    <a:pos x="19" y="243"/>
                  </a:cxn>
                  <a:cxn ang="0">
                    <a:pos x="7" y="179"/>
                  </a:cxn>
                  <a:cxn ang="0">
                    <a:pos x="5" y="122"/>
                  </a:cxn>
                  <a:cxn ang="0">
                    <a:pos x="13" y="76"/>
                  </a:cxn>
                  <a:cxn ang="0">
                    <a:pos x="17" y="53"/>
                  </a:cxn>
                </a:cxnLst>
                <a:rect l="0" t="0" r="r" b="b"/>
                <a:pathLst>
                  <a:path w="656" h="474">
                    <a:moveTo>
                      <a:pt x="656" y="146"/>
                    </a:moveTo>
                    <a:lnTo>
                      <a:pt x="656" y="131"/>
                    </a:lnTo>
                    <a:lnTo>
                      <a:pt x="656" y="116"/>
                    </a:lnTo>
                    <a:lnTo>
                      <a:pt x="654" y="101"/>
                    </a:lnTo>
                    <a:lnTo>
                      <a:pt x="652" y="88"/>
                    </a:lnTo>
                    <a:lnTo>
                      <a:pt x="648" y="84"/>
                    </a:lnTo>
                    <a:lnTo>
                      <a:pt x="647" y="80"/>
                    </a:lnTo>
                    <a:lnTo>
                      <a:pt x="648" y="97"/>
                    </a:lnTo>
                    <a:lnTo>
                      <a:pt x="650" y="112"/>
                    </a:lnTo>
                    <a:lnTo>
                      <a:pt x="652" y="129"/>
                    </a:lnTo>
                    <a:lnTo>
                      <a:pt x="652" y="146"/>
                    </a:lnTo>
                    <a:lnTo>
                      <a:pt x="652" y="160"/>
                    </a:lnTo>
                    <a:lnTo>
                      <a:pt x="652" y="171"/>
                    </a:lnTo>
                    <a:lnTo>
                      <a:pt x="654" y="175"/>
                    </a:lnTo>
                    <a:lnTo>
                      <a:pt x="656" y="177"/>
                    </a:lnTo>
                    <a:lnTo>
                      <a:pt x="656" y="162"/>
                    </a:lnTo>
                    <a:lnTo>
                      <a:pt x="656" y="146"/>
                    </a:lnTo>
                    <a:close/>
                    <a:moveTo>
                      <a:pt x="648" y="76"/>
                    </a:moveTo>
                    <a:lnTo>
                      <a:pt x="645" y="55"/>
                    </a:lnTo>
                    <a:lnTo>
                      <a:pt x="639" y="36"/>
                    </a:lnTo>
                    <a:lnTo>
                      <a:pt x="631" y="17"/>
                    </a:lnTo>
                    <a:lnTo>
                      <a:pt x="622" y="0"/>
                    </a:lnTo>
                    <a:lnTo>
                      <a:pt x="622" y="2"/>
                    </a:lnTo>
                    <a:lnTo>
                      <a:pt x="620" y="2"/>
                    </a:lnTo>
                    <a:lnTo>
                      <a:pt x="620" y="2"/>
                    </a:lnTo>
                    <a:lnTo>
                      <a:pt x="620" y="4"/>
                    </a:lnTo>
                    <a:lnTo>
                      <a:pt x="626" y="19"/>
                    </a:lnTo>
                    <a:lnTo>
                      <a:pt x="633" y="34"/>
                    </a:lnTo>
                    <a:lnTo>
                      <a:pt x="637" y="50"/>
                    </a:lnTo>
                    <a:lnTo>
                      <a:pt x="643" y="67"/>
                    </a:lnTo>
                    <a:lnTo>
                      <a:pt x="645" y="71"/>
                    </a:lnTo>
                    <a:lnTo>
                      <a:pt x="648" y="74"/>
                    </a:lnTo>
                    <a:lnTo>
                      <a:pt x="648" y="74"/>
                    </a:lnTo>
                    <a:lnTo>
                      <a:pt x="648" y="76"/>
                    </a:lnTo>
                    <a:close/>
                    <a:moveTo>
                      <a:pt x="13" y="52"/>
                    </a:moveTo>
                    <a:lnTo>
                      <a:pt x="7" y="74"/>
                    </a:lnTo>
                    <a:lnTo>
                      <a:pt x="4" y="97"/>
                    </a:lnTo>
                    <a:lnTo>
                      <a:pt x="2" y="122"/>
                    </a:lnTo>
                    <a:lnTo>
                      <a:pt x="0" y="146"/>
                    </a:lnTo>
                    <a:lnTo>
                      <a:pt x="2" y="180"/>
                    </a:lnTo>
                    <a:lnTo>
                      <a:pt x="7" y="213"/>
                    </a:lnTo>
                    <a:lnTo>
                      <a:pt x="15" y="243"/>
                    </a:lnTo>
                    <a:lnTo>
                      <a:pt x="26" y="273"/>
                    </a:lnTo>
                    <a:lnTo>
                      <a:pt x="40" y="302"/>
                    </a:lnTo>
                    <a:lnTo>
                      <a:pt x="57" y="330"/>
                    </a:lnTo>
                    <a:lnTo>
                      <a:pt x="76" y="355"/>
                    </a:lnTo>
                    <a:lnTo>
                      <a:pt x="96" y="378"/>
                    </a:lnTo>
                    <a:lnTo>
                      <a:pt x="119" y="399"/>
                    </a:lnTo>
                    <a:lnTo>
                      <a:pt x="146" y="418"/>
                    </a:lnTo>
                    <a:lnTo>
                      <a:pt x="172" y="435"/>
                    </a:lnTo>
                    <a:lnTo>
                      <a:pt x="201" y="448"/>
                    </a:lnTo>
                    <a:lnTo>
                      <a:pt x="231" y="459"/>
                    </a:lnTo>
                    <a:lnTo>
                      <a:pt x="261" y="469"/>
                    </a:lnTo>
                    <a:lnTo>
                      <a:pt x="296" y="472"/>
                    </a:lnTo>
                    <a:lnTo>
                      <a:pt x="328" y="474"/>
                    </a:lnTo>
                    <a:lnTo>
                      <a:pt x="358" y="472"/>
                    </a:lnTo>
                    <a:lnTo>
                      <a:pt x="389" y="469"/>
                    </a:lnTo>
                    <a:lnTo>
                      <a:pt x="417" y="463"/>
                    </a:lnTo>
                    <a:lnTo>
                      <a:pt x="446" y="454"/>
                    </a:lnTo>
                    <a:lnTo>
                      <a:pt x="472" y="442"/>
                    </a:lnTo>
                    <a:lnTo>
                      <a:pt x="497" y="427"/>
                    </a:lnTo>
                    <a:lnTo>
                      <a:pt x="521" y="412"/>
                    </a:lnTo>
                    <a:lnTo>
                      <a:pt x="544" y="395"/>
                    </a:lnTo>
                    <a:lnTo>
                      <a:pt x="565" y="374"/>
                    </a:lnTo>
                    <a:lnTo>
                      <a:pt x="584" y="353"/>
                    </a:lnTo>
                    <a:lnTo>
                      <a:pt x="601" y="330"/>
                    </a:lnTo>
                    <a:lnTo>
                      <a:pt x="616" y="306"/>
                    </a:lnTo>
                    <a:lnTo>
                      <a:pt x="630" y="279"/>
                    </a:lnTo>
                    <a:lnTo>
                      <a:pt x="639" y="253"/>
                    </a:lnTo>
                    <a:lnTo>
                      <a:pt x="648" y="224"/>
                    </a:lnTo>
                    <a:lnTo>
                      <a:pt x="654" y="196"/>
                    </a:lnTo>
                    <a:lnTo>
                      <a:pt x="652" y="188"/>
                    </a:lnTo>
                    <a:lnTo>
                      <a:pt x="650" y="182"/>
                    </a:lnTo>
                    <a:lnTo>
                      <a:pt x="647" y="213"/>
                    </a:lnTo>
                    <a:lnTo>
                      <a:pt x="639" y="241"/>
                    </a:lnTo>
                    <a:lnTo>
                      <a:pt x="628" y="270"/>
                    </a:lnTo>
                    <a:lnTo>
                      <a:pt x="616" y="296"/>
                    </a:lnTo>
                    <a:lnTo>
                      <a:pt x="601" y="321"/>
                    </a:lnTo>
                    <a:lnTo>
                      <a:pt x="584" y="344"/>
                    </a:lnTo>
                    <a:lnTo>
                      <a:pt x="565" y="366"/>
                    </a:lnTo>
                    <a:lnTo>
                      <a:pt x="546" y="387"/>
                    </a:lnTo>
                    <a:lnTo>
                      <a:pt x="523" y="404"/>
                    </a:lnTo>
                    <a:lnTo>
                      <a:pt x="499" y="421"/>
                    </a:lnTo>
                    <a:lnTo>
                      <a:pt x="474" y="436"/>
                    </a:lnTo>
                    <a:lnTo>
                      <a:pt x="447" y="448"/>
                    </a:lnTo>
                    <a:lnTo>
                      <a:pt x="419" y="457"/>
                    </a:lnTo>
                    <a:lnTo>
                      <a:pt x="389" y="465"/>
                    </a:lnTo>
                    <a:lnTo>
                      <a:pt x="360" y="469"/>
                    </a:lnTo>
                    <a:lnTo>
                      <a:pt x="328" y="471"/>
                    </a:lnTo>
                    <a:lnTo>
                      <a:pt x="296" y="469"/>
                    </a:lnTo>
                    <a:lnTo>
                      <a:pt x="263" y="463"/>
                    </a:lnTo>
                    <a:lnTo>
                      <a:pt x="233" y="455"/>
                    </a:lnTo>
                    <a:lnTo>
                      <a:pt x="203" y="444"/>
                    </a:lnTo>
                    <a:lnTo>
                      <a:pt x="174" y="431"/>
                    </a:lnTo>
                    <a:lnTo>
                      <a:pt x="148" y="414"/>
                    </a:lnTo>
                    <a:lnTo>
                      <a:pt x="123" y="397"/>
                    </a:lnTo>
                    <a:lnTo>
                      <a:pt x="100" y="376"/>
                    </a:lnTo>
                    <a:lnTo>
                      <a:pt x="79" y="351"/>
                    </a:lnTo>
                    <a:lnTo>
                      <a:pt x="60" y="326"/>
                    </a:lnTo>
                    <a:lnTo>
                      <a:pt x="43" y="300"/>
                    </a:lnTo>
                    <a:lnTo>
                      <a:pt x="30" y="272"/>
                    </a:lnTo>
                    <a:lnTo>
                      <a:pt x="19" y="243"/>
                    </a:lnTo>
                    <a:lnTo>
                      <a:pt x="11" y="211"/>
                    </a:lnTo>
                    <a:lnTo>
                      <a:pt x="7" y="179"/>
                    </a:lnTo>
                    <a:lnTo>
                      <a:pt x="5" y="146"/>
                    </a:lnTo>
                    <a:lnTo>
                      <a:pt x="5" y="122"/>
                    </a:lnTo>
                    <a:lnTo>
                      <a:pt x="7" y="99"/>
                    </a:lnTo>
                    <a:lnTo>
                      <a:pt x="13" y="76"/>
                    </a:lnTo>
                    <a:lnTo>
                      <a:pt x="19" y="55"/>
                    </a:lnTo>
                    <a:lnTo>
                      <a:pt x="17" y="53"/>
                    </a:lnTo>
                    <a:lnTo>
                      <a:pt x="13" y="52"/>
                    </a:lnTo>
                    <a:close/>
                  </a:path>
                </a:pathLst>
              </a:custGeom>
              <a:solidFill>
                <a:srgbClr val="BDBCDA"/>
              </a:solidFill>
              <a:ln w="9525">
                <a:noFill/>
                <a:round/>
                <a:headEnd/>
                <a:tailEnd/>
              </a:ln>
            </p:spPr>
            <p:txBody>
              <a:bodyPr/>
              <a:lstStyle/>
              <a:p>
                <a:endParaRPr lang="en-US"/>
              </a:p>
            </p:txBody>
          </p:sp>
          <p:sp>
            <p:nvSpPr>
              <p:cNvPr id="179816" name="Freeform 616"/>
              <p:cNvSpPr>
                <a:spLocks noEditPoints="1"/>
              </p:cNvSpPr>
              <p:nvPr/>
            </p:nvSpPr>
            <p:spPr bwMode="auto">
              <a:xfrm>
                <a:off x="1512" y="2128"/>
                <a:ext cx="652" cy="470"/>
              </a:xfrm>
              <a:custGeom>
                <a:avLst/>
                <a:gdLst/>
                <a:ahLst/>
                <a:cxnLst>
                  <a:cxn ang="0">
                    <a:pos x="652" y="127"/>
                  </a:cxn>
                  <a:cxn ang="0">
                    <a:pos x="648" y="97"/>
                  </a:cxn>
                  <a:cxn ang="0">
                    <a:pos x="645" y="78"/>
                  </a:cxn>
                  <a:cxn ang="0">
                    <a:pos x="645" y="93"/>
                  </a:cxn>
                  <a:cxn ang="0">
                    <a:pos x="648" y="127"/>
                  </a:cxn>
                  <a:cxn ang="0">
                    <a:pos x="648" y="156"/>
                  </a:cxn>
                  <a:cxn ang="0">
                    <a:pos x="650" y="169"/>
                  </a:cxn>
                  <a:cxn ang="0">
                    <a:pos x="652" y="158"/>
                  </a:cxn>
                  <a:cxn ang="0">
                    <a:pos x="645" y="69"/>
                  </a:cxn>
                  <a:cxn ang="0">
                    <a:pos x="633" y="34"/>
                  </a:cxn>
                  <a:cxn ang="0">
                    <a:pos x="620" y="0"/>
                  </a:cxn>
                  <a:cxn ang="0">
                    <a:pos x="618" y="0"/>
                  </a:cxn>
                  <a:cxn ang="0">
                    <a:pos x="616" y="2"/>
                  </a:cxn>
                  <a:cxn ang="0">
                    <a:pos x="628" y="31"/>
                  </a:cxn>
                  <a:cxn ang="0">
                    <a:pos x="637" y="61"/>
                  </a:cxn>
                  <a:cxn ang="0">
                    <a:pos x="645" y="69"/>
                  </a:cxn>
                  <a:cxn ang="0">
                    <a:pos x="7" y="74"/>
                  </a:cxn>
                  <a:cxn ang="0">
                    <a:pos x="2" y="120"/>
                  </a:cxn>
                  <a:cxn ang="0">
                    <a:pos x="2" y="177"/>
                  </a:cxn>
                  <a:cxn ang="0">
                    <a:pos x="15" y="241"/>
                  </a:cxn>
                  <a:cxn ang="0">
                    <a:pos x="39" y="300"/>
                  </a:cxn>
                  <a:cxn ang="0">
                    <a:pos x="75" y="351"/>
                  </a:cxn>
                  <a:cxn ang="0">
                    <a:pos x="119" y="397"/>
                  </a:cxn>
                  <a:cxn ang="0">
                    <a:pos x="170" y="431"/>
                  </a:cxn>
                  <a:cxn ang="0">
                    <a:pos x="229" y="455"/>
                  </a:cxn>
                  <a:cxn ang="0">
                    <a:pos x="294" y="469"/>
                  </a:cxn>
                  <a:cxn ang="0">
                    <a:pos x="358" y="469"/>
                  </a:cxn>
                  <a:cxn ang="0">
                    <a:pos x="417" y="457"/>
                  </a:cxn>
                  <a:cxn ang="0">
                    <a:pos x="470" y="436"/>
                  </a:cxn>
                  <a:cxn ang="0">
                    <a:pos x="519" y="406"/>
                  </a:cxn>
                  <a:cxn ang="0">
                    <a:pos x="563" y="368"/>
                  </a:cxn>
                  <a:cxn ang="0">
                    <a:pos x="599" y="323"/>
                  </a:cxn>
                  <a:cxn ang="0">
                    <a:pos x="628" y="271"/>
                  </a:cxn>
                  <a:cxn ang="0">
                    <a:pos x="645" y="216"/>
                  </a:cxn>
                  <a:cxn ang="0">
                    <a:pos x="648" y="180"/>
                  </a:cxn>
                  <a:cxn ang="0">
                    <a:pos x="643" y="205"/>
                  </a:cxn>
                  <a:cxn ang="0">
                    <a:pos x="626" y="262"/>
                  </a:cxn>
                  <a:cxn ang="0">
                    <a:pos x="599" y="315"/>
                  </a:cxn>
                  <a:cxn ang="0">
                    <a:pos x="565" y="361"/>
                  </a:cxn>
                  <a:cxn ang="0">
                    <a:pos x="521" y="400"/>
                  </a:cxn>
                  <a:cxn ang="0">
                    <a:pos x="472" y="431"/>
                  </a:cxn>
                  <a:cxn ang="0">
                    <a:pos x="417" y="453"/>
                  </a:cxn>
                  <a:cxn ang="0">
                    <a:pos x="358" y="465"/>
                  </a:cxn>
                  <a:cxn ang="0">
                    <a:pos x="294" y="465"/>
                  </a:cxn>
                  <a:cxn ang="0">
                    <a:pos x="231" y="452"/>
                  </a:cxn>
                  <a:cxn ang="0">
                    <a:pos x="174" y="427"/>
                  </a:cxn>
                  <a:cxn ang="0">
                    <a:pos x="123" y="393"/>
                  </a:cxn>
                  <a:cxn ang="0">
                    <a:pos x="79" y="349"/>
                  </a:cxn>
                  <a:cxn ang="0">
                    <a:pos x="43" y="298"/>
                  </a:cxn>
                  <a:cxn ang="0">
                    <a:pos x="19" y="239"/>
                  </a:cxn>
                  <a:cxn ang="0">
                    <a:pos x="7" y="177"/>
                  </a:cxn>
                  <a:cxn ang="0">
                    <a:pos x="5" y="122"/>
                  </a:cxn>
                  <a:cxn ang="0">
                    <a:pos x="13" y="76"/>
                  </a:cxn>
                  <a:cxn ang="0">
                    <a:pos x="17" y="53"/>
                  </a:cxn>
                  <a:cxn ang="0">
                    <a:pos x="15" y="51"/>
                  </a:cxn>
                </a:cxnLst>
                <a:rect l="0" t="0" r="r" b="b"/>
                <a:pathLst>
                  <a:path w="652" h="470">
                    <a:moveTo>
                      <a:pt x="652" y="144"/>
                    </a:moveTo>
                    <a:lnTo>
                      <a:pt x="652" y="127"/>
                    </a:lnTo>
                    <a:lnTo>
                      <a:pt x="650" y="112"/>
                    </a:lnTo>
                    <a:lnTo>
                      <a:pt x="648" y="97"/>
                    </a:lnTo>
                    <a:lnTo>
                      <a:pt x="646" y="82"/>
                    </a:lnTo>
                    <a:lnTo>
                      <a:pt x="645" y="78"/>
                    </a:lnTo>
                    <a:lnTo>
                      <a:pt x="641" y="76"/>
                    </a:lnTo>
                    <a:lnTo>
                      <a:pt x="645" y="93"/>
                    </a:lnTo>
                    <a:lnTo>
                      <a:pt x="646" y="110"/>
                    </a:lnTo>
                    <a:lnTo>
                      <a:pt x="648" y="127"/>
                    </a:lnTo>
                    <a:lnTo>
                      <a:pt x="648" y="144"/>
                    </a:lnTo>
                    <a:lnTo>
                      <a:pt x="648" y="156"/>
                    </a:lnTo>
                    <a:lnTo>
                      <a:pt x="646" y="167"/>
                    </a:lnTo>
                    <a:lnTo>
                      <a:pt x="650" y="169"/>
                    </a:lnTo>
                    <a:lnTo>
                      <a:pt x="652" y="173"/>
                    </a:lnTo>
                    <a:lnTo>
                      <a:pt x="652" y="158"/>
                    </a:lnTo>
                    <a:lnTo>
                      <a:pt x="652" y="144"/>
                    </a:lnTo>
                    <a:close/>
                    <a:moveTo>
                      <a:pt x="645" y="69"/>
                    </a:moveTo>
                    <a:lnTo>
                      <a:pt x="639" y="51"/>
                    </a:lnTo>
                    <a:lnTo>
                      <a:pt x="633" y="34"/>
                    </a:lnTo>
                    <a:lnTo>
                      <a:pt x="628" y="17"/>
                    </a:lnTo>
                    <a:lnTo>
                      <a:pt x="620" y="0"/>
                    </a:lnTo>
                    <a:lnTo>
                      <a:pt x="618" y="0"/>
                    </a:lnTo>
                    <a:lnTo>
                      <a:pt x="618" y="0"/>
                    </a:lnTo>
                    <a:lnTo>
                      <a:pt x="618" y="2"/>
                    </a:lnTo>
                    <a:lnTo>
                      <a:pt x="616" y="2"/>
                    </a:lnTo>
                    <a:lnTo>
                      <a:pt x="622" y="17"/>
                    </a:lnTo>
                    <a:lnTo>
                      <a:pt x="628" y="31"/>
                    </a:lnTo>
                    <a:lnTo>
                      <a:pt x="633" y="46"/>
                    </a:lnTo>
                    <a:lnTo>
                      <a:pt x="637" y="61"/>
                    </a:lnTo>
                    <a:lnTo>
                      <a:pt x="641" y="65"/>
                    </a:lnTo>
                    <a:lnTo>
                      <a:pt x="645" y="69"/>
                    </a:lnTo>
                    <a:close/>
                    <a:moveTo>
                      <a:pt x="15" y="51"/>
                    </a:moveTo>
                    <a:lnTo>
                      <a:pt x="7" y="74"/>
                    </a:lnTo>
                    <a:lnTo>
                      <a:pt x="3" y="97"/>
                    </a:lnTo>
                    <a:lnTo>
                      <a:pt x="2" y="120"/>
                    </a:lnTo>
                    <a:lnTo>
                      <a:pt x="0" y="144"/>
                    </a:lnTo>
                    <a:lnTo>
                      <a:pt x="2" y="177"/>
                    </a:lnTo>
                    <a:lnTo>
                      <a:pt x="7" y="211"/>
                    </a:lnTo>
                    <a:lnTo>
                      <a:pt x="15" y="241"/>
                    </a:lnTo>
                    <a:lnTo>
                      <a:pt x="26" y="271"/>
                    </a:lnTo>
                    <a:lnTo>
                      <a:pt x="39" y="300"/>
                    </a:lnTo>
                    <a:lnTo>
                      <a:pt x="57" y="326"/>
                    </a:lnTo>
                    <a:lnTo>
                      <a:pt x="75" y="351"/>
                    </a:lnTo>
                    <a:lnTo>
                      <a:pt x="96" y="374"/>
                    </a:lnTo>
                    <a:lnTo>
                      <a:pt x="119" y="397"/>
                    </a:lnTo>
                    <a:lnTo>
                      <a:pt x="144" y="414"/>
                    </a:lnTo>
                    <a:lnTo>
                      <a:pt x="170" y="431"/>
                    </a:lnTo>
                    <a:lnTo>
                      <a:pt x="199" y="444"/>
                    </a:lnTo>
                    <a:lnTo>
                      <a:pt x="229" y="455"/>
                    </a:lnTo>
                    <a:lnTo>
                      <a:pt x="261" y="463"/>
                    </a:lnTo>
                    <a:lnTo>
                      <a:pt x="294" y="469"/>
                    </a:lnTo>
                    <a:lnTo>
                      <a:pt x="326" y="470"/>
                    </a:lnTo>
                    <a:lnTo>
                      <a:pt x="358" y="469"/>
                    </a:lnTo>
                    <a:lnTo>
                      <a:pt x="387" y="465"/>
                    </a:lnTo>
                    <a:lnTo>
                      <a:pt x="417" y="457"/>
                    </a:lnTo>
                    <a:lnTo>
                      <a:pt x="444" y="448"/>
                    </a:lnTo>
                    <a:lnTo>
                      <a:pt x="470" y="436"/>
                    </a:lnTo>
                    <a:lnTo>
                      <a:pt x="497" y="423"/>
                    </a:lnTo>
                    <a:lnTo>
                      <a:pt x="519" y="406"/>
                    </a:lnTo>
                    <a:lnTo>
                      <a:pt x="542" y="389"/>
                    </a:lnTo>
                    <a:lnTo>
                      <a:pt x="563" y="368"/>
                    </a:lnTo>
                    <a:lnTo>
                      <a:pt x="582" y="347"/>
                    </a:lnTo>
                    <a:lnTo>
                      <a:pt x="599" y="323"/>
                    </a:lnTo>
                    <a:lnTo>
                      <a:pt x="614" y="298"/>
                    </a:lnTo>
                    <a:lnTo>
                      <a:pt x="628" y="271"/>
                    </a:lnTo>
                    <a:lnTo>
                      <a:pt x="637" y="245"/>
                    </a:lnTo>
                    <a:lnTo>
                      <a:pt x="645" y="216"/>
                    </a:lnTo>
                    <a:lnTo>
                      <a:pt x="650" y="186"/>
                    </a:lnTo>
                    <a:lnTo>
                      <a:pt x="648" y="180"/>
                    </a:lnTo>
                    <a:lnTo>
                      <a:pt x="646" y="175"/>
                    </a:lnTo>
                    <a:lnTo>
                      <a:pt x="643" y="205"/>
                    </a:lnTo>
                    <a:lnTo>
                      <a:pt x="635" y="233"/>
                    </a:lnTo>
                    <a:lnTo>
                      <a:pt x="626" y="262"/>
                    </a:lnTo>
                    <a:lnTo>
                      <a:pt x="614" y="288"/>
                    </a:lnTo>
                    <a:lnTo>
                      <a:pt x="599" y="315"/>
                    </a:lnTo>
                    <a:lnTo>
                      <a:pt x="582" y="338"/>
                    </a:lnTo>
                    <a:lnTo>
                      <a:pt x="565" y="361"/>
                    </a:lnTo>
                    <a:lnTo>
                      <a:pt x="544" y="381"/>
                    </a:lnTo>
                    <a:lnTo>
                      <a:pt x="521" y="400"/>
                    </a:lnTo>
                    <a:lnTo>
                      <a:pt x="497" y="417"/>
                    </a:lnTo>
                    <a:lnTo>
                      <a:pt x="472" y="431"/>
                    </a:lnTo>
                    <a:lnTo>
                      <a:pt x="445" y="444"/>
                    </a:lnTo>
                    <a:lnTo>
                      <a:pt x="417" y="453"/>
                    </a:lnTo>
                    <a:lnTo>
                      <a:pt x="388" y="459"/>
                    </a:lnTo>
                    <a:lnTo>
                      <a:pt x="358" y="465"/>
                    </a:lnTo>
                    <a:lnTo>
                      <a:pt x="326" y="465"/>
                    </a:lnTo>
                    <a:lnTo>
                      <a:pt x="294" y="465"/>
                    </a:lnTo>
                    <a:lnTo>
                      <a:pt x="261" y="459"/>
                    </a:lnTo>
                    <a:lnTo>
                      <a:pt x="231" y="452"/>
                    </a:lnTo>
                    <a:lnTo>
                      <a:pt x="201" y="440"/>
                    </a:lnTo>
                    <a:lnTo>
                      <a:pt x="174" y="427"/>
                    </a:lnTo>
                    <a:lnTo>
                      <a:pt x="148" y="410"/>
                    </a:lnTo>
                    <a:lnTo>
                      <a:pt x="123" y="393"/>
                    </a:lnTo>
                    <a:lnTo>
                      <a:pt x="100" y="372"/>
                    </a:lnTo>
                    <a:lnTo>
                      <a:pt x="79" y="349"/>
                    </a:lnTo>
                    <a:lnTo>
                      <a:pt x="60" y="324"/>
                    </a:lnTo>
                    <a:lnTo>
                      <a:pt x="43" y="298"/>
                    </a:lnTo>
                    <a:lnTo>
                      <a:pt x="30" y="270"/>
                    </a:lnTo>
                    <a:lnTo>
                      <a:pt x="19" y="239"/>
                    </a:lnTo>
                    <a:lnTo>
                      <a:pt x="11" y="209"/>
                    </a:lnTo>
                    <a:lnTo>
                      <a:pt x="7" y="177"/>
                    </a:lnTo>
                    <a:lnTo>
                      <a:pt x="5" y="144"/>
                    </a:lnTo>
                    <a:lnTo>
                      <a:pt x="5" y="122"/>
                    </a:lnTo>
                    <a:lnTo>
                      <a:pt x="9" y="99"/>
                    </a:lnTo>
                    <a:lnTo>
                      <a:pt x="13" y="76"/>
                    </a:lnTo>
                    <a:lnTo>
                      <a:pt x="19" y="53"/>
                    </a:lnTo>
                    <a:lnTo>
                      <a:pt x="17" y="53"/>
                    </a:lnTo>
                    <a:lnTo>
                      <a:pt x="17" y="53"/>
                    </a:lnTo>
                    <a:lnTo>
                      <a:pt x="15" y="51"/>
                    </a:lnTo>
                    <a:lnTo>
                      <a:pt x="15" y="51"/>
                    </a:lnTo>
                    <a:close/>
                  </a:path>
                </a:pathLst>
              </a:custGeom>
              <a:solidFill>
                <a:srgbClr val="BDBCDA"/>
              </a:solidFill>
              <a:ln w="9525">
                <a:noFill/>
                <a:round/>
                <a:headEnd/>
                <a:tailEnd/>
              </a:ln>
            </p:spPr>
            <p:txBody>
              <a:bodyPr/>
              <a:lstStyle/>
              <a:p>
                <a:endParaRPr lang="en-US"/>
              </a:p>
            </p:txBody>
          </p:sp>
          <p:sp>
            <p:nvSpPr>
              <p:cNvPr id="179817" name="Freeform 617"/>
              <p:cNvSpPr>
                <a:spLocks noEditPoints="1"/>
              </p:cNvSpPr>
              <p:nvPr/>
            </p:nvSpPr>
            <p:spPr bwMode="auto">
              <a:xfrm>
                <a:off x="1515" y="2130"/>
                <a:ext cx="647" cy="467"/>
              </a:xfrm>
              <a:custGeom>
                <a:avLst/>
                <a:gdLst/>
                <a:ahLst/>
                <a:cxnLst>
                  <a:cxn ang="0">
                    <a:pos x="647" y="125"/>
                  </a:cxn>
                  <a:cxn ang="0">
                    <a:pos x="643" y="93"/>
                  </a:cxn>
                  <a:cxn ang="0">
                    <a:pos x="638" y="74"/>
                  </a:cxn>
                  <a:cxn ang="0">
                    <a:pos x="638" y="87"/>
                  </a:cxn>
                  <a:cxn ang="0">
                    <a:pos x="642" y="123"/>
                  </a:cxn>
                  <a:cxn ang="0">
                    <a:pos x="643" y="154"/>
                  </a:cxn>
                  <a:cxn ang="0">
                    <a:pos x="643" y="165"/>
                  </a:cxn>
                  <a:cxn ang="0">
                    <a:pos x="647" y="156"/>
                  </a:cxn>
                  <a:cxn ang="0">
                    <a:pos x="638" y="63"/>
                  </a:cxn>
                  <a:cxn ang="0">
                    <a:pos x="628" y="30"/>
                  </a:cxn>
                  <a:cxn ang="0">
                    <a:pos x="615" y="0"/>
                  </a:cxn>
                  <a:cxn ang="0">
                    <a:pos x="611" y="2"/>
                  </a:cxn>
                  <a:cxn ang="0">
                    <a:pos x="611" y="2"/>
                  </a:cxn>
                  <a:cxn ang="0">
                    <a:pos x="630" y="55"/>
                  </a:cxn>
                  <a:cxn ang="0">
                    <a:pos x="638" y="63"/>
                  </a:cxn>
                  <a:cxn ang="0">
                    <a:pos x="8" y="72"/>
                  </a:cxn>
                  <a:cxn ang="0">
                    <a:pos x="0" y="118"/>
                  </a:cxn>
                  <a:cxn ang="0">
                    <a:pos x="2" y="175"/>
                  </a:cxn>
                  <a:cxn ang="0">
                    <a:pos x="14" y="239"/>
                  </a:cxn>
                  <a:cxn ang="0">
                    <a:pos x="38" y="296"/>
                  </a:cxn>
                  <a:cxn ang="0">
                    <a:pos x="74" y="347"/>
                  </a:cxn>
                  <a:cxn ang="0">
                    <a:pos x="118" y="393"/>
                  </a:cxn>
                  <a:cxn ang="0">
                    <a:pos x="169" y="427"/>
                  </a:cxn>
                  <a:cxn ang="0">
                    <a:pos x="228" y="451"/>
                  </a:cxn>
                  <a:cxn ang="0">
                    <a:pos x="291" y="465"/>
                  </a:cxn>
                  <a:cxn ang="0">
                    <a:pos x="355" y="465"/>
                  </a:cxn>
                  <a:cxn ang="0">
                    <a:pos x="414" y="453"/>
                  </a:cxn>
                  <a:cxn ang="0">
                    <a:pos x="469" y="432"/>
                  </a:cxn>
                  <a:cxn ang="0">
                    <a:pos x="518" y="400"/>
                  </a:cxn>
                  <a:cxn ang="0">
                    <a:pos x="560" y="362"/>
                  </a:cxn>
                  <a:cxn ang="0">
                    <a:pos x="596" y="317"/>
                  </a:cxn>
                  <a:cxn ang="0">
                    <a:pos x="623" y="266"/>
                  </a:cxn>
                  <a:cxn ang="0">
                    <a:pos x="642" y="209"/>
                  </a:cxn>
                  <a:cxn ang="0">
                    <a:pos x="643" y="173"/>
                  </a:cxn>
                  <a:cxn ang="0">
                    <a:pos x="638" y="197"/>
                  </a:cxn>
                  <a:cxn ang="0">
                    <a:pos x="623" y="256"/>
                  </a:cxn>
                  <a:cxn ang="0">
                    <a:pos x="596" y="309"/>
                  </a:cxn>
                  <a:cxn ang="0">
                    <a:pos x="562" y="355"/>
                  </a:cxn>
                  <a:cxn ang="0">
                    <a:pos x="518" y="395"/>
                  </a:cxn>
                  <a:cxn ang="0">
                    <a:pos x="469" y="427"/>
                  </a:cxn>
                  <a:cxn ang="0">
                    <a:pos x="414" y="448"/>
                  </a:cxn>
                  <a:cxn ang="0">
                    <a:pos x="355" y="459"/>
                  </a:cxn>
                  <a:cxn ang="0">
                    <a:pos x="291" y="459"/>
                  </a:cxn>
                  <a:cxn ang="0">
                    <a:pos x="228" y="448"/>
                  </a:cxn>
                  <a:cxn ang="0">
                    <a:pos x="171" y="423"/>
                  </a:cxn>
                  <a:cxn ang="0">
                    <a:pos x="120" y="389"/>
                  </a:cxn>
                  <a:cxn ang="0">
                    <a:pos x="78" y="345"/>
                  </a:cxn>
                  <a:cxn ang="0">
                    <a:pos x="42" y="294"/>
                  </a:cxn>
                  <a:cxn ang="0">
                    <a:pos x="19" y="237"/>
                  </a:cxn>
                  <a:cxn ang="0">
                    <a:pos x="6" y="175"/>
                  </a:cxn>
                  <a:cxn ang="0">
                    <a:pos x="6" y="120"/>
                  </a:cxn>
                  <a:cxn ang="0">
                    <a:pos x="12" y="74"/>
                  </a:cxn>
                  <a:cxn ang="0">
                    <a:pos x="16" y="51"/>
                  </a:cxn>
                  <a:cxn ang="0">
                    <a:pos x="14" y="51"/>
                  </a:cxn>
                </a:cxnLst>
                <a:rect l="0" t="0" r="r" b="b"/>
                <a:pathLst>
                  <a:path w="647" h="467">
                    <a:moveTo>
                      <a:pt x="647" y="142"/>
                    </a:moveTo>
                    <a:lnTo>
                      <a:pt x="647" y="125"/>
                    </a:lnTo>
                    <a:lnTo>
                      <a:pt x="645" y="108"/>
                    </a:lnTo>
                    <a:lnTo>
                      <a:pt x="643" y="93"/>
                    </a:lnTo>
                    <a:lnTo>
                      <a:pt x="642" y="76"/>
                    </a:lnTo>
                    <a:lnTo>
                      <a:pt x="638" y="74"/>
                    </a:lnTo>
                    <a:lnTo>
                      <a:pt x="634" y="70"/>
                    </a:lnTo>
                    <a:lnTo>
                      <a:pt x="638" y="87"/>
                    </a:lnTo>
                    <a:lnTo>
                      <a:pt x="642" y="106"/>
                    </a:lnTo>
                    <a:lnTo>
                      <a:pt x="642" y="123"/>
                    </a:lnTo>
                    <a:lnTo>
                      <a:pt x="643" y="142"/>
                    </a:lnTo>
                    <a:lnTo>
                      <a:pt x="643" y="154"/>
                    </a:lnTo>
                    <a:lnTo>
                      <a:pt x="642" y="163"/>
                    </a:lnTo>
                    <a:lnTo>
                      <a:pt x="643" y="165"/>
                    </a:lnTo>
                    <a:lnTo>
                      <a:pt x="647" y="167"/>
                    </a:lnTo>
                    <a:lnTo>
                      <a:pt x="647" y="156"/>
                    </a:lnTo>
                    <a:lnTo>
                      <a:pt x="647" y="142"/>
                    </a:lnTo>
                    <a:close/>
                    <a:moveTo>
                      <a:pt x="638" y="63"/>
                    </a:moveTo>
                    <a:lnTo>
                      <a:pt x="632" y="46"/>
                    </a:lnTo>
                    <a:lnTo>
                      <a:pt x="628" y="30"/>
                    </a:lnTo>
                    <a:lnTo>
                      <a:pt x="621" y="15"/>
                    </a:lnTo>
                    <a:lnTo>
                      <a:pt x="615" y="0"/>
                    </a:lnTo>
                    <a:lnTo>
                      <a:pt x="613" y="0"/>
                    </a:lnTo>
                    <a:lnTo>
                      <a:pt x="611" y="2"/>
                    </a:lnTo>
                    <a:lnTo>
                      <a:pt x="611" y="2"/>
                    </a:lnTo>
                    <a:lnTo>
                      <a:pt x="611" y="2"/>
                    </a:lnTo>
                    <a:lnTo>
                      <a:pt x="623" y="29"/>
                    </a:lnTo>
                    <a:lnTo>
                      <a:pt x="630" y="55"/>
                    </a:lnTo>
                    <a:lnTo>
                      <a:pt x="634" y="59"/>
                    </a:lnTo>
                    <a:lnTo>
                      <a:pt x="638" y="63"/>
                    </a:lnTo>
                    <a:close/>
                    <a:moveTo>
                      <a:pt x="14" y="51"/>
                    </a:moveTo>
                    <a:lnTo>
                      <a:pt x="8" y="72"/>
                    </a:lnTo>
                    <a:lnTo>
                      <a:pt x="2" y="95"/>
                    </a:lnTo>
                    <a:lnTo>
                      <a:pt x="0" y="118"/>
                    </a:lnTo>
                    <a:lnTo>
                      <a:pt x="0" y="142"/>
                    </a:lnTo>
                    <a:lnTo>
                      <a:pt x="2" y="175"/>
                    </a:lnTo>
                    <a:lnTo>
                      <a:pt x="6" y="207"/>
                    </a:lnTo>
                    <a:lnTo>
                      <a:pt x="14" y="239"/>
                    </a:lnTo>
                    <a:lnTo>
                      <a:pt x="25" y="268"/>
                    </a:lnTo>
                    <a:lnTo>
                      <a:pt x="38" y="296"/>
                    </a:lnTo>
                    <a:lnTo>
                      <a:pt x="55" y="322"/>
                    </a:lnTo>
                    <a:lnTo>
                      <a:pt x="74" y="347"/>
                    </a:lnTo>
                    <a:lnTo>
                      <a:pt x="95" y="372"/>
                    </a:lnTo>
                    <a:lnTo>
                      <a:pt x="118" y="393"/>
                    </a:lnTo>
                    <a:lnTo>
                      <a:pt x="143" y="410"/>
                    </a:lnTo>
                    <a:lnTo>
                      <a:pt x="169" y="427"/>
                    </a:lnTo>
                    <a:lnTo>
                      <a:pt x="198" y="440"/>
                    </a:lnTo>
                    <a:lnTo>
                      <a:pt x="228" y="451"/>
                    </a:lnTo>
                    <a:lnTo>
                      <a:pt x="258" y="459"/>
                    </a:lnTo>
                    <a:lnTo>
                      <a:pt x="291" y="465"/>
                    </a:lnTo>
                    <a:lnTo>
                      <a:pt x="323" y="467"/>
                    </a:lnTo>
                    <a:lnTo>
                      <a:pt x="355" y="465"/>
                    </a:lnTo>
                    <a:lnTo>
                      <a:pt x="384" y="461"/>
                    </a:lnTo>
                    <a:lnTo>
                      <a:pt x="414" y="453"/>
                    </a:lnTo>
                    <a:lnTo>
                      <a:pt x="442" y="444"/>
                    </a:lnTo>
                    <a:lnTo>
                      <a:pt x="469" y="432"/>
                    </a:lnTo>
                    <a:lnTo>
                      <a:pt x="494" y="417"/>
                    </a:lnTo>
                    <a:lnTo>
                      <a:pt x="518" y="400"/>
                    </a:lnTo>
                    <a:lnTo>
                      <a:pt x="541" y="383"/>
                    </a:lnTo>
                    <a:lnTo>
                      <a:pt x="560" y="362"/>
                    </a:lnTo>
                    <a:lnTo>
                      <a:pt x="579" y="340"/>
                    </a:lnTo>
                    <a:lnTo>
                      <a:pt x="596" y="317"/>
                    </a:lnTo>
                    <a:lnTo>
                      <a:pt x="611" y="292"/>
                    </a:lnTo>
                    <a:lnTo>
                      <a:pt x="623" y="266"/>
                    </a:lnTo>
                    <a:lnTo>
                      <a:pt x="634" y="237"/>
                    </a:lnTo>
                    <a:lnTo>
                      <a:pt x="642" y="209"/>
                    </a:lnTo>
                    <a:lnTo>
                      <a:pt x="645" y="178"/>
                    </a:lnTo>
                    <a:lnTo>
                      <a:pt x="643" y="173"/>
                    </a:lnTo>
                    <a:lnTo>
                      <a:pt x="642" y="167"/>
                    </a:lnTo>
                    <a:lnTo>
                      <a:pt x="638" y="197"/>
                    </a:lnTo>
                    <a:lnTo>
                      <a:pt x="632" y="228"/>
                    </a:lnTo>
                    <a:lnTo>
                      <a:pt x="623" y="256"/>
                    </a:lnTo>
                    <a:lnTo>
                      <a:pt x="609" y="283"/>
                    </a:lnTo>
                    <a:lnTo>
                      <a:pt x="596" y="309"/>
                    </a:lnTo>
                    <a:lnTo>
                      <a:pt x="579" y="332"/>
                    </a:lnTo>
                    <a:lnTo>
                      <a:pt x="562" y="355"/>
                    </a:lnTo>
                    <a:lnTo>
                      <a:pt x="541" y="376"/>
                    </a:lnTo>
                    <a:lnTo>
                      <a:pt x="518" y="395"/>
                    </a:lnTo>
                    <a:lnTo>
                      <a:pt x="494" y="412"/>
                    </a:lnTo>
                    <a:lnTo>
                      <a:pt x="469" y="427"/>
                    </a:lnTo>
                    <a:lnTo>
                      <a:pt x="442" y="438"/>
                    </a:lnTo>
                    <a:lnTo>
                      <a:pt x="414" y="448"/>
                    </a:lnTo>
                    <a:lnTo>
                      <a:pt x="385" y="455"/>
                    </a:lnTo>
                    <a:lnTo>
                      <a:pt x="355" y="459"/>
                    </a:lnTo>
                    <a:lnTo>
                      <a:pt x="323" y="461"/>
                    </a:lnTo>
                    <a:lnTo>
                      <a:pt x="291" y="459"/>
                    </a:lnTo>
                    <a:lnTo>
                      <a:pt x="258" y="455"/>
                    </a:lnTo>
                    <a:lnTo>
                      <a:pt x="228" y="448"/>
                    </a:lnTo>
                    <a:lnTo>
                      <a:pt x="200" y="436"/>
                    </a:lnTo>
                    <a:lnTo>
                      <a:pt x="171" y="423"/>
                    </a:lnTo>
                    <a:lnTo>
                      <a:pt x="145" y="406"/>
                    </a:lnTo>
                    <a:lnTo>
                      <a:pt x="120" y="389"/>
                    </a:lnTo>
                    <a:lnTo>
                      <a:pt x="97" y="368"/>
                    </a:lnTo>
                    <a:lnTo>
                      <a:pt x="78" y="345"/>
                    </a:lnTo>
                    <a:lnTo>
                      <a:pt x="59" y="321"/>
                    </a:lnTo>
                    <a:lnTo>
                      <a:pt x="42" y="294"/>
                    </a:lnTo>
                    <a:lnTo>
                      <a:pt x="29" y="266"/>
                    </a:lnTo>
                    <a:lnTo>
                      <a:pt x="19" y="237"/>
                    </a:lnTo>
                    <a:lnTo>
                      <a:pt x="10" y="207"/>
                    </a:lnTo>
                    <a:lnTo>
                      <a:pt x="6" y="175"/>
                    </a:lnTo>
                    <a:lnTo>
                      <a:pt x="4" y="142"/>
                    </a:lnTo>
                    <a:lnTo>
                      <a:pt x="6" y="120"/>
                    </a:lnTo>
                    <a:lnTo>
                      <a:pt x="8" y="97"/>
                    </a:lnTo>
                    <a:lnTo>
                      <a:pt x="12" y="74"/>
                    </a:lnTo>
                    <a:lnTo>
                      <a:pt x="17" y="53"/>
                    </a:lnTo>
                    <a:lnTo>
                      <a:pt x="16" y="51"/>
                    </a:lnTo>
                    <a:lnTo>
                      <a:pt x="14" y="51"/>
                    </a:lnTo>
                    <a:lnTo>
                      <a:pt x="14" y="51"/>
                    </a:lnTo>
                    <a:lnTo>
                      <a:pt x="14" y="51"/>
                    </a:lnTo>
                    <a:close/>
                  </a:path>
                </a:pathLst>
              </a:custGeom>
              <a:solidFill>
                <a:srgbClr val="BDBDDA"/>
              </a:solidFill>
              <a:ln w="9525">
                <a:noFill/>
                <a:round/>
                <a:headEnd/>
                <a:tailEnd/>
              </a:ln>
            </p:spPr>
            <p:txBody>
              <a:bodyPr/>
              <a:lstStyle/>
              <a:p>
                <a:endParaRPr lang="en-US"/>
              </a:p>
            </p:txBody>
          </p:sp>
          <p:sp>
            <p:nvSpPr>
              <p:cNvPr id="179818" name="Freeform 618"/>
              <p:cNvSpPr>
                <a:spLocks noEditPoints="1"/>
              </p:cNvSpPr>
              <p:nvPr/>
            </p:nvSpPr>
            <p:spPr bwMode="auto">
              <a:xfrm>
                <a:off x="1517" y="2130"/>
                <a:ext cx="643" cy="463"/>
              </a:xfrm>
              <a:custGeom>
                <a:avLst/>
                <a:gdLst/>
                <a:ahLst/>
                <a:cxnLst>
                  <a:cxn ang="0">
                    <a:pos x="643" y="125"/>
                  </a:cxn>
                  <a:cxn ang="0">
                    <a:pos x="640" y="91"/>
                  </a:cxn>
                  <a:cxn ang="0">
                    <a:pos x="634" y="72"/>
                  </a:cxn>
                  <a:cxn ang="0">
                    <a:pos x="630" y="68"/>
                  </a:cxn>
                  <a:cxn ang="0">
                    <a:pos x="634" y="85"/>
                  </a:cxn>
                  <a:cxn ang="0">
                    <a:pos x="638" y="123"/>
                  </a:cxn>
                  <a:cxn ang="0">
                    <a:pos x="638" y="152"/>
                  </a:cxn>
                  <a:cxn ang="0">
                    <a:pos x="640" y="163"/>
                  </a:cxn>
                  <a:cxn ang="0">
                    <a:pos x="643" y="154"/>
                  </a:cxn>
                  <a:cxn ang="0">
                    <a:pos x="632" y="59"/>
                  </a:cxn>
                  <a:cxn ang="0">
                    <a:pos x="623" y="29"/>
                  </a:cxn>
                  <a:cxn ang="0">
                    <a:pos x="611" y="0"/>
                  </a:cxn>
                  <a:cxn ang="0">
                    <a:pos x="609" y="2"/>
                  </a:cxn>
                  <a:cxn ang="0">
                    <a:pos x="607" y="4"/>
                  </a:cxn>
                  <a:cxn ang="0">
                    <a:pos x="607" y="4"/>
                  </a:cxn>
                  <a:cxn ang="0">
                    <a:pos x="626" y="53"/>
                  </a:cxn>
                  <a:cxn ang="0">
                    <a:pos x="632" y="59"/>
                  </a:cxn>
                  <a:cxn ang="0">
                    <a:pos x="8" y="74"/>
                  </a:cxn>
                  <a:cxn ang="0">
                    <a:pos x="0" y="120"/>
                  </a:cxn>
                  <a:cxn ang="0">
                    <a:pos x="2" y="175"/>
                  </a:cxn>
                  <a:cxn ang="0">
                    <a:pos x="14" y="237"/>
                  </a:cxn>
                  <a:cxn ang="0">
                    <a:pos x="38" y="296"/>
                  </a:cxn>
                  <a:cxn ang="0">
                    <a:pos x="74" y="347"/>
                  </a:cxn>
                  <a:cxn ang="0">
                    <a:pos x="118" y="391"/>
                  </a:cxn>
                  <a:cxn ang="0">
                    <a:pos x="169" y="425"/>
                  </a:cxn>
                  <a:cxn ang="0">
                    <a:pos x="226" y="450"/>
                  </a:cxn>
                  <a:cxn ang="0">
                    <a:pos x="289" y="463"/>
                  </a:cxn>
                  <a:cxn ang="0">
                    <a:pos x="353" y="463"/>
                  </a:cxn>
                  <a:cxn ang="0">
                    <a:pos x="412" y="451"/>
                  </a:cxn>
                  <a:cxn ang="0">
                    <a:pos x="467" y="429"/>
                  </a:cxn>
                  <a:cxn ang="0">
                    <a:pos x="516" y="398"/>
                  </a:cxn>
                  <a:cxn ang="0">
                    <a:pos x="560" y="359"/>
                  </a:cxn>
                  <a:cxn ang="0">
                    <a:pos x="594" y="313"/>
                  </a:cxn>
                  <a:cxn ang="0">
                    <a:pos x="621" y="260"/>
                  </a:cxn>
                  <a:cxn ang="0">
                    <a:pos x="638" y="203"/>
                  </a:cxn>
                  <a:cxn ang="0">
                    <a:pos x="640" y="167"/>
                  </a:cxn>
                  <a:cxn ang="0">
                    <a:pos x="634" y="194"/>
                  </a:cxn>
                  <a:cxn ang="0">
                    <a:pos x="619" y="252"/>
                  </a:cxn>
                  <a:cxn ang="0">
                    <a:pos x="594" y="305"/>
                  </a:cxn>
                  <a:cxn ang="0">
                    <a:pos x="558" y="353"/>
                  </a:cxn>
                  <a:cxn ang="0">
                    <a:pos x="516" y="393"/>
                  </a:cxn>
                  <a:cxn ang="0">
                    <a:pos x="467" y="423"/>
                  </a:cxn>
                  <a:cxn ang="0">
                    <a:pos x="412" y="446"/>
                  </a:cxn>
                  <a:cxn ang="0">
                    <a:pos x="353" y="457"/>
                  </a:cxn>
                  <a:cxn ang="0">
                    <a:pos x="289" y="457"/>
                  </a:cxn>
                  <a:cxn ang="0">
                    <a:pos x="228" y="444"/>
                  </a:cxn>
                  <a:cxn ang="0">
                    <a:pos x="171" y="421"/>
                  </a:cxn>
                  <a:cxn ang="0">
                    <a:pos x="120" y="387"/>
                  </a:cxn>
                  <a:cxn ang="0">
                    <a:pos x="76" y="343"/>
                  </a:cxn>
                  <a:cxn ang="0">
                    <a:pos x="42" y="294"/>
                  </a:cxn>
                  <a:cxn ang="0">
                    <a:pos x="19" y="237"/>
                  </a:cxn>
                  <a:cxn ang="0">
                    <a:pos x="6" y="175"/>
                  </a:cxn>
                  <a:cxn ang="0">
                    <a:pos x="6" y="120"/>
                  </a:cxn>
                  <a:cxn ang="0">
                    <a:pos x="12" y="76"/>
                  </a:cxn>
                  <a:cxn ang="0">
                    <a:pos x="15" y="53"/>
                  </a:cxn>
                </a:cxnLst>
                <a:rect l="0" t="0" r="r" b="b"/>
                <a:pathLst>
                  <a:path w="643" h="463">
                    <a:moveTo>
                      <a:pt x="643" y="142"/>
                    </a:moveTo>
                    <a:lnTo>
                      <a:pt x="643" y="125"/>
                    </a:lnTo>
                    <a:lnTo>
                      <a:pt x="641" y="108"/>
                    </a:lnTo>
                    <a:lnTo>
                      <a:pt x="640" y="91"/>
                    </a:lnTo>
                    <a:lnTo>
                      <a:pt x="636" y="74"/>
                    </a:lnTo>
                    <a:lnTo>
                      <a:pt x="634" y="72"/>
                    </a:lnTo>
                    <a:lnTo>
                      <a:pt x="632" y="70"/>
                    </a:lnTo>
                    <a:lnTo>
                      <a:pt x="630" y="68"/>
                    </a:lnTo>
                    <a:lnTo>
                      <a:pt x="630" y="67"/>
                    </a:lnTo>
                    <a:lnTo>
                      <a:pt x="634" y="85"/>
                    </a:lnTo>
                    <a:lnTo>
                      <a:pt x="636" y="104"/>
                    </a:lnTo>
                    <a:lnTo>
                      <a:pt x="638" y="123"/>
                    </a:lnTo>
                    <a:lnTo>
                      <a:pt x="638" y="142"/>
                    </a:lnTo>
                    <a:lnTo>
                      <a:pt x="638" y="152"/>
                    </a:lnTo>
                    <a:lnTo>
                      <a:pt x="638" y="163"/>
                    </a:lnTo>
                    <a:lnTo>
                      <a:pt x="640" y="163"/>
                    </a:lnTo>
                    <a:lnTo>
                      <a:pt x="641" y="165"/>
                    </a:lnTo>
                    <a:lnTo>
                      <a:pt x="643" y="154"/>
                    </a:lnTo>
                    <a:lnTo>
                      <a:pt x="643" y="142"/>
                    </a:lnTo>
                    <a:close/>
                    <a:moveTo>
                      <a:pt x="632" y="59"/>
                    </a:moveTo>
                    <a:lnTo>
                      <a:pt x="628" y="44"/>
                    </a:lnTo>
                    <a:lnTo>
                      <a:pt x="623" y="29"/>
                    </a:lnTo>
                    <a:lnTo>
                      <a:pt x="617" y="15"/>
                    </a:lnTo>
                    <a:lnTo>
                      <a:pt x="611" y="0"/>
                    </a:lnTo>
                    <a:lnTo>
                      <a:pt x="609" y="2"/>
                    </a:lnTo>
                    <a:lnTo>
                      <a:pt x="609" y="2"/>
                    </a:lnTo>
                    <a:lnTo>
                      <a:pt x="609" y="2"/>
                    </a:lnTo>
                    <a:lnTo>
                      <a:pt x="607" y="4"/>
                    </a:lnTo>
                    <a:lnTo>
                      <a:pt x="607" y="4"/>
                    </a:lnTo>
                    <a:lnTo>
                      <a:pt x="607" y="4"/>
                    </a:lnTo>
                    <a:lnTo>
                      <a:pt x="617" y="29"/>
                    </a:lnTo>
                    <a:lnTo>
                      <a:pt x="626" y="53"/>
                    </a:lnTo>
                    <a:lnTo>
                      <a:pt x="628" y="55"/>
                    </a:lnTo>
                    <a:lnTo>
                      <a:pt x="632" y="59"/>
                    </a:lnTo>
                    <a:close/>
                    <a:moveTo>
                      <a:pt x="14" y="51"/>
                    </a:moveTo>
                    <a:lnTo>
                      <a:pt x="8" y="74"/>
                    </a:lnTo>
                    <a:lnTo>
                      <a:pt x="4" y="97"/>
                    </a:lnTo>
                    <a:lnTo>
                      <a:pt x="0" y="120"/>
                    </a:lnTo>
                    <a:lnTo>
                      <a:pt x="0" y="142"/>
                    </a:lnTo>
                    <a:lnTo>
                      <a:pt x="2" y="175"/>
                    </a:lnTo>
                    <a:lnTo>
                      <a:pt x="6" y="207"/>
                    </a:lnTo>
                    <a:lnTo>
                      <a:pt x="14" y="237"/>
                    </a:lnTo>
                    <a:lnTo>
                      <a:pt x="25" y="268"/>
                    </a:lnTo>
                    <a:lnTo>
                      <a:pt x="38" y="296"/>
                    </a:lnTo>
                    <a:lnTo>
                      <a:pt x="55" y="322"/>
                    </a:lnTo>
                    <a:lnTo>
                      <a:pt x="74" y="347"/>
                    </a:lnTo>
                    <a:lnTo>
                      <a:pt x="95" y="370"/>
                    </a:lnTo>
                    <a:lnTo>
                      <a:pt x="118" y="391"/>
                    </a:lnTo>
                    <a:lnTo>
                      <a:pt x="143" y="408"/>
                    </a:lnTo>
                    <a:lnTo>
                      <a:pt x="169" y="425"/>
                    </a:lnTo>
                    <a:lnTo>
                      <a:pt x="196" y="438"/>
                    </a:lnTo>
                    <a:lnTo>
                      <a:pt x="226" y="450"/>
                    </a:lnTo>
                    <a:lnTo>
                      <a:pt x="256" y="457"/>
                    </a:lnTo>
                    <a:lnTo>
                      <a:pt x="289" y="463"/>
                    </a:lnTo>
                    <a:lnTo>
                      <a:pt x="321" y="463"/>
                    </a:lnTo>
                    <a:lnTo>
                      <a:pt x="353" y="463"/>
                    </a:lnTo>
                    <a:lnTo>
                      <a:pt x="383" y="457"/>
                    </a:lnTo>
                    <a:lnTo>
                      <a:pt x="412" y="451"/>
                    </a:lnTo>
                    <a:lnTo>
                      <a:pt x="440" y="442"/>
                    </a:lnTo>
                    <a:lnTo>
                      <a:pt x="467" y="429"/>
                    </a:lnTo>
                    <a:lnTo>
                      <a:pt x="492" y="415"/>
                    </a:lnTo>
                    <a:lnTo>
                      <a:pt x="516" y="398"/>
                    </a:lnTo>
                    <a:lnTo>
                      <a:pt x="539" y="379"/>
                    </a:lnTo>
                    <a:lnTo>
                      <a:pt x="560" y="359"/>
                    </a:lnTo>
                    <a:lnTo>
                      <a:pt x="577" y="336"/>
                    </a:lnTo>
                    <a:lnTo>
                      <a:pt x="594" y="313"/>
                    </a:lnTo>
                    <a:lnTo>
                      <a:pt x="609" y="286"/>
                    </a:lnTo>
                    <a:lnTo>
                      <a:pt x="621" y="260"/>
                    </a:lnTo>
                    <a:lnTo>
                      <a:pt x="630" y="231"/>
                    </a:lnTo>
                    <a:lnTo>
                      <a:pt x="638" y="203"/>
                    </a:lnTo>
                    <a:lnTo>
                      <a:pt x="641" y="173"/>
                    </a:lnTo>
                    <a:lnTo>
                      <a:pt x="640" y="167"/>
                    </a:lnTo>
                    <a:lnTo>
                      <a:pt x="638" y="163"/>
                    </a:lnTo>
                    <a:lnTo>
                      <a:pt x="634" y="194"/>
                    </a:lnTo>
                    <a:lnTo>
                      <a:pt x="628" y="224"/>
                    </a:lnTo>
                    <a:lnTo>
                      <a:pt x="619" y="252"/>
                    </a:lnTo>
                    <a:lnTo>
                      <a:pt x="607" y="279"/>
                    </a:lnTo>
                    <a:lnTo>
                      <a:pt x="594" y="305"/>
                    </a:lnTo>
                    <a:lnTo>
                      <a:pt x="577" y="330"/>
                    </a:lnTo>
                    <a:lnTo>
                      <a:pt x="558" y="353"/>
                    </a:lnTo>
                    <a:lnTo>
                      <a:pt x="539" y="374"/>
                    </a:lnTo>
                    <a:lnTo>
                      <a:pt x="516" y="393"/>
                    </a:lnTo>
                    <a:lnTo>
                      <a:pt x="492" y="410"/>
                    </a:lnTo>
                    <a:lnTo>
                      <a:pt x="467" y="423"/>
                    </a:lnTo>
                    <a:lnTo>
                      <a:pt x="440" y="436"/>
                    </a:lnTo>
                    <a:lnTo>
                      <a:pt x="412" y="446"/>
                    </a:lnTo>
                    <a:lnTo>
                      <a:pt x="383" y="453"/>
                    </a:lnTo>
                    <a:lnTo>
                      <a:pt x="353" y="457"/>
                    </a:lnTo>
                    <a:lnTo>
                      <a:pt x="321" y="459"/>
                    </a:lnTo>
                    <a:lnTo>
                      <a:pt x="289" y="457"/>
                    </a:lnTo>
                    <a:lnTo>
                      <a:pt x="258" y="453"/>
                    </a:lnTo>
                    <a:lnTo>
                      <a:pt x="228" y="444"/>
                    </a:lnTo>
                    <a:lnTo>
                      <a:pt x="198" y="434"/>
                    </a:lnTo>
                    <a:lnTo>
                      <a:pt x="171" y="421"/>
                    </a:lnTo>
                    <a:lnTo>
                      <a:pt x="144" y="404"/>
                    </a:lnTo>
                    <a:lnTo>
                      <a:pt x="120" y="387"/>
                    </a:lnTo>
                    <a:lnTo>
                      <a:pt x="97" y="366"/>
                    </a:lnTo>
                    <a:lnTo>
                      <a:pt x="76" y="343"/>
                    </a:lnTo>
                    <a:lnTo>
                      <a:pt x="59" y="319"/>
                    </a:lnTo>
                    <a:lnTo>
                      <a:pt x="42" y="294"/>
                    </a:lnTo>
                    <a:lnTo>
                      <a:pt x="29" y="266"/>
                    </a:lnTo>
                    <a:lnTo>
                      <a:pt x="19" y="237"/>
                    </a:lnTo>
                    <a:lnTo>
                      <a:pt x="12" y="207"/>
                    </a:lnTo>
                    <a:lnTo>
                      <a:pt x="6" y="175"/>
                    </a:lnTo>
                    <a:lnTo>
                      <a:pt x="4" y="142"/>
                    </a:lnTo>
                    <a:lnTo>
                      <a:pt x="6" y="120"/>
                    </a:lnTo>
                    <a:lnTo>
                      <a:pt x="8" y="97"/>
                    </a:lnTo>
                    <a:lnTo>
                      <a:pt x="12" y="76"/>
                    </a:lnTo>
                    <a:lnTo>
                      <a:pt x="17" y="55"/>
                    </a:lnTo>
                    <a:lnTo>
                      <a:pt x="15" y="53"/>
                    </a:lnTo>
                    <a:lnTo>
                      <a:pt x="14" y="51"/>
                    </a:lnTo>
                    <a:close/>
                  </a:path>
                </a:pathLst>
              </a:custGeom>
              <a:solidFill>
                <a:srgbClr val="BEBDDB"/>
              </a:solidFill>
              <a:ln w="9525">
                <a:noFill/>
                <a:round/>
                <a:headEnd/>
                <a:tailEnd/>
              </a:ln>
            </p:spPr>
            <p:txBody>
              <a:bodyPr/>
              <a:lstStyle/>
              <a:p>
                <a:endParaRPr lang="en-US"/>
              </a:p>
            </p:txBody>
          </p:sp>
          <p:sp>
            <p:nvSpPr>
              <p:cNvPr id="179819" name="Freeform 619"/>
              <p:cNvSpPr>
                <a:spLocks noEditPoints="1"/>
              </p:cNvSpPr>
              <p:nvPr/>
            </p:nvSpPr>
            <p:spPr bwMode="auto">
              <a:xfrm>
                <a:off x="1519" y="2132"/>
                <a:ext cx="639" cy="459"/>
              </a:xfrm>
              <a:custGeom>
                <a:avLst/>
                <a:gdLst/>
                <a:ahLst/>
                <a:cxnLst>
                  <a:cxn ang="0">
                    <a:pos x="638" y="121"/>
                  </a:cxn>
                  <a:cxn ang="0">
                    <a:pos x="634" y="85"/>
                  </a:cxn>
                  <a:cxn ang="0">
                    <a:pos x="630" y="68"/>
                  </a:cxn>
                  <a:cxn ang="0">
                    <a:pos x="626" y="65"/>
                  </a:cxn>
                  <a:cxn ang="0">
                    <a:pos x="628" y="82"/>
                  </a:cxn>
                  <a:cxn ang="0">
                    <a:pos x="634" y="120"/>
                  </a:cxn>
                  <a:cxn ang="0">
                    <a:pos x="632" y="173"/>
                  </a:cxn>
                  <a:cxn ang="0">
                    <a:pos x="621" y="233"/>
                  </a:cxn>
                  <a:cxn ang="0">
                    <a:pos x="596" y="290"/>
                  </a:cxn>
                  <a:cxn ang="0">
                    <a:pos x="562" y="339"/>
                  </a:cxn>
                  <a:cxn ang="0">
                    <a:pos x="520" y="383"/>
                  </a:cxn>
                  <a:cxn ang="0">
                    <a:pos x="469" y="417"/>
                  </a:cxn>
                  <a:cxn ang="0">
                    <a:pos x="414" y="440"/>
                  </a:cxn>
                  <a:cxn ang="0">
                    <a:pos x="351" y="453"/>
                  </a:cxn>
                  <a:cxn ang="0">
                    <a:pos x="287" y="453"/>
                  </a:cxn>
                  <a:cxn ang="0">
                    <a:pos x="226" y="440"/>
                  </a:cxn>
                  <a:cxn ang="0">
                    <a:pos x="169" y="417"/>
                  </a:cxn>
                  <a:cxn ang="0">
                    <a:pos x="120" y="383"/>
                  </a:cxn>
                  <a:cxn ang="0">
                    <a:pos x="76" y="339"/>
                  </a:cxn>
                  <a:cxn ang="0">
                    <a:pos x="44" y="290"/>
                  </a:cxn>
                  <a:cxn ang="0">
                    <a:pos x="19" y="233"/>
                  </a:cxn>
                  <a:cxn ang="0">
                    <a:pos x="6" y="173"/>
                  </a:cxn>
                  <a:cxn ang="0">
                    <a:pos x="6" y="118"/>
                  </a:cxn>
                  <a:cxn ang="0">
                    <a:pos x="12" y="74"/>
                  </a:cxn>
                  <a:cxn ang="0">
                    <a:pos x="15" y="53"/>
                  </a:cxn>
                  <a:cxn ang="0">
                    <a:pos x="8" y="72"/>
                  </a:cxn>
                  <a:cxn ang="0">
                    <a:pos x="2" y="118"/>
                  </a:cxn>
                  <a:cxn ang="0">
                    <a:pos x="2" y="173"/>
                  </a:cxn>
                  <a:cxn ang="0">
                    <a:pos x="15" y="235"/>
                  </a:cxn>
                  <a:cxn ang="0">
                    <a:pos x="38" y="292"/>
                  </a:cxn>
                  <a:cxn ang="0">
                    <a:pos x="74" y="343"/>
                  </a:cxn>
                  <a:cxn ang="0">
                    <a:pos x="116" y="387"/>
                  </a:cxn>
                  <a:cxn ang="0">
                    <a:pos x="167" y="421"/>
                  </a:cxn>
                  <a:cxn ang="0">
                    <a:pos x="224" y="446"/>
                  </a:cxn>
                  <a:cxn ang="0">
                    <a:pos x="287" y="457"/>
                  </a:cxn>
                  <a:cxn ang="0">
                    <a:pos x="351" y="457"/>
                  </a:cxn>
                  <a:cxn ang="0">
                    <a:pos x="410" y="446"/>
                  </a:cxn>
                  <a:cxn ang="0">
                    <a:pos x="465" y="425"/>
                  </a:cxn>
                  <a:cxn ang="0">
                    <a:pos x="514" y="393"/>
                  </a:cxn>
                  <a:cxn ang="0">
                    <a:pos x="558" y="353"/>
                  </a:cxn>
                  <a:cxn ang="0">
                    <a:pos x="592" y="307"/>
                  </a:cxn>
                  <a:cxn ang="0">
                    <a:pos x="619" y="254"/>
                  </a:cxn>
                  <a:cxn ang="0">
                    <a:pos x="634" y="195"/>
                  </a:cxn>
                  <a:cxn ang="0">
                    <a:pos x="636" y="163"/>
                  </a:cxn>
                  <a:cxn ang="0">
                    <a:pos x="636" y="161"/>
                  </a:cxn>
                  <a:cxn ang="0">
                    <a:pos x="639" y="152"/>
                  </a:cxn>
                  <a:cxn ang="0">
                    <a:pos x="626" y="53"/>
                  </a:cxn>
                  <a:cxn ang="0">
                    <a:pos x="607" y="0"/>
                  </a:cxn>
                  <a:cxn ang="0">
                    <a:pos x="605" y="2"/>
                  </a:cxn>
                  <a:cxn ang="0">
                    <a:pos x="603" y="2"/>
                  </a:cxn>
                  <a:cxn ang="0">
                    <a:pos x="603" y="4"/>
                  </a:cxn>
                  <a:cxn ang="0">
                    <a:pos x="621" y="47"/>
                  </a:cxn>
                  <a:cxn ang="0">
                    <a:pos x="626" y="53"/>
                  </a:cxn>
                </a:cxnLst>
                <a:rect l="0" t="0" r="r" b="b"/>
                <a:pathLst>
                  <a:path w="639" h="459">
                    <a:moveTo>
                      <a:pt x="639" y="140"/>
                    </a:moveTo>
                    <a:lnTo>
                      <a:pt x="638" y="121"/>
                    </a:lnTo>
                    <a:lnTo>
                      <a:pt x="638" y="104"/>
                    </a:lnTo>
                    <a:lnTo>
                      <a:pt x="634" y="85"/>
                    </a:lnTo>
                    <a:lnTo>
                      <a:pt x="630" y="68"/>
                    </a:lnTo>
                    <a:lnTo>
                      <a:pt x="630" y="68"/>
                    </a:lnTo>
                    <a:lnTo>
                      <a:pt x="630" y="68"/>
                    </a:lnTo>
                    <a:lnTo>
                      <a:pt x="626" y="65"/>
                    </a:lnTo>
                    <a:lnTo>
                      <a:pt x="624" y="63"/>
                    </a:lnTo>
                    <a:lnTo>
                      <a:pt x="628" y="82"/>
                    </a:lnTo>
                    <a:lnTo>
                      <a:pt x="632" y="101"/>
                    </a:lnTo>
                    <a:lnTo>
                      <a:pt x="634" y="120"/>
                    </a:lnTo>
                    <a:lnTo>
                      <a:pt x="634" y="140"/>
                    </a:lnTo>
                    <a:lnTo>
                      <a:pt x="632" y="173"/>
                    </a:lnTo>
                    <a:lnTo>
                      <a:pt x="628" y="203"/>
                    </a:lnTo>
                    <a:lnTo>
                      <a:pt x="621" y="233"/>
                    </a:lnTo>
                    <a:lnTo>
                      <a:pt x="609" y="262"/>
                    </a:lnTo>
                    <a:lnTo>
                      <a:pt x="596" y="290"/>
                    </a:lnTo>
                    <a:lnTo>
                      <a:pt x="581" y="317"/>
                    </a:lnTo>
                    <a:lnTo>
                      <a:pt x="562" y="339"/>
                    </a:lnTo>
                    <a:lnTo>
                      <a:pt x="543" y="362"/>
                    </a:lnTo>
                    <a:lnTo>
                      <a:pt x="520" y="383"/>
                    </a:lnTo>
                    <a:lnTo>
                      <a:pt x="495" y="400"/>
                    </a:lnTo>
                    <a:lnTo>
                      <a:pt x="469" y="417"/>
                    </a:lnTo>
                    <a:lnTo>
                      <a:pt x="442" y="430"/>
                    </a:lnTo>
                    <a:lnTo>
                      <a:pt x="414" y="440"/>
                    </a:lnTo>
                    <a:lnTo>
                      <a:pt x="383" y="448"/>
                    </a:lnTo>
                    <a:lnTo>
                      <a:pt x="351" y="453"/>
                    </a:lnTo>
                    <a:lnTo>
                      <a:pt x="319" y="455"/>
                    </a:lnTo>
                    <a:lnTo>
                      <a:pt x="287" y="453"/>
                    </a:lnTo>
                    <a:lnTo>
                      <a:pt x="256" y="448"/>
                    </a:lnTo>
                    <a:lnTo>
                      <a:pt x="226" y="440"/>
                    </a:lnTo>
                    <a:lnTo>
                      <a:pt x="197" y="430"/>
                    </a:lnTo>
                    <a:lnTo>
                      <a:pt x="169" y="417"/>
                    </a:lnTo>
                    <a:lnTo>
                      <a:pt x="144" y="400"/>
                    </a:lnTo>
                    <a:lnTo>
                      <a:pt x="120" y="383"/>
                    </a:lnTo>
                    <a:lnTo>
                      <a:pt x="97" y="362"/>
                    </a:lnTo>
                    <a:lnTo>
                      <a:pt x="76" y="339"/>
                    </a:lnTo>
                    <a:lnTo>
                      <a:pt x="59" y="317"/>
                    </a:lnTo>
                    <a:lnTo>
                      <a:pt x="44" y="290"/>
                    </a:lnTo>
                    <a:lnTo>
                      <a:pt x="31" y="262"/>
                    </a:lnTo>
                    <a:lnTo>
                      <a:pt x="19" y="233"/>
                    </a:lnTo>
                    <a:lnTo>
                      <a:pt x="12" y="203"/>
                    </a:lnTo>
                    <a:lnTo>
                      <a:pt x="6" y="173"/>
                    </a:lnTo>
                    <a:lnTo>
                      <a:pt x="4" y="140"/>
                    </a:lnTo>
                    <a:lnTo>
                      <a:pt x="6" y="118"/>
                    </a:lnTo>
                    <a:lnTo>
                      <a:pt x="8" y="97"/>
                    </a:lnTo>
                    <a:lnTo>
                      <a:pt x="12" y="74"/>
                    </a:lnTo>
                    <a:lnTo>
                      <a:pt x="17" y="53"/>
                    </a:lnTo>
                    <a:lnTo>
                      <a:pt x="15" y="53"/>
                    </a:lnTo>
                    <a:lnTo>
                      <a:pt x="13" y="51"/>
                    </a:lnTo>
                    <a:lnTo>
                      <a:pt x="8" y="72"/>
                    </a:lnTo>
                    <a:lnTo>
                      <a:pt x="4" y="95"/>
                    </a:lnTo>
                    <a:lnTo>
                      <a:pt x="2" y="118"/>
                    </a:lnTo>
                    <a:lnTo>
                      <a:pt x="0" y="140"/>
                    </a:lnTo>
                    <a:lnTo>
                      <a:pt x="2" y="173"/>
                    </a:lnTo>
                    <a:lnTo>
                      <a:pt x="6" y="205"/>
                    </a:lnTo>
                    <a:lnTo>
                      <a:pt x="15" y="235"/>
                    </a:lnTo>
                    <a:lnTo>
                      <a:pt x="25" y="264"/>
                    </a:lnTo>
                    <a:lnTo>
                      <a:pt x="38" y="292"/>
                    </a:lnTo>
                    <a:lnTo>
                      <a:pt x="55" y="319"/>
                    </a:lnTo>
                    <a:lnTo>
                      <a:pt x="74" y="343"/>
                    </a:lnTo>
                    <a:lnTo>
                      <a:pt x="93" y="366"/>
                    </a:lnTo>
                    <a:lnTo>
                      <a:pt x="116" y="387"/>
                    </a:lnTo>
                    <a:lnTo>
                      <a:pt x="141" y="404"/>
                    </a:lnTo>
                    <a:lnTo>
                      <a:pt x="167" y="421"/>
                    </a:lnTo>
                    <a:lnTo>
                      <a:pt x="196" y="434"/>
                    </a:lnTo>
                    <a:lnTo>
                      <a:pt x="224" y="446"/>
                    </a:lnTo>
                    <a:lnTo>
                      <a:pt x="254" y="453"/>
                    </a:lnTo>
                    <a:lnTo>
                      <a:pt x="287" y="457"/>
                    </a:lnTo>
                    <a:lnTo>
                      <a:pt x="319" y="459"/>
                    </a:lnTo>
                    <a:lnTo>
                      <a:pt x="351" y="457"/>
                    </a:lnTo>
                    <a:lnTo>
                      <a:pt x="381" y="453"/>
                    </a:lnTo>
                    <a:lnTo>
                      <a:pt x="410" y="446"/>
                    </a:lnTo>
                    <a:lnTo>
                      <a:pt x="438" y="436"/>
                    </a:lnTo>
                    <a:lnTo>
                      <a:pt x="465" y="425"/>
                    </a:lnTo>
                    <a:lnTo>
                      <a:pt x="490" y="410"/>
                    </a:lnTo>
                    <a:lnTo>
                      <a:pt x="514" y="393"/>
                    </a:lnTo>
                    <a:lnTo>
                      <a:pt x="537" y="374"/>
                    </a:lnTo>
                    <a:lnTo>
                      <a:pt x="558" y="353"/>
                    </a:lnTo>
                    <a:lnTo>
                      <a:pt x="575" y="330"/>
                    </a:lnTo>
                    <a:lnTo>
                      <a:pt x="592" y="307"/>
                    </a:lnTo>
                    <a:lnTo>
                      <a:pt x="605" y="281"/>
                    </a:lnTo>
                    <a:lnTo>
                      <a:pt x="619" y="254"/>
                    </a:lnTo>
                    <a:lnTo>
                      <a:pt x="628" y="226"/>
                    </a:lnTo>
                    <a:lnTo>
                      <a:pt x="634" y="195"/>
                    </a:lnTo>
                    <a:lnTo>
                      <a:pt x="638" y="165"/>
                    </a:lnTo>
                    <a:lnTo>
                      <a:pt x="636" y="163"/>
                    </a:lnTo>
                    <a:lnTo>
                      <a:pt x="636" y="159"/>
                    </a:lnTo>
                    <a:lnTo>
                      <a:pt x="636" y="161"/>
                    </a:lnTo>
                    <a:lnTo>
                      <a:pt x="638" y="161"/>
                    </a:lnTo>
                    <a:lnTo>
                      <a:pt x="639" y="152"/>
                    </a:lnTo>
                    <a:lnTo>
                      <a:pt x="639" y="140"/>
                    </a:lnTo>
                    <a:close/>
                    <a:moveTo>
                      <a:pt x="626" y="53"/>
                    </a:moveTo>
                    <a:lnTo>
                      <a:pt x="619" y="27"/>
                    </a:lnTo>
                    <a:lnTo>
                      <a:pt x="607" y="0"/>
                    </a:lnTo>
                    <a:lnTo>
                      <a:pt x="605" y="2"/>
                    </a:lnTo>
                    <a:lnTo>
                      <a:pt x="605" y="2"/>
                    </a:lnTo>
                    <a:lnTo>
                      <a:pt x="605" y="2"/>
                    </a:lnTo>
                    <a:lnTo>
                      <a:pt x="603" y="2"/>
                    </a:lnTo>
                    <a:lnTo>
                      <a:pt x="603" y="2"/>
                    </a:lnTo>
                    <a:lnTo>
                      <a:pt x="603" y="4"/>
                    </a:lnTo>
                    <a:lnTo>
                      <a:pt x="613" y="25"/>
                    </a:lnTo>
                    <a:lnTo>
                      <a:pt x="621" y="47"/>
                    </a:lnTo>
                    <a:lnTo>
                      <a:pt x="624" y="51"/>
                    </a:lnTo>
                    <a:lnTo>
                      <a:pt x="626" y="53"/>
                    </a:lnTo>
                    <a:close/>
                  </a:path>
                </a:pathLst>
              </a:custGeom>
              <a:solidFill>
                <a:srgbClr val="BEBDDB"/>
              </a:solidFill>
              <a:ln w="9525">
                <a:noFill/>
                <a:round/>
                <a:headEnd/>
                <a:tailEnd/>
              </a:ln>
            </p:spPr>
            <p:txBody>
              <a:bodyPr/>
              <a:lstStyle/>
              <a:p>
                <a:endParaRPr lang="en-US"/>
              </a:p>
            </p:txBody>
          </p:sp>
          <p:sp>
            <p:nvSpPr>
              <p:cNvPr id="179820" name="Freeform 620"/>
              <p:cNvSpPr>
                <a:spLocks noEditPoints="1"/>
              </p:cNvSpPr>
              <p:nvPr/>
            </p:nvSpPr>
            <p:spPr bwMode="auto">
              <a:xfrm>
                <a:off x="1521" y="2134"/>
                <a:ext cx="634" cy="455"/>
              </a:xfrm>
              <a:custGeom>
                <a:avLst/>
                <a:gdLst/>
                <a:ahLst/>
                <a:cxnLst>
                  <a:cxn ang="0">
                    <a:pos x="634" y="119"/>
                  </a:cxn>
                  <a:cxn ang="0">
                    <a:pos x="630" y="81"/>
                  </a:cxn>
                  <a:cxn ang="0">
                    <a:pos x="622" y="61"/>
                  </a:cxn>
                  <a:cxn ang="0">
                    <a:pos x="624" y="76"/>
                  </a:cxn>
                  <a:cxn ang="0">
                    <a:pos x="630" y="118"/>
                  </a:cxn>
                  <a:cxn ang="0">
                    <a:pos x="628" y="171"/>
                  </a:cxn>
                  <a:cxn ang="0">
                    <a:pos x="617" y="231"/>
                  </a:cxn>
                  <a:cxn ang="0">
                    <a:pos x="592" y="286"/>
                  </a:cxn>
                  <a:cxn ang="0">
                    <a:pos x="558" y="337"/>
                  </a:cxn>
                  <a:cxn ang="0">
                    <a:pos x="516" y="379"/>
                  </a:cxn>
                  <a:cxn ang="0">
                    <a:pos x="467" y="413"/>
                  </a:cxn>
                  <a:cxn ang="0">
                    <a:pos x="410" y="436"/>
                  </a:cxn>
                  <a:cxn ang="0">
                    <a:pos x="349" y="449"/>
                  </a:cxn>
                  <a:cxn ang="0">
                    <a:pos x="287" y="449"/>
                  </a:cxn>
                  <a:cxn ang="0">
                    <a:pos x="224" y="436"/>
                  </a:cxn>
                  <a:cxn ang="0">
                    <a:pos x="169" y="413"/>
                  </a:cxn>
                  <a:cxn ang="0">
                    <a:pos x="120" y="379"/>
                  </a:cxn>
                  <a:cxn ang="0">
                    <a:pos x="76" y="337"/>
                  </a:cxn>
                  <a:cxn ang="0">
                    <a:pos x="44" y="286"/>
                  </a:cxn>
                  <a:cxn ang="0">
                    <a:pos x="19" y="231"/>
                  </a:cxn>
                  <a:cxn ang="0">
                    <a:pos x="8" y="171"/>
                  </a:cxn>
                  <a:cxn ang="0">
                    <a:pos x="6" y="116"/>
                  </a:cxn>
                  <a:cxn ang="0">
                    <a:pos x="11" y="74"/>
                  </a:cxn>
                  <a:cxn ang="0">
                    <a:pos x="15" y="51"/>
                  </a:cxn>
                  <a:cxn ang="0">
                    <a:pos x="8" y="72"/>
                  </a:cxn>
                  <a:cxn ang="0">
                    <a:pos x="2" y="116"/>
                  </a:cxn>
                  <a:cxn ang="0">
                    <a:pos x="2" y="171"/>
                  </a:cxn>
                  <a:cxn ang="0">
                    <a:pos x="15" y="233"/>
                  </a:cxn>
                  <a:cxn ang="0">
                    <a:pos x="38" y="290"/>
                  </a:cxn>
                  <a:cxn ang="0">
                    <a:pos x="72" y="339"/>
                  </a:cxn>
                  <a:cxn ang="0">
                    <a:pos x="116" y="383"/>
                  </a:cxn>
                  <a:cxn ang="0">
                    <a:pos x="167" y="417"/>
                  </a:cxn>
                  <a:cxn ang="0">
                    <a:pos x="224" y="440"/>
                  </a:cxn>
                  <a:cxn ang="0">
                    <a:pos x="285" y="453"/>
                  </a:cxn>
                  <a:cxn ang="0">
                    <a:pos x="349" y="453"/>
                  </a:cxn>
                  <a:cxn ang="0">
                    <a:pos x="408" y="442"/>
                  </a:cxn>
                  <a:cxn ang="0">
                    <a:pos x="463" y="419"/>
                  </a:cxn>
                  <a:cxn ang="0">
                    <a:pos x="512" y="389"/>
                  </a:cxn>
                  <a:cxn ang="0">
                    <a:pos x="554" y="349"/>
                  </a:cxn>
                  <a:cxn ang="0">
                    <a:pos x="590" y="301"/>
                  </a:cxn>
                  <a:cxn ang="0">
                    <a:pos x="615" y="248"/>
                  </a:cxn>
                  <a:cxn ang="0">
                    <a:pos x="630" y="190"/>
                  </a:cxn>
                  <a:cxn ang="0">
                    <a:pos x="634" y="159"/>
                  </a:cxn>
                  <a:cxn ang="0">
                    <a:pos x="634" y="157"/>
                  </a:cxn>
                  <a:cxn ang="0">
                    <a:pos x="634" y="148"/>
                  </a:cxn>
                  <a:cxn ang="0">
                    <a:pos x="622" y="49"/>
                  </a:cxn>
                  <a:cxn ang="0">
                    <a:pos x="603" y="0"/>
                  </a:cxn>
                  <a:cxn ang="0">
                    <a:pos x="601" y="0"/>
                  </a:cxn>
                  <a:cxn ang="0">
                    <a:pos x="600" y="2"/>
                  </a:cxn>
                  <a:cxn ang="0">
                    <a:pos x="615" y="44"/>
                  </a:cxn>
                  <a:cxn ang="0">
                    <a:pos x="622" y="49"/>
                  </a:cxn>
                </a:cxnLst>
                <a:rect l="0" t="0" r="r" b="b"/>
                <a:pathLst>
                  <a:path w="634" h="455">
                    <a:moveTo>
                      <a:pt x="634" y="138"/>
                    </a:moveTo>
                    <a:lnTo>
                      <a:pt x="634" y="119"/>
                    </a:lnTo>
                    <a:lnTo>
                      <a:pt x="632" y="100"/>
                    </a:lnTo>
                    <a:lnTo>
                      <a:pt x="630" y="81"/>
                    </a:lnTo>
                    <a:lnTo>
                      <a:pt x="626" y="63"/>
                    </a:lnTo>
                    <a:lnTo>
                      <a:pt x="622" y="61"/>
                    </a:lnTo>
                    <a:lnTo>
                      <a:pt x="619" y="57"/>
                    </a:lnTo>
                    <a:lnTo>
                      <a:pt x="624" y="76"/>
                    </a:lnTo>
                    <a:lnTo>
                      <a:pt x="628" y="97"/>
                    </a:lnTo>
                    <a:lnTo>
                      <a:pt x="630" y="118"/>
                    </a:lnTo>
                    <a:lnTo>
                      <a:pt x="630" y="138"/>
                    </a:lnTo>
                    <a:lnTo>
                      <a:pt x="628" y="171"/>
                    </a:lnTo>
                    <a:lnTo>
                      <a:pt x="624" y="201"/>
                    </a:lnTo>
                    <a:lnTo>
                      <a:pt x="617" y="231"/>
                    </a:lnTo>
                    <a:lnTo>
                      <a:pt x="605" y="260"/>
                    </a:lnTo>
                    <a:lnTo>
                      <a:pt x="592" y="286"/>
                    </a:lnTo>
                    <a:lnTo>
                      <a:pt x="577" y="313"/>
                    </a:lnTo>
                    <a:lnTo>
                      <a:pt x="558" y="337"/>
                    </a:lnTo>
                    <a:lnTo>
                      <a:pt x="539" y="358"/>
                    </a:lnTo>
                    <a:lnTo>
                      <a:pt x="516" y="379"/>
                    </a:lnTo>
                    <a:lnTo>
                      <a:pt x="491" y="396"/>
                    </a:lnTo>
                    <a:lnTo>
                      <a:pt x="467" y="413"/>
                    </a:lnTo>
                    <a:lnTo>
                      <a:pt x="438" y="427"/>
                    </a:lnTo>
                    <a:lnTo>
                      <a:pt x="410" y="436"/>
                    </a:lnTo>
                    <a:lnTo>
                      <a:pt x="381" y="444"/>
                    </a:lnTo>
                    <a:lnTo>
                      <a:pt x="349" y="449"/>
                    </a:lnTo>
                    <a:lnTo>
                      <a:pt x="317" y="451"/>
                    </a:lnTo>
                    <a:lnTo>
                      <a:pt x="287" y="449"/>
                    </a:lnTo>
                    <a:lnTo>
                      <a:pt x="254" y="444"/>
                    </a:lnTo>
                    <a:lnTo>
                      <a:pt x="224" y="436"/>
                    </a:lnTo>
                    <a:lnTo>
                      <a:pt x="195" y="427"/>
                    </a:lnTo>
                    <a:lnTo>
                      <a:pt x="169" y="413"/>
                    </a:lnTo>
                    <a:lnTo>
                      <a:pt x="142" y="396"/>
                    </a:lnTo>
                    <a:lnTo>
                      <a:pt x="120" y="379"/>
                    </a:lnTo>
                    <a:lnTo>
                      <a:pt x="97" y="358"/>
                    </a:lnTo>
                    <a:lnTo>
                      <a:pt x="76" y="337"/>
                    </a:lnTo>
                    <a:lnTo>
                      <a:pt x="59" y="313"/>
                    </a:lnTo>
                    <a:lnTo>
                      <a:pt x="44" y="286"/>
                    </a:lnTo>
                    <a:lnTo>
                      <a:pt x="30" y="260"/>
                    </a:lnTo>
                    <a:lnTo>
                      <a:pt x="19" y="231"/>
                    </a:lnTo>
                    <a:lnTo>
                      <a:pt x="11" y="201"/>
                    </a:lnTo>
                    <a:lnTo>
                      <a:pt x="8" y="171"/>
                    </a:lnTo>
                    <a:lnTo>
                      <a:pt x="6" y="138"/>
                    </a:lnTo>
                    <a:lnTo>
                      <a:pt x="6" y="116"/>
                    </a:lnTo>
                    <a:lnTo>
                      <a:pt x="8" y="95"/>
                    </a:lnTo>
                    <a:lnTo>
                      <a:pt x="11" y="74"/>
                    </a:lnTo>
                    <a:lnTo>
                      <a:pt x="17" y="53"/>
                    </a:lnTo>
                    <a:lnTo>
                      <a:pt x="15" y="51"/>
                    </a:lnTo>
                    <a:lnTo>
                      <a:pt x="13" y="51"/>
                    </a:lnTo>
                    <a:lnTo>
                      <a:pt x="8" y="72"/>
                    </a:lnTo>
                    <a:lnTo>
                      <a:pt x="4" y="93"/>
                    </a:lnTo>
                    <a:lnTo>
                      <a:pt x="2" y="116"/>
                    </a:lnTo>
                    <a:lnTo>
                      <a:pt x="0" y="138"/>
                    </a:lnTo>
                    <a:lnTo>
                      <a:pt x="2" y="171"/>
                    </a:lnTo>
                    <a:lnTo>
                      <a:pt x="8" y="203"/>
                    </a:lnTo>
                    <a:lnTo>
                      <a:pt x="15" y="233"/>
                    </a:lnTo>
                    <a:lnTo>
                      <a:pt x="25" y="262"/>
                    </a:lnTo>
                    <a:lnTo>
                      <a:pt x="38" y="290"/>
                    </a:lnTo>
                    <a:lnTo>
                      <a:pt x="55" y="315"/>
                    </a:lnTo>
                    <a:lnTo>
                      <a:pt x="72" y="339"/>
                    </a:lnTo>
                    <a:lnTo>
                      <a:pt x="93" y="362"/>
                    </a:lnTo>
                    <a:lnTo>
                      <a:pt x="116" y="383"/>
                    </a:lnTo>
                    <a:lnTo>
                      <a:pt x="140" y="400"/>
                    </a:lnTo>
                    <a:lnTo>
                      <a:pt x="167" y="417"/>
                    </a:lnTo>
                    <a:lnTo>
                      <a:pt x="194" y="430"/>
                    </a:lnTo>
                    <a:lnTo>
                      <a:pt x="224" y="440"/>
                    </a:lnTo>
                    <a:lnTo>
                      <a:pt x="254" y="449"/>
                    </a:lnTo>
                    <a:lnTo>
                      <a:pt x="285" y="453"/>
                    </a:lnTo>
                    <a:lnTo>
                      <a:pt x="317" y="455"/>
                    </a:lnTo>
                    <a:lnTo>
                      <a:pt x="349" y="453"/>
                    </a:lnTo>
                    <a:lnTo>
                      <a:pt x="379" y="449"/>
                    </a:lnTo>
                    <a:lnTo>
                      <a:pt x="408" y="442"/>
                    </a:lnTo>
                    <a:lnTo>
                      <a:pt x="436" y="432"/>
                    </a:lnTo>
                    <a:lnTo>
                      <a:pt x="463" y="419"/>
                    </a:lnTo>
                    <a:lnTo>
                      <a:pt x="488" y="406"/>
                    </a:lnTo>
                    <a:lnTo>
                      <a:pt x="512" y="389"/>
                    </a:lnTo>
                    <a:lnTo>
                      <a:pt x="535" y="370"/>
                    </a:lnTo>
                    <a:lnTo>
                      <a:pt x="554" y="349"/>
                    </a:lnTo>
                    <a:lnTo>
                      <a:pt x="573" y="326"/>
                    </a:lnTo>
                    <a:lnTo>
                      <a:pt x="590" y="301"/>
                    </a:lnTo>
                    <a:lnTo>
                      <a:pt x="603" y="275"/>
                    </a:lnTo>
                    <a:lnTo>
                      <a:pt x="615" y="248"/>
                    </a:lnTo>
                    <a:lnTo>
                      <a:pt x="624" y="220"/>
                    </a:lnTo>
                    <a:lnTo>
                      <a:pt x="630" y="190"/>
                    </a:lnTo>
                    <a:lnTo>
                      <a:pt x="634" y="159"/>
                    </a:lnTo>
                    <a:lnTo>
                      <a:pt x="634" y="159"/>
                    </a:lnTo>
                    <a:lnTo>
                      <a:pt x="634" y="157"/>
                    </a:lnTo>
                    <a:lnTo>
                      <a:pt x="634" y="157"/>
                    </a:lnTo>
                    <a:lnTo>
                      <a:pt x="634" y="159"/>
                    </a:lnTo>
                    <a:lnTo>
                      <a:pt x="634" y="148"/>
                    </a:lnTo>
                    <a:lnTo>
                      <a:pt x="634" y="138"/>
                    </a:lnTo>
                    <a:close/>
                    <a:moveTo>
                      <a:pt x="622" y="49"/>
                    </a:moveTo>
                    <a:lnTo>
                      <a:pt x="613" y="25"/>
                    </a:lnTo>
                    <a:lnTo>
                      <a:pt x="603" y="0"/>
                    </a:lnTo>
                    <a:lnTo>
                      <a:pt x="601" y="0"/>
                    </a:lnTo>
                    <a:lnTo>
                      <a:pt x="601" y="0"/>
                    </a:lnTo>
                    <a:lnTo>
                      <a:pt x="601" y="2"/>
                    </a:lnTo>
                    <a:lnTo>
                      <a:pt x="600" y="2"/>
                    </a:lnTo>
                    <a:lnTo>
                      <a:pt x="607" y="23"/>
                    </a:lnTo>
                    <a:lnTo>
                      <a:pt x="615" y="44"/>
                    </a:lnTo>
                    <a:lnTo>
                      <a:pt x="619" y="45"/>
                    </a:lnTo>
                    <a:lnTo>
                      <a:pt x="622" y="49"/>
                    </a:lnTo>
                    <a:close/>
                  </a:path>
                </a:pathLst>
              </a:custGeom>
              <a:solidFill>
                <a:srgbClr val="BEBEDB"/>
              </a:solidFill>
              <a:ln w="9525">
                <a:noFill/>
                <a:round/>
                <a:headEnd/>
                <a:tailEnd/>
              </a:ln>
            </p:spPr>
            <p:txBody>
              <a:bodyPr/>
              <a:lstStyle/>
              <a:p>
                <a:endParaRPr lang="en-US"/>
              </a:p>
            </p:txBody>
          </p:sp>
          <p:sp>
            <p:nvSpPr>
              <p:cNvPr id="179821" name="Freeform 621"/>
              <p:cNvSpPr>
                <a:spLocks noEditPoints="1"/>
              </p:cNvSpPr>
              <p:nvPr/>
            </p:nvSpPr>
            <p:spPr bwMode="auto">
              <a:xfrm>
                <a:off x="1523" y="2136"/>
                <a:ext cx="630" cy="451"/>
              </a:xfrm>
              <a:custGeom>
                <a:avLst/>
                <a:gdLst/>
                <a:ahLst/>
                <a:cxnLst>
                  <a:cxn ang="0">
                    <a:pos x="630" y="116"/>
                  </a:cxn>
                  <a:cxn ang="0">
                    <a:pos x="624" y="78"/>
                  </a:cxn>
                  <a:cxn ang="0">
                    <a:pos x="617" y="55"/>
                  </a:cxn>
                  <a:cxn ang="0">
                    <a:pos x="618" y="72"/>
                  </a:cxn>
                  <a:cxn ang="0">
                    <a:pos x="624" y="114"/>
                  </a:cxn>
                  <a:cxn ang="0">
                    <a:pos x="624" y="169"/>
                  </a:cxn>
                  <a:cxn ang="0">
                    <a:pos x="611" y="227"/>
                  </a:cxn>
                  <a:cxn ang="0">
                    <a:pos x="588" y="284"/>
                  </a:cxn>
                  <a:cxn ang="0">
                    <a:pos x="554" y="334"/>
                  </a:cxn>
                  <a:cxn ang="0">
                    <a:pos x="512" y="375"/>
                  </a:cxn>
                  <a:cxn ang="0">
                    <a:pos x="463" y="409"/>
                  </a:cxn>
                  <a:cxn ang="0">
                    <a:pos x="408" y="432"/>
                  </a:cxn>
                  <a:cxn ang="0">
                    <a:pos x="347" y="445"/>
                  </a:cxn>
                  <a:cxn ang="0">
                    <a:pos x="285" y="445"/>
                  </a:cxn>
                  <a:cxn ang="0">
                    <a:pos x="224" y="432"/>
                  </a:cxn>
                  <a:cxn ang="0">
                    <a:pos x="167" y="409"/>
                  </a:cxn>
                  <a:cxn ang="0">
                    <a:pos x="118" y="375"/>
                  </a:cxn>
                  <a:cxn ang="0">
                    <a:pos x="76" y="334"/>
                  </a:cxn>
                  <a:cxn ang="0">
                    <a:pos x="44" y="284"/>
                  </a:cxn>
                  <a:cxn ang="0">
                    <a:pos x="19" y="227"/>
                  </a:cxn>
                  <a:cxn ang="0">
                    <a:pos x="8" y="169"/>
                  </a:cxn>
                  <a:cxn ang="0">
                    <a:pos x="6" y="114"/>
                  </a:cxn>
                  <a:cxn ang="0">
                    <a:pos x="11" y="72"/>
                  </a:cxn>
                  <a:cxn ang="0">
                    <a:pos x="15" y="51"/>
                  </a:cxn>
                  <a:cxn ang="0">
                    <a:pos x="8" y="70"/>
                  </a:cxn>
                  <a:cxn ang="0">
                    <a:pos x="2" y="114"/>
                  </a:cxn>
                  <a:cxn ang="0">
                    <a:pos x="2" y="169"/>
                  </a:cxn>
                  <a:cxn ang="0">
                    <a:pos x="15" y="229"/>
                  </a:cxn>
                  <a:cxn ang="0">
                    <a:pos x="40" y="286"/>
                  </a:cxn>
                  <a:cxn ang="0">
                    <a:pos x="72" y="335"/>
                  </a:cxn>
                  <a:cxn ang="0">
                    <a:pos x="116" y="379"/>
                  </a:cxn>
                  <a:cxn ang="0">
                    <a:pos x="165" y="413"/>
                  </a:cxn>
                  <a:cxn ang="0">
                    <a:pos x="222" y="436"/>
                  </a:cxn>
                  <a:cxn ang="0">
                    <a:pos x="283" y="449"/>
                  </a:cxn>
                  <a:cxn ang="0">
                    <a:pos x="347" y="449"/>
                  </a:cxn>
                  <a:cxn ang="0">
                    <a:pos x="410" y="436"/>
                  </a:cxn>
                  <a:cxn ang="0">
                    <a:pos x="465" y="413"/>
                  </a:cxn>
                  <a:cxn ang="0">
                    <a:pos x="516" y="379"/>
                  </a:cxn>
                  <a:cxn ang="0">
                    <a:pos x="558" y="335"/>
                  </a:cxn>
                  <a:cxn ang="0">
                    <a:pos x="592" y="286"/>
                  </a:cxn>
                  <a:cxn ang="0">
                    <a:pos x="617" y="229"/>
                  </a:cxn>
                  <a:cxn ang="0">
                    <a:pos x="628" y="169"/>
                  </a:cxn>
                  <a:cxn ang="0">
                    <a:pos x="617" y="43"/>
                  </a:cxn>
                  <a:cxn ang="0">
                    <a:pos x="599" y="0"/>
                  </a:cxn>
                  <a:cxn ang="0">
                    <a:pos x="596" y="2"/>
                  </a:cxn>
                  <a:cxn ang="0">
                    <a:pos x="596" y="2"/>
                  </a:cxn>
                  <a:cxn ang="0">
                    <a:pos x="611" y="40"/>
                  </a:cxn>
                  <a:cxn ang="0">
                    <a:pos x="617" y="43"/>
                  </a:cxn>
                </a:cxnLst>
                <a:rect l="0" t="0" r="r" b="b"/>
                <a:pathLst>
                  <a:path w="630" h="451">
                    <a:moveTo>
                      <a:pt x="630" y="136"/>
                    </a:moveTo>
                    <a:lnTo>
                      <a:pt x="630" y="116"/>
                    </a:lnTo>
                    <a:lnTo>
                      <a:pt x="628" y="97"/>
                    </a:lnTo>
                    <a:lnTo>
                      <a:pt x="624" y="78"/>
                    </a:lnTo>
                    <a:lnTo>
                      <a:pt x="620" y="59"/>
                    </a:lnTo>
                    <a:lnTo>
                      <a:pt x="617" y="55"/>
                    </a:lnTo>
                    <a:lnTo>
                      <a:pt x="615" y="53"/>
                    </a:lnTo>
                    <a:lnTo>
                      <a:pt x="618" y="72"/>
                    </a:lnTo>
                    <a:lnTo>
                      <a:pt x="622" y="93"/>
                    </a:lnTo>
                    <a:lnTo>
                      <a:pt x="624" y="114"/>
                    </a:lnTo>
                    <a:lnTo>
                      <a:pt x="626" y="136"/>
                    </a:lnTo>
                    <a:lnTo>
                      <a:pt x="624" y="169"/>
                    </a:lnTo>
                    <a:lnTo>
                      <a:pt x="618" y="199"/>
                    </a:lnTo>
                    <a:lnTo>
                      <a:pt x="611" y="227"/>
                    </a:lnTo>
                    <a:lnTo>
                      <a:pt x="601" y="256"/>
                    </a:lnTo>
                    <a:lnTo>
                      <a:pt x="588" y="284"/>
                    </a:lnTo>
                    <a:lnTo>
                      <a:pt x="573" y="309"/>
                    </a:lnTo>
                    <a:lnTo>
                      <a:pt x="554" y="334"/>
                    </a:lnTo>
                    <a:lnTo>
                      <a:pt x="535" y="354"/>
                    </a:lnTo>
                    <a:lnTo>
                      <a:pt x="512" y="375"/>
                    </a:lnTo>
                    <a:lnTo>
                      <a:pt x="489" y="392"/>
                    </a:lnTo>
                    <a:lnTo>
                      <a:pt x="463" y="409"/>
                    </a:lnTo>
                    <a:lnTo>
                      <a:pt x="436" y="423"/>
                    </a:lnTo>
                    <a:lnTo>
                      <a:pt x="408" y="432"/>
                    </a:lnTo>
                    <a:lnTo>
                      <a:pt x="377" y="440"/>
                    </a:lnTo>
                    <a:lnTo>
                      <a:pt x="347" y="445"/>
                    </a:lnTo>
                    <a:lnTo>
                      <a:pt x="315" y="445"/>
                    </a:lnTo>
                    <a:lnTo>
                      <a:pt x="285" y="445"/>
                    </a:lnTo>
                    <a:lnTo>
                      <a:pt x="252" y="440"/>
                    </a:lnTo>
                    <a:lnTo>
                      <a:pt x="224" y="432"/>
                    </a:lnTo>
                    <a:lnTo>
                      <a:pt x="195" y="423"/>
                    </a:lnTo>
                    <a:lnTo>
                      <a:pt x="167" y="409"/>
                    </a:lnTo>
                    <a:lnTo>
                      <a:pt x="142" y="392"/>
                    </a:lnTo>
                    <a:lnTo>
                      <a:pt x="118" y="375"/>
                    </a:lnTo>
                    <a:lnTo>
                      <a:pt x="97" y="354"/>
                    </a:lnTo>
                    <a:lnTo>
                      <a:pt x="76" y="334"/>
                    </a:lnTo>
                    <a:lnTo>
                      <a:pt x="59" y="309"/>
                    </a:lnTo>
                    <a:lnTo>
                      <a:pt x="44" y="284"/>
                    </a:lnTo>
                    <a:lnTo>
                      <a:pt x="30" y="256"/>
                    </a:lnTo>
                    <a:lnTo>
                      <a:pt x="19" y="227"/>
                    </a:lnTo>
                    <a:lnTo>
                      <a:pt x="11" y="199"/>
                    </a:lnTo>
                    <a:lnTo>
                      <a:pt x="8" y="169"/>
                    </a:lnTo>
                    <a:lnTo>
                      <a:pt x="6" y="136"/>
                    </a:lnTo>
                    <a:lnTo>
                      <a:pt x="6" y="114"/>
                    </a:lnTo>
                    <a:lnTo>
                      <a:pt x="8" y="93"/>
                    </a:lnTo>
                    <a:lnTo>
                      <a:pt x="11" y="72"/>
                    </a:lnTo>
                    <a:lnTo>
                      <a:pt x="17" y="53"/>
                    </a:lnTo>
                    <a:lnTo>
                      <a:pt x="15" y="51"/>
                    </a:lnTo>
                    <a:lnTo>
                      <a:pt x="13" y="49"/>
                    </a:lnTo>
                    <a:lnTo>
                      <a:pt x="8" y="70"/>
                    </a:lnTo>
                    <a:lnTo>
                      <a:pt x="4" y="93"/>
                    </a:lnTo>
                    <a:lnTo>
                      <a:pt x="2" y="114"/>
                    </a:lnTo>
                    <a:lnTo>
                      <a:pt x="0" y="136"/>
                    </a:lnTo>
                    <a:lnTo>
                      <a:pt x="2" y="169"/>
                    </a:lnTo>
                    <a:lnTo>
                      <a:pt x="8" y="199"/>
                    </a:lnTo>
                    <a:lnTo>
                      <a:pt x="15" y="229"/>
                    </a:lnTo>
                    <a:lnTo>
                      <a:pt x="27" y="258"/>
                    </a:lnTo>
                    <a:lnTo>
                      <a:pt x="40" y="286"/>
                    </a:lnTo>
                    <a:lnTo>
                      <a:pt x="55" y="313"/>
                    </a:lnTo>
                    <a:lnTo>
                      <a:pt x="72" y="335"/>
                    </a:lnTo>
                    <a:lnTo>
                      <a:pt x="93" y="358"/>
                    </a:lnTo>
                    <a:lnTo>
                      <a:pt x="116" y="379"/>
                    </a:lnTo>
                    <a:lnTo>
                      <a:pt x="140" y="396"/>
                    </a:lnTo>
                    <a:lnTo>
                      <a:pt x="165" y="413"/>
                    </a:lnTo>
                    <a:lnTo>
                      <a:pt x="193" y="426"/>
                    </a:lnTo>
                    <a:lnTo>
                      <a:pt x="222" y="436"/>
                    </a:lnTo>
                    <a:lnTo>
                      <a:pt x="252" y="444"/>
                    </a:lnTo>
                    <a:lnTo>
                      <a:pt x="283" y="449"/>
                    </a:lnTo>
                    <a:lnTo>
                      <a:pt x="315" y="451"/>
                    </a:lnTo>
                    <a:lnTo>
                      <a:pt x="347" y="449"/>
                    </a:lnTo>
                    <a:lnTo>
                      <a:pt x="379" y="444"/>
                    </a:lnTo>
                    <a:lnTo>
                      <a:pt x="410" y="436"/>
                    </a:lnTo>
                    <a:lnTo>
                      <a:pt x="438" y="426"/>
                    </a:lnTo>
                    <a:lnTo>
                      <a:pt x="465" y="413"/>
                    </a:lnTo>
                    <a:lnTo>
                      <a:pt x="491" y="396"/>
                    </a:lnTo>
                    <a:lnTo>
                      <a:pt x="516" y="379"/>
                    </a:lnTo>
                    <a:lnTo>
                      <a:pt x="539" y="358"/>
                    </a:lnTo>
                    <a:lnTo>
                      <a:pt x="558" y="335"/>
                    </a:lnTo>
                    <a:lnTo>
                      <a:pt x="577" y="313"/>
                    </a:lnTo>
                    <a:lnTo>
                      <a:pt x="592" y="286"/>
                    </a:lnTo>
                    <a:lnTo>
                      <a:pt x="605" y="258"/>
                    </a:lnTo>
                    <a:lnTo>
                      <a:pt x="617" y="229"/>
                    </a:lnTo>
                    <a:lnTo>
                      <a:pt x="624" y="199"/>
                    </a:lnTo>
                    <a:lnTo>
                      <a:pt x="628" y="169"/>
                    </a:lnTo>
                    <a:lnTo>
                      <a:pt x="630" y="136"/>
                    </a:lnTo>
                    <a:close/>
                    <a:moveTo>
                      <a:pt x="617" y="43"/>
                    </a:moveTo>
                    <a:lnTo>
                      <a:pt x="609" y="21"/>
                    </a:lnTo>
                    <a:lnTo>
                      <a:pt x="599" y="0"/>
                    </a:lnTo>
                    <a:lnTo>
                      <a:pt x="598" y="2"/>
                    </a:lnTo>
                    <a:lnTo>
                      <a:pt x="596" y="2"/>
                    </a:lnTo>
                    <a:lnTo>
                      <a:pt x="596" y="2"/>
                    </a:lnTo>
                    <a:lnTo>
                      <a:pt x="596" y="2"/>
                    </a:lnTo>
                    <a:lnTo>
                      <a:pt x="603" y="21"/>
                    </a:lnTo>
                    <a:lnTo>
                      <a:pt x="611" y="40"/>
                    </a:lnTo>
                    <a:lnTo>
                      <a:pt x="613" y="42"/>
                    </a:lnTo>
                    <a:lnTo>
                      <a:pt x="617" y="43"/>
                    </a:lnTo>
                    <a:close/>
                  </a:path>
                </a:pathLst>
              </a:custGeom>
              <a:solidFill>
                <a:srgbClr val="BFBEDB"/>
              </a:solidFill>
              <a:ln w="9525">
                <a:noFill/>
                <a:round/>
                <a:headEnd/>
                <a:tailEnd/>
              </a:ln>
            </p:spPr>
            <p:txBody>
              <a:bodyPr/>
              <a:lstStyle/>
              <a:p>
                <a:endParaRPr lang="en-US"/>
              </a:p>
            </p:txBody>
          </p:sp>
          <p:sp>
            <p:nvSpPr>
              <p:cNvPr id="179822" name="Freeform 622"/>
              <p:cNvSpPr>
                <a:spLocks noEditPoints="1"/>
              </p:cNvSpPr>
              <p:nvPr/>
            </p:nvSpPr>
            <p:spPr bwMode="auto">
              <a:xfrm>
                <a:off x="1527" y="2136"/>
                <a:ext cx="624" cy="449"/>
              </a:xfrm>
              <a:custGeom>
                <a:avLst/>
                <a:gdLst/>
                <a:ahLst/>
                <a:cxnLst>
                  <a:cxn ang="0">
                    <a:pos x="624" y="116"/>
                  </a:cxn>
                  <a:cxn ang="0">
                    <a:pos x="618" y="74"/>
                  </a:cxn>
                  <a:cxn ang="0">
                    <a:pos x="611" y="53"/>
                  </a:cxn>
                  <a:cxn ang="0">
                    <a:pos x="613" y="70"/>
                  </a:cxn>
                  <a:cxn ang="0">
                    <a:pos x="618" y="114"/>
                  </a:cxn>
                  <a:cxn ang="0">
                    <a:pos x="618" y="167"/>
                  </a:cxn>
                  <a:cxn ang="0">
                    <a:pos x="605" y="227"/>
                  </a:cxn>
                  <a:cxn ang="0">
                    <a:pos x="582" y="282"/>
                  </a:cxn>
                  <a:cxn ang="0">
                    <a:pos x="550" y="332"/>
                  </a:cxn>
                  <a:cxn ang="0">
                    <a:pos x="508" y="373"/>
                  </a:cxn>
                  <a:cxn ang="0">
                    <a:pos x="459" y="408"/>
                  </a:cxn>
                  <a:cxn ang="0">
                    <a:pos x="404" y="430"/>
                  </a:cxn>
                  <a:cxn ang="0">
                    <a:pos x="343" y="442"/>
                  </a:cxn>
                  <a:cxn ang="0">
                    <a:pos x="281" y="442"/>
                  </a:cxn>
                  <a:cxn ang="0">
                    <a:pos x="220" y="430"/>
                  </a:cxn>
                  <a:cxn ang="0">
                    <a:pos x="165" y="408"/>
                  </a:cxn>
                  <a:cxn ang="0">
                    <a:pos x="116" y="373"/>
                  </a:cxn>
                  <a:cxn ang="0">
                    <a:pos x="74" y="332"/>
                  </a:cxn>
                  <a:cxn ang="0">
                    <a:pos x="42" y="282"/>
                  </a:cxn>
                  <a:cxn ang="0">
                    <a:pos x="17" y="227"/>
                  </a:cxn>
                  <a:cxn ang="0">
                    <a:pos x="5" y="167"/>
                  </a:cxn>
                  <a:cxn ang="0">
                    <a:pos x="5" y="116"/>
                  </a:cxn>
                  <a:cxn ang="0">
                    <a:pos x="11" y="74"/>
                  </a:cxn>
                  <a:cxn ang="0">
                    <a:pos x="13" y="53"/>
                  </a:cxn>
                  <a:cxn ang="0">
                    <a:pos x="5" y="72"/>
                  </a:cxn>
                  <a:cxn ang="0">
                    <a:pos x="0" y="114"/>
                  </a:cxn>
                  <a:cxn ang="0">
                    <a:pos x="2" y="169"/>
                  </a:cxn>
                  <a:cxn ang="0">
                    <a:pos x="13" y="229"/>
                  </a:cxn>
                  <a:cxn ang="0">
                    <a:pos x="38" y="284"/>
                  </a:cxn>
                  <a:cxn ang="0">
                    <a:pos x="70" y="335"/>
                  </a:cxn>
                  <a:cxn ang="0">
                    <a:pos x="114" y="377"/>
                  </a:cxn>
                  <a:cxn ang="0">
                    <a:pos x="163" y="411"/>
                  </a:cxn>
                  <a:cxn ang="0">
                    <a:pos x="218" y="434"/>
                  </a:cxn>
                  <a:cxn ang="0">
                    <a:pos x="281" y="447"/>
                  </a:cxn>
                  <a:cxn ang="0">
                    <a:pos x="343" y="447"/>
                  </a:cxn>
                  <a:cxn ang="0">
                    <a:pos x="404" y="434"/>
                  </a:cxn>
                  <a:cxn ang="0">
                    <a:pos x="461" y="411"/>
                  </a:cxn>
                  <a:cxn ang="0">
                    <a:pos x="510" y="377"/>
                  </a:cxn>
                  <a:cxn ang="0">
                    <a:pos x="552" y="335"/>
                  </a:cxn>
                  <a:cxn ang="0">
                    <a:pos x="586" y="284"/>
                  </a:cxn>
                  <a:cxn ang="0">
                    <a:pos x="611" y="229"/>
                  </a:cxn>
                  <a:cxn ang="0">
                    <a:pos x="622" y="169"/>
                  </a:cxn>
                  <a:cxn ang="0">
                    <a:pos x="609" y="42"/>
                  </a:cxn>
                  <a:cxn ang="0">
                    <a:pos x="594" y="0"/>
                  </a:cxn>
                  <a:cxn ang="0">
                    <a:pos x="592" y="2"/>
                  </a:cxn>
                  <a:cxn ang="0">
                    <a:pos x="590" y="4"/>
                  </a:cxn>
                  <a:cxn ang="0">
                    <a:pos x="603" y="38"/>
                  </a:cxn>
                  <a:cxn ang="0">
                    <a:pos x="609" y="42"/>
                  </a:cxn>
                </a:cxnLst>
                <a:rect l="0" t="0" r="r" b="b"/>
                <a:pathLst>
                  <a:path w="624" h="449">
                    <a:moveTo>
                      <a:pt x="624" y="136"/>
                    </a:moveTo>
                    <a:lnTo>
                      <a:pt x="624" y="116"/>
                    </a:lnTo>
                    <a:lnTo>
                      <a:pt x="622" y="95"/>
                    </a:lnTo>
                    <a:lnTo>
                      <a:pt x="618" y="74"/>
                    </a:lnTo>
                    <a:lnTo>
                      <a:pt x="613" y="55"/>
                    </a:lnTo>
                    <a:lnTo>
                      <a:pt x="611" y="53"/>
                    </a:lnTo>
                    <a:lnTo>
                      <a:pt x="607" y="49"/>
                    </a:lnTo>
                    <a:lnTo>
                      <a:pt x="613" y="70"/>
                    </a:lnTo>
                    <a:lnTo>
                      <a:pt x="616" y="93"/>
                    </a:lnTo>
                    <a:lnTo>
                      <a:pt x="618" y="114"/>
                    </a:lnTo>
                    <a:lnTo>
                      <a:pt x="620" y="136"/>
                    </a:lnTo>
                    <a:lnTo>
                      <a:pt x="618" y="167"/>
                    </a:lnTo>
                    <a:lnTo>
                      <a:pt x="613" y="199"/>
                    </a:lnTo>
                    <a:lnTo>
                      <a:pt x="605" y="227"/>
                    </a:lnTo>
                    <a:lnTo>
                      <a:pt x="595" y="256"/>
                    </a:lnTo>
                    <a:lnTo>
                      <a:pt x="582" y="282"/>
                    </a:lnTo>
                    <a:lnTo>
                      <a:pt x="567" y="309"/>
                    </a:lnTo>
                    <a:lnTo>
                      <a:pt x="550" y="332"/>
                    </a:lnTo>
                    <a:lnTo>
                      <a:pt x="529" y="354"/>
                    </a:lnTo>
                    <a:lnTo>
                      <a:pt x="508" y="373"/>
                    </a:lnTo>
                    <a:lnTo>
                      <a:pt x="484" y="390"/>
                    </a:lnTo>
                    <a:lnTo>
                      <a:pt x="459" y="408"/>
                    </a:lnTo>
                    <a:lnTo>
                      <a:pt x="432" y="419"/>
                    </a:lnTo>
                    <a:lnTo>
                      <a:pt x="404" y="430"/>
                    </a:lnTo>
                    <a:lnTo>
                      <a:pt x="373" y="438"/>
                    </a:lnTo>
                    <a:lnTo>
                      <a:pt x="343" y="442"/>
                    </a:lnTo>
                    <a:lnTo>
                      <a:pt x="311" y="444"/>
                    </a:lnTo>
                    <a:lnTo>
                      <a:pt x="281" y="442"/>
                    </a:lnTo>
                    <a:lnTo>
                      <a:pt x="250" y="438"/>
                    </a:lnTo>
                    <a:lnTo>
                      <a:pt x="220" y="430"/>
                    </a:lnTo>
                    <a:lnTo>
                      <a:pt x="191" y="419"/>
                    </a:lnTo>
                    <a:lnTo>
                      <a:pt x="165" y="408"/>
                    </a:lnTo>
                    <a:lnTo>
                      <a:pt x="140" y="390"/>
                    </a:lnTo>
                    <a:lnTo>
                      <a:pt x="116" y="373"/>
                    </a:lnTo>
                    <a:lnTo>
                      <a:pt x="95" y="354"/>
                    </a:lnTo>
                    <a:lnTo>
                      <a:pt x="74" y="332"/>
                    </a:lnTo>
                    <a:lnTo>
                      <a:pt x="57" y="309"/>
                    </a:lnTo>
                    <a:lnTo>
                      <a:pt x="42" y="282"/>
                    </a:lnTo>
                    <a:lnTo>
                      <a:pt x="28" y="256"/>
                    </a:lnTo>
                    <a:lnTo>
                      <a:pt x="17" y="227"/>
                    </a:lnTo>
                    <a:lnTo>
                      <a:pt x="9" y="199"/>
                    </a:lnTo>
                    <a:lnTo>
                      <a:pt x="5" y="167"/>
                    </a:lnTo>
                    <a:lnTo>
                      <a:pt x="4" y="136"/>
                    </a:lnTo>
                    <a:lnTo>
                      <a:pt x="5" y="116"/>
                    </a:lnTo>
                    <a:lnTo>
                      <a:pt x="7" y="95"/>
                    </a:lnTo>
                    <a:lnTo>
                      <a:pt x="11" y="74"/>
                    </a:lnTo>
                    <a:lnTo>
                      <a:pt x="15" y="53"/>
                    </a:lnTo>
                    <a:lnTo>
                      <a:pt x="13" y="53"/>
                    </a:lnTo>
                    <a:lnTo>
                      <a:pt x="11" y="51"/>
                    </a:lnTo>
                    <a:lnTo>
                      <a:pt x="5" y="72"/>
                    </a:lnTo>
                    <a:lnTo>
                      <a:pt x="2" y="93"/>
                    </a:lnTo>
                    <a:lnTo>
                      <a:pt x="0" y="114"/>
                    </a:lnTo>
                    <a:lnTo>
                      <a:pt x="0" y="136"/>
                    </a:lnTo>
                    <a:lnTo>
                      <a:pt x="2" y="169"/>
                    </a:lnTo>
                    <a:lnTo>
                      <a:pt x="5" y="199"/>
                    </a:lnTo>
                    <a:lnTo>
                      <a:pt x="13" y="229"/>
                    </a:lnTo>
                    <a:lnTo>
                      <a:pt x="24" y="258"/>
                    </a:lnTo>
                    <a:lnTo>
                      <a:pt x="38" y="284"/>
                    </a:lnTo>
                    <a:lnTo>
                      <a:pt x="53" y="311"/>
                    </a:lnTo>
                    <a:lnTo>
                      <a:pt x="70" y="335"/>
                    </a:lnTo>
                    <a:lnTo>
                      <a:pt x="91" y="356"/>
                    </a:lnTo>
                    <a:lnTo>
                      <a:pt x="114" y="377"/>
                    </a:lnTo>
                    <a:lnTo>
                      <a:pt x="136" y="394"/>
                    </a:lnTo>
                    <a:lnTo>
                      <a:pt x="163" y="411"/>
                    </a:lnTo>
                    <a:lnTo>
                      <a:pt x="189" y="425"/>
                    </a:lnTo>
                    <a:lnTo>
                      <a:pt x="218" y="434"/>
                    </a:lnTo>
                    <a:lnTo>
                      <a:pt x="248" y="442"/>
                    </a:lnTo>
                    <a:lnTo>
                      <a:pt x="281" y="447"/>
                    </a:lnTo>
                    <a:lnTo>
                      <a:pt x="311" y="449"/>
                    </a:lnTo>
                    <a:lnTo>
                      <a:pt x="343" y="447"/>
                    </a:lnTo>
                    <a:lnTo>
                      <a:pt x="375" y="442"/>
                    </a:lnTo>
                    <a:lnTo>
                      <a:pt x="404" y="434"/>
                    </a:lnTo>
                    <a:lnTo>
                      <a:pt x="432" y="425"/>
                    </a:lnTo>
                    <a:lnTo>
                      <a:pt x="461" y="411"/>
                    </a:lnTo>
                    <a:lnTo>
                      <a:pt x="485" y="394"/>
                    </a:lnTo>
                    <a:lnTo>
                      <a:pt x="510" y="377"/>
                    </a:lnTo>
                    <a:lnTo>
                      <a:pt x="533" y="356"/>
                    </a:lnTo>
                    <a:lnTo>
                      <a:pt x="552" y="335"/>
                    </a:lnTo>
                    <a:lnTo>
                      <a:pt x="571" y="311"/>
                    </a:lnTo>
                    <a:lnTo>
                      <a:pt x="586" y="284"/>
                    </a:lnTo>
                    <a:lnTo>
                      <a:pt x="599" y="258"/>
                    </a:lnTo>
                    <a:lnTo>
                      <a:pt x="611" y="229"/>
                    </a:lnTo>
                    <a:lnTo>
                      <a:pt x="618" y="199"/>
                    </a:lnTo>
                    <a:lnTo>
                      <a:pt x="622" y="169"/>
                    </a:lnTo>
                    <a:lnTo>
                      <a:pt x="624" y="136"/>
                    </a:lnTo>
                    <a:close/>
                    <a:moveTo>
                      <a:pt x="609" y="42"/>
                    </a:moveTo>
                    <a:lnTo>
                      <a:pt x="601" y="21"/>
                    </a:lnTo>
                    <a:lnTo>
                      <a:pt x="594" y="0"/>
                    </a:lnTo>
                    <a:lnTo>
                      <a:pt x="592" y="2"/>
                    </a:lnTo>
                    <a:lnTo>
                      <a:pt x="592" y="2"/>
                    </a:lnTo>
                    <a:lnTo>
                      <a:pt x="592" y="2"/>
                    </a:lnTo>
                    <a:lnTo>
                      <a:pt x="590" y="4"/>
                    </a:lnTo>
                    <a:lnTo>
                      <a:pt x="597" y="21"/>
                    </a:lnTo>
                    <a:lnTo>
                      <a:pt x="603" y="38"/>
                    </a:lnTo>
                    <a:lnTo>
                      <a:pt x="607" y="40"/>
                    </a:lnTo>
                    <a:lnTo>
                      <a:pt x="609" y="42"/>
                    </a:lnTo>
                    <a:close/>
                  </a:path>
                </a:pathLst>
              </a:custGeom>
              <a:solidFill>
                <a:srgbClr val="BFBEDB"/>
              </a:solidFill>
              <a:ln w="9525">
                <a:noFill/>
                <a:round/>
                <a:headEnd/>
                <a:tailEnd/>
              </a:ln>
            </p:spPr>
            <p:txBody>
              <a:bodyPr/>
              <a:lstStyle/>
              <a:p>
                <a:endParaRPr lang="en-US"/>
              </a:p>
            </p:txBody>
          </p:sp>
          <p:sp>
            <p:nvSpPr>
              <p:cNvPr id="179823" name="Freeform 623"/>
              <p:cNvSpPr>
                <a:spLocks noEditPoints="1"/>
              </p:cNvSpPr>
              <p:nvPr/>
            </p:nvSpPr>
            <p:spPr bwMode="auto">
              <a:xfrm>
                <a:off x="1529" y="2138"/>
                <a:ext cx="620" cy="443"/>
              </a:xfrm>
              <a:custGeom>
                <a:avLst/>
                <a:gdLst/>
                <a:ahLst/>
                <a:cxnLst>
                  <a:cxn ang="0">
                    <a:pos x="618" y="112"/>
                  </a:cxn>
                  <a:cxn ang="0">
                    <a:pos x="612" y="70"/>
                  </a:cxn>
                  <a:cxn ang="0">
                    <a:pos x="605" y="47"/>
                  </a:cxn>
                  <a:cxn ang="0">
                    <a:pos x="607" y="66"/>
                  </a:cxn>
                  <a:cxn ang="0">
                    <a:pos x="614" y="112"/>
                  </a:cxn>
                  <a:cxn ang="0">
                    <a:pos x="614" y="165"/>
                  </a:cxn>
                  <a:cxn ang="0">
                    <a:pos x="601" y="225"/>
                  </a:cxn>
                  <a:cxn ang="0">
                    <a:pos x="578" y="280"/>
                  </a:cxn>
                  <a:cxn ang="0">
                    <a:pos x="546" y="328"/>
                  </a:cxn>
                  <a:cxn ang="0">
                    <a:pos x="504" y="369"/>
                  </a:cxn>
                  <a:cxn ang="0">
                    <a:pos x="455" y="402"/>
                  </a:cxn>
                  <a:cxn ang="0">
                    <a:pos x="400" y="426"/>
                  </a:cxn>
                  <a:cxn ang="0">
                    <a:pos x="341" y="438"/>
                  </a:cxn>
                  <a:cxn ang="0">
                    <a:pos x="279" y="438"/>
                  </a:cxn>
                  <a:cxn ang="0">
                    <a:pos x="218" y="426"/>
                  </a:cxn>
                  <a:cxn ang="0">
                    <a:pos x="165" y="402"/>
                  </a:cxn>
                  <a:cxn ang="0">
                    <a:pos x="115" y="369"/>
                  </a:cxn>
                  <a:cxn ang="0">
                    <a:pos x="74" y="328"/>
                  </a:cxn>
                  <a:cxn ang="0">
                    <a:pos x="41" y="280"/>
                  </a:cxn>
                  <a:cxn ang="0">
                    <a:pos x="19" y="225"/>
                  </a:cxn>
                  <a:cxn ang="0">
                    <a:pos x="5" y="165"/>
                  </a:cxn>
                  <a:cxn ang="0">
                    <a:pos x="5" y="114"/>
                  </a:cxn>
                  <a:cxn ang="0">
                    <a:pos x="11" y="72"/>
                  </a:cxn>
                  <a:cxn ang="0">
                    <a:pos x="13" y="51"/>
                  </a:cxn>
                  <a:cxn ang="0">
                    <a:pos x="5" y="70"/>
                  </a:cxn>
                  <a:cxn ang="0">
                    <a:pos x="0" y="112"/>
                  </a:cxn>
                  <a:cxn ang="0">
                    <a:pos x="2" y="167"/>
                  </a:cxn>
                  <a:cxn ang="0">
                    <a:pos x="13" y="225"/>
                  </a:cxn>
                  <a:cxn ang="0">
                    <a:pos x="38" y="282"/>
                  </a:cxn>
                  <a:cxn ang="0">
                    <a:pos x="70" y="332"/>
                  </a:cxn>
                  <a:cxn ang="0">
                    <a:pos x="112" y="373"/>
                  </a:cxn>
                  <a:cxn ang="0">
                    <a:pos x="161" y="407"/>
                  </a:cxn>
                  <a:cxn ang="0">
                    <a:pos x="218" y="430"/>
                  </a:cxn>
                  <a:cxn ang="0">
                    <a:pos x="279" y="443"/>
                  </a:cxn>
                  <a:cxn ang="0">
                    <a:pos x="341" y="443"/>
                  </a:cxn>
                  <a:cxn ang="0">
                    <a:pos x="402" y="430"/>
                  </a:cxn>
                  <a:cxn ang="0">
                    <a:pos x="457" y="407"/>
                  </a:cxn>
                  <a:cxn ang="0">
                    <a:pos x="506" y="373"/>
                  </a:cxn>
                  <a:cxn ang="0">
                    <a:pos x="548" y="332"/>
                  </a:cxn>
                  <a:cxn ang="0">
                    <a:pos x="582" y="282"/>
                  </a:cxn>
                  <a:cxn ang="0">
                    <a:pos x="605" y="225"/>
                  </a:cxn>
                  <a:cxn ang="0">
                    <a:pos x="618" y="167"/>
                  </a:cxn>
                  <a:cxn ang="0">
                    <a:pos x="605" y="38"/>
                  </a:cxn>
                  <a:cxn ang="0">
                    <a:pos x="590" y="0"/>
                  </a:cxn>
                  <a:cxn ang="0">
                    <a:pos x="586" y="2"/>
                  </a:cxn>
                  <a:cxn ang="0">
                    <a:pos x="597" y="34"/>
                  </a:cxn>
                  <a:cxn ang="0">
                    <a:pos x="605" y="38"/>
                  </a:cxn>
                </a:cxnLst>
                <a:rect l="0" t="0" r="r" b="b"/>
                <a:pathLst>
                  <a:path w="620" h="443">
                    <a:moveTo>
                      <a:pt x="620" y="134"/>
                    </a:moveTo>
                    <a:lnTo>
                      <a:pt x="618" y="112"/>
                    </a:lnTo>
                    <a:lnTo>
                      <a:pt x="616" y="91"/>
                    </a:lnTo>
                    <a:lnTo>
                      <a:pt x="612" y="70"/>
                    </a:lnTo>
                    <a:lnTo>
                      <a:pt x="609" y="51"/>
                    </a:lnTo>
                    <a:lnTo>
                      <a:pt x="605" y="47"/>
                    </a:lnTo>
                    <a:lnTo>
                      <a:pt x="601" y="45"/>
                    </a:lnTo>
                    <a:lnTo>
                      <a:pt x="607" y="66"/>
                    </a:lnTo>
                    <a:lnTo>
                      <a:pt x="612" y="89"/>
                    </a:lnTo>
                    <a:lnTo>
                      <a:pt x="614" y="112"/>
                    </a:lnTo>
                    <a:lnTo>
                      <a:pt x="614" y="134"/>
                    </a:lnTo>
                    <a:lnTo>
                      <a:pt x="614" y="165"/>
                    </a:lnTo>
                    <a:lnTo>
                      <a:pt x="609" y="195"/>
                    </a:lnTo>
                    <a:lnTo>
                      <a:pt x="601" y="225"/>
                    </a:lnTo>
                    <a:lnTo>
                      <a:pt x="592" y="254"/>
                    </a:lnTo>
                    <a:lnTo>
                      <a:pt x="578" y="280"/>
                    </a:lnTo>
                    <a:lnTo>
                      <a:pt x="563" y="305"/>
                    </a:lnTo>
                    <a:lnTo>
                      <a:pt x="546" y="328"/>
                    </a:lnTo>
                    <a:lnTo>
                      <a:pt x="525" y="351"/>
                    </a:lnTo>
                    <a:lnTo>
                      <a:pt x="504" y="369"/>
                    </a:lnTo>
                    <a:lnTo>
                      <a:pt x="480" y="387"/>
                    </a:lnTo>
                    <a:lnTo>
                      <a:pt x="455" y="402"/>
                    </a:lnTo>
                    <a:lnTo>
                      <a:pt x="428" y="415"/>
                    </a:lnTo>
                    <a:lnTo>
                      <a:pt x="400" y="426"/>
                    </a:lnTo>
                    <a:lnTo>
                      <a:pt x="371" y="434"/>
                    </a:lnTo>
                    <a:lnTo>
                      <a:pt x="341" y="438"/>
                    </a:lnTo>
                    <a:lnTo>
                      <a:pt x="309" y="440"/>
                    </a:lnTo>
                    <a:lnTo>
                      <a:pt x="279" y="438"/>
                    </a:lnTo>
                    <a:lnTo>
                      <a:pt x="248" y="434"/>
                    </a:lnTo>
                    <a:lnTo>
                      <a:pt x="218" y="426"/>
                    </a:lnTo>
                    <a:lnTo>
                      <a:pt x="191" y="415"/>
                    </a:lnTo>
                    <a:lnTo>
                      <a:pt x="165" y="402"/>
                    </a:lnTo>
                    <a:lnTo>
                      <a:pt x="138" y="387"/>
                    </a:lnTo>
                    <a:lnTo>
                      <a:pt x="115" y="369"/>
                    </a:lnTo>
                    <a:lnTo>
                      <a:pt x="95" y="351"/>
                    </a:lnTo>
                    <a:lnTo>
                      <a:pt x="74" y="328"/>
                    </a:lnTo>
                    <a:lnTo>
                      <a:pt x="57" y="305"/>
                    </a:lnTo>
                    <a:lnTo>
                      <a:pt x="41" y="280"/>
                    </a:lnTo>
                    <a:lnTo>
                      <a:pt x="28" y="254"/>
                    </a:lnTo>
                    <a:lnTo>
                      <a:pt x="19" y="225"/>
                    </a:lnTo>
                    <a:lnTo>
                      <a:pt x="11" y="195"/>
                    </a:lnTo>
                    <a:lnTo>
                      <a:pt x="5" y="165"/>
                    </a:lnTo>
                    <a:lnTo>
                      <a:pt x="3" y="134"/>
                    </a:lnTo>
                    <a:lnTo>
                      <a:pt x="5" y="114"/>
                    </a:lnTo>
                    <a:lnTo>
                      <a:pt x="7" y="93"/>
                    </a:lnTo>
                    <a:lnTo>
                      <a:pt x="11" y="72"/>
                    </a:lnTo>
                    <a:lnTo>
                      <a:pt x="15" y="53"/>
                    </a:lnTo>
                    <a:lnTo>
                      <a:pt x="13" y="51"/>
                    </a:lnTo>
                    <a:lnTo>
                      <a:pt x="11" y="51"/>
                    </a:lnTo>
                    <a:lnTo>
                      <a:pt x="5" y="70"/>
                    </a:lnTo>
                    <a:lnTo>
                      <a:pt x="2" y="91"/>
                    </a:lnTo>
                    <a:lnTo>
                      <a:pt x="0" y="112"/>
                    </a:lnTo>
                    <a:lnTo>
                      <a:pt x="0" y="134"/>
                    </a:lnTo>
                    <a:lnTo>
                      <a:pt x="2" y="167"/>
                    </a:lnTo>
                    <a:lnTo>
                      <a:pt x="5" y="197"/>
                    </a:lnTo>
                    <a:lnTo>
                      <a:pt x="13" y="225"/>
                    </a:lnTo>
                    <a:lnTo>
                      <a:pt x="24" y="254"/>
                    </a:lnTo>
                    <a:lnTo>
                      <a:pt x="38" y="282"/>
                    </a:lnTo>
                    <a:lnTo>
                      <a:pt x="53" y="307"/>
                    </a:lnTo>
                    <a:lnTo>
                      <a:pt x="70" y="332"/>
                    </a:lnTo>
                    <a:lnTo>
                      <a:pt x="91" y="352"/>
                    </a:lnTo>
                    <a:lnTo>
                      <a:pt x="112" y="373"/>
                    </a:lnTo>
                    <a:lnTo>
                      <a:pt x="136" y="390"/>
                    </a:lnTo>
                    <a:lnTo>
                      <a:pt x="161" y="407"/>
                    </a:lnTo>
                    <a:lnTo>
                      <a:pt x="189" y="421"/>
                    </a:lnTo>
                    <a:lnTo>
                      <a:pt x="218" y="430"/>
                    </a:lnTo>
                    <a:lnTo>
                      <a:pt x="246" y="438"/>
                    </a:lnTo>
                    <a:lnTo>
                      <a:pt x="279" y="443"/>
                    </a:lnTo>
                    <a:lnTo>
                      <a:pt x="309" y="443"/>
                    </a:lnTo>
                    <a:lnTo>
                      <a:pt x="341" y="443"/>
                    </a:lnTo>
                    <a:lnTo>
                      <a:pt x="371" y="438"/>
                    </a:lnTo>
                    <a:lnTo>
                      <a:pt x="402" y="430"/>
                    </a:lnTo>
                    <a:lnTo>
                      <a:pt x="430" y="421"/>
                    </a:lnTo>
                    <a:lnTo>
                      <a:pt x="457" y="407"/>
                    </a:lnTo>
                    <a:lnTo>
                      <a:pt x="483" y="390"/>
                    </a:lnTo>
                    <a:lnTo>
                      <a:pt x="506" y="373"/>
                    </a:lnTo>
                    <a:lnTo>
                      <a:pt x="529" y="352"/>
                    </a:lnTo>
                    <a:lnTo>
                      <a:pt x="548" y="332"/>
                    </a:lnTo>
                    <a:lnTo>
                      <a:pt x="567" y="307"/>
                    </a:lnTo>
                    <a:lnTo>
                      <a:pt x="582" y="282"/>
                    </a:lnTo>
                    <a:lnTo>
                      <a:pt x="595" y="254"/>
                    </a:lnTo>
                    <a:lnTo>
                      <a:pt x="605" y="225"/>
                    </a:lnTo>
                    <a:lnTo>
                      <a:pt x="612" y="197"/>
                    </a:lnTo>
                    <a:lnTo>
                      <a:pt x="618" y="167"/>
                    </a:lnTo>
                    <a:lnTo>
                      <a:pt x="620" y="134"/>
                    </a:lnTo>
                    <a:close/>
                    <a:moveTo>
                      <a:pt x="605" y="38"/>
                    </a:moveTo>
                    <a:lnTo>
                      <a:pt x="597" y="19"/>
                    </a:lnTo>
                    <a:lnTo>
                      <a:pt x="590" y="0"/>
                    </a:lnTo>
                    <a:lnTo>
                      <a:pt x="588" y="2"/>
                    </a:lnTo>
                    <a:lnTo>
                      <a:pt x="586" y="2"/>
                    </a:lnTo>
                    <a:lnTo>
                      <a:pt x="592" y="17"/>
                    </a:lnTo>
                    <a:lnTo>
                      <a:pt x="597" y="34"/>
                    </a:lnTo>
                    <a:lnTo>
                      <a:pt x="601" y="36"/>
                    </a:lnTo>
                    <a:lnTo>
                      <a:pt x="605" y="38"/>
                    </a:lnTo>
                    <a:close/>
                  </a:path>
                </a:pathLst>
              </a:custGeom>
              <a:solidFill>
                <a:srgbClr val="BFBEDB"/>
              </a:solidFill>
              <a:ln w="9525">
                <a:noFill/>
                <a:round/>
                <a:headEnd/>
                <a:tailEnd/>
              </a:ln>
            </p:spPr>
            <p:txBody>
              <a:bodyPr/>
              <a:lstStyle/>
              <a:p>
                <a:endParaRPr lang="en-US"/>
              </a:p>
            </p:txBody>
          </p:sp>
          <p:sp>
            <p:nvSpPr>
              <p:cNvPr id="179824" name="Freeform 624"/>
              <p:cNvSpPr>
                <a:spLocks noEditPoints="1"/>
              </p:cNvSpPr>
              <p:nvPr/>
            </p:nvSpPr>
            <p:spPr bwMode="auto">
              <a:xfrm>
                <a:off x="1531" y="2140"/>
                <a:ext cx="616" cy="440"/>
              </a:xfrm>
              <a:custGeom>
                <a:avLst/>
                <a:gdLst/>
                <a:ahLst/>
                <a:cxnLst>
                  <a:cxn ang="0">
                    <a:pos x="614" y="110"/>
                  </a:cxn>
                  <a:cxn ang="0">
                    <a:pos x="609" y="66"/>
                  </a:cxn>
                  <a:cxn ang="0">
                    <a:pos x="599" y="43"/>
                  </a:cxn>
                  <a:cxn ang="0">
                    <a:pos x="603" y="62"/>
                  </a:cxn>
                  <a:cxn ang="0">
                    <a:pos x="610" y="108"/>
                  </a:cxn>
                  <a:cxn ang="0">
                    <a:pos x="609" y="163"/>
                  </a:cxn>
                  <a:cxn ang="0">
                    <a:pos x="597" y="221"/>
                  </a:cxn>
                  <a:cxn ang="0">
                    <a:pos x="574" y="276"/>
                  </a:cxn>
                  <a:cxn ang="0">
                    <a:pos x="542" y="326"/>
                  </a:cxn>
                  <a:cxn ang="0">
                    <a:pos x="500" y="366"/>
                  </a:cxn>
                  <a:cxn ang="0">
                    <a:pos x="453" y="398"/>
                  </a:cxn>
                  <a:cxn ang="0">
                    <a:pos x="398" y="422"/>
                  </a:cxn>
                  <a:cxn ang="0">
                    <a:pos x="339" y="434"/>
                  </a:cxn>
                  <a:cxn ang="0">
                    <a:pos x="277" y="434"/>
                  </a:cxn>
                  <a:cxn ang="0">
                    <a:pos x="218" y="422"/>
                  </a:cxn>
                  <a:cxn ang="0">
                    <a:pos x="163" y="398"/>
                  </a:cxn>
                  <a:cxn ang="0">
                    <a:pos x="115" y="366"/>
                  </a:cxn>
                  <a:cxn ang="0">
                    <a:pos x="74" y="326"/>
                  </a:cxn>
                  <a:cxn ang="0">
                    <a:pos x="41" y="276"/>
                  </a:cxn>
                  <a:cxn ang="0">
                    <a:pos x="19" y="221"/>
                  </a:cxn>
                  <a:cxn ang="0">
                    <a:pos x="5" y="163"/>
                  </a:cxn>
                  <a:cxn ang="0">
                    <a:pos x="5" y="112"/>
                  </a:cxn>
                  <a:cxn ang="0">
                    <a:pos x="11" y="72"/>
                  </a:cxn>
                  <a:cxn ang="0">
                    <a:pos x="13" y="51"/>
                  </a:cxn>
                  <a:cxn ang="0">
                    <a:pos x="7" y="70"/>
                  </a:cxn>
                  <a:cxn ang="0">
                    <a:pos x="1" y="112"/>
                  </a:cxn>
                  <a:cxn ang="0">
                    <a:pos x="1" y="163"/>
                  </a:cxn>
                  <a:cxn ang="0">
                    <a:pos x="13" y="223"/>
                  </a:cxn>
                  <a:cxn ang="0">
                    <a:pos x="38" y="278"/>
                  </a:cxn>
                  <a:cxn ang="0">
                    <a:pos x="70" y="328"/>
                  </a:cxn>
                  <a:cxn ang="0">
                    <a:pos x="112" y="369"/>
                  </a:cxn>
                  <a:cxn ang="0">
                    <a:pos x="161" y="404"/>
                  </a:cxn>
                  <a:cxn ang="0">
                    <a:pos x="216" y="426"/>
                  </a:cxn>
                  <a:cxn ang="0">
                    <a:pos x="277" y="438"/>
                  </a:cxn>
                  <a:cxn ang="0">
                    <a:pos x="339" y="438"/>
                  </a:cxn>
                  <a:cxn ang="0">
                    <a:pos x="400" y="426"/>
                  </a:cxn>
                  <a:cxn ang="0">
                    <a:pos x="455" y="404"/>
                  </a:cxn>
                  <a:cxn ang="0">
                    <a:pos x="504" y="369"/>
                  </a:cxn>
                  <a:cxn ang="0">
                    <a:pos x="546" y="328"/>
                  </a:cxn>
                  <a:cxn ang="0">
                    <a:pos x="578" y="278"/>
                  </a:cxn>
                  <a:cxn ang="0">
                    <a:pos x="601" y="223"/>
                  </a:cxn>
                  <a:cxn ang="0">
                    <a:pos x="614" y="163"/>
                  </a:cxn>
                  <a:cxn ang="0">
                    <a:pos x="599" y="34"/>
                  </a:cxn>
                  <a:cxn ang="0">
                    <a:pos x="586" y="0"/>
                  </a:cxn>
                  <a:cxn ang="0">
                    <a:pos x="582" y="2"/>
                  </a:cxn>
                  <a:cxn ang="0">
                    <a:pos x="582" y="2"/>
                  </a:cxn>
                  <a:cxn ang="0">
                    <a:pos x="593" y="30"/>
                  </a:cxn>
                  <a:cxn ang="0">
                    <a:pos x="599" y="34"/>
                  </a:cxn>
                </a:cxnLst>
                <a:rect l="0" t="0" r="r" b="b"/>
                <a:pathLst>
                  <a:path w="616" h="440">
                    <a:moveTo>
                      <a:pt x="616" y="132"/>
                    </a:moveTo>
                    <a:lnTo>
                      <a:pt x="614" y="110"/>
                    </a:lnTo>
                    <a:lnTo>
                      <a:pt x="612" y="89"/>
                    </a:lnTo>
                    <a:lnTo>
                      <a:pt x="609" y="66"/>
                    </a:lnTo>
                    <a:lnTo>
                      <a:pt x="603" y="45"/>
                    </a:lnTo>
                    <a:lnTo>
                      <a:pt x="599" y="43"/>
                    </a:lnTo>
                    <a:lnTo>
                      <a:pt x="597" y="41"/>
                    </a:lnTo>
                    <a:lnTo>
                      <a:pt x="603" y="62"/>
                    </a:lnTo>
                    <a:lnTo>
                      <a:pt x="607" y="85"/>
                    </a:lnTo>
                    <a:lnTo>
                      <a:pt x="610" y="108"/>
                    </a:lnTo>
                    <a:lnTo>
                      <a:pt x="610" y="132"/>
                    </a:lnTo>
                    <a:lnTo>
                      <a:pt x="609" y="163"/>
                    </a:lnTo>
                    <a:lnTo>
                      <a:pt x="605" y="193"/>
                    </a:lnTo>
                    <a:lnTo>
                      <a:pt x="597" y="221"/>
                    </a:lnTo>
                    <a:lnTo>
                      <a:pt x="588" y="250"/>
                    </a:lnTo>
                    <a:lnTo>
                      <a:pt x="574" y="276"/>
                    </a:lnTo>
                    <a:lnTo>
                      <a:pt x="559" y="301"/>
                    </a:lnTo>
                    <a:lnTo>
                      <a:pt x="542" y="326"/>
                    </a:lnTo>
                    <a:lnTo>
                      <a:pt x="521" y="347"/>
                    </a:lnTo>
                    <a:lnTo>
                      <a:pt x="500" y="366"/>
                    </a:lnTo>
                    <a:lnTo>
                      <a:pt x="478" y="383"/>
                    </a:lnTo>
                    <a:lnTo>
                      <a:pt x="453" y="398"/>
                    </a:lnTo>
                    <a:lnTo>
                      <a:pt x="426" y="411"/>
                    </a:lnTo>
                    <a:lnTo>
                      <a:pt x="398" y="422"/>
                    </a:lnTo>
                    <a:lnTo>
                      <a:pt x="369" y="428"/>
                    </a:lnTo>
                    <a:lnTo>
                      <a:pt x="339" y="434"/>
                    </a:lnTo>
                    <a:lnTo>
                      <a:pt x="307" y="436"/>
                    </a:lnTo>
                    <a:lnTo>
                      <a:pt x="277" y="434"/>
                    </a:lnTo>
                    <a:lnTo>
                      <a:pt x="246" y="428"/>
                    </a:lnTo>
                    <a:lnTo>
                      <a:pt x="218" y="422"/>
                    </a:lnTo>
                    <a:lnTo>
                      <a:pt x="189" y="411"/>
                    </a:lnTo>
                    <a:lnTo>
                      <a:pt x="163" y="398"/>
                    </a:lnTo>
                    <a:lnTo>
                      <a:pt x="138" y="383"/>
                    </a:lnTo>
                    <a:lnTo>
                      <a:pt x="115" y="366"/>
                    </a:lnTo>
                    <a:lnTo>
                      <a:pt x="93" y="347"/>
                    </a:lnTo>
                    <a:lnTo>
                      <a:pt x="74" y="326"/>
                    </a:lnTo>
                    <a:lnTo>
                      <a:pt x="56" y="301"/>
                    </a:lnTo>
                    <a:lnTo>
                      <a:pt x="41" y="276"/>
                    </a:lnTo>
                    <a:lnTo>
                      <a:pt x="28" y="250"/>
                    </a:lnTo>
                    <a:lnTo>
                      <a:pt x="19" y="221"/>
                    </a:lnTo>
                    <a:lnTo>
                      <a:pt x="11" y="193"/>
                    </a:lnTo>
                    <a:lnTo>
                      <a:pt x="5" y="163"/>
                    </a:lnTo>
                    <a:lnTo>
                      <a:pt x="5" y="132"/>
                    </a:lnTo>
                    <a:lnTo>
                      <a:pt x="5" y="112"/>
                    </a:lnTo>
                    <a:lnTo>
                      <a:pt x="7" y="91"/>
                    </a:lnTo>
                    <a:lnTo>
                      <a:pt x="11" y="72"/>
                    </a:lnTo>
                    <a:lnTo>
                      <a:pt x="15" y="51"/>
                    </a:lnTo>
                    <a:lnTo>
                      <a:pt x="13" y="51"/>
                    </a:lnTo>
                    <a:lnTo>
                      <a:pt x="11" y="49"/>
                    </a:lnTo>
                    <a:lnTo>
                      <a:pt x="7" y="70"/>
                    </a:lnTo>
                    <a:lnTo>
                      <a:pt x="3" y="91"/>
                    </a:lnTo>
                    <a:lnTo>
                      <a:pt x="1" y="112"/>
                    </a:lnTo>
                    <a:lnTo>
                      <a:pt x="0" y="132"/>
                    </a:lnTo>
                    <a:lnTo>
                      <a:pt x="1" y="163"/>
                    </a:lnTo>
                    <a:lnTo>
                      <a:pt x="5" y="195"/>
                    </a:lnTo>
                    <a:lnTo>
                      <a:pt x="13" y="223"/>
                    </a:lnTo>
                    <a:lnTo>
                      <a:pt x="24" y="252"/>
                    </a:lnTo>
                    <a:lnTo>
                      <a:pt x="38" y="278"/>
                    </a:lnTo>
                    <a:lnTo>
                      <a:pt x="53" y="305"/>
                    </a:lnTo>
                    <a:lnTo>
                      <a:pt x="70" y="328"/>
                    </a:lnTo>
                    <a:lnTo>
                      <a:pt x="91" y="350"/>
                    </a:lnTo>
                    <a:lnTo>
                      <a:pt x="112" y="369"/>
                    </a:lnTo>
                    <a:lnTo>
                      <a:pt x="136" y="386"/>
                    </a:lnTo>
                    <a:lnTo>
                      <a:pt x="161" y="404"/>
                    </a:lnTo>
                    <a:lnTo>
                      <a:pt x="187" y="415"/>
                    </a:lnTo>
                    <a:lnTo>
                      <a:pt x="216" y="426"/>
                    </a:lnTo>
                    <a:lnTo>
                      <a:pt x="246" y="434"/>
                    </a:lnTo>
                    <a:lnTo>
                      <a:pt x="277" y="438"/>
                    </a:lnTo>
                    <a:lnTo>
                      <a:pt x="307" y="440"/>
                    </a:lnTo>
                    <a:lnTo>
                      <a:pt x="339" y="438"/>
                    </a:lnTo>
                    <a:lnTo>
                      <a:pt x="369" y="434"/>
                    </a:lnTo>
                    <a:lnTo>
                      <a:pt x="400" y="426"/>
                    </a:lnTo>
                    <a:lnTo>
                      <a:pt x="428" y="415"/>
                    </a:lnTo>
                    <a:lnTo>
                      <a:pt x="455" y="404"/>
                    </a:lnTo>
                    <a:lnTo>
                      <a:pt x="480" y="386"/>
                    </a:lnTo>
                    <a:lnTo>
                      <a:pt x="504" y="369"/>
                    </a:lnTo>
                    <a:lnTo>
                      <a:pt x="525" y="350"/>
                    </a:lnTo>
                    <a:lnTo>
                      <a:pt x="546" y="328"/>
                    </a:lnTo>
                    <a:lnTo>
                      <a:pt x="563" y="305"/>
                    </a:lnTo>
                    <a:lnTo>
                      <a:pt x="578" y="278"/>
                    </a:lnTo>
                    <a:lnTo>
                      <a:pt x="591" y="252"/>
                    </a:lnTo>
                    <a:lnTo>
                      <a:pt x="601" y="223"/>
                    </a:lnTo>
                    <a:lnTo>
                      <a:pt x="609" y="195"/>
                    </a:lnTo>
                    <a:lnTo>
                      <a:pt x="614" y="163"/>
                    </a:lnTo>
                    <a:lnTo>
                      <a:pt x="616" y="132"/>
                    </a:lnTo>
                    <a:close/>
                    <a:moveTo>
                      <a:pt x="599" y="34"/>
                    </a:moveTo>
                    <a:lnTo>
                      <a:pt x="593" y="17"/>
                    </a:lnTo>
                    <a:lnTo>
                      <a:pt x="586" y="0"/>
                    </a:lnTo>
                    <a:lnTo>
                      <a:pt x="582" y="0"/>
                    </a:lnTo>
                    <a:lnTo>
                      <a:pt x="582" y="2"/>
                    </a:lnTo>
                    <a:lnTo>
                      <a:pt x="582" y="2"/>
                    </a:lnTo>
                    <a:lnTo>
                      <a:pt x="582" y="2"/>
                    </a:lnTo>
                    <a:lnTo>
                      <a:pt x="588" y="15"/>
                    </a:lnTo>
                    <a:lnTo>
                      <a:pt x="593" y="30"/>
                    </a:lnTo>
                    <a:lnTo>
                      <a:pt x="595" y="32"/>
                    </a:lnTo>
                    <a:lnTo>
                      <a:pt x="599" y="34"/>
                    </a:lnTo>
                    <a:close/>
                  </a:path>
                </a:pathLst>
              </a:custGeom>
              <a:solidFill>
                <a:srgbClr val="C1C0DC"/>
              </a:solidFill>
              <a:ln w="9525">
                <a:noFill/>
                <a:round/>
                <a:headEnd/>
                <a:tailEnd/>
              </a:ln>
            </p:spPr>
            <p:txBody>
              <a:bodyPr/>
              <a:lstStyle/>
              <a:p>
                <a:endParaRPr lang="en-US"/>
              </a:p>
            </p:txBody>
          </p:sp>
          <p:sp>
            <p:nvSpPr>
              <p:cNvPr id="179825" name="Freeform 625"/>
              <p:cNvSpPr>
                <a:spLocks noEditPoints="1"/>
              </p:cNvSpPr>
              <p:nvPr/>
            </p:nvSpPr>
            <p:spPr bwMode="auto">
              <a:xfrm>
                <a:off x="1532" y="2140"/>
                <a:ext cx="611" cy="438"/>
              </a:xfrm>
              <a:custGeom>
                <a:avLst/>
                <a:gdLst/>
                <a:ahLst/>
                <a:cxnLst>
                  <a:cxn ang="0">
                    <a:pos x="611" y="110"/>
                  </a:cxn>
                  <a:cxn ang="0">
                    <a:pos x="604" y="64"/>
                  </a:cxn>
                  <a:cxn ang="0">
                    <a:pos x="596" y="41"/>
                  </a:cxn>
                  <a:cxn ang="0">
                    <a:pos x="600" y="60"/>
                  </a:cxn>
                  <a:cxn ang="0">
                    <a:pos x="606" y="108"/>
                  </a:cxn>
                  <a:cxn ang="0">
                    <a:pos x="606" y="163"/>
                  </a:cxn>
                  <a:cxn ang="0">
                    <a:pos x="594" y="221"/>
                  </a:cxn>
                  <a:cxn ang="0">
                    <a:pos x="571" y="275"/>
                  </a:cxn>
                  <a:cxn ang="0">
                    <a:pos x="539" y="324"/>
                  </a:cxn>
                  <a:cxn ang="0">
                    <a:pos x="497" y="364"/>
                  </a:cxn>
                  <a:cxn ang="0">
                    <a:pos x="450" y="396"/>
                  </a:cxn>
                  <a:cxn ang="0">
                    <a:pos x="397" y="419"/>
                  </a:cxn>
                  <a:cxn ang="0">
                    <a:pos x="338" y="432"/>
                  </a:cxn>
                  <a:cxn ang="0">
                    <a:pos x="276" y="432"/>
                  </a:cxn>
                  <a:cxn ang="0">
                    <a:pos x="217" y="419"/>
                  </a:cxn>
                  <a:cxn ang="0">
                    <a:pos x="164" y="396"/>
                  </a:cxn>
                  <a:cxn ang="0">
                    <a:pos x="114" y="364"/>
                  </a:cxn>
                  <a:cxn ang="0">
                    <a:pos x="74" y="324"/>
                  </a:cxn>
                  <a:cxn ang="0">
                    <a:pos x="42" y="275"/>
                  </a:cxn>
                  <a:cxn ang="0">
                    <a:pos x="19" y="221"/>
                  </a:cxn>
                  <a:cxn ang="0">
                    <a:pos x="8" y="163"/>
                  </a:cxn>
                  <a:cxn ang="0">
                    <a:pos x="6" y="112"/>
                  </a:cxn>
                  <a:cxn ang="0">
                    <a:pos x="12" y="72"/>
                  </a:cxn>
                  <a:cxn ang="0">
                    <a:pos x="14" y="51"/>
                  </a:cxn>
                  <a:cxn ang="0">
                    <a:pos x="8" y="70"/>
                  </a:cxn>
                  <a:cxn ang="0">
                    <a:pos x="2" y="112"/>
                  </a:cxn>
                  <a:cxn ang="0">
                    <a:pos x="2" y="163"/>
                  </a:cxn>
                  <a:cxn ang="0">
                    <a:pos x="16" y="223"/>
                  </a:cxn>
                  <a:cxn ang="0">
                    <a:pos x="38" y="278"/>
                  </a:cxn>
                  <a:cxn ang="0">
                    <a:pos x="71" y="326"/>
                  </a:cxn>
                  <a:cxn ang="0">
                    <a:pos x="112" y="367"/>
                  </a:cxn>
                  <a:cxn ang="0">
                    <a:pos x="162" y="400"/>
                  </a:cxn>
                  <a:cxn ang="0">
                    <a:pos x="215" y="424"/>
                  </a:cxn>
                  <a:cxn ang="0">
                    <a:pos x="276" y="436"/>
                  </a:cxn>
                  <a:cxn ang="0">
                    <a:pos x="338" y="436"/>
                  </a:cxn>
                  <a:cxn ang="0">
                    <a:pos x="397" y="424"/>
                  </a:cxn>
                  <a:cxn ang="0">
                    <a:pos x="452" y="400"/>
                  </a:cxn>
                  <a:cxn ang="0">
                    <a:pos x="501" y="367"/>
                  </a:cxn>
                  <a:cxn ang="0">
                    <a:pos x="543" y="326"/>
                  </a:cxn>
                  <a:cxn ang="0">
                    <a:pos x="575" y="278"/>
                  </a:cxn>
                  <a:cxn ang="0">
                    <a:pos x="598" y="223"/>
                  </a:cxn>
                  <a:cxn ang="0">
                    <a:pos x="611" y="163"/>
                  </a:cxn>
                  <a:cxn ang="0">
                    <a:pos x="594" y="32"/>
                  </a:cxn>
                  <a:cxn ang="0">
                    <a:pos x="583" y="0"/>
                  </a:cxn>
                  <a:cxn ang="0">
                    <a:pos x="581" y="2"/>
                  </a:cxn>
                  <a:cxn ang="0">
                    <a:pos x="579" y="3"/>
                  </a:cxn>
                  <a:cxn ang="0">
                    <a:pos x="589" y="28"/>
                  </a:cxn>
                  <a:cxn ang="0">
                    <a:pos x="594" y="32"/>
                  </a:cxn>
                </a:cxnLst>
                <a:rect l="0" t="0" r="r" b="b"/>
                <a:pathLst>
                  <a:path w="611" h="438">
                    <a:moveTo>
                      <a:pt x="611" y="132"/>
                    </a:moveTo>
                    <a:lnTo>
                      <a:pt x="611" y="110"/>
                    </a:lnTo>
                    <a:lnTo>
                      <a:pt x="609" y="87"/>
                    </a:lnTo>
                    <a:lnTo>
                      <a:pt x="604" y="64"/>
                    </a:lnTo>
                    <a:lnTo>
                      <a:pt x="598" y="43"/>
                    </a:lnTo>
                    <a:lnTo>
                      <a:pt x="596" y="41"/>
                    </a:lnTo>
                    <a:lnTo>
                      <a:pt x="592" y="39"/>
                    </a:lnTo>
                    <a:lnTo>
                      <a:pt x="600" y="60"/>
                    </a:lnTo>
                    <a:lnTo>
                      <a:pt x="604" y="85"/>
                    </a:lnTo>
                    <a:lnTo>
                      <a:pt x="606" y="108"/>
                    </a:lnTo>
                    <a:lnTo>
                      <a:pt x="608" y="132"/>
                    </a:lnTo>
                    <a:lnTo>
                      <a:pt x="606" y="163"/>
                    </a:lnTo>
                    <a:lnTo>
                      <a:pt x="602" y="193"/>
                    </a:lnTo>
                    <a:lnTo>
                      <a:pt x="594" y="221"/>
                    </a:lnTo>
                    <a:lnTo>
                      <a:pt x="583" y="250"/>
                    </a:lnTo>
                    <a:lnTo>
                      <a:pt x="571" y="275"/>
                    </a:lnTo>
                    <a:lnTo>
                      <a:pt x="556" y="301"/>
                    </a:lnTo>
                    <a:lnTo>
                      <a:pt x="539" y="324"/>
                    </a:lnTo>
                    <a:lnTo>
                      <a:pt x="520" y="345"/>
                    </a:lnTo>
                    <a:lnTo>
                      <a:pt x="497" y="364"/>
                    </a:lnTo>
                    <a:lnTo>
                      <a:pt x="475" y="381"/>
                    </a:lnTo>
                    <a:lnTo>
                      <a:pt x="450" y="396"/>
                    </a:lnTo>
                    <a:lnTo>
                      <a:pt x="424" y="409"/>
                    </a:lnTo>
                    <a:lnTo>
                      <a:pt x="397" y="419"/>
                    </a:lnTo>
                    <a:lnTo>
                      <a:pt x="367" y="426"/>
                    </a:lnTo>
                    <a:lnTo>
                      <a:pt x="338" y="432"/>
                    </a:lnTo>
                    <a:lnTo>
                      <a:pt x="306" y="434"/>
                    </a:lnTo>
                    <a:lnTo>
                      <a:pt x="276" y="432"/>
                    </a:lnTo>
                    <a:lnTo>
                      <a:pt x="245" y="426"/>
                    </a:lnTo>
                    <a:lnTo>
                      <a:pt x="217" y="419"/>
                    </a:lnTo>
                    <a:lnTo>
                      <a:pt x="190" y="409"/>
                    </a:lnTo>
                    <a:lnTo>
                      <a:pt x="164" y="396"/>
                    </a:lnTo>
                    <a:lnTo>
                      <a:pt x="139" y="381"/>
                    </a:lnTo>
                    <a:lnTo>
                      <a:pt x="114" y="364"/>
                    </a:lnTo>
                    <a:lnTo>
                      <a:pt x="93" y="345"/>
                    </a:lnTo>
                    <a:lnTo>
                      <a:pt x="74" y="324"/>
                    </a:lnTo>
                    <a:lnTo>
                      <a:pt x="57" y="301"/>
                    </a:lnTo>
                    <a:lnTo>
                      <a:pt x="42" y="275"/>
                    </a:lnTo>
                    <a:lnTo>
                      <a:pt x="29" y="250"/>
                    </a:lnTo>
                    <a:lnTo>
                      <a:pt x="19" y="221"/>
                    </a:lnTo>
                    <a:lnTo>
                      <a:pt x="12" y="193"/>
                    </a:lnTo>
                    <a:lnTo>
                      <a:pt x="8" y="163"/>
                    </a:lnTo>
                    <a:lnTo>
                      <a:pt x="6" y="132"/>
                    </a:lnTo>
                    <a:lnTo>
                      <a:pt x="6" y="112"/>
                    </a:lnTo>
                    <a:lnTo>
                      <a:pt x="8" y="93"/>
                    </a:lnTo>
                    <a:lnTo>
                      <a:pt x="12" y="72"/>
                    </a:lnTo>
                    <a:lnTo>
                      <a:pt x="16" y="53"/>
                    </a:lnTo>
                    <a:lnTo>
                      <a:pt x="14" y="51"/>
                    </a:lnTo>
                    <a:lnTo>
                      <a:pt x="12" y="51"/>
                    </a:lnTo>
                    <a:lnTo>
                      <a:pt x="8" y="70"/>
                    </a:lnTo>
                    <a:lnTo>
                      <a:pt x="4" y="91"/>
                    </a:lnTo>
                    <a:lnTo>
                      <a:pt x="2" y="112"/>
                    </a:lnTo>
                    <a:lnTo>
                      <a:pt x="0" y="132"/>
                    </a:lnTo>
                    <a:lnTo>
                      <a:pt x="2" y="163"/>
                    </a:lnTo>
                    <a:lnTo>
                      <a:pt x="8" y="193"/>
                    </a:lnTo>
                    <a:lnTo>
                      <a:pt x="16" y="223"/>
                    </a:lnTo>
                    <a:lnTo>
                      <a:pt x="25" y="252"/>
                    </a:lnTo>
                    <a:lnTo>
                      <a:pt x="38" y="278"/>
                    </a:lnTo>
                    <a:lnTo>
                      <a:pt x="54" y="303"/>
                    </a:lnTo>
                    <a:lnTo>
                      <a:pt x="71" y="326"/>
                    </a:lnTo>
                    <a:lnTo>
                      <a:pt x="92" y="349"/>
                    </a:lnTo>
                    <a:lnTo>
                      <a:pt x="112" y="367"/>
                    </a:lnTo>
                    <a:lnTo>
                      <a:pt x="135" y="385"/>
                    </a:lnTo>
                    <a:lnTo>
                      <a:pt x="162" y="400"/>
                    </a:lnTo>
                    <a:lnTo>
                      <a:pt x="188" y="413"/>
                    </a:lnTo>
                    <a:lnTo>
                      <a:pt x="215" y="424"/>
                    </a:lnTo>
                    <a:lnTo>
                      <a:pt x="245" y="432"/>
                    </a:lnTo>
                    <a:lnTo>
                      <a:pt x="276" y="436"/>
                    </a:lnTo>
                    <a:lnTo>
                      <a:pt x="306" y="438"/>
                    </a:lnTo>
                    <a:lnTo>
                      <a:pt x="338" y="436"/>
                    </a:lnTo>
                    <a:lnTo>
                      <a:pt x="368" y="432"/>
                    </a:lnTo>
                    <a:lnTo>
                      <a:pt x="397" y="424"/>
                    </a:lnTo>
                    <a:lnTo>
                      <a:pt x="425" y="413"/>
                    </a:lnTo>
                    <a:lnTo>
                      <a:pt x="452" y="400"/>
                    </a:lnTo>
                    <a:lnTo>
                      <a:pt x="477" y="385"/>
                    </a:lnTo>
                    <a:lnTo>
                      <a:pt x="501" y="367"/>
                    </a:lnTo>
                    <a:lnTo>
                      <a:pt x="522" y="349"/>
                    </a:lnTo>
                    <a:lnTo>
                      <a:pt x="543" y="326"/>
                    </a:lnTo>
                    <a:lnTo>
                      <a:pt x="560" y="303"/>
                    </a:lnTo>
                    <a:lnTo>
                      <a:pt x="575" y="278"/>
                    </a:lnTo>
                    <a:lnTo>
                      <a:pt x="589" y="252"/>
                    </a:lnTo>
                    <a:lnTo>
                      <a:pt x="598" y="223"/>
                    </a:lnTo>
                    <a:lnTo>
                      <a:pt x="606" y="193"/>
                    </a:lnTo>
                    <a:lnTo>
                      <a:pt x="611" y="163"/>
                    </a:lnTo>
                    <a:lnTo>
                      <a:pt x="611" y="132"/>
                    </a:lnTo>
                    <a:close/>
                    <a:moveTo>
                      <a:pt x="594" y="32"/>
                    </a:moveTo>
                    <a:lnTo>
                      <a:pt x="589" y="15"/>
                    </a:lnTo>
                    <a:lnTo>
                      <a:pt x="583" y="0"/>
                    </a:lnTo>
                    <a:lnTo>
                      <a:pt x="581" y="0"/>
                    </a:lnTo>
                    <a:lnTo>
                      <a:pt x="581" y="2"/>
                    </a:lnTo>
                    <a:lnTo>
                      <a:pt x="579" y="2"/>
                    </a:lnTo>
                    <a:lnTo>
                      <a:pt x="579" y="3"/>
                    </a:lnTo>
                    <a:lnTo>
                      <a:pt x="585" y="15"/>
                    </a:lnTo>
                    <a:lnTo>
                      <a:pt x="589" y="28"/>
                    </a:lnTo>
                    <a:lnTo>
                      <a:pt x="592" y="30"/>
                    </a:lnTo>
                    <a:lnTo>
                      <a:pt x="594" y="32"/>
                    </a:lnTo>
                    <a:close/>
                  </a:path>
                </a:pathLst>
              </a:custGeom>
              <a:solidFill>
                <a:srgbClr val="C1C0DC"/>
              </a:solidFill>
              <a:ln w="9525">
                <a:noFill/>
                <a:round/>
                <a:headEnd/>
                <a:tailEnd/>
              </a:ln>
            </p:spPr>
            <p:txBody>
              <a:bodyPr/>
              <a:lstStyle/>
              <a:p>
                <a:endParaRPr lang="en-US"/>
              </a:p>
            </p:txBody>
          </p:sp>
          <p:sp>
            <p:nvSpPr>
              <p:cNvPr id="179826" name="Freeform 626"/>
              <p:cNvSpPr>
                <a:spLocks noEditPoints="1"/>
              </p:cNvSpPr>
              <p:nvPr/>
            </p:nvSpPr>
            <p:spPr bwMode="auto">
              <a:xfrm>
                <a:off x="1536" y="2142"/>
                <a:ext cx="605" cy="434"/>
              </a:xfrm>
              <a:custGeom>
                <a:avLst/>
                <a:gdLst/>
                <a:ahLst/>
                <a:cxnLst>
                  <a:cxn ang="0">
                    <a:pos x="605" y="106"/>
                  </a:cxn>
                  <a:cxn ang="0">
                    <a:pos x="598" y="60"/>
                  </a:cxn>
                  <a:cxn ang="0">
                    <a:pos x="588" y="37"/>
                  </a:cxn>
                  <a:cxn ang="0">
                    <a:pos x="592" y="58"/>
                  </a:cxn>
                  <a:cxn ang="0">
                    <a:pos x="600" y="106"/>
                  </a:cxn>
                  <a:cxn ang="0">
                    <a:pos x="600" y="161"/>
                  </a:cxn>
                  <a:cxn ang="0">
                    <a:pos x="588" y="219"/>
                  </a:cxn>
                  <a:cxn ang="0">
                    <a:pos x="566" y="273"/>
                  </a:cxn>
                  <a:cxn ang="0">
                    <a:pos x="533" y="320"/>
                  </a:cxn>
                  <a:cxn ang="0">
                    <a:pos x="492" y="360"/>
                  </a:cxn>
                  <a:cxn ang="0">
                    <a:pos x="444" y="392"/>
                  </a:cxn>
                  <a:cxn ang="0">
                    <a:pos x="391" y="415"/>
                  </a:cxn>
                  <a:cxn ang="0">
                    <a:pos x="332" y="426"/>
                  </a:cxn>
                  <a:cxn ang="0">
                    <a:pos x="272" y="426"/>
                  </a:cxn>
                  <a:cxn ang="0">
                    <a:pos x="215" y="415"/>
                  </a:cxn>
                  <a:cxn ang="0">
                    <a:pos x="160" y="392"/>
                  </a:cxn>
                  <a:cxn ang="0">
                    <a:pos x="112" y="360"/>
                  </a:cxn>
                  <a:cxn ang="0">
                    <a:pos x="72" y="320"/>
                  </a:cxn>
                  <a:cxn ang="0">
                    <a:pos x="40" y="273"/>
                  </a:cxn>
                  <a:cxn ang="0">
                    <a:pos x="17" y="219"/>
                  </a:cxn>
                  <a:cxn ang="0">
                    <a:pos x="6" y="161"/>
                  </a:cxn>
                  <a:cxn ang="0">
                    <a:pos x="4" y="110"/>
                  </a:cxn>
                  <a:cxn ang="0">
                    <a:pos x="10" y="72"/>
                  </a:cxn>
                  <a:cxn ang="0">
                    <a:pos x="12" y="51"/>
                  </a:cxn>
                  <a:cxn ang="0">
                    <a:pos x="6" y="70"/>
                  </a:cxn>
                  <a:cxn ang="0">
                    <a:pos x="0" y="110"/>
                  </a:cxn>
                  <a:cxn ang="0">
                    <a:pos x="0" y="161"/>
                  </a:cxn>
                  <a:cxn ang="0">
                    <a:pos x="14" y="219"/>
                  </a:cxn>
                  <a:cxn ang="0">
                    <a:pos x="36" y="274"/>
                  </a:cxn>
                  <a:cxn ang="0">
                    <a:pos x="69" y="324"/>
                  </a:cxn>
                  <a:cxn ang="0">
                    <a:pos x="110" y="364"/>
                  </a:cxn>
                  <a:cxn ang="0">
                    <a:pos x="158" y="396"/>
                  </a:cxn>
                  <a:cxn ang="0">
                    <a:pos x="213" y="420"/>
                  </a:cxn>
                  <a:cxn ang="0">
                    <a:pos x="272" y="432"/>
                  </a:cxn>
                  <a:cxn ang="0">
                    <a:pos x="334" y="432"/>
                  </a:cxn>
                  <a:cxn ang="0">
                    <a:pos x="393" y="420"/>
                  </a:cxn>
                  <a:cxn ang="0">
                    <a:pos x="448" y="396"/>
                  </a:cxn>
                  <a:cxn ang="0">
                    <a:pos x="495" y="364"/>
                  </a:cxn>
                  <a:cxn ang="0">
                    <a:pos x="537" y="324"/>
                  </a:cxn>
                  <a:cxn ang="0">
                    <a:pos x="569" y="274"/>
                  </a:cxn>
                  <a:cxn ang="0">
                    <a:pos x="592" y="219"/>
                  </a:cxn>
                  <a:cxn ang="0">
                    <a:pos x="604" y="161"/>
                  </a:cxn>
                  <a:cxn ang="0">
                    <a:pos x="588" y="28"/>
                  </a:cxn>
                  <a:cxn ang="0">
                    <a:pos x="577" y="0"/>
                  </a:cxn>
                  <a:cxn ang="0">
                    <a:pos x="571" y="1"/>
                  </a:cxn>
                  <a:cxn ang="0">
                    <a:pos x="583" y="24"/>
                  </a:cxn>
                  <a:cxn ang="0">
                    <a:pos x="588" y="28"/>
                  </a:cxn>
                </a:cxnLst>
                <a:rect l="0" t="0" r="r" b="b"/>
                <a:pathLst>
                  <a:path w="605" h="434">
                    <a:moveTo>
                      <a:pt x="605" y="130"/>
                    </a:moveTo>
                    <a:lnTo>
                      <a:pt x="605" y="106"/>
                    </a:lnTo>
                    <a:lnTo>
                      <a:pt x="602" y="83"/>
                    </a:lnTo>
                    <a:lnTo>
                      <a:pt x="598" y="60"/>
                    </a:lnTo>
                    <a:lnTo>
                      <a:pt x="592" y="39"/>
                    </a:lnTo>
                    <a:lnTo>
                      <a:pt x="588" y="37"/>
                    </a:lnTo>
                    <a:lnTo>
                      <a:pt x="586" y="36"/>
                    </a:lnTo>
                    <a:lnTo>
                      <a:pt x="592" y="58"/>
                    </a:lnTo>
                    <a:lnTo>
                      <a:pt x="598" y="81"/>
                    </a:lnTo>
                    <a:lnTo>
                      <a:pt x="600" y="106"/>
                    </a:lnTo>
                    <a:lnTo>
                      <a:pt x="602" y="130"/>
                    </a:lnTo>
                    <a:lnTo>
                      <a:pt x="600" y="161"/>
                    </a:lnTo>
                    <a:lnTo>
                      <a:pt x="596" y="191"/>
                    </a:lnTo>
                    <a:lnTo>
                      <a:pt x="588" y="219"/>
                    </a:lnTo>
                    <a:lnTo>
                      <a:pt x="577" y="246"/>
                    </a:lnTo>
                    <a:lnTo>
                      <a:pt x="566" y="273"/>
                    </a:lnTo>
                    <a:lnTo>
                      <a:pt x="550" y="297"/>
                    </a:lnTo>
                    <a:lnTo>
                      <a:pt x="533" y="320"/>
                    </a:lnTo>
                    <a:lnTo>
                      <a:pt x="514" y="341"/>
                    </a:lnTo>
                    <a:lnTo>
                      <a:pt x="492" y="360"/>
                    </a:lnTo>
                    <a:lnTo>
                      <a:pt x="469" y="377"/>
                    </a:lnTo>
                    <a:lnTo>
                      <a:pt x="444" y="392"/>
                    </a:lnTo>
                    <a:lnTo>
                      <a:pt x="420" y="405"/>
                    </a:lnTo>
                    <a:lnTo>
                      <a:pt x="391" y="415"/>
                    </a:lnTo>
                    <a:lnTo>
                      <a:pt x="363" y="422"/>
                    </a:lnTo>
                    <a:lnTo>
                      <a:pt x="332" y="426"/>
                    </a:lnTo>
                    <a:lnTo>
                      <a:pt x="302" y="428"/>
                    </a:lnTo>
                    <a:lnTo>
                      <a:pt x="272" y="426"/>
                    </a:lnTo>
                    <a:lnTo>
                      <a:pt x="243" y="422"/>
                    </a:lnTo>
                    <a:lnTo>
                      <a:pt x="215" y="415"/>
                    </a:lnTo>
                    <a:lnTo>
                      <a:pt x="186" y="405"/>
                    </a:lnTo>
                    <a:lnTo>
                      <a:pt x="160" y="392"/>
                    </a:lnTo>
                    <a:lnTo>
                      <a:pt x="135" y="377"/>
                    </a:lnTo>
                    <a:lnTo>
                      <a:pt x="112" y="360"/>
                    </a:lnTo>
                    <a:lnTo>
                      <a:pt x="91" y="341"/>
                    </a:lnTo>
                    <a:lnTo>
                      <a:pt x="72" y="320"/>
                    </a:lnTo>
                    <a:lnTo>
                      <a:pt x="55" y="297"/>
                    </a:lnTo>
                    <a:lnTo>
                      <a:pt x="40" y="273"/>
                    </a:lnTo>
                    <a:lnTo>
                      <a:pt x="27" y="246"/>
                    </a:lnTo>
                    <a:lnTo>
                      <a:pt x="17" y="219"/>
                    </a:lnTo>
                    <a:lnTo>
                      <a:pt x="10" y="191"/>
                    </a:lnTo>
                    <a:lnTo>
                      <a:pt x="6" y="161"/>
                    </a:lnTo>
                    <a:lnTo>
                      <a:pt x="4" y="130"/>
                    </a:lnTo>
                    <a:lnTo>
                      <a:pt x="4" y="110"/>
                    </a:lnTo>
                    <a:lnTo>
                      <a:pt x="6" y="91"/>
                    </a:lnTo>
                    <a:lnTo>
                      <a:pt x="10" y="72"/>
                    </a:lnTo>
                    <a:lnTo>
                      <a:pt x="14" y="53"/>
                    </a:lnTo>
                    <a:lnTo>
                      <a:pt x="12" y="51"/>
                    </a:lnTo>
                    <a:lnTo>
                      <a:pt x="10" y="49"/>
                    </a:lnTo>
                    <a:lnTo>
                      <a:pt x="6" y="70"/>
                    </a:lnTo>
                    <a:lnTo>
                      <a:pt x="2" y="89"/>
                    </a:lnTo>
                    <a:lnTo>
                      <a:pt x="0" y="110"/>
                    </a:lnTo>
                    <a:lnTo>
                      <a:pt x="0" y="130"/>
                    </a:lnTo>
                    <a:lnTo>
                      <a:pt x="0" y="161"/>
                    </a:lnTo>
                    <a:lnTo>
                      <a:pt x="6" y="191"/>
                    </a:lnTo>
                    <a:lnTo>
                      <a:pt x="14" y="219"/>
                    </a:lnTo>
                    <a:lnTo>
                      <a:pt x="23" y="248"/>
                    </a:lnTo>
                    <a:lnTo>
                      <a:pt x="36" y="274"/>
                    </a:lnTo>
                    <a:lnTo>
                      <a:pt x="51" y="299"/>
                    </a:lnTo>
                    <a:lnTo>
                      <a:pt x="69" y="324"/>
                    </a:lnTo>
                    <a:lnTo>
                      <a:pt x="88" y="345"/>
                    </a:lnTo>
                    <a:lnTo>
                      <a:pt x="110" y="364"/>
                    </a:lnTo>
                    <a:lnTo>
                      <a:pt x="133" y="381"/>
                    </a:lnTo>
                    <a:lnTo>
                      <a:pt x="158" y="396"/>
                    </a:lnTo>
                    <a:lnTo>
                      <a:pt x="184" y="409"/>
                    </a:lnTo>
                    <a:lnTo>
                      <a:pt x="213" y="420"/>
                    </a:lnTo>
                    <a:lnTo>
                      <a:pt x="241" y="426"/>
                    </a:lnTo>
                    <a:lnTo>
                      <a:pt x="272" y="432"/>
                    </a:lnTo>
                    <a:lnTo>
                      <a:pt x="302" y="434"/>
                    </a:lnTo>
                    <a:lnTo>
                      <a:pt x="334" y="432"/>
                    </a:lnTo>
                    <a:lnTo>
                      <a:pt x="364" y="426"/>
                    </a:lnTo>
                    <a:lnTo>
                      <a:pt x="393" y="420"/>
                    </a:lnTo>
                    <a:lnTo>
                      <a:pt x="421" y="409"/>
                    </a:lnTo>
                    <a:lnTo>
                      <a:pt x="448" y="396"/>
                    </a:lnTo>
                    <a:lnTo>
                      <a:pt x="473" y="381"/>
                    </a:lnTo>
                    <a:lnTo>
                      <a:pt x="495" y="364"/>
                    </a:lnTo>
                    <a:lnTo>
                      <a:pt x="516" y="345"/>
                    </a:lnTo>
                    <a:lnTo>
                      <a:pt x="537" y="324"/>
                    </a:lnTo>
                    <a:lnTo>
                      <a:pt x="554" y="299"/>
                    </a:lnTo>
                    <a:lnTo>
                      <a:pt x="569" y="274"/>
                    </a:lnTo>
                    <a:lnTo>
                      <a:pt x="583" y="248"/>
                    </a:lnTo>
                    <a:lnTo>
                      <a:pt x="592" y="219"/>
                    </a:lnTo>
                    <a:lnTo>
                      <a:pt x="600" y="191"/>
                    </a:lnTo>
                    <a:lnTo>
                      <a:pt x="604" y="161"/>
                    </a:lnTo>
                    <a:lnTo>
                      <a:pt x="605" y="130"/>
                    </a:lnTo>
                    <a:close/>
                    <a:moveTo>
                      <a:pt x="588" y="28"/>
                    </a:moveTo>
                    <a:lnTo>
                      <a:pt x="583" y="13"/>
                    </a:lnTo>
                    <a:lnTo>
                      <a:pt x="577" y="0"/>
                    </a:lnTo>
                    <a:lnTo>
                      <a:pt x="575" y="1"/>
                    </a:lnTo>
                    <a:lnTo>
                      <a:pt x="571" y="1"/>
                    </a:lnTo>
                    <a:lnTo>
                      <a:pt x="577" y="13"/>
                    </a:lnTo>
                    <a:lnTo>
                      <a:pt x="583" y="24"/>
                    </a:lnTo>
                    <a:lnTo>
                      <a:pt x="585" y="26"/>
                    </a:lnTo>
                    <a:lnTo>
                      <a:pt x="588" y="28"/>
                    </a:lnTo>
                    <a:close/>
                  </a:path>
                </a:pathLst>
              </a:custGeom>
              <a:solidFill>
                <a:srgbClr val="C1C0DC"/>
              </a:solidFill>
              <a:ln w="9525">
                <a:noFill/>
                <a:round/>
                <a:headEnd/>
                <a:tailEnd/>
              </a:ln>
            </p:spPr>
            <p:txBody>
              <a:bodyPr/>
              <a:lstStyle/>
              <a:p>
                <a:endParaRPr lang="en-US"/>
              </a:p>
            </p:txBody>
          </p:sp>
          <p:sp>
            <p:nvSpPr>
              <p:cNvPr id="179827" name="Freeform 627"/>
              <p:cNvSpPr>
                <a:spLocks noEditPoints="1"/>
              </p:cNvSpPr>
              <p:nvPr/>
            </p:nvSpPr>
            <p:spPr bwMode="auto">
              <a:xfrm>
                <a:off x="1538" y="2143"/>
                <a:ext cx="602" cy="431"/>
              </a:xfrm>
              <a:custGeom>
                <a:avLst/>
                <a:gdLst/>
                <a:ahLst/>
                <a:cxnLst>
                  <a:cxn ang="0">
                    <a:pos x="600" y="105"/>
                  </a:cxn>
                  <a:cxn ang="0">
                    <a:pos x="594" y="57"/>
                  </a:cxn>
                  <a:cxn ang="0">
                    <a:pos x="584" y="35"/>
                  </a:cxn>
                  <a:cxn ang="0">
                    <a:pos x="588" y="55"/>
                  </a:cxn>
                  <a:cxn ang="0">
                    <a:pos x="596" y="105"/>
                  </a:cxn>
                  <a:cxn ang="0">
                    <a:pos x="596" y="160"/>
                  </a:cxn>
                  <a:cxn ang="0">
                    <a:pos x="584" y="217"/>
                  </a:cxn>
                  <a:cxn ang="0">
                    <a:pos x="562" y="270"/>
                  </a:cxn>
                  <a:cxn ang="0">
                    <a:pos x="529" y="317"/>
                  </a:cxn>
                  <a:cxn ang="0">
                    <a:pos x="490" y="357"/>
                  </a:cxn>
                  <a:cxn ang="0">
                    <a:pos x="442" y="389"/>
                  </a:cxn>
                  <a:cxn ang="0">
                    <a:pos x="389" y="412"/>
                  </a:cxn>
                  <a:cxn ang="0">
                    <a:pos x="330" y="423"/>
                  </a:cxn>
                  <a:cxn ang="0">
                    <a:pos x="270" y="423"/>
                  </a:cxn>
                  <a:cxn ang="0">
                    <a:pos x="213" y="412"/>
                  </a:cxn>
                  <a:cxn ang="0">
                    <a:pos x="160" y="389"/>
                  </a:cxn>
                  <a:cxn ang="0">
                    <a:pos x="112" y="357"/>
                  </a:cxn>
                  <a:cxn ang="0">
                    <a:pos x="72" y="317"/>
                  </a:cxn>
                  <a:cxn ang="0">
                    <a:pos x="40" y="270"/>
                  </a:cxn>
                  <a:cxn ang="0">
                    <a:pos x="17" y="217"/>
                  </a:cxn>
                  <a:cxn ang="0">
                    <a:pos x="6" y="160"/>
                  </a:cxn>
                  <a:cxn ang="0">
                    <a:pos x="6" y="109"/>
                  </a:cxn>
                  <a:cxn ang="0">
                    <a:pos x="10" y="71"/>
                  </a:cxn>
                  <a:cxn ang="0">
                    <a:pos x="12" y="52"/>
                  </a:cxn>
                  <a:cxn ang="0">
                    <a:pos x="6" y="69"/>
                  </a:cxn>
                  <a:cxn ang="0">
                    <a:pos x="0" y="109"/>
                  </a:cxn>
                  <a:cxn ang="0">
                    <a:pos x="2" y="160"/>
                  </a:cxn>
                  <a:cxn ang="0">
                    <a:pos x="13" y="218"/>
                  </a:cxn>
                  <a:cxn ang="0">
                    <a:pos x="36" y="272"/>
                  </a:cxn>
                  <a:cxn ang="0">
                    <a:pos x="68" y="321"/>
                  </a:cxn>
                  <a:cxn ang="0">
                    <a:pos x="108" y="361"/>
                  </a:cxn>
                  <a:cxn ang="0">
                    <a:pos x="158" y="393"/>
                  </a:cxn>
                  <a:cxn ang="0">
                    <a:pos x="211" y="416"/>
                  </a:cxn>
                  <a:cxn ang="0">
                    <a:pos x="270" y="429"/>
                  </a:cxn>
                  <a:cxn ang="0">
                    <a:pos x="332" y="429"/>
                  </a:cxn>
                  <a:cxn ang="0">
                    <a:pos x="391" y="416"/>
                  </a:cxn>
                  <a:cxn ang="0">
                    <a:pos x="444" y="393"/>
                  </a:cxn>
                  <a:cxn ang="0">
                    <a:pos x="491" y="361"/>
                  </a:cxn>
                  <a:cxn ang="0">
                    <a:pos x="533" y="321"/>
                  </a:cxn>
                  <a:cxn ang="0">
                    <a:pos x="565" y="272"/>
                  </a:cxn>
                  <a:cxn ang="0">
                    <a:pos x="588" y="218"/>
                  </a:cxn>
                  <a:cxn ang="0">
                    <a:pos x="600" y="160"/>
                  </a:cxn>
                  <a:cxn ang="0">
                    <a:pos x="583" y="25"/>
                  </a:cxn>
                  <a:cxn ang="0">
                    <a:pos x="573" y="0"/>
                  </a:cxn>
                  <a:cxn ang="0">
                    <a:pos x="567" y="2"/>
                  </a:cxn>
                  <a:cxn ang="0">
                    <a:pos x="577" y="21"/>
                  </a:cxn>
                  <a:cxn ang="0">
                    <a:pos x="583" y="25"/>
                  </a:cxn>
                </a:cxnLst>
                <a:rect l="0" t="0" r="r" b="b"/>
                <a:pathLst>
                  <a:path w="602" h="431">
                    <a:moveTo>
                      <a:pt x="602" y="129"/>
                    </a:moveTo>
                    <a:lnTo>
                      <a:pt x="600" y="105"/>
                    </a:lnTo>
                    <a:lnTo>
                      <a:pt x="598" y="82"/>
                    </a:lnTo>
                    <a:lnTo>
                      <a:pt x="594" y="57"/>
                    </a:lnTo>
                    <a:lnTo>
                      <a:pt x="586" y="36"/>
                    </a:lnTo>
                    <a:lnTo>
                      <a:pt x="584" y="35"/>
                    </a:lnTo>
                    <a:lnTo>
                      <a:pt x="581" y="33"/>
                    </a:lnTo>
                    <a:lnTo>
                      <a:pt x="588" y="55"/>
                    </a:lnTo>
                    <a:lnTo>
                      <a:pt x="592" y="80"/>
                    </a:lnTo>
                    <a:lnTo>
                      <a:pt x="596" y="105"/>
                    </a:lnTo>
                    <a:lnTo>
                      <a:pt x="598" y="129"/>
                    </a:lnTo>
                    <a:lnTo>
                      <a:pt x="596" y="160"/>
                    </a:lnTo>
                    <a:lnTo>
                      <a:pt x="590" y="188"/>
                    </a:lnTo>
                    <a:lnTo>
                      <a:pt x="584" y="217"/>
                    </a:lnTo>
                    <a:lnTo>
                      <a:pt x="573" y="245"/>
                    </a:lnTo>
                    <a:lnTo>
                      <a:pt x="562" y="270"/>
                    </a:lnTo>
                    <a:lnTo>
                      <a:pt x="546" y="294"/>
                    </a:lnTo>
                    <a:lnTo>
                      <a:pt x="529" y="317"/>
                    </a:lnTo>
                    <a:lnTo>
                      <a:pt x="510" y="338"/>
                    </a:lnTo>
                    <a:lnTo>
                      <a:pt x="490" y="357"/>
                    </a:lnTo>
                    <a:lnTo>
                      <a:pt x="467" y="374"/>
                    </a:lnTo>
                    <a:lnTo>
                      <a:pt x="442" y="389"/>
                    </a:lnTo>
                    <a:lnTo>
                      <a:pt x="416" y="402"/>
                    </a:lnTo>
                    <a:lnTo>
                      <a:pt x="389" y="412"/>
                    </a:lnTo>
                    <a:lnTo>
                      <a:pt x="361" y="419"/>
                    </a:lnTo>
                    <a:lnTo>
                      <a:pt x="330" y="423"/>
                    </a:lnTo>
                    <a:lnTo>
                      <a:pt x="300" y="425"/>
                    </a:lnTo>
                    <a:lnTo>
                      <a:pt x="270" y="423"/>
                    </a:lnTo>
                    <a:lnTo>
                      <a:pt x="241" y="419"/>
                    </a:lnTo>
                    <a:lnTo>
                      <a:pt x="213" y="412"/>
                    </a:lnTo>
                    <a:lnTo>
                      <a:pt x="186" y="402"/>
                    </a:lnTo>
                    <a:lnTo>
                      <a:pt x="160" y="389"/>
                    </a:lnTo>
                    <a:lnTo>
                      <a:pt x="135" y="374"/>
                    </a:lnTo>
                    <a:lnTo>
                      <a:pt x="112" y="357"/>
                    </a:lnTo>
                    <a:lnTo>
                      <a:pt x="91" y="338"/>
                    </a:lnTo>
                    <a:lnTo>
                      <a:pt x="72" y="317"/>
                    </a:lnTo>
                    <a:lnTo>
                      <a:pt x="55" y="294"/>
                    </a:lnTo>
                    <a:lnTo>
                      <a:pt x="40" y="270"/>
                    </a:lnTo>
                    <a:lnTo>
                      <a:pt x="27" y="245"/>
                    </a:lnTo>
                    <a:lnTo>
                      <a:pt x="17" y="217"/>
                    </a:lnTo>
                    <a:lnTo>
                      <a:pt x="10" y="188"/>
                    </a:lnTo>
                    <a:lnTo>
                      <a:pt x="6" y="160"/>
                    </a:lnTo>
                    <a:lnTo>
                      <a:pt x="4" y="129"/>
                    </a:lnTo>
                    <a:lnTo>
                      <a:pt x="6" y="109"/>
                    </a:lnTo>
                    <a:lnTo>
                      <a:pt x="8" y="90"/>
                    </a:lnTo>
                    <a:lnTo>
                      <a:pt x="10" y="71"/>
                    </a:lnTo>
                    <a:lnTo>
                      <a:pt x="15" y="52"/>
                    </a:lnTo>
                    <a:lnTo>
                      <a:pt x="12" y="52"/>
                    </a:lnTo>
                    <a:lnTo>
                      <a:pt x="10" y="50"/>
                    </a:lnTo>
                    <a:lnTo>
                      <a:pt x="6" y="69"/>
                    </a:lnTo>
                    <a:lnTo>
                      <a:pt x="2" y="90"/>
                    </a:lnTo>
                    <a:lnTo>
                      <a:pt x="0" y="109"/>
                    </a:lnTo>
                    <a:lnTo>
                      <a:pt x="0" y="129"/>
                    </a:lnTo>
                    <a:lnTo>
                      <a:pt x="2" y="160"/>
                    </a:lnTo>
                    <a:lnTo>
                      <a:pt x="6" y="190"/>
                    </a:lnTo>
                    <a:lnTo>
                      <a:pt x="13" y="218"/>
                    </a:lnTo>
                    <a:lnTo>
                      <a:pt x="23" y="247"/>
                    </a:lnTo>
                    <a:lnTo>
                      <a:pt x="36" y="272"/>
                    </a:lnTo>
                    <a:lnTo>
                      <a:pt x="51" y="298"/>
                    </a:lnTo>
                    <a:lnTo>
                      <a:pt x="68" y="321"/>
                    </a:lnTo>
                    <a:lnTo>
                      <a:pt x="87" y="342"/>
                    </a:lnTo>
                    <a:lnTo>
                      <a:pt x="108" y="361"/>
                    </a:lnTo>
                    <a:lnTo>
                      <a:pt x="133" y="378"/>
                    </a:lnTo>
                    <a:lnTo>
                      <a:pt x="158" y="393"/>
                    </a:lnTo>
                    <a:lnTo>
                      <a:pt x="184" y="406"/>
                    </a:lnTo>
                    <a:lnTo>
                      <a:pt x="211" y="416"/>
                    </a:lnTo>
                    <a:lnTo>
                      <a:pt x="239" y="423"/>
                    </a:lnTo>
                    <a:lnTo>
                      <a:pt x="270" y="429"/>
                    </a:lnTo>
                    <a:lnTo>
                      <a:pt x="300" y="431"/>
                    </a:lnTo>
                    <a:lnTo>
                      <a:pt x="332" y="429"/>
                    </a:lnTo>
                    <a:lnTo>
                      <a:pt x="361" y="423"/>
                    </a:lnTo>
                    <a:lnTo>
                      <a:pt x="391" y="416"/>
                    </a:lnTo>
                    <a:lnTo>
                      <a:pt x="418" y="406"/>
                    </a:lnTo>
                    <a:lnTo>
                      <a:pt x="444" y="393"/>
                    </a:lnTo>
                    <a:lnTo>
                      <a:pt x="469" y="378"/>
                    </a:lnTo>
                    <a:lnTo>
                      <a:pt x="491" y="361"/>
                    </a:lnTo>
                    <a:lnTo>
                      <a:pt x="514" y="342"/>
                    </a:lnTo>
                    <a:lnTo>
                      <a:pt x="533" y="321"/>
                    </a:lnTo>
                    <a:lnTo>
                      <a:pt x="550" y="298"/>
                    </a:lnTo>
                    <a:lnTo>
                      <a:pt x="565" y="272"/>
                    </a:lnTo>
                    <a:lnTo>
                      <a:pt x="577" y="247"/>
                    </a:lnTo>
                    <a:lnTo>
                      <a:pt x="588" y="218"/>
                    </a:lnTo>
                    <a:lnTo>
                      <a:pt x="596" y="190"/>
                    </a:lnTo>
                    <a:lnTo>
                      <a:pt x="600" y="160"/>
                    </a:lnTo>
                    <a:lnTo>
                      <a:pt x="602" y="129"/>
                    </a:lnTo>
                    <a:close/>
                    <a:moveTo>
                      <a:pt x="583" y="25"/>
                    </a:moveTo>
                    <a:lnTo>
                      <a:pt x="579" y="12"/>
                    </a:lnTo>
                    <a:lnTo>
                      <a:pt x="573" y="0"/>
                    </a:lnTo>
                    <a:lnTo>
                      <a:pt x="571" y="0"/>
                    </a:lnTo>
                    <a:lnTo>
                      <a:pt x="567" y="2"/>
                    </a:lnTo>
                    <a:lnTo>
                      <a:pt x="573" y="12"/>
                    </a:lnTo>
                    <a:lnTo>
                      <a:pt x="577" y="21"/>
                    </a:lnTo>
                    <a:lnTo>
                      <a:pt x="581" y="23"/>
                    </a:lnTo>
                    <a:lnTo>
                      <a:pt x="583" y="25"/>
                    </a:lnTo>
                    <a:close/>
                  </a:path>
                </a:pathLst>
              </a:custGeom>
              <a:solidFill>
                <a:srgbClr val="C2C1DC"/>
              </a:solidFill>
              <a:ln w="9525">
                <a:noFill/>
                <a:round/>
                <a:headEnd/>
                <a:tailEnd/>
              </a:ln>
            </p:spPr>
            <p:txBody>
              <a:bodyPr/>
              <a:lstStyle/>
              <a:p>
                <a:endParaRPr lang="en-US"/>
              </a:p>
            </p:txBody>
          </p:sp>
          <p:sp>
            <p:nvSpPr>
              <p:cNvPr id="179828" name="Freeform 628"/>
              <p:cNvSpPr>
                <a:spLocks noEditPoints="1"/>
              </p:cNvSpPr>
              <p:nvPr/>
            </p:nvSpPr>
            <p:spPr bwMode="auto">
              <a:xfrm>
                <a:off x="1540" y="2143"/>
                <a:ext cx="598" cy="427"/>
              </a:xfrm>
              <a:custGeom>
                <a:avLst/>
                <a:gdLst/>
                <a:ahLst/>
                <a:cxnLst>
                  <a:cxn ang="0">
                    <a:pos x="596" y="105"/>
                  </a:cxn>
                  <a:cxn ang="0">
                    <a:pos x="588" y="57"/>
                  </a:cxn>
                  <a:cxn ang="0">
                    <a:pos x="579" y="33"/>
                  </a:cxn>
                  <a:cxn ang="0">
                    <a:pos x="582" y="54"/>
                  </a:cxn>
                  <a:cxn ang="0">
                    <a:pos x="592" y="103"/>
                  </a:cxn>
                  <a:cxn ang="0">
                    <a:pos x="592" y="160"/>
                  </a:cxn>
                  <a:cxn ang="0">
                    <a:pos x="579" y="217"/>
                  </a:cxn>
                  <a:cxn ang="0">
                    <a:pos x="558" y="270"/>
                  </a:cxn>
                  <a:cxn ang="0">
                    <a:pos x="526" y="315"/>
                  </a:cxn>
                  <a:cxn ang="0">
                    <a:pos x="486" y="355"/>
                  </a:cxn>
                  <a:cxn ang="0">
                    <a:pos x="438" y="387"/>
                  </a:cxn>
                  <a:cxn ang="0">
                    <a:pos x="385" y="410"/>
                  </a:cxn>
                  <a:cxn ang="0">
                    <a:pos x="328" y="421"/>
                  </a:cxn>
                  <a:cxn ang="0">
                    <a:pos x="269" y="421"/>
                  </a:cxn>
                  <a:cxn ang="0">
                    <a:pos x="211" y="410"/>
                  </a:cxn>
                  <a:cxn ang="0">
                    <a:pos x="158" y="387"/>
                  </a:cxn>
                  <a:cxn ang="0">
                    <a:pos x="112" y="355"/>
                  </a:cxn>
                  <a:cxn ang="0">
                    <a:pos x="72" y="315"/>
                  </a:cxn>
                  <a:cxn ang="0">
                    <a:pos x="40" y="270"/>
                  </a:cxn>
                  <a:cxn ang="0">
                    <a:pos x="17" y="217"/>
                  </a:cxn>
                  <a:cxn ang="0">
                    <a:pos x="6" y="160"/>
                  </a:cxn>
                  <a:cxn ang="0">
                    <a:pos x="6" y="110"/>
                  </a:cxn>
                  <a:cxn ang="0">
                    <a:pos x="10" y="72"/>
                  </a:cxn>
                  <a:cxn ang="0">
                    <a:pos x="13" y="52"/>
                  </a:cxn>
                  <a:cxn ang="0">
                    <a:pos x="6" y="71"/>
                  </a:cxn>
                  <a:cxn ang="0">
                    <a:pos x="0" y="109"/>
                  </a:cxn>
                  <a:cxn ang="0">
                    <a:pos x="2" y="160"/>
                  </a:cxn>
                  <a:cxn ang="0">
                    <a:pos x="13" y="218"/>
                  </a:cxn>
                  <a:cxn ang="0">
                    <a:pos x="36" y="272"/>
                  </a:cxn>
                  <a:cxn ang="0">
                    <a:pos x="68" y="319"/>
                  </a:cxn>
                  <a:cxn ang="0">
                    <a:pos x="108" y="359"/>
                  </a:cxn>
                  <a:cxn ang="0">
                    <a:pos x="156" y="391"/>
                  </a:cxn>
                  <a:cxn ang="0">
                    <a:pos x="211" y="414"/>
                  </a:cxn>
                  <a:cxn ang="0">
                    <a:pos x="268" y="425"/>
                  </a:cxn>
                  <a:cxn ang="0">
                    <a:pos x="328" y="425"/>
                  </a:cxn>
                  <a:cxn ang="0">
                    <a:pos x="387" y="414"/>
                  </a:cxn>
                  <a:cxn ang="0">
                    <a:pos x="440" y="391"/>
                  </a:cxn>
                  <a:cxn ang="0">
                    <a:pos x="488" y="359"/>
                  </a:cxn>
                  <a:cxn ang="0">
                    <a:pos x="529" y="319"/>
                  </a:cxn>
                  <a:cxn ang="0">
                    <a:pos x="562" y="272"/>
                  </a:cxn>
                  <a:cxn ang="0">
                    <a:pos x="584" y="218"/>
                  </a:cxn>
                  <a:cxn ang="0">
                    <a:pos x="596" y="160"/>
                  </a:cxn>
                  <a:cxn ang="0">
                    <a:pos x="579" y="23"/>
                  </a:cxn>
                  <a:cxn ang="0">
                    <a:pos x="567" y="0"/>
                  </a:cxn>
                  <a:cxn ang="0">
                    <a:pos x="563" y="2"/>
                  </a:cxn>
                  <a:cxn ang="0">
                    <a:pos x="571" y="19"/>
                  </a:cxn>
                  <a:cxn ang="0">
                    <a:pos x="579" y="23"/>
                  </a:cxn>
                </a:cxnLst>
                <a:rect l="0" t="0" r="r" b="b"/>
                <a:pathLst>
                  <a:path w="598" h="427">
                    <a:moveTo>
                      <a:pt x="598" y="129"/>
                    </a:moveTo>
                    <a:lnTo>
                      <a:pt x="596" y="105"/>
                    </a:lnTo>
                    <a:lnTo>
                      <a:pt x="594" y="80"/>
                    </a:lnTo>
                    <a:lnTo>
                      <a:pt x="588" y="57"/>
                    </a:lnTo>
                    <a:lnTo>
                      <a:pt x="582" y="35"/>
                    </a:lnTo>
                    <a:lnTo>
                      <a:pt x="579" y="33"/>
                    </a:lnTo>
                    <a:lnTo>
                      <a:pt x="575" y="31"/>
                    </a:lnTo>
                    <a:lnTo>
                      <a:pt x="582" y="54"/>
                    </a:lnTo>
                    <a:lnTo>
                      <a:pt x="588" y="78"/>
                    </a:lnTo>
                    <a:lnTo>
                      <a:pt x="592" y="103"/>
                    </a:lnTo>
                    <a:lnTo>
                      <a:pt x="592" y="129"/>
                    </a:lnTo>
                    <a:lnTo>
                      <a:pt x="592" y="160"/>
                    </a:lnTo>
                    <a:lnTo>
                      <a:pt x="586" y="188"/>
                    </a:lnTo>
                    <a:lnTo>
                      <a:pt x="579" y="217"/>
                    </a:lnTo>
                    <a:lnTo>
                      <a:pt x="569" y="243"/>
                    </a:lnTo>
                    <a:lnTo>
                      <a:pt x="558" y="270"/>
                    </a:lnTo>
                    <a:lnTo>
                      <a:pt x="543" y="294"/>
                    </a:lnTo>
                    <a:lnTo>
                      <a:pt x="526" y="315"/>
                    </a:lnTo>
                    <a:lnTo>
                      <a:pt x="507" y="336"/>
                    </a:lnTo>
                    <a:lnTo>
                      <a:pt x="486" y="355"/>
                    </a:lnTo>
                    <a:lnTo>
                      <a:pt x="463" y="372"/>
                    </a:lnTo>
                    <a:lnTo>
                      <a:pt x="438" y="387"/>
                    </a:lnTo>
                    <a:lnTo>
                      <a:pt x="414" y="401"/>
                    </a:lnTo>
                    <a:lnTo>
                      <a:pt x="385" y="410"/>
                    </a:lnTo>
                    <a:lnTo>
                      <a:pt x="359" y="418"/>
                    </a:lnTo>
                    <a:lnTo>
                      <a:pt x="328" y="421"/>
                    </a:lnTo>
                    <a:lnTo>
                      <a:pt x="298" y="423"/>
                    </a:lnTo>
                    <a:lnTo>
                      <a:pt x="269" y="421"/>
                    </a:lnTo>
                    <a:lnTo>
                      <a:pt x="239" y="418"/>
                    </a:lnTo>
                    <a:lnTo>
                      <a:pt x="211" y="410"/>
                    </a:lnTo>
                    <a:lnTo>
                      <a:pt x="184" y="401"/>
                    </a:lnTo>
                    <a:lnTo>
                      <a:pt x="158" y="387"/>
                    </a:lnTo>
                    <a:lnTo>
                      <a:pt x="135" y="372"/>
                    </a:lnTo>
                    <a:lnTo>
                      <a:pt x="112" y="355"/>
                    </a:lnTo>
                    <a:lnTo>
                      <a:pt x="91" y="336"/>
                    </a:lnTo>
                    <a:lnTo>
                      <a:pt x="72" y="315"/>
                    </a:lnTo>
                    <a:lnTo>
                      <a:pt x="55" y="294"/>
                    </a:lnTo>
                    <a:lnTo>
                      <a:pt x="40" y="270"/>
                    </a:lnTo>
                    <a:lnTo>
                      <a:pt x="29" y="243"/>
                    </a:lnTo>
                    <a:lnTo>
                      <a:pt x="17" y="217"/>
                    </a:lnTo>
                    <a:lnTo>
                      <a:pt x="11" y="188"/>
                    </a:lnTo>
                    <a:lnTo>
                      <a:pt x="6" y="160"/>
                    </a:lnTo>
                    <a:lnTo>
                      <a:pt x="4" y="129"/>
                    </a:lnTo>
                    <a:lnTo>
                      <a:pt x="6" y="110"/>
                    </a:lnTo>
                    <a:lnTo>
                      <a:pt x="8" y="90"/>
                    </a:lnTo>
                    <a:lnTo>
                      <a:pt x="10" y="72"/>
                    </a:lnTo>
                    <a:lnTo>
                      <a:pt x="15" y="54"/>
                    </a:lnTo>
                    <a:lnTo>
                      <a:pt x="13" y="52"/>
                    </a:lnTo>
                    <a:lnTo>
                      <a:pt x="10" y="52"/>
                    </a:lnTo>
                    <a:lnTo>
                      <a:pt x="6" y="71"/>
                    </a:lnTo>
                    <a:lnTo>
                      <a:pt x="2" y="90"/>
                    </a:lnTo>
                    <a:lnTo>
                      <a:pt x="0" y="109"/>
                    </a:lnTo>
                    <a:lnTo>
                      <a:pt x="0" y="129"/>
                    </a:lnTo>
                    <a:lnTo>
                      <a:pt x="2" y="160"/>
                    </a:lnTo>
                    <a:lnTo>
                      <a:pt x="6" y="190"/>
                    </a:lnTo>
                    <a:lnTo>
                      <a:pt x="13" y="218"/>
                    </a:lnTo>
                    <a:lnTo>
                      <a:pt x="23" y="245"/>
                    </a:lnTo>
                    <a:lnTo>
                      <a:pt x="36" y="272"/>
                    </a:lnTo>
                    <a:lnTo>
                      <a:pt x="51" y="296"/>
                    </a:lnTo>
                    <a:lnTo>
                      <a:pt x="68" y="319"/>
                    </a:lnTo>
                    <a:lnTo>
                      <a:pt x="87" y="340"/>
                    </a:lnTo>
                    <a:lnTo>
                      <a:pt x="108" y="359"/>
                    </a:lnTo>
                    <a:lnTo>
                      <a:pt x="131" y="376"/>
                    </a:lnTo>
                    <a:lnTo>
                      <a:pt x="156" y="391"/>
                    </a:lnTo>
                    <a:lnTo>
                      <a:pt x="182" y="404"/>
                    </a:lnTo>
                    <a:lnTo>
                      <a:pt x="211" y="414"/>
                    </a:lnTo>
                    <a:lnTo>
                      <a:pt x="239" y="421"/>
                    </a:lnTo>
                    <a:lnTo>
                      <a:pt x="268" y="425"/>
                    </a:lnTo>
                    <a:lnTo>
                      <a:pt x="298" y="427"/>
                    </a:lnTo>
                    <a:lnTo>
                      <a:pt x="328" y="425"/>
                    </a:lnTo>
                    <a:lnTo>
                      <a:pt x="359" y="421"/>
                    </a:lnTo>
                    <a:lnTo>
                      <a:pt x="387" y="414"/>
                    </a:lnTo>
                    <a:lnTo>
                      <a:pt x="416" y="404"/>
                    </a:lnTo>
                    <a:lnTo>
                      <a:pt x="440" y="391"/>
                    </a:lnTo>
                    <a:lnTo>
                      <a:pt x="465" y="376"/>
                    </a:lnTo>
                    <a:lnTo>
                      <a:pt x="488" y="359"/>
                    </a:lnTo>
                    <a:lnTo>
                      <a:pt x="510" y="340"/>
                    </a:lnTo>
                    <a:lnTo>
                      <a:pt x="529" y="319"/>
                    </a:lnTo>
                    <a:lnTo>
                      <a:pt x="546" y="296"/>
                    </a:lnTo>
                    <a:lnTo>
                      <a:pt x="562" y="272"/>
                    </a:lnTo>
                    <a:lnTo>
                      <a:pt x="573" y="245"/>
                    </a:lnTo>
                    <a:lnTo>
                      <a:pt x="584" y="218"/>
                    </a:lnTo>
                    <a:lnTo>
                      <a:pt x="592" y="190"/>
                    </a:lnTo>
                    <a:lnTo>
                      <a:pt x="596" y="160"/>
                    </a:lnTo>
                    <a:lnTo>
                      <a:pt x="598" y="129"/>
                    </a:lnTo>
                    <a:close/>
                    <a:moveTo>
                      <a:pt x="579" y="23"/>
                    </a:moveTo>
                    <a:lnTo>
                      <a:pt x="573" y="12"/>
                    </a:lnTo>
                    <a:lnTo>
                      <a:pt x="567" y="0"/>
                    </a:lnTo>
                    <a:lnTo>
                      <a:pt x="565" y="2"/>
                    </a:lnTo>
                    <a:lnTo>
                      <a:pt x="563" y="2"/>
                    </a:lnTo>
                    <a:lnTo>
                      <a:pt x="567" y="12"/>
                    </a:lnTo>
                    <a:lnTo>
                      <a:pt x="571" y="19"/>
                    </a:lnTo>
                    <a:lnTo>
                      <a:pt x="575" y="21"/>
                    </a:lnTo>
                    <a:lnTo>
                      <a:pt x="579" y="23"/>
                    </a:lnTo>
                    <a:close/>
                  </a:path>
                </a:pathLst>
              </a:custGeom>
              <a:solidFill>
                <a:srgbClr val="C2C1DC"/>
              </a:solidFill>
              <a:ln w="9525">
                <a:noFill/>
                <a:round/>
                <a:headEnd/>
                <a:tailEnd/>
              </a:ln>
            </p:spPr>
            <p:txBody>
              <a:bodyPr/>
              <a:lstStyle/>
              <a:p>
                <a:endParaRPr lang="en-US"/>
              </a:p>
            </p:txBody>
          </p:sp>
          <p:sp>
            <p:nvSpPr>
              <p:cNvPr id="179829" name="Freeform 629"/>
              <p:cNvSpPr>
                <a:spLocks noEditPoints="1"/>
              </p:cNvSpPr>
              <p:nvPr/>
            </p:nvSpPr>
            <p:spPr bwMode="auto">
              <a:xfrm>
                <a:off x="1542" y="2145"/>
                <a:ext cx="594" cy="423"/>
              </a:xfrm>
              <a:custGeom>
                <a:avLst/>
                <a:gdLst/>
                <a:ahLst/>
                <a:cxnLst>
                  <a:cxn ang="0">
                    <a:pos x="592" y="103"/>
                  </a:cxn>
                  <a:cxn ang="0">
                    <a:pos x="584" y="53"/>
                  </a:cxn>
                  <a:cxn ang="0">
                    <a:pos x="573" y="29"/>
                  </a:cxn>
                  <a:cxn ang="0">
                    <a:pos x="579" y="52"/>
                  </a:cxn>
                  <a:cxn ang="0">
                    <a:pos x="588" y="101"/>
                  </a:cxn>
                  <a:cxn ang="0">
                    <a:pos x="586" y="158"/>
                  </a:cxn>
                  <a:cxn ang="0">
                    <a:pos x="575" y="215"/>
                  </a:cxn>
                  <a:cxn ang="0">
                    <a:pos x="554" y="266"/>
                  </a:cxn>
                  <a:cxn ang="0">
                    <a:pos x="522" y="313"/>
                  </a:cxn>
                  <a:cxn ang="0">
                    <a:pos x="482" y="353"/>
                  </a:cxn>
                  <a:cxn ang="0">
                    <a:pos x="436" y="383"/>
                  </a:cxn>
                  <a:cxn ang="0">
                    <a:pos x="383" y="406"/>
                  </a:cxn>
                  <a:cxn ang="0">
                    <a:pos x="326" y="417"/>
                  </a:cxn>
                  <a:cxn ang="0">
                    <a:pos x="267" y="417"/>
                  </a:cxn>
                  <a:cxn ang="0">
                    <a:pos x="211" y="406"/>
                  </a:cxn>
                  <a:cxn ang="0">
                    <a:pos x="157" y="383"/>
                  </a:cxn>
                  <a:cxn ang="0">
                    <a:pos x="112" y="353"/>
                  </a:cxn>
                  <a:cxn ang="0">
                    <a:pos x="72" y="313"/>
                  </a:cxn>
                  <a:cxn ang="0">
                    <a:pos x="40" y="266"/>
                  </a:cxn>
                  <a:cxn ang="0">
                    <a:pos x="19" y="215"/>
                  </a:cxn>
                  <a:cxn ang="0">
                    <a:pos x="6" y="158"/>
                  </a:cxn>
                  <a:cxn ang="0">
                    <a:pos x="6" y="108"/>
                  </a:cxn>
                  <a:cxn ang="0">
                    <a:pos x="9" y="70"/>
                  </a:cxn>
                  <a:cxn ang="0">
                    <a:pos x="13" y="52"/>
                  </a:cxn>
                  <a:cxn ang="0">
                    <a:pos x="6" y="69"/>
                  </a:cxn>
                  <a:cxn ang="0">
                    <a:pos x="2" y="107"/>
                  </a:cxn>
                  <a:cxn ang="0">
                    <a:pos x="2" y="158"/>
                  </a:cxn>
                  <a:cxn ang="0">
                    <a:pos x="13" y="215"/>
                  </a:cxn>
                  <a:cxn ang="0">
                    <a:pos x="36" y="268"/>
                  </a:cxn>
                  <a:cxn ang="0">
                    <a:pos x="68" y="315"/>
                  </a:cxn>
                  <a:cxn ang="0">
                    <a:pos x="108" y="355"/>
                  </a:cxn>
                  <a:cxn ang="0">
                    <a:pos x="156" y="387"/>
                  </a:cxn>
                  <a:cxn ang="0">
                    <a:pos x="209" y="410"/>
                  </a:cxn>
                  <a:cxn ang="0">
                    <a:pos x="266" y="421"/>
                  </a:cxn>
                  <a:cxn ang="0">
                    <a:pos x="326" y="421"/>
                  </a:cxn>
                  <a:cxn ang="0">
                    <a:pos x="385" y="410"/>
                  </a:cxn>
                  <a:cxn ang="0">
                    <a:pos x="438" y="387"/>
                  </a:cxn>
                  <a:cxn ang="0">
                    <a:pos x="486" y="355"/>
                  </a:cxn>
                  <a:cxn ang="0">
                    <a:pos x="525" y="315"/>
                  </a:cxn>
                  <a:cxn ang="0">
                    <a:pos x="558" y="268"/>
                  </a:cxn>
                  <a:cxn ang="0">
                    <a:pos x="580" y="215"/>
                  </a:cxn>
                  <a:cxn ang="0">
                    <a:pos x="592" y="158"/>
                  </a:cxn>
                  <a:cxn ang="0">
                    <a:pos x="573" y="19"/>
                  </a:cxn>
                  <a:cxn ang="0">
                    <a:pos x="563" y="0"/>
                  </a:cxn>
                  <a:cxn ang="0">
                    <a:pos x="561" y="2"/>
                  </a:cxn>
                  <a:cxn ang="0">
                    <a:pos x="560" y="2"/>
                  </a:cxn>
                  <a:cxn ang="0">
                    <a:pos x="567" y="17"/>
                  </a:cxn>
                  <a:cxn ang="0">
                    <a:pos x="573" y="19"/>
                  </a:cxn>
                </a:cxnLst>
                <a:rect l="0" t="0" r="r" b="b"/>
                <a:pathLst>
                  <a:path w="594" h="423">
                    <a:moveTo>
                      <a:pt x="594" y="127"/>
                    </a:moveTo>
                    <a:lnTo>
                      <a:pt x="592" y="103"/>
                    </a:lnTo>
                    <a:lnTo>
                      <a:pt x="588" y="78"/>
                    </a:lnTo>
                    <a:lnTo>
                      <a:pt x="584" y="53"/>
                    </a:lnTo>
                    <a:lnTo>
                      <a:pt x="577" y="31"/>
                    </a:lnTo>
                    <a:lnTo>
                      <a:pt x="573" y="29"/>
                    </a:lnTo>
                    <a:lnTo>
                      <a:pt x="571" y="27"/>
                    </a:lnTo>
                    <a:lnTo>
                      <a:pt x="579" y="52"/>
                    </a:lnTo>
                    <a:lnTo>
                      <a:pt x="584" y="76"/>
                    </a:lnTo>
                    <a:lnTo>
                      <a:pt x="588" y="101"/>
                    </a:lnTo>
                    <a:lnTo>
                      <a:pt x="588" y="127"/>
                    </a:lnTo>
                    <a:lnTo>
                      <a:pt x="586" y="158"/>
                    </a:lnTo>
                    <a:lnTo>
                      <a:pt x="582" y="186"/>
                    </a:lnTo>
                    <a:lnTo>
                      <a:pt x="575" y="215"/>
                    </a:lnTo>
                    <a:lnTo>
                      <a:pt x="565" y="241"/>
                    </a:lnTo>
                    <a:lnTo>
                      <a:pt x="554" y="266"/>
                    </a:lnTo>
                    <a:lnTo>
                      <a:pt x="539" y="290"/>
                    </a:lnTo>
                    <a:lnTo>
                      <a:pt x="522" y="313"/>
                    </a:lnTo>
                    <a:lnTo>
                      <a:pt x="503" y="334"/>
                    </a:lnTo>
                    <a:lnTo>
                      <a:pt x="482" y="353"/>
                    </a:lnTo>
                    <a:lnTo>
                      <a:pt x="459" y="368"/>
                    </a:lnTo>
                    <a:lnTo>
                      <a:pt x="436" y="383"/>
                    </a:lnTo>
                    <a:lnTo>
                      <a:pt x="410" y="397"/>
                    </a:lnTo>
                    <a:lnTo>
                      <a:pt x="383" y="406"/>
                    </a:lnTo>
                    <a:lnTo>
                      <a:pt x="355" y="414"/>
                    </a:lnTo>
                    <a:lnTo>
                      <a:pt x="326" y="417"/>
                    </a:lnTo>
                    <a:lnTo>
                      <a:pt x="296" y="419"/>
                    </a:lnTo>
                    <a:lnTo>
                      <a:pt x="267" y="417"/>
                    </a:lnTo>
                    <a:lnTo>
                      <a:pt x="237" y="414"/>
                    </a:lnTo>
                    <a:lnTo>
                      <a:pt x="211" y="406"/>
                    </a:lnTo>
                    <a:lnTo>
                      <a:pt x="184" y="397"/>
                    </a:lnTo>
                    <a:lnTo>
                      <a:pt x="157" y="383"/>
                    </a:lnTo>
                    <a:lnTo>
                      <a:pt x="133" y="368"/>
                    </a:lnTo>
                    <a:lnTo>
                      <a:pt x="112" y="353"/>
                    </a:lnTo>
                    <a:lnTo>
                      <a:pt x="91" y="334"/>
                    </a:lnTo>
                    <a:lnTo>
                      <a:pt x="72" y="313"/>
                    </a:lnTo>
                    <a:lnTo>
                      <a:pt x="55" y="290"/>
                    </a:lnTo>
                    <a:lnTo>
                      <a:pt x="40" y="266"/>
                    </a:lnTo>
                    <a:lnTo>
                      <a:pt x="28" y="241"/>
                    </a:lnTo>
                    <a:lnTo>
                      <a:pt x="19" y="215"/>
                    </a:lnTo>
                    <a:lnTo>
                      <a:pt x="11" y="186"/>
                    </a:lnTo>
                    <a:lnTo>
                      <a:pt x="6" y="158"/>
                    </a:lnTo>
                    <a:lnTo>
                      <a:pt x="6" y="127"/>
                    </a:lnTo>
                    <a:lnTo>
                      <a:pt x="6" y="108"/>
                    </a:lnTo>
                    <a:lnTo>
                      <a:pt x="8" y="89"/>
                    </a:lnTo>
                    <a:lnTo>
                      <a:pt x="9" y="70"/>
                    </a:lnTo>
                    <a:lnTo>
                      <a:pt x="15" y="52"/>
                    </a:lnTo>
                    <a:lnTo>
                      <a:pt x="13" y="52"/>
                    </a:lnTo>
                    <a:lnTo>
                      <a:pt x="11" y="50"/>
                    </a:lnTo>
                    <a:lnTo>
                      <a:pt x="6" y="69"/>
                    </a:lnTo>
                    <a:lnTo>
                      <a:pt x="4" y="88"/>
                    </a:lnTo>
                    <a:lnTo>
                      <a:pt x="2" y="107"/>
                    </a:lnTo>
                    <a:lnTo>
                      <a:pt x="0" y="127"/>
                    </a:lnTo>
                    <a:lnTo>
                      <a:pt x="2" y="158"/>
                    </a:lnTo>
                    <a:lnTo>
                      <a:pt x="6" y="186"/>
                    </a:lnTo>
                    <a:lnTo>
                      <a:pt x="13" y="215"/>
                    </a:lnTo>
                    <a:lnTo>
                      <a:pt x="23" y="243"/>
                    </a:lnTo>
                    <a:lnTo>
                      <a:pt x="36" y="268"/>
                    </a:lnTo>
                    <a:lnTo>
                      <a:pt x="51" y="292"/>
                    </a:lnTo>
                    <a:lnTo>
                      <a:pt x="68" y="315"/>
                    </a:lnTo>
                    <a:lnTo>
                      <a:pt x="87" y="336"/>
                    </a:lnTo>
                    <a:lnTo>
                      <a:pt x="108" y="355"/>
                    </a:lnTo>
                    <a:lnTo>
                      <a:pt x="131" y="372"/>
                    </a:lnTo>
                    <a:lnTo>
                      <a:pt x="156" y="387"/>
                    </a:lnTo>
                    <a:lnTo>
                      <a:pt x="182" y="400"/>
                    </a:lnTo>
                    <a:lnTo>
                      <a:pt x="209" y="410"/>
                    </a:lnTo>
                    <a:lnTo>
                      <a:pt x="237" y="417"/>
                    </a:lnTo>
                    <a:lnTo>
                      <a:pt x="266" y="421"/>
                    </a:lnTo>
                    <a:lnTo>
                      <a:pt x="296" y="423"/>
                    </a:lnTo>
                    <a:lnTo>
                      <a:pt x="326" y="421"/>
                    </a:lnTo>
                    <a:lnTo>
                      <a:pt x="357" y="417"/>
                    </a:lnTo>
                    <a:lnTo>
                      <a:pt x="385" y="410"/>
                    </a:lnTo>
                    <a:lnTo>
                      <a:pt x="412" y="400"/>
                    </a:lnTo>
                    <a:lnTo>
                      <a:pt x="438" y="387"/>
                    </a:lnTo>
                    <a:lnTo>
                      <a:pt x="463" y="372"/>
                    </a:lnTo>
                    <a:lnTo>
                      <a:pt x="486" y="355"/>
                    </a:lnTo>
                    <a:lnTo>
                      <a:pt x="506" y="336"/>
                    </a:lnTo>
                    <a:lnTo>
                      <a:pt x="525" y="315"/>
                    </a:lnTo>
                    <a:lnTo>
                      <a:pt x="542" y="292"/>
                    </a:lnTo>
                    <a:lnTo>
                      <a:pt x="558" y="268"/>
                    </a:lnTo>
                    <a:lnTo>
                      <a:pt x="569" y="243"/>
                    </a:lnTo>
                    <a:lnTo>
                      <a:pt x="580" y="215"/>
                    </a:lnTo>
                    <a:lnTo>
                      <a:pt x="586" y="186"/>
                    </a:lnTo>
                    <a:lnTo>
                      <a:pt x="592" y="158"/>
                    </a:lnTo>
                    <a:lnTo>
                      <a:pt x="594" y="127"/>
                    </a:lnTo>
                    <a:close/>
                    <a:moveTo>
                      <a:pt x="573" y="19"/>
                    </a:moveTo>
                    <a:lnTo>
                      <a:pt x="569" y="10"/>
                    </a:lnTo>
                    <a:lnTo>
                      <a:pt x="563" y="0"/>
                    </a:lnTo>
                    <a:lnTo>
                      <a:pt x="563" y="0"/>
                    </a:lnTo>
                    <a:lnTo>
                      <a:pt x="561" y="2"/>
                    </a:lnTo>
                    <a:lnTo>
                      <a:pt x="561" y="2"/>
                    </a:lnTo>
                    <a:lnTo>
                      <a:pt x="560" y="2"/>
                    </a:lnTo>
                    <a:lnTo>
                      <a:pt x="563" y="10"/>
                    </a:lnTo>
                    <a:lnTo>
                      <a:pt x="567" y="17"/>
                    </a:lnTo>
                    <a:lnTo>
                      <a:pt x="569" y="17"/>
                    </a:lnTo>
                    <a:lnTo>
                      <a:pt x="573" y="19"/>
                    </a:lnTo>
                    <a:close/>
                  </a:path>
                </a:pathLst>
              </a:custGeom>
              <a:solidFill>
                <a:srgbClr val="C2C1DC"/>
              </a:solidFill>
              <a:ln w="9525">
                <a:noFill/>
                <a:round/>
                <a:headEnd/>
                <a:tailEnd/>
              </a:ln>
            </p:spPr>
            <p:txBody>
              <a:bodyPr/>
              <a:lstStyle/>
              <a:p>
                <a:endParaRPr lang="en-US"/>
              </a:p>
            </p:txBody>
          </p:sp>
          <p:sp>
            <p:nvSpPr>
              <p:cNvPr id="179830" name="Freeform 630"/>
              <p:cNvSpPr>
                <a:spLocks noEditPoints="1"/>
              </p:cNvSpPr>
              <p:nvPr/>
            </p:nvSpPr>
            <p:spPr bwMode="auto">
              <a:xfrm>
                <a:off x="1544" y="2145"/>
                <a:ext cx="588" cy="421"/>
              </a:xfrm>
              <a:custGeom>
                <a:avLst/>
                <a:gdLst/>
                <a:ahLst/>
                <a:cxnLst>
                  <a:cxn ang="0">
                    <a:pos x="588" y="101"/>
                  </a:cxn>
                  <a:cxn ang="0">
                    <a:pos x="578" y="52"/>
                  </a:cxn>
                  <a:cxn ang="0">
                    <a:pos x="569" y="27"/>
                  </a:cxn>
                  <a:cxn ang="0">
                    <a:pos x="573" y="50"/>
                  </a:cxn>
                  <a:cxn ang="0">
                    <a:pos x="582" y="101"/>
                  </a:cxn>
                  <a:cxn ang="0">
                    <a:pos x="582" y="156"/>
                  </a:cxn>
                  <a:cxn ang="0">
                    <a:pos x="571" y="213"/>
                  </a:cxn>
                  <a:cxn ang="0">
                    <a:pos x="548" y="266"/>
                  </a:cxn>
                  <a:cxn ang="0">
                    <a:pos x="518" y="311"/>
                  </a:cxn>
                  <a:cxn ang="0">
                    <a:pos x="478" y="351"/>
                  </a:cxn>
                  <a:cxn ang="0">
                    <a:pos x="432" y="381"/>
                  </a:cxn>
                  <a:cxn ang="0">
                    <a:pos x="381" y="404"/>
                  </a:cxn>
                  <a:cxn ang="0">
                    <a:pos x="324" y="416"/>
                  </a:cxn>
                  <a:cxn ang="0">
                    <a:pos x="265" y="416"/>
                  </a:cxn>
                  <a:cxn ang="0">
                    <a:pos x="209" y="404"/>
                  </a:cxn>
                  <a:cxn ang="0">
                    <a:pos x="157" y="381"/>
                  </a:cxn>
                  <a:cxn ang="0">
                    <a:pos x="110" y="351"/>
                  </a:cxn>
                  <a:cxn ang="0">
                    <a:pos x="72" y="311"/>
                  </a:cxn>
                  <a:cxn ang="0">
                    <a:pos x="40" y="266"/>
                  </a:cxn>
                  <a:cxn ang="0">
                    <a:pos x="19" y="213"/>
                  </a:cxn>
                  <a:cxn ang="0">
                    <a:pos x="7" y="156"/>
                  </a:cxn>
                  <a:cxn ang="0">
                    <a:pos x="6" y="108"/>
                  </a:cxn>
                  <a:cxn ang="0">
                    <a:pos x="11" y="70"/>
                  </a:cxn>
                  <a:cxn ang="0">
                    <a:pos x="13" y="52"/>
                  </a:cxn>
                  <a:cxn ang="0">
                    <a:pos x="6" y="70"/>
                  </a:cxn>
                  <a:cxn ang="0">
                    <a:pos x="2" y="108"/>
                  </a:cxn>
                  <a:cxn ang="0">
                    <a:pos x="2" y="158"/>
                  </a:cxn>
                  <a:cxn ang="0">
                    <a:pos x="13" y="215"/>
                  </a:cxn>
                  <a:cxn ang="0">
                    <a:pos x="36" y="268"/>
                  </a:cxn>
                  <a:cxn ang="0">
                    <a:pos x="68" y="313"/>
                  </a:cxn>
                  <a:cxn ang="0">
                    <a:pos x="108" y="353"/>
                  </a:cxn>
                  <a:cxn ang="0">
                    <a:pos x="154" y="385"/>
                  </a:cxn>
                  <a:cxn ang="0">
                    <a:pos x="207" y="408"/>
                  </a:cxn>
                  <a:cxn ang="0">
                    <a:pos x="265" y="419"/>
                  </a:cxn>
                  <a:cxn ang="0">
                    <a:pos x="324" y="419"/>
                  </a:cxn>
                  <a:cxn ang="0">
                    <a:pos x="381" y="408"/>
                  </a:cxn>
                  <a:cxn ang="0">
                    <a:pos x="434" y="385"/>
                  </a:cxn>
                  <a:cxn ang="0">
                    <a:pos x="482" y="353"/>
                  </a:cxn>
                  <a:cxn ang="0">
                    <a:pos x="522" y="313"/>
                  </a:cxn>
                  <a:cxn ang="0">
                    <a:pos x="554" y="268"/>
                  </a:cxn>
                  <a:cxn ang="0">
                    <a:pos x="575" y="215"/>
                  </a:cxn>
                  <a:cxn ang="0">
                    <a:pos x="588" y="158"/>
                  </a:cxn>
                  <a:cxn ang="0">
                    <a:pos x="567" y="17"/>
                  </a:cxn>
                  <a:cxn ang="0">
                    <a:pos x="559" y="0"/>
                  </a:cxn>
                  <a:cxn ang="0">
                    <a:pos x="559" y="2"/>
                  </a:cxn>
                  <a:cxn ang="0">
                    <a:pos x="556" y="4"/>
                  </a:cxn>
                  <a:cxn ang="0">
                    <a:pos x="561" y="15"/>
                  </a:cxn>
                  <a:cxn ang="0">
                    <a:pos x="567" y="17"/>
                  </a:cxn>
                </a:cxnLst>
                <a:rect l="0" t="0" r="r" b="b"/>
                <a:pathLst>
                  <a:path w="588" h="421">
                    <a:moveTo>
                      <a:pt x="588" y="127"/>
                    </a:moveTo>
                    <a:lnTo>
                      <a:pt x="588" y="101"/>
                    </a:lnTo>
                    <a:lnTo>
                      <a:pt x="584" y="76"/>
                    </a:lnTo>
                    <a:lnTo>
                      <a:pt x="578" y="52"/>
                    </a:lnTo>
                    <a:lnTo>
                      <a:pt x="571" y="29"/>
                    </a:lnTo>
                    <a:lnTo>
                      <a:pt x="569" y="27"/>
                    </a:lnTo>
                    <a:lnTo>
                      <a:pt x="565" y="25"/>
                    </a:lnTo>
                    <a:lnTo>
                      <a:pt x="573" y="50"/>
                    </a:lnTo>
                    <a:lnTo>
                      <a:pt x="578" y="74"/>
                    </a:lnTo>
                    <a:lnTo>
                      <a:pt x="582" y="101"/>
                    </a:lnTo>
                    <a:lnTo>
                      <a:pt x="584" y="127"/>
                    </a:lnTo>
                    <a:lnTo>
                      <a:pt x="582" y="156"/>
                    </a:lnTo>
                    <a:lnTo>
                      <a:pt x="578" y="186"/>
                    </a:lnTo>
                    <a:lnTo>
                      <a:pt x="571" y="213"/>
                    </a:lnTo>
                    <a:lnTo>
                      <a:pt x="561" y="239"/>
                    </a:lnTo>
                    <a:lnTo>
                      <a:pt x="548" y="266"/>
                    </a:lnTo>
                    <a:lnTo>
                      <a:pt x="535" y="289"/>
                    </a:lnTo>
                    <a:lnTo>
                      <a:pt x="518" y="311"/>
                    </a:lnTo>
                    <a:lnTo>
                      <a:pt x="499" y="332"/>
                    </a:lnTo>
                    <a:lnTo>
                      <a:pt x="478" y="351"/>
                    </a:lnTo>
                    <a:lnTo>
                      <a:pt x="457" y="366"/>
                    </a:lnTo>
                    <a:lnTo>
                      <a:pt x="432" y="381"/>
                    </a:lnTo>
                    <a:lnTo>
                      <a:pt x="408" y="393"/>
                    </a:lnTo>
                    <a:lnTo>
                      <a:pt x="381" y="404"/>
                    </a:lnTo>
                    <a:lnTo>
                      <a:pt x="353" y="410"/>
                    </a:lnTo>
                    <a:lnTo>
                      <a:pt x="324" y="416"/>
                    </a:lnTo>
                    <a:lnTo>
                      <a:pt x="294" y="416"/>
                    </a:lnTo>
                    <a:lnTo>
                      <a:pt x="265" y="416"/>
                    </a:lnTo>
                    <a:lnTo>
                      <a:pt x="237" y="410"/>
                    </a:lnTo>
                    <a:lnTo>
                      <a:pt x="209" y="404"/>
                    </a:lnTo>
                    <a:lnTo>
                      <a:pt x="182" y="393"/>
                    </a:lnTo>
                    <a:lnTo>
                      <a:pt x="157" y="381"/>
                    </a:lnTo>
                    <a:lnTo>
                      <a:pt x="133" y="366"/>
                    </a:lnTo>
                    <a:lnTo>
                      <a:pt x="110" y="351"/>
                    </a:lnTo>
                    <a:lnTo>
                      <a:pt x="89" y="332"/>
                    </a:lnTo>
                    <a:lnTo>
                      <a:pt x="72" y="311"/>
                    </a:lnTo>
                    <a:lnTo>
                      <a:pt x="55" y="289"/>
                    </a:lnTo>
                    <a:lnTo>
                      <a:pt x="40" y="266"/>
                    </a:lnTo>
                    <a:lnTo>
                      <a:pt x="28" y="239"/>
                    </a:lnTo>
                    <a:lnTo>
                      <a:pt x="19" y="213"/>
                    </a:lnTo>
                    <a:lnTo>
                      <a:pt x="11" y="186"/>
                    </a:lnTo>
                    <a:lnTo>
                      <a:pt x="7" y="156"/>
                    </a:lnTo>
                    <a:lnTo>
                      <a:pt x="6" y="127"/>
                    </a:lnTo>
                    <a:lnTo>
                      <a:pt x="6" y="108"/>
                    </a:lnTo>
                    <a:lnTo>
                      <a:pt x="7" y="89"/>
                    </a:lnTo>
                    <a:lnTo>
                      <a:pt x="11" y="70"/>
                    </a:lnTo>
                    <a:lnTo>
                      <a:pt x="15" y="53"/>
                    </a:lnTo>
                    <a:lnTo>
                      <a:pt x="13" y="52"/>
                    </a:lnTo>
                    <a:lnTo>
                      <a:pt x="11" y="52"/>
                    </a:lnTo>
                    <a:lnTo>
                      <a:pt x="6" y="70"/>
                    </a:lnTo>
                    <a:lnTo>
                      <a:pt x="4" y="88"/>
                    </a:lnTo>
                    <a:lnTo>
                      <a:pt x="2" y="108"/>
                    </a:lnTo>
                    <a:lnTo>
                      <a:pt x="0" y="127"/>
                    </a:lnTo>
                    <a:lnTo>
                      <a:pt x="2" y="158"/>
                    </a:lnTo>
                    <a:lnTo>
                      <a:pt x="7" y="186"/>
                    </a:lnTo>
                    <a:lnTo>
                      <a:pt x="13" y="215"/>
                    </a:lnTo>
                    <a:lnTo>
                      <a:pt x="25" y="241"/>
                    </a:lnTo>
                    <a:lnTo>
                      <a:pt x="36" y="268"/>
                    </a:lnTo>
                    <a:lnTo>
                      <a:pt x="51" y="292"/>
                    </a:lnTo>
                    <a:lnTo>
                      <a:pt x="68" y="313"/>
                    </a:lnTo>
                    <a:lnTo>
                      <a:pt x="87" y="334"/>
                    </a:lnTo>
                    <a:lnTo>
                      <a:pt x="108" y="353"/>
                    </a:lnTo>
                    <a:lnTo>
                      <a:pt x="131" y="370"/>
                    </a:lnTo>
                    <a:lnTo>
                      <a:pt x="154" y="385"/>
                    </a:lnTo>
                    <a:lnTo>
                      <a:pt x="180" y="399"/>
                    </a:lnTo>
                    <a:lnTo>
                      <a:pt x="207" y="408"/>
                    </a:lnTo>
                    <a:lnTo>
                      <a:pt x="235" y="416"/>
                    </a:lnTo>
                    <a:lnTo>
                      <a:pt x="265" y="419"/>
                    </a:lnTo>
                    <a:lnTo>
                      <a:pt x="294" y="421"/>
                    </a:lnTo>
                    <a:lnTo>
                      <a:pt x="324" y="419"/>
                    </a:lnTo>
                    <a:lnTo>
                      <a:pt x="355" y="416"/>
                    </a:lnTo>
                    <a:lnTo>
                      <a:pt x="381" y="408"/>
                    </a:lnTo>
                    <a:lnTo>
                      <a:pt x="410" y="399"/>
                    </a:lnTo>
                    <a:lnTo>
                      <a:pt x="434" y="385"/>
                    </a:lnTo>
                    <a:lnTo>
                      <a:pt x="459" y="370"/>
                    </a:lnTo>
                    <a:lnTo>
                      <a:pt x="482" y="353"/>
                    </a:lnTo>
                    <a:lnTo>
                      <a:pt x="503" y="334"/>
                    </a:lnTo>
                    <a:lnTo>
                      <a:pt x="522" y="313"/>
                    </a:lnTo>
                    <a:lnTo>
                      <a:pt x="539" y="292"/>
                    </a:lnTo>
                    <a:lnTo>
                      <a:pt x="554" y="268"/>
                    </a:lnTo>
                    <a:lnTo>
                      <a:pt x="565" y="241"/>
                    </a:lnTo>
                    <a:lnTo>
                      <a:pt x="575" y="215"/>
                    </a:lnTo>
                    <a:lnTo>
                      <a:pt x="582" y="186"/>
                    </a:lnTo>
                    <a:lnTo>
                      <a:pt x="588" y="158"/>
                    </a:lnTo>
                    <a:lnTo>
                      <a:pt x="588" y="127"/>
                    </a:lnTo>
                    <a:close/>
                    <a:moveTo>
                      <a:pt x="567" y="17"/>
                    </a:moveTo>
                    <a:lnTo>
                      <a:pt x="563" y="10"/>
                    </a:lnTo>
                    <a:lnTo>
                      <a:pt x="559" y="0"/>
                    </a:lnTo>
                    <a:lnTo>
                      <a:pt x="559" y="2"/>
                    </a:lnTo>
                    <a:lnTo>
                      <a:pt x="559" y="2"/>
                    </a:lnTo>
                    <a:lnTo>
                      <a:pt x="558" y="2"/>
                    </a:lnTo>
                    <a:lnTo>
                      <a:pt x="556" y="4"/>
                    </a:lnTo>
                    <a:lnTo>
                      <a:pt x="559" y="10"/>
                    </a:lnTo>
                    <a:lnTo>
                      <a:pt x="561" y="15"/>
                    </a:lnTo>
                    <a:lnTo>
                      <a:pt x="565" y="17"/>
                    </a:lnTo>
                    <a:lnTo>
                      <a:pt x="567" y="17"/>
                    </a:lnTo>
                    <a:close/>
                  </a:path>
                </a:pathLst>
              </a:custGeom>
              <a:solidFill>
                <a:srgbClr val="C3C1DD"/>
              </a:solidFill>
              <a:ln w="9525">
                <a:noFill/>
                <a:round/>
                <a:headEnd/>
                <a:tailEnd/>
              </a:ln>
            </p:spPr>
            <p:txBody>
              <a:bodyPr/>
              <a:lstStyle/>
              <a:p>
                <a:endParaRPr lang="en-US"/>
              </a:p>
            </p:txBody>
          </p:sp>
          <p:sp>
            <p:nvSpPr>
              <p:cNvPr id="179831" name="Freeform 631"/>
              <p:cNvSpPr>
                <a:spLocks noEditPoints="1"/>
              </p:cNvSpPr>
              <p:nvPr/>
            </p:nvSpPr>
            <p:spPr bwMode="auto">
              <a:xfrm>
                <a:off x="1548" y="2147"/>
                <a:ext cx="582" cy="417"/>
              </a:xfrm>
              <a:custGeom>
                <a:avLst/>
                <a:gdLst/>
                <a:ahLst/>
                <a:cxnLst>
                  <a:cxn ang="0">
                    <a:pos x="582" y="99"/>
                  </a:cxn>
                  <a:cxn ang="0">
                    <a:pos x="573" y="50"/>
                  </a:cxn>
                  <a:cxn ang="0">
                    <a:pos x="561" y="23"/>
                  </a:cxn>
                  <a:cxn ang="0">
                    <a:pos x="559" y="23"/>
                  </a:cxn>
                  <a:cxn ang="0">
                    <a:pos x="565" y="40"/>
                  </a:cxn>
                  <a:cxn ang="0">
                    <a:pos x="573" y="67"/>
                  </a:cxn>
                  <a:cxn ang="0">
                    <a:pos x="574" y="72"/>
                  </a:cxn>
                  <a:cxn ang="0">
                    <a:pos x="576" y="97"/>
                  </a:cxn>
                  <a:cxn ang="0">
                    <a:pos x="576" y="154"/>
                  </a:cxn>
                  <a:cxn ang="0">
                    <a:pos x="565" y="211"/>
                  </a:cxn>
                  <a:cxn ang="0">
                    <a:pos x="542" y="262"/>
                  </a:cxn>
                  <a:cxn ang="0">
                    <a:pos x="512" y="307"/>
                  </a:cxn>
                  <a:cxn ang="0">
                    <a:pos x="474" y="347"/>
                  </a:cxn>
                  <a:cxn ang="0">
                    <a:pos x="426" y="378"/>
                  </a:cxn>
                  <a:cxn ang="0">
                    <a:pos x="375" y="398"/>
                  </a:cxn>
                  <a:cxn ang="0">
                    <a:pos x="320" y="410"/>
                  </a:cxn>
                  <a:cxn ang="0">
                    <a:pos x="261" y="410"/>
                  </a:cxn>
                  <a:cxn ang="0">
                    <a:pos x="205" y="398"/>
                  </a:cxn>
                  <a:cxn ang="0">
                    <a:pos x="153" y="378"/>
                  </a:cxn>
                  <a:cxn ang="0">
                    <a:pos x="108" y="347"/>
                  </a:cxn>
                  <a:cxn ang="0">
                    <a:pos x="70" y="307"/>
                  </a:cxn>
                  <a:cxn ang="0">
                    <a:pos x="38" y="262"/>
                  </a:cxn>
                  <a:cxn ang="0">
                    <a:pos x="17" y="211"/>
                  </a:cxn>
                  <a:cxn ang="0">
                    <a:pos x="5" y="154"/>
                  </a:cxn>
                  <a:cxn ang="0">
                    <a:pos x="3" y="106"/>
                  </a:cxn>
                  <a:cxn ang="0">
                    <a:pos x="9" y="70"/>
                  </a:cxn>
                  <a:cxn ang="0">
                    <a:pos x="11" y="51"/>
                  </a:cxn>
                  <a:cxn ang="0">
                    <a:pos x="3" y="68"/>
                  </a:cxn>
                  <a:cxn ang="0">
                    <a:pos x="0" y="106"/>
                  </a:cxn>
                  <a:cxn ang="0">
                    <a:pos x="0" y="156"/>
                  </a:cxn>
                  <a:cxn ang="0">
                    <a:pos x="13" y="213"/>
                  </a:cxn>
                  <a:cxn ang="0">
                    <a:pos x="34" y="264"/>
                  </a:cxn>
                  <a:cxn ang="0">
                    <a:pos x="66" y="311"/>
                  </a:cxn>
                  <a:cxn ang="0">
                    <a:pos x="106" y="351"/>
                  </a:cxn>
                  <a:cxn ang="0">
                    <a:pos x="151" y="381"/>
                  </a:cxn>
                  <a:cxn ang="0">
                    <a:pos x="205" y="404"/>
                  </a:cxn>
                  <a:cxn ang="0">
                    <a:pos x="261" y="415"/>
                  </a:cxn>
                  <a:cxn ang="0">
                    <a:pos x="320" y="415"/>
                  </a:cxn>
                  <a:cxn ang="0">
                    <a:pos x="377" y="404"/>
                  </a:cxn>
                  <a:cxn ang="0">
                    <a:pos x="430" y="381"/>
                  </a:cxn>
                  <a:cxn ang="0">
                    <a:pos x="476" y="351"/>
                  </a:cxn>
                  <a:cxn ang="0">
                    <a:pos x="516" y="311"/>
                  </a:cxn>
                  <a:cxn ang="0">
                    <a:pos x="548" y="264"/>
                  </a:cxn>
                  <a:cxn ang="0">
                    <a:pos x="569" y="213"/>
                  </a:cxn>
                  <a:cxn ang="0">
                    <a:pos x="580" y="156"/>
                  </a:cxn>
                  <a:cxn ang="0">
                    <a:pos x="561" y="15"/>
                  </a:cxn>
                  <a:cxn ang="0">
                    <a:pos x="554" y="0"/>
                  </a:cxn>
                  <a:cxn ang="0">
                    <a:pos x="550" y="2"/>
                  </a:cxn>
                  <a:cxn ang="0">
                    <a:pos x="550" y="2"/>
                  </a:cxn>
                  <a:cxn ang="0">
                    <a:pos x="554" y="12"/>
                  </a:cxn>
                  <a:cxn ang="0">
                    <a:pos x="561" y="15"/>
                  </a:cxn>
                </a:cxnLst>
                <a:rect l="0" t="0" r="r" b="b"/>
                <a:pathLst>
                  <a:path w="582" h="417">
                    <a:moveTo>
                      <a:pt x="582" y="125"/>
                    </a:moveTo>
                    <a:lnTo>
                      <a:pt x="582" y="99"/>
                    </a:lnTo>
                    <a:lnTo>
                      <a:pt x="578" y="74"/>
                    </a:lnTo>
                    <a:lnTo>
                      <a:pt x="573" y="50"/>
                    </a:lnTo>
                    <a:lnTo>
                      <a:pt x="565" y="25"/>
                    </a:lnTo>
                    <a:lnTo>
                      <a:pt x="561" y="23"/>
                    </a:lnTo>
                    <a:lnTo>
                      <a:pt x="559" y="23"/>
                    </a:lnTo>
                    <a:lnTo>
                      <a:pt x="559" y="23"/>
                    </a:lnTo>
                    <a:lnTo>
                      <a:pt x="559" y="21"/>
                    </a:lnTo>
                    <a:lnTo>
                      <a:pt x="565" y="40"/>
                    </a:lnTo>
                    <a:lnTo>
                      <a:pt x="569" y="57"/>
                    </a:lnTo>
                    <a:lnTo>
                      <a:pt x="573" y="67"/>
                    </a:lnTo>
                    <a:lnTo>
                      <a:pt x="574" y="74"/>
                    </a:lnTo>
                    <a:lnTo>
                      <a:pt x="574" y="72"/>
                    </a:lnTo>
                    <a:lnTo>
                      <a:pt x="573" y="68"/>
                    </a:lnTo>
                    <a:lnTo>
                      <a:pt x="576" y="97"/>
                    </a:lnTo>
                    <a:lnTo>
                      <a:pt x="578" y="125"/>
                    </a:lnTo>
                    <a:lnTo>
                      <a:pt x="576" y="154"/>
                    </a:lnTo>
                    <a:lnTo>
                      <a:pt x="573" y="182"/>
                    </a:lnTo>
                    <a:lnTo>
                      <a:pt x="565" y="211"/>
                    </a:lnTo>
                    <a:lnTo>
                      <a:pt x="555" y="237"/>
                    </a:lnTo>
                    <a:lnTo>
                      <a:pt x="542" y="262"/>
                    </a:lnTo>
                    <a:lnTo>
                      <a:pt x="529" y="285"/>
                    </a:lnTo>
                    <a:lnTo>
                      <a:pt x="512" y="307"/>
                    </a:lnTo>
                    <a:lnTo>
                      <a:pt x="493" y="328"/>
                    </a:lnTo>
                    <a:lnTo>
                      <a:pt x="474" y="347"/>
                    </a:lnTo>
                    <a:lnTo>
                      <a:pt x="451" y="362"/>
                    </a:lnTo>
                    <a:lnTo>
                      <a:pt x="426" y="378"/>
                    </a:lnTo>
                    <a:lnTo>
                      <a:pt x="402" y="389"/>
                    </a:lnTo>
                    <a:lnTo>
                      <a:pt x="375" y="398"/>
                    </a:lnTo>
                    <a:lnTo>
                      <a:pt x="349" y="406"/>
                    </a:lnTo>
                    <a:lnTo>
                      <a:pt x="320" y="410"/>
                    </a:lnTo>
                    <a:lnTo>
                      <a:pt x="290" y="412"/>
                    </a:lnTo>
                    <a:lnTo>
                      <a:pt x="261" y="410"/>
                    </a:lnTo>
                    <a:lnTo>
                      <a:pt x="233" y="406"/>
                    </a:lnTo>
                    <a:lnTo>
                      <a:pt x="205" y="398"/>
                    </a:lnTo>
                    <a:lnTo>
                      <a:pt x="178" y="389"/>
                    </a:lnTo>
                    <a:lnTo>
                      <a:pt x="153" y="378"/>
                    </a:lnTo>
                    <a:lnTo>
                      <a:pt x="131" y="362"/>
                    </a:lnTo>
                    <a:lnTo>
                      <a:pt x="108" y="347"/>
                    </a:lnTo>
                    <a:lnTo>
                      <a:pt x="87" y="328"/>
                    </a:lnTo>
                    <a:lnTo>
                      <a:pt x="70" y="307"/>
                    </a:lnTo>
                    <a:lnTo>
                      <a:pt x="53" y="285"/>
                    </a:lnTo>
                    <a:lnTo>
                      <a:pt x="38" y="262"/>
                    </a:lnTo>
                    <a:lnTo>
                      <a:pt x="26" y="237"/>
                    </a:lnTo>
                    <a:lnTo>
                      <a:pt x="17" y="211"/>
                    </a:lnTo>
                    <a:lnTo>
                      <a:pt x="9" y="182"/>
                    </a:lnTo>
                    <a:lnTo>
                      <a:pt x="5" y="154"/>
                    </a:lnTo>
                    <a:lnTo>
                      <a:pt x="3" y="125"/>
                    </a:lnTo>
                    <a:lnTo>
                      <a:pt x="3" y="106"/>
                    </a:lnTo>
                    <a:lnTo>
                      <a:pt x="5" y="87"/>
                    </a:lnTo>
                    <a:lnTo>
                      <a:pt x="9" y="70"/>
                    </a:lnTo>
                    <a:lnTo>
                      <a:pt x="13" y="53"/>
                    </a:lnTo>
                    <a:lnTo>
                      <a:pt x="11" y="51"/>
                    </a:lnTo>
                    <a:lnTo>
                      <a:pt x="9" y="50"/>
                    </a:lnTo>
                    <a:lnTo>
                      <a:pt x="3" y="68"/>
                    </a:lnTo>
                    <a:lnTo>
                      <a:pt x="2" y="87"/>
                    </a:lnTo>
                    <a:lnTo>
                      <a:pt x="0" y="106"/>
                    </a:lnTo>
                    <a:lnTo>
                      <a:pt x="0" y="125"/>
                    </a:lnTo>
                    <a:lnTo>
                      <a:pt x="0" y="156"/>
                    </a:lnTo>
                    <a:lnTo>
                      <a:pt x="5" y="184"/>
                    </a:lnTo>
                    <a:lnTo>
                      <a:pt x="13" y="213"/>
                    </a:lnTo>
                    <a:lnTo>
                      <a:pt x="22" y="239"/>
                    </a:lnTo>
                    <a:lnTo>
                      <a:pt x="34" y="264"/>
                    </a:lnTo>
                    <a:lnTo>
                      <a:pt x="49" y="288"/>
                    </a:lnTo>
                    <a:lnTo>
                      <a:pt x="66" y="311"/>
                    </a:lnTo>
                    <a:lnTo>
                      <a:pt x="85" y="332"/>
                    </a:lnTo>
                    <a:lnTo>
                      <a:pt x="106" y="351"/>
                    </a:lnTo>
                    <a:lnTo>
                      <a:pt x="127" y="366"/>
                    </a:lnTo>
                    <a:lnTo>
                      <a:pt x="151" y="381"/>
                    </a:lnTo>
                    <a:lnTo>
                      <a:pt x="178" y="395"/>
                    </a:lnTo>
                    <a:lnTo>
                      <a:pt x="205" y="404"/>
                    </a:lnTo>
                    <a:lnTo>
                      <a:pt x="231" y="412"/>
                    </a:lnTo>
                    <a:lnTo>
                      <a:pt x="261" y="415"/>
                    </a:lnTo>
                    <a:lnTo>
                      <a:pt x="290" y="417"/>
                    </a:lnTo>
                    <a:lnTo>
                      <a:pt x="320" y="415"/>
                    </a:lnTo>
                    <a:lnTo>
                      <a:pt x="349" y="412"/>
                    </a:lnTo>
                    <a:lnTo>
                      <a:pt x="377" y="404"/>
                    </a:lnTo>
                    <a:lnTo>
                      <a:pt x="404" y="395"/>
                    </a:lnTo>
                    <a:lnTo>
                      <a:pt x="430" y="381"/>
                    </a:lnTo>
                    <a:lnTo>
                      <a:pt x="453" y="366"/>
                    </a:lnTo>
                    <a:lnTo>
                      <a:pt x="476" y="351"/>
                    </a:lnTo>
                    <a:lnTo>
                      <a:pt x="497" y="332"/>
                    </a:lnTo>
                    <a:lnTo>
                      <a:pt x="516" y="311"/>
                    </a:lnTo>
                    <a:lnTo>
                      <a:pt x="533" y="288"/>
                    </a:lnTo>
                    <a:lnTo>
                      <a:pt x="548" y="264"/>
                    </a:lnTo>
                    <a:lnTo>
                      <a:pt x="559" y="239"/>
                    </a:lnTo>
                    <a:lnTo>
                      <a:pt x="569" y="213"/>
                    </a:lnTo>
                    <a:lnTo>
                      <a:pt x="576" y="184"/>
                    </a:lnTo>
                    <a:lnTo>
                      <a:pt x="580" y="156"/>
                    </a:lnTo>
                    <a:lnTo>
                      <a:pt x="582" y="125"/>
                    </a:lnTo>
                    <a:close/>
                    <a:moveTo>
                      <a:pt x="561" y="15"/>
                    </a:moveTo>
                    <a:lnTo>
                      <a:pt x="557" y="8"/>
                    </a:lnTo>
                    <a:lnTo>
                      <a:pt x="554" y="0"/>
                    </a:lnTo>
                    <a:lnTo>
                      <a:pt x="552" y="2"/>
                    </a:lnTo>
                    <a:lnTo>
                      <a:pt x="550" y="2"/>
                    </a:lnTo>
                    <a:lnTo>
                      <a:pt x="550" y="2"/>
                    </a:lnTo>
                    <a:lnTo>
                      <a:pt x="550" y="2"/>
                    </a:lnTo>
                    <a:lnTo>
                      <a:pt x="552" y="8"/>
                    </a:lnTo>
                    <a:lnTo>
                      <a:pt x="554" y="12"/>
                    </a:lnTo>
                    <a:lnTo>
                      <a:pt x="557" y="13"/>
                    </a:lnTo>
                    <a:lnTo>
                      <a:pt x="561" y="15"/>
                    </a:lnTo>
                    <a:close/>
                  </a:path>
                </a:pathLst>
              </a:custGeom>
              <a:solidFill>
                <a:srgbClr val="C3C2DD"/>
              </a:solidFill>
              <a:ln w="9525">
                <a:noFill/>
                <a:round/>
                <a:headEnd/>
                <a:tailEnd/>
              </a:ln>
            </p:spPr>
            <p:txBody>
              <a:bodyPr/>
              <a:lstStyle/>
              <a:p>
                <a:endParaRPr lang="en-US"/>
              </a:p>
            </p:txBody>
          </p:sp>
          <p:sp>
            <p:nvSpPr>
              <p:cNvPr id="179832" name="Freeform 632"/>
              <p:cNvSpPr>
                <a:spLocks noEditPoints="1"/>
              </p:cNvSpPr>
              <p:nvPr/>
            </p:nvSpPr>
            <p:spPr bwMode="auto">
              <a:xfrm>
                <a:off x="1550" y="2149"/>
                <a:ext cx="578" cy="412"/>
              </a:xfrm>
              <a:custGeom>
                <a:avLst/>
                <a:gdLst/>
                <a:ahLst/>
                <a:cxnLst>
                  <a:cxn ang="0">
                    <a:pos x="576" y="97"/>
                  </a:cxn>
                  <a:cxn ang="0">
                    <a:pos x="567" y="46"/>
                  </a:cxn>
                  <a:cxn ang="0">
                    <a:pos x="559" y="21"/>
                  </a:cxn>
                  <a:cxn ang="0">
                    <a:pos x="555" y="19"/>
                  </a:cxn>
                  <a:cxn ang="0">
                    <a:pos x="559" y="32"/>
                  </a:cxn>
                  <a:cxn ang="0">
                    <a:pos x="571" y="61"/>
                  </a:cxn>
                  <a:cxn ang="0">
                    <a:pos x="571" y="68"/>
                  </a:cxn>
                  <a:cxn ang="0">
                    <a:pos x="569" y="76"/>
                  </a:cxn>
                  <a:cxn ang="0">
                    <a:pos x="572" y="106"/>
                  </a:cxn>
                  <a:cxn ang="0">
                    <a:pos x="572" y="152"/>
                  </a:cxn>
                  <a:cxn ang="0">
                    <a:pos x="561" y="209"/>
                  </a:cxn>
                  <a:cxn ang="0">
                    <a:pos x="538" y="258"/>
                  </a:cxn>
                  <a:cxn ang="0">
                    <a:pos x="508" y="303"/>
                  </a:cxn>
                  <a:cxn ang="0">
                    <a:pos x="470" y="343"/>
                  </a:cxn>
                  <a:cxn ang="0">
                    <a:pos x="424" y="374"/>
                  </a:cxn>
                  <a:cxn ang="0">
                    <a:pos x="373" y="395"/>
                  </a:cxn>
                  <a:cxn ang="0">
                    <a:pos x="318" y="406"/>
                  </a:cxn>
                  <a:cxn ang="0">
                    <a:pos x="259" y="406"/>
                  </a:cxn>
                  <a:cxn ang="0">
                    <a:pos x="204" y="395"/>
                  </a:cxn>
                  <a:cxn ang="0">
                    <a:pos x="153" y="374"/>
                  </a:cxn>
                  <a:cxn ang="0">
                    <a:pos x="108" y="343"/>
                  </a:cxn>
                  <a:cxn ang="0">
                    <a:pos x="70" y="303"/>
                  </a:cxn>
                  <a:cxn ang="0">
                    <a:pos x="37" y="258"/>
                  </a:cxn>
                  <a:cxn ang="0">
                    <a:pos x="17" y="209"/>
                  </a:cxn>
                  <a:cxn ang="0">
                    <a:pos x="5" y="152"/>
                  </a:cxn>
                  <a:cxn ang="0">
                    <a:pos x="5" y="104"/>
                  </a:cxn>
                  <a:cxn ang="0">
                    <a:pos x="9" y="68"/>
                  </a:cxn>
                  <a:cxn ang="0">
                    <a:pos x="11" y="51"/>
                  </a:cxn>
                  <a:cxn ang="0">
                    <a:pos x="5" y="66"/>
                  </a:cxn>
                  <a:cxn ang="0">
                    <a:pos x="0" y="104"/>
                  </a:cxn>
                  <a:cxn ang="0">
                    <a:pos x="1" y="152"/>
                  </a:cxn>
                  <a:cxn ang="0">
                    <a:pos x="13" y="209"/>
                  </a:cxn>
                  <a:cxn ang="0">
                    <a:pos x="34" y="262"/>
                  </a:cxn>
                  <a:cxn ang="0">
                    <a:pos x="66" y="307"/>
                  </a:cxn>
                  <a:cxn ang="0">
                    <a:pos x="104" y="347"/>
                  </a:cxn>
                  <a:cxn ang="0">
                    <a:pos x="151" y="377"/>
                  </a:cxn>
                  <a:cxn ang="0">
                    <a:pos x="203" y="400"/>
                  </a:cxn>
                  <a:cxn ang="0">
                    <a:pos x="259" y="412"/>
                  </a:cxn>
                  <a:cxn ang="0">
                    <a:pos x="318" y="412"/>
                  </a:cxn>
                  <a:cxn ang="0">
                    <a:pos x="375" y="400"/>
                  </a:cxn>
                  <a:cxn ang="0">
                    <a:pos x="426" y="377"/>
                  </a:cxn>
                  <a:cxn ang="0">
                    <a:pos x="472" y="347"/>
                  </a:cxn>
                  <a:cxn ang="0">
                    <a:pos x="512" y="307"/>
                  </a:cxn>
                  <a:cxn ang="0">
                    <a:pos x="542" y="262"/>
                  </a:cxn>
                  <a:cxn ang="0">
                    <a:pos x="565" y="209"/>
                  </a:cxn>
                  <a:cxn ang="0">
                    <a:pos x="576" y="152"/>
                  </a:cxn>
                  <a:cxn ang="0">
                    <a:pos x="555" y="11"/>
                  </a:cxn>
                  <a:cxn ang="0">
                    <a:pos x="550" y="0"/>
                  </a:cxn>
                  <a:cxn ang="0">
                    <a:pos x="548" y="0"/>
                  </a:cxn>
                  <a:cxn ang="0">
                    <a:pos x="546" y="2"/>
                  </a:cxn>
                  <a:cxn ang="0">
                    <a:pos x="550" y="10"/>
                  </a:cxn>
                  <a:cxn ang="0">
                    <a:pos x="555" y="11"/>
                  </a:cxn>
                </a:cxnLst>
                <a:rect l="0" t="0" r="r" b="b"/>
                <a:pathLst>
                  <a:path w="578" h="412">
                    <a:moveTo>
                      <a:pt x="578" y="123"/>
                    </a:moveTo>
                    <a:lnTo>
                      <a:pt x="576" y="97"/>
                    </a:lnTo>
                    <a:lnTo>
                      <a:pt x="572" y="70"/>
                    </a:lnTo>
                    <a:lnTo>
                      <a:pt x="567" y="46"/>
                    </a:lnTo>
                    <a:lnTo>
                      <a:pt x="559" y="21"/>
                    </a:lnTo>
                    <a:lnTo>
                      <a:pt x="559" y="21"/>
                    </a:lnTo>
                    <a:lnTo>
                      <a:pt x="557" y="21"/>
                    </a:lnTo>
                    <a:lnTo>
                      <a:pt x="555" y="19"/>
                    </a:lnTo>
                    <a:lnTo>
                      <a:pt x="553" y="19"/>
                    </a:lnTo>
                    <a:lnTo>
                      <a:pt x="559" y="32"/>
                    </a:lnTo>
                    <a:lnTo>
                      <a:pt x="563" y="48"/>
                    </a:lnTo>
                    <a:lnTo>
                      <a:pt x="571" y="61"/>
                    </a:lnTo>
                    <a:lnTo>
                      <a:pt x="572" y="72"/>
                    </a:lnTo>
                    <a:lnTo>
                      <a:pt x="571" y="68"/>
                    </a:lnTo>
                    <a:lnTo>
                      <a:pt x="567" y="61"/>
                    </a:lnTo>
                    <a:lnTo>
                      <a:pt x="569" y="76"/>
                    </a:lnTo>
                    <a:lnTo>
                      <a:pt x="572" y="91"/>
                    </a:lnTo>
                    <a:lnTo>
                      <a:pt x="572" y="106"/>
                    </a:lnTo>
                    <a:lnTo>
                      <a:pt x="572" y="123"/>
                    </a:lnTo>
                    <a:lnTo>
                      <a:pt x="572" y="152"/>
                    </a:lnTo>
                    <a:lnTo>
                      <a:pt x="567" y="180"/>
                    </a:lnTo>
                    <a:lnTo>
                      <a:pt x="561" y="209"/>
                    </a:lnTo>
                    <a:lnTo>
                      <a:pt x="552" y="233"/>
                    </a:lnTo>
                    <a:lnTo>
                      <a:pt x="538" y="258"/>
                    </a:lnTo>
                    <a:lnTo>
                      <a:pt x="525" y="283"/>
                    </a:lnTo>
                    <a:lnTo>
                      <a:pt x="508" y="303"/>
                    </a:lnTo>
                    <a:lnTo>
                      <a:pt x="491" y="324"/>
                    </a:lnTo>
                    <a:lnTo>
                      <a:pt x="470" y="343"/>
                    </a:lnTo>
                    <a:lnTo>
                      <a:pt x="447" y="358"/>
                    </a:lnTo>
                    <a:lnTo>
                      <a:pt x="424" y="374"/>
                    </a:lnTo>
                    <a:lnTo>
                      <a:pt x="400" y="385"/>
                    </a:lnTo>
                    <a:lnTo>
                      <a:pt x="373" y="395"/>
                    </a:lnTo>
                    <a:lnTo>
                      <a:pt x="347" y="402"/>
                    </a:lnTo>
                    <a:lnTo>
                      <a:pt x="318" y="406"/>
                    </a:lnTo>
                    <a:lnTo>
                      <a:pt x="288" y="408"/>
                    </a:lnTo>
                    <a:lnTo>
                      <a:pt x="259" y="406"/>
                    </a:lnTo>
                    <a:lnTo>
                      <a:pt x="231" y="402"/>
                    </a:lnTo>
                    <a:lnTo>
                      <a:pt x="204" y="395"/>
                    </a:lnTo>
                    <a:lnTo>
                      <a:pt x="178" y="385"/>
                    </a:lnTo>
                    <a:lnTo>
                      <a:pt x="153" y="374"/>
                    </a:lnTo>
                    <a:lnTo>
                      <a:pt x="129" y="358"/>
                    </a:lnTo>
                    <a:lnTo>
                      <a:pt x="108" y="343"/>
                    </a:lnTo>
                    <a:lnTo>
                      <a:pt x="87" y="324"/>
                    </a:lnTo>
                    <a:lnTo>
                      <a:pt x="70" y="303"/>
                    </a:lnTo>
                    <a:lnTo>
                      <a:pt x="53" y="283"/>
                    </a:lnTo>
                    <a:lnTo>
                      <a:pt x="37" y="258"/>
                    </a:lnTo>
                    <a:lnTo>
                      <a:pt x="26" y="233"/>
                    </a:lnTo>
                    <a:lnTo>
                      <a:pt x="17" y="209"/>
                    </a:lnTo>
                    <a:lnTo>
                      <a:pt x="9" y="180"/>
                    </a:lnTo>
                    <a:lnTo>
                      <a:pt x="5" y="152"/>
                    </a:lnTo>
                    <a:lnTo>
                      <a:pt x="3" y="123"/>
                    </a:lnTo>
                    <a:lnTo>
                      <a:pt x="5" y="104"/>
                    </a:lnTo>
                    <a:lnTo>
                      <a:pt x="5" y="87"/>
                    </a:lnTo>
                    <a:lnTo>
                      <a:pt x="9" y="68"/>
                    </a:lnTo>
                    <a:lnTo>
                      <a:pt x="13" y="51"/>
                    </a:lnTo>
                    <a:lnTo>
                      <a:pt x="11" y="51"/>
                    </a:lnTo>
                    <a:lnTo>
                      <a:pt x="9" y="49"/>
                    </a:lnTo>
                    <a:lnTo>
                      <a:pt x="5" y="66"/>
                    </a:lnTo>
                    <a:lnTo>
                      <a:pt x="1" y="85"/>
                    </a:lnTo>
                    <a:lnTo>
                      <a:pt x="0" y="104"/>
                    </a:lnTo>
                    <a:lnTo>
                      <a:pt x="0" y="123"/>
                    </a:lnTo>
                    <a:lnTo>
                      <a:pt x="1" y="152"/>
                    </a:lnTo>
                    <a:lnTo>
                      <a:pt x="5" y="182"/>
                    </a:lnTo>
                    <a:lnTo>
                      <a:pt x="13" y="209"/>
                    </a:lnTo>
                    <a:lnTo>
                      <a:pt x="22" y="235"/>
                    </a:lnTo>
                    <a:lnTo>
                      <a:pt x="34" y="262"/>
                    </a:lnTo>
                    <a:lnTo>
                      <a:pt x="49" y="285"/>
                    </a:lnTo>
                    <a:lnTo>
                      <a:pt x="66" y="307"/>
                    </a:lnTo>
                    <a:lnTo>
                      <a:pt x="83" y="328"/>
                    </a:lnTo>
                    <a:lnTo>
                      <a:pt x="104" y="347"/>
                    </a:lnTo>
                    <a:lnTo>
                      <a:pt x="127" y="362"/>
                    </a:lnTo>
                    <a:lnTo>
                      <a:pt x="151" y="377"/>
                    </a:lnTo>
                    <a:lnTo>
                      <a:pt x="176" y="389"/>
                    </a:lnTo>
                    <a:lnTo>
                      <a:pt x="203" y="400"/>
                    </a:lnTo>
                    <a:lnTo>
                      <a:pt x="231" y="406"/>
                    </a:lnTo>
                    <a:lnTo>
                      <a:pt x="259" y="412"/>
                    </a:lnTo>
                    <a:lnTo>
                      <a:pt x="288" y="412"/>
                    </a:lnTo>
                    <a:lnTo>
                      <a:pt x="318" y="412"/>
                    </a:lnTo>
                    <a:lnTo>
                      <a:pt x="347" y="406"/>
                    </a:lnTo>
                    <a:lnTo>
                      <a:pt x="375" y="400"/>
                    </a:lnTo>
                    <a:lnTo>
                      <a:pt x="402" y="389"/>
                    </a:lnTo>
                    <a:lnTo>
                      <a:pt x="426" y="377"/>
                    </a:lnTo>
                    <a:lnTo>
                      <a:pt x="451" y="362"/>
                    </a:lnTo>
                    <a:lnTo>
                      <a:pt x="472" y="347"/>
                    </a:lnTo>
                    <a:lnTo>
                      <a:pt x="493" y="328"/>
                    </a:lnTo>
                    <a:lnTo>
                      <a:pt x="512" y="307"/>
                    </a:lnTo>
                    <a:lnTo>
                      <a:pt x="529" y="285"/>
                    </a:lnTo>
                    <a:lnTo>
                      <a:pt x="542" y="262"/>
                    </a:lnTo>
                    <a:lnTo>
                      <a:pt x="555" y="235"/>
                    </a:lnTo>
                    <a:lnTo>
                      <a:pt x="565" y="209"/>
                    </a:lnTo>
                    <a:lnTo>
                      <a:pt x="572" y="182"/>
                    </a:lnTo>
                    <a:lnTo>
                      <a:pt x="576" y="152"/>
                    </a:lnTo>
                    <a:lnTo>
                      <a:pt x="578" y="123"/>
                    </a:lnTo>
                    <a:close/>
                    <a:moveTo>
                      <a:pt x="555" y="11"/>
                    </a:moveTo>
                    <a:lnTo>
                      <a:pt x="553" y="6"/>
                    </a:lnTo>
                    <a:lnTo>
                      <a:pt x="550" y="0"/>
                    </a:lnTo>
                    <a:lnTo>
                      <a:pt x="550" y="0"/>
                    </a:lnTo>
                    <a:lnTo>
                      <a:pt x="548" y="0"/>
                    </a:lnTo>
                    <a:lnTo>
                      <a:pt x="548" y="0"/>
                    </a:lnTo>
                    <a:lnTo>
                      <a:pt x="546" y="2"/>
                    </a:lnTo>
                    <a:lnTo>
                      <a:pt x="548" y="6"/>
                    </a:lnTo>
                    <a:lnTo>
                      <a:pt x="550" y="10"/>
                    </a:lnTo>
                    <a:lnTo>
                      <a:pt x="553" y="10"/>
                    </a:lnTo>
                    <a:lnTo>
                      <a:pt x="555" y="11"/>
                    </a:lnTo>
                    <a:close/>
                  </a:path>
                </a:pathLst>
              </a:custGeom>
              <a:solidFill>
                <a:srgbClr val="C3C2DD"/>
              </a:solidFill>
              <a:ln w="9525">
                <a:noFill/>
                <a:round/>
                <a:headEnd/>
                <a:tailEnd/>
              </a:ln>
            </p:spPr>
            <p:txBody>
              <a:bodyPr/>
              <a:lstStyle/>
              <a:p>
                <a:endParaRPr lang="en-US"/>
              </a:p>
            </p:txBody>
          </p:sp>
          <p:sp>
            <p:nvSpPr>
              <p:cNvPr id="179833" name="Freeform 633"/>
              <p:cNvSpPr>
                <a:spLocks noEditPoints="1"/>
              </p:cNvSpPr>
              <p:nvPr/>
            </p:nvSpPr>
            <p:spPr bwMode="auto">
              <a:xfrm>
                <a:off x="1551" y="2149"/>
                <a:ext cx="575" cy="410"/>
              </a:xfrm>
              <a:custGeom>
                <a:avLst/>
                <a:gdLst/>
                <a:ahLst/>
                <a:cxnLst>
                  <a:cxn ang="0">
                    <a:pos x="573" y="95"/>
                  </a:cxn>
                  <a:cxn ang="0">
                    <a:pos x="566" y="63"/>
                  </a:cxn>
                  <a:cxn ang="0">
                    <a:pos x="566" y="72"/>
                  </a:cxn>
                  <a:cxn ang="0">
                    <a:pos x="570" y="106"/>
                  </a:cxn>
                  <a:cxn ang="0">
                    <a:pos x="570" y="152"/>
                  </a:cxn>
                  <a:cxn ang="0">
                    <a:pos x="558" y="207"/>
                  </a:cxn>
                  <a:cxn ang="0">
                    <a:pos x="535" y="258"/>
                  </a:cxn>
                  <a:cxn ang="0">
                    <a:pos x="505" y="303"/>
                  </a:cxn>
                  <a:cxn ang="0">
                    <a:pos x="467" y="341"/>
                  </a:cxn>
                  <a:cxn ang="0">
                    <a:pos x="422" y="372"/>
                  </a:cxn>
                  <a:cxn ang="0">
                    <a:pos x="372" y="393"/>
                  </a:cxn>
                  <a:cxn ang="0">
                    <a:pos x="317" y="404"/>
                  </a:cxn>
                  <a:cxn ang="0">
                    <a:pos x="258" y="404"/>
                  </a:cxn>
                  <a:cxn ang="0">
                    <a:pos x="203" y="393"/>
                  </a:cxn>
                  <a:cxn ang="0">
                    <a:pos x="152" y="372"/>
                  </a:cxn>
                  <a:cxn ang="0">
                    <a:pos x="109" y="341"/>
                  </a:cxn>
                  <a:cxn ang="0">
                    <a:pos x="69" y="303"/>
                  </a:cxn>
                  <a:cxn ang="0">
                    <a:pos x="38" y="258"/>
                  </a:cxn>
                  <a:cxn ang="0">
                    <a:pos x="18" y="207"/>
                  </a:cxn>
                  <a:cxn ang="0">
                    <a:pos x="6" y="152"/>
                  </a:cxn>
                  <a:cxn ang="0">
                    <a:pos x="6" y="104"/>
                  </a:cxn>
                  <a:cxn ang="0">
                    <a:pos x="10" y="70"/>
                  </a:cxn>
                  <a:cxn ang="0">
                    <a:pos x="12" y="51"/>
                  </a:cxn>
                  <a:cxn ang="0">
                    <a:pos x="6" y="68"/>
                  </a:cxn>
                  <a:cxn ang="0">
                    <a:pos x="0" y="104"/>
                  </a:cxn>
                  <a:cxn ang="0">
                    <a:pos x="2" y="152"/>
                  </a:cxn>
                  <a:cxn ang="0">
                    <a:pos x="14" y="209"/>
                  </a:cxn>
                  <a:cxn ang="0">
                    <a:pos x="35" y="260"/>
                  </a:cxn>
                  <a:cxn ang="0">
                    <a:pos x="67" y="305"/>
                  </a:cxn>
                  <a:cxn ang="0">
                    <a:pos x="105" y="345"/>
                  </a:cxn>
                  <a:cxn ang="0">
                    <a:pos x="150" y="376"/>
                  </a:cxn>
                  <a:cxn ang="0">
                    <a:pos x="202" y="396"/>
                  </a:cxn>
                  <a:cxn ang="0">
                    <a:pos x="258" y="408"/>
                  </a:cxn>
                  <a:cxn ang="0">
                    <a:pos x="317" y="408"/>
                  </a:cxn>
                  <a:cxn ang="0">
                    <a:pos x="372" y="396"/>
                  </a:cxn>
                  <a:cxn ang="0">
                    <a:pos x="423" y="376"/>
                  </a:cxn>
                  <a:cxn ang="0">
                    <a:pos x="471" y="345"/>
                  </a:cxn>
                  <a:cxn ang="0">
                    <a:pos x="509" y="305"/>
                  </a:cxn>
                  <a:cxn ang="0">
                    <a:pos x="539" y="260"/>
                  </a:cxn>
                  <a:cxn ang="0">
                    <a:pos x="562" y="209"/>
                  </a:cxn>
                  <a:cxn ang="0">
                    <a:pos x="573" y="152"/>
                  </a:cxn>
                  <a:cxn ang="0">
                    <a:pos x="566" y="55"/>
                  </a:cxn>
                  <a:cxn ang="0">
                    <a:pos x="556" y="19"/>
                  </a:cxn>
                  <a:cxn ang="0">
                    <a:pos x="551" y="17"/>
                  </a:cxn>
                  <a:cxn ang="0">
                    <a:pos x="558" y="42"/>
                  </a:cxn>
                  <a:cxn ang="0">
                    <a:pos x="566" y="55"/>
                  </a:cxn>
                  <a:cxn ang="0">
                    <a:pos x="549" y="6"/>
                  </a:cxn>
                  <a:cxn ang="0">
                    <a:pos x="545" y="2"/>
                  </a:cxn>
                  <a:cxn ang="0">
                    <a:pos x="545" y="6"/>
                  </a:cxn>
                  <a:cxn ang="0">
                    <a:pos x="549" y="10"/>
                  </a:cxn>
                </a:cxnLst>
                <a:rect l="0" t="0" r="r" b="b"/>
                <a:pathLst>
                  <a:path w="575" h="410">
                    <a:moveTo>
                      <a:pt x="575" y="123"/>
                    </a:moveTo>
                    <a:lnTo>
                      <a:pt x="573" y="95"/>
                    </a:lnTo>
                    <a:lnTo>
                      <a:pt x="570" y="66"/>
                    </a:lnTo>
                    <a:lnTo>
                      <a:pt x="566" y="63"/>
                    </a:lnTo>
                    <a:lnTo>
                      <a:pt x="562" y="57"/>
                    </a:lnTo>
                    <a:lnTo>
                      <a:pt x="566" y="72"/>
                    </a:lnTo>
                    <a:lnTo>
                      <a:pt x="568" y="89"/>
                    </a:lnTo>
                    <a:lnTo>
                      <a:pt x="570" y="106"/>
                    </a:lnTo>
                    <a:lnTo>
                      <a:pt x="570" y="123"/>
                    </a:lnTo>
                    <a:lnTo>
                      <a:pt x="570" y="152"/>
                    </a:lnTo>
                    <a:lnTo>
                      <a:pt x="564" y="180"/>
                    </a:lnTo>
                    <a:lnTo>
                      <a:pt x="558" y="207"/>
                    </a:lnTo>
                    <a:lnTo>
                      <a:pt x="549" y="233"/>
                    </a:lnTo>
                    <a:lnTo>
                      <a:pt x="535" y="258"/>
                    </a:lnTo>
                    <a:lnTo>
                      <a:pt x="522" y="281"/>
                    </a:lnTo>
                    <a:lnTo>
                      <a:pt x="505" y="303"/>
                    </a:lnTo>
                    <a:lnTo>
                      <a:pt x="488" y="322"/>
                    </a:lnTo>
                    <a:lnTo>
                      <a:pt x="467" y="341"/>
                    </a:lnTo>
                    <a:lnTo>
                      <a:pt x="446" y="357"/>
                    </a:lnTo>
                    <a:lnTo>
                      <a:pt x="422" y="372"/>
                    </a:lnTo>
                    <a:lnTo>
                      <a:pt x="397" y="383"/>
                    </a:lnTo>
                    <a:lnTo>
                      <a:pt x="372" y="393"/>
                    </a:lnTo>
                    <a:lnTo>
                      <a:pt x="344" y="400"/>
                    </a:lnTo>
                    <a:lnTo>
                      <a:pt x="317" y="404"/>
                    </a:lnTo>
                    <a:lnTo>
                      <a:pt x="287" y="406"/>
                    </a:lnTo>
                    <a:lnTo>
                      <a:pt x="258" y="404"/>
                    </a:lnTo>
                    <a:lnTo>
                      <a:pt x="230" y="400"/>
                    </a:lnTo>
                    <a:lnTo>
                      <a:pt x="203" y="393"/>
                    </a:lnTo>
                    <a:lnTo>
                      <a:pt x="177" y="383"/>
                    </a:lnTo>
                    <a:lnTo>
                      <a:pt x="152" y="372"/>
                    </a:lnTo>
                    <a:lnTo>
                      <a:pt x="129" y="357"/>
                    </a:lnTo>
                    <a:lnTo>
                      <a:pt x="109" y="341"/>
                    </a:lnTo>
                    <a:lnTo>
                      <a:pt x="88" y="322"/>
                    </a:lnTo>
                    <a:lnTo>
                      <a:pt x="69" y="303"/>
                    </a:lnTo>
                    <a:lnTo>
                      <a:pt x="54" y="281"/>
                    </a:lnTo>
                    <a:lnTo>
                      <a:pt x="38" y="258"/>
                    </a:lnTo>
                    <a:lnTo>
                      <a:pt x="27" y="233"/>
                    </a:lnTo>
                    <a:lnTo>
                      <a:pt x="18" y="207"/>
                    </a:lnTo>
                    <a:lnTo>
                      <a:pt x="10" y="180"/>
                    </a:lnTo>
                    <a:lnTo>
                      <a:pt x="6" y="152"/>
                    </a:lnTo>
                    <a:lnTo>
                      <a:pt x="4" y="123"/>
                    </a:lnTo>
                    <a:lnTo>
                      <a:pt x="6" y="104"/>
                    </a:lnTo>
                    <a:lnTo>
                      <a:pt x="8" y="87"/>
                    </a:lnTo>
                    <a:lnTo>
                      <a:pt x="10" y="70"/>
                    </a:lnTo>
                    <a:lnTo>
                      <a:pt x="14" y="53"/>
                    </a:lnTo>
                    <a:lnTo>
                      <a:pt x="12" y="51"/>
                    </a:lnTo>
                    <a:lnTo>
                      <a:pt x="10" y="51"/>
                    </a:lnTo>
                    <a:lnTo>
                      <a:pt x="6" y="68"/>
                    </a:lnTo>
                    <a:lnTo>
                      <a:pt x="2" y="85"/>
                    </a:lnTo>
                    <a:lnTo>
                      <a:pt x="0" y="104"/>
                    </a:lnTo>
                    <a:lnTo>
                      <a:pt x="0" y="123"/>
                    </a:lnTo>
                    <a:lnTo>
                      <a:pt x="2" y="152"/>
                    </a:lnTo>
                    <a:lnTo>
                      <a:pt x="6" y="180"/>
                    </a:lnTo>
                    <a:lnTo>
                      <a:pt x="14" y="209"/>
                    </a:lnTo>
                    <a:lnTo>
                      <a:pt x="23" y="235"/>
                    </a:lnTo>
                    <a:lnTo>
                      <a:pt x="35" y="260"/>
                    </a:lnTo>
                    <a:lnTo>
                      <a:pt x="50" y="283"/>
                    </a:lnTo>
                    <a:lnTo>
                      <a:pt x="67" y="305"/>
                    </a:lnTo>
                    <a:lnTo>
                      <a:pt x="84" y="326"/>
                    </a:lnTo>
                    <a:lnTo>
                      <a:pt x="105" y="345"/>
                    </a:lnTo>
                    <a:lnTo>
                      <a:pt x="128" y="360"/>
                    </a:lnTo>
                    <a:lnTo>
                      <a:pt x="150" y="376"/>
                    </a:lnTo>
                    <a:lnTo>
                      <a:pt x="175" y="387"/>
                    </a:lnTo>
                    <a:lnTo>
                      <a:pt x="202" y="396"/>
                    </a:lnTo>
                    <a:lnTo>
                      <a:pt x="230" y="404"/>
                    </a:lnTo>
                    <a:lnTo>
                      <a:pt x="258" y="408"/>
                    </a:lnTo>
                    <a:lnTo>
                      <a:pt x="287" y="410"/>
                    </a:lnTo>
                    <a:lnTo>
                      <a:pt x="317" y="408"/>
                    </a:lnTo>
                    <a:lnTo>
                      <a:pt x="346" y="404"/>
                    </a:lnTo>
                    <a:lnTo>
                      <a:pt x="372" y="396"/>
                    </a:lnTo>
                    <a:lnTo>
                      <a:pt x="399" y="387"/>
                    </a:lnTo>
                    <a:lnTo>
                      <a:pt x="423" y="376"/>
                    </a:lnTo>
                    <a:lnTo>
                      <a:pt x="448" y="360"/>
                    </a:lnTo>
                    <a:lnTo>
                      <a:pt x="471" y="345"/>
                    </a:lnTo>
                    <a:lnTo>
                      <a:pt x="490" y="326"/>
                    </a:lnTo>
                    <a:lnTo>
                      <a:pt x="509" y="305"/>
                    </a:lnTo>
                    <a:lnTo>
                      <a:pt x="526" y="283"/>
                    </a:lnTo>
                    <a:lnTo>
                      <a:pt x="539" y="260"/>
                    </a:lnTo>
                    <a:lnTo>
                      <a:pt x="552" y="235"/>
                    </a:lnTo>
                    <a:lnTo>
                      <a:pt x="562" y="209"/>
                    </a:lnTo>
                    <a:lnTo>
                      <a:pt x="570" y="180"/>
                    </a:lnTo>
                    <a:lnTo>
                      <a:pt x="573" y="152"/>
                    </a:lnTo>
                    <a:lnTo>
                      <a:pt x="575" y="123"/>
                    </a:lnTo>
                    <a:close/>
                    <a:moveTo>
                      <a:pt x="566" y="55"/>
                    </a:moveTo>
                    <a:lnTo>
                      <a:pt x="562" y="38"/>
                    </a:lnTo>
                    <a:lnTo>
                      <a:pt x="556" y="19"/>
                    </a:lnTo>
                    <a:lnTo>
                      <a:pt x="552" y="19"/>
                    </a:lnTo>
                    <a:lnTo>
                      <a:pt x="551" y="17"/>
                    </a:lnTo>
                    <a:lnTo>
                      <a:pt x="554" y="29"/>
                    </a:lnTo>
                    <a:lnTo>
                      <a:pt x="558" y="42"/>
                    </a:lnTo>
                    <a:lnTo>
                      <a:pt x="562" y="49"/>
                    </a:lnTo>
                    <a:lnTo>
                      <a:pt x="566" y="55"/>
                    </a:lnTo>
                    <a:close/>
                    <a:moveTo>
                      <a:pt x="551" y="10"/>
                    </a:moveTo>
                    <a:lnTo>
                      <a:pt x="549" y="6"/>
                    </a:lnTo>
                    <a:lnTo>
                      <a:pt x="547" y="0"/>
                    </a:lnTo>
                    <a:lnTo>
                      <a:pt x="545" y="2"/>
                    </a:lnTo>
                    <a:lnTo>
                      <a:pt x="543" y="4"/>
                    </a:lnTo>
                    <a:lnTo>
                      <a:pt x="545" y="6"/>
                    </a:lnTo>
                    <a:lnTo>
                      <a:pt x="545" y="8"/>
                    </a:lnTo>
                    <a:lnTo>
                      <a:pt x="549" y="10"/>
                    </a:lnTo>
                    <a:lnTo>
                      <a:pt x="551" y="10"/>
                    </a:lnTo>
                    <a:close/>
                  </a:path>
                </a:pathLst>
              </a:custGeom>
              <a:solidFill>
                <a:srgbClr val="C4C2DD"/>
              </a:solidFill>
              <a:ln w="9525">
                <a:noFill/>
                <a:round/>
                <a:headEnd/>
                <a:tailEnd/>
              </a:ln>
            </p:spPr>
            <p:txBody>
              <a:bodyPr/>
              <a:lstStyle/>
              <a:p>
                <a:endParaRPr lang="en-US"/>
              </a:p>
            </p:txBody>
          </p:sp>
          <p:sp>
            <p:nvSpPr>
              <p:cNvPr id="179834" name="Freeform 634"/>
              <p:cNvSpPr>
                <a:spLocks noEditPoints="1"/>
              </p:cNvSpPr>
              <p:nvPr/>
            </p:nvSpPr>
            <p:spPr bwMode="auto">
              <a:xfrm>
                <a:off x="1553" y="2151"/>
                <a:ext cx="569" cy="406"/>
              </a:xfrm>
              <a:custGeom>
                <a:avLst/>
                <a:gdLst/>
                <a:ahLst/>
                <a:cxnLst>
                  <a:cxn ang="0">
                    <a:pos x="569" y="104"/>
                  </a:cxn>
                  <a:cxn ang="0">
                    <a:pos x="566" y="74"/>
                  </a:cxn>
                  <a:cxn ang="0">
                    <a:pos x="560" y="55"/>
                  </a:cxn>
                  <a:cxn ang="0">
                    <a:pos x="560" y="68"/>
                  </a:cxn>
                  <a:cxn ang="0">
                    <a:pos x="566" y="102"/>
                  </a:cxn>
                  <a:cxn ang="0">
                    <a:pos x="564" y="150"/>
                  </a:cxn>
                  <a:cxn ang="0">
                    <a:pos x="552" y="205"/>
                  </a:cxn>
                  <a:cxn ang="0">
                    <a:pos x="531" y="254"/>
                  </a:cxn>
                  <a:cxn ang="0">
                    <a:pos x="501" y="300"/>
                  </a:cxn>
                  <a:cxn ang="0">
                    <a:pos x="463" y="338"/>
                  </a:cxn>
                  <a:cxn ang="0">
                    <a:pos x="420" y="368"/>
                  </a:cxn>
                  <a:cxn ang="0">
                    <a:pos x="368" y="389"/>
                  </a:cxn>
                  <a:cxn ang="0">
                    <a:pos x="313" y="400"/>
                  </a:cxn>
                  <a:cxn ang="0">
                    <a:pos x="256" y="400"/>
                  </a:cxn>
                  <a:cxn ang="0">
                    <a:pos x="201" y="389"/>
                  </a:cxn>
                  <a:cxn ang="0">
                    <a:pos x="152" y="368"/>
                  </a:cxn>
                  <a:cxn ang="0">
                    <a:pos x="107" y="338"/>
                  </a:cxn>
                  <a:cxn ang="0">
                    <a:pos x="69" y="300"/>
                  </a:cxn>
                  <a:cxn ang="0">
                    <a:pos x="38" y="254"/>
                  </a:cxn>
                  <a:cxn ang="0">
                    <a:pos x="17" y="205"/>
                  </a:cxn>
                  <a:cxn ang="0">
                    <a:pos x="6" y="150"/>
                  </a:cxn>
                  <a:cxn ang="0">
                    <a:pos x="6" y="102"/>
                  </a:cxn>
                  <a:cxn ang="0">
                    <a:pos x="10" y="68"/>
                  </a:cxn>
                  <a:cxn ang="0">
                    <a:pos x="12" y="51"/>
                  </a:cxn>
                  <a:cxn ang="0">
                    <a:pos x="6" y="66"/>
                  </a:cxn>
                  <a:cxn ang="0">
                    <a:pos x="2" y="102"/>
                  </a:cxn>
                  <a:cxn ang="0">
                    <a:pos x="2" y="150"/>
                  </a:cxn>
                  <a:cxn ang="0">
                    <a:pos x="14" y="207"/>
                  </a:cxn>
                  <a:cxn ang="0">
                    <a:pos x="34" y="256"/>
                  </a:cxn>
                  <a:cxn ang="0">
                    <a:pos x="67" y="301"/>
                  </a:cxn>
                  <a:cxn ang="0">
                    <a:pos x="105" y="341"/>
                  </a:cxn>
                  <a:cxn ang="0">
                    <a:pos x="150" y="372"/>
                  </a:cxn>
                  <a:cxn ang="0">
                    <a:pos x="201" y="393"/>
                  </a:cxn>
                  <a:cxn ang="0">
                    <a:pos x="256" y="404"/>
                  </a:cxn>
                  <a:cxn ang="0">
                    <a:pos x="315" y="404"/>
                  </a:cxn>
                  <a:cxn ang="0">
                    <a:pos x="370" y="393"/>
                  </a:cxn>
                  <a:cxn ang="0">
                    <a:pos x="421" y="372"/>
                  </a:cxn>
                  <a:cxn ang="0">
                    <a:pos x="467" y="341"/>
                  </a:cxn>
                  <a:cxn ang="0">
                    <a:pos x="505" y="301"/>
                  </a:cxn>
                  <a:cxn ang="0">
                    <a:pos x="535" y="256"/>
                  </a:cxn>
                  <a:cxn ang="0">
                    <a:pos x="558" y="207"/>
                  </a:cxn>
                  <a:cxn ang="0">
                    <a:pos x="569" y="150"/>
                  </a:cxn>
                  <a:cxn ang="0">
                    <a:pos x="560" y="46"/>
                  </a:cxn>
                  <a:cxn ang="0">
                    <a:pos x="550" y="17"/>
                  </a:cxn>
                  <a:cxn ang="0">
                    <a:pos x="545" y="15"/>
                  </a:cxn>
                  <a:cxn ang="0">
                    <a:pos x="552" y="34"/>
                  </a:cxn>
                  <a:cxn ang="0">
                    <a:pos x="560" y="46"/>
                  </a:cxn>
                  <a:cxn ang="0">
                    <a:pos x="545" y="4"/>
                  </a:cxn>
                  <a:cxn ang="0">
                    <a:pos x="541" y="0"/>
                  </a:cxn>
                  <a:cxn ang="0">
                    <a:pos x="539" y="4"/>
                  </a:cxn>
                  <a:cxn ang="0">
                    <a:pos x="543" y="6"/>
                  </a:cxn>
                </a:cxnLst>
                <a:rect l="0" t="0" r="r" b="b"/>
                <a:pathLst>
                  <a:path w="569" h="406">
                    <a:moveTo>
                      <a:pt x="569" y="121"/>
                    </a:moveTo>
                    <a:lnTo>
                      <a:pt x="569" y="104"/>
                    </a:lnTo>
                    <a:lnTo>
                      <a:pt x="569" y="89"/>
                    </a:lnTo>
                    <a:lnTo>
                      <a:pt x="566" y="74"/>
                    </a:lnTo>
                    <a:lnTo>
                      <a:pt x="564" y="59"/>
                    </a:lnTo>
                    <a:lnTo>
                      <a:pt x="560" y="55"/>
                    </a:lnTo>
                    <a:lnTo>
                      <a:pt x="556" y="51"/>
                    </a:lnTo>
                    <a:lnTo>
                      <a:pt x="560" y="68"/>
                    </a:lnTo>
                    <a:lnTo>
                      <a:pt x="564" y="85"/>
                    </a:lnTo>
                    <a:lnTo>
                      <a:pt x="566" y="102"/>
                    </a:lnTo>
                    <a:lnTo>
                      <a:pt x="566" y="121"/>
                    </a:lnTo>
                    <a:lnTo>
                      <a:pt x="564" y="150"/>
                    </a:lnTo>
                    <a:lnTo>
                      <a:pt x="560" y="178"/>
                    </a:lnTo>
                    <a:lnTo>
                      <a:pt x="552" y="205"/>
                    </a:lnTo>
                    <a:lnTo>
                      <a:pt x="543" y="229"/>
                    </a:lnTo>
                    <a:lnTo>
                      <a:pt x="531" y="254"/>
                    </a:lnTo>
                    <a:lnTo>
                      <a:pt x="518" y="277"/>
                    </a:lnTo>
                    <a:lnTo>
                      <a:pt x="501" y="300"/>
                    </a:lnTo>
                    <a:lnTo>
                      <a:pt x="484" y="319"/>
                    </a:lnTo>
                    <a:lnTo>
                      <a:pt x="463" y="338"/>
                    </a:lnTo>
                    <a:lnTo>
                      <a:pt x="442" y="353"/>
                    </a:lnTo>
                    <a:lnTo>
                      <a:pt x="420" y="368"/>
                    </a:lnTo>
                    <a:lnTo>
                      <a:pt x="395" y="379"/>
                    </a:lnTo>
                    <a:lnTo>
                      <a:pt x="368" y="389"/>
                    </a:lnTo>
                    <a:lnTo>
                      <a:pt x="342" y="396"/>
                    </a:lnTo>
                    <a:lnTo>
                      <a:pt x="313" y="400"/>
                    </a:lnTo>
                    <a:lnTo>
                      <a:pt x="285" y="402"/>
                    </a:lnTo>
                    <a:lnTo>
                      <a:pt x="256" y="400"/>
                    </a:lnTo>
                    <a:lnTo>
                      <a:pt x="230" y="396"/>
                    </a:lnTo>
                    <a:lnTo>
                      <a:pt x="201" y="389"/>
                    </a:lnTo>
                    <a:lnTo>
                      <a:pt x="177" y="379"/>
                    </a:lnTo>
                    <a:lnTo>
                      <a:pt x="152" y="368"/>
                    </a:lnTo>
                    <a:lnTo>
                      <a:pt x="129" y="353"/>
                    </a:lnTo>
                    <a:lnTo>
                      <a:pt x="107" y="338"/>
                    </a:lnTo>
                    <a:lnTo>
                      <a:pt x="88" y="319"/>
                    </a:lnTo>
                    <a:lnTo>
                      <a:pt x="69" y="300"/>
                    </a:lnTo>
                    <a:lnTo>
                      <a:pt x="53" y="277"/>
                    </a:lnTo>
                    <a:lnTo>
                      <a:pt x="38" y="254"/>
                    </a:lnTo>
                    <a:lnTo>
                      <a:pt x="27" y="229"/>
                    </a:lnTo>
                    <a:lnTo>
                      <a:pt x="17" y="205"/>
                    </a:lnTo>
                    <a:lnTo>
                      <a:pt x="12" y="178"/>
                    </a:lnTo>
                    <a:lnTo>
                      <a:pt x="6" y="150"/>
                    </a:lnTo>
                    <a:lnTo>
                      <a:pt x="6" y="121"/>
                    </a:lnTo>
                    <a:lnTo>
                      <a:pt x="6" y="102"/>
                    </a:lnTo>
                    <a:lnTo>
                      <a:pt x="8" y="85"/>
                    </a:lnTo>
                    <a:lnTo>
                      <a:pt x="10" y="68"/>
                    </a:lnTo>
                    <a:lnTo>
                      <a:pt x="14" y="51"/>
                    </a:lnTo>
                    <a:lnTo>
                      <a:pt x="12" y="51"/>
                    </a:lnTo>
                    <a:lnTo>
                      <a:pt x="10" y="49"/>
                    </a:lnTo>
                    <a:lnTo>
                      <a:pt x="6" y="66"/>
                    </a:lnTo>
                    <a:lnTo>
                      <a:pt x="2" y="85"/>
                    </a:lnTo>
                    <a:lnTo>
                      <a:pt x="2" y="102"/>
                    </a:lnTo>
                    <a:lnTo>
                      <a:pt x="0" y="121"/>
                    </a:lnTo>
                    <a:lnTo>
                      <a:pt x="2" y="150"/>
                    </a:lnTo>
                    <a:lnTo>
                      <a:pt x="6" y="178"/>
                    </a:lnTo>
                    <a:lnTo>
                      <a:pt x="14" y="207"/>
                    </a:lnTo>
                    <a:lnTo>
                      <a:pt x="23" y="231"/>
                    </a:lnTo>
                    <a:lnTo>
                      <a:pt x="34" y="256"/>
                    </a:lnTo>
                    <a:lnTo>
                      <a:pt x="50" y="281"/>
                    </a:lnTo>
                    <a:lnTo>
                      <a:pt x="67" y="301"/>
                    </a:lnTo>
                    <a:lnTo>
                      <a:pt x="84" y="322"/>
                    </a:lnTo>
                    <a:lnTo>
                      <a:pt x="105" y="341"/>
                    </a:lnTo>
                    <a:lnTo>
                      <a:pt x="126" y="356"/>
                    </a:lnTo>
                    <a:lnTo>
                      <a:pt x="150" y="372"/>
                    </a:lnTo>
                    <a:lnTo>
                      <a:pt x="175" y="383"/>
                    </a:lnTo>
                    <a:lnTo>
                      <a:pt x="201" y="393"/>
                    </a:lnTo>
                    <a:lnTo>
                      <a:pt x="228" y="400"/>
                    </a:lnTo>
                    <a:lnTo>
                      <a:pt x="256" y="404"/>
                    </a:lnTo>
                    <a:lnTo>
                      <a:pt x="285" y="406"/>
                    </a:lnTo>
                    <a:lnTo>
                      <a:pt x="315" y="404"/>
                    </a:lnTo>
                    <a:lnTo>
                      <a:pt x="344" y="400"/>
                    </a:lnTo>
                    <a:lnTo>
                      <a:pt x="370" y="393"/>
                    </a:lnTo>
                    <a:lnTo>
                      <a:pt x="397" y="383"/>
                    </a:lnTo>
                    <a:lnTo>
                      <a:pt x="421" y="372"/>
                    </a:lnTo>
                    <a:lnTo>
                      <a:pt x="444" y="356"/>
                    </a:lnTo>
                    <a:lnTo>
                      <a:pt x="467" y="341"/>
                    </a:lnTo>
                    <a:lnTo>
                      <a:pt x="488" y="322"/>
                    </a:lnTo>
                    <a:lnTo>
                      <a:pt x="505" y="301"/>
                    </a:lnTo>
                    <a:lnTo>
                      <a:pt x="522" y="281"/>
                    </a:lnTo>
                    <a:lnTo>
                      <a:pt x="535" y="256"/>
                    </a:lnTo>
                    <a:lnTo>
                      <a:pt x="549" y="231"/>
                    </a:lnTo>
                    <a:lnTo>
                      <a:pt x="558" y="207"/>
                    </a:lnTo>
                    <a:lnTo>
                      <a:pt x="564" y="178"/>
                    </a:lnTo>
                    <a:lnTo>
                      <a:pt x="569" y="150"/>
                    </a:lnTo>
                    <a:lnTo>
                      <a:pt x="569" y="121"/>
                    </a:lnTo>
                    <a:close/>
                    <a:moveTo>
                      <a:pt x="560" y="46"/>
                    </a:moveTo>
                    <a:lnTo>
                      <a:pt x="556" y="30"/>
                    </a:lnTo>
                    <a:lnTo>
                      <a:pt x="550" y="17"/>
                    </a:lnTo>
                    <a:lnTo>
                      <a:pt x="549" y="15"/>
                    </a:lnTo>
                    <a:lnTo>
                      <a:pt x="545" y="15"/>
                    </a:lnTo>
                    <a:lnTo>
                      <a:pt x="549" y="25"/>
                    </a:lnTo>
                    <a:lnTo>
                      <a:pt x="552" y="34"/>
                    </a:lnTo>
                    <a:lnTo>
                      <a:pt x="556" y="40"/>
                    </a:lnTo>
                    <a:lnTo>
                      <a:pt x="560" y="46"/>
                    </a:lnTo>
                    <a:close/>
                    <a:moveTo>
                      <a:pt x="547" y="8"/>
                    </a:moveTo>
                    <a:lnTo>
                      <a:pt x="545" y="4"/>
                    </a:lnTo>
                    <a:lnTo>
                      <a:pt x="543" y="0"/>
                    </a:lnTo>
                    <a:lnTo>
                      <a:pt x="541" y="0"/>
                    </a:lnTo>
                    <a:lnTo>
                      <a:pt x="539" y="2"/>
                    </a:lnTo>
                    <a:lnTo>
                      <a:pt x="539" y="4"/>
                    </a:lnTo>
                    <a:lnTo>
                      <a:pt x="541" y="4"/>
                    </a:lnTo>
                    <a:lnTo>
                      <a:pt x="543" y="6"/>
                    </a:lnTo>
                    <a:lnTo>
                      <a:pt x="547" y="8"/>
                    </a:lnTo>
                    <a:close/>
                  </a:path>
                </a:pathLst>
              </a:custGeom>
              <a:solidFill>
                <a:srgbClr val="C4C2DD"/>
              </a:solidFill>
              <a:ln w="9525">
                <a:noFill/>
                <a:round/>
                <a:headEnd/>
                <a:tailEnd/>
              </a:ln>
            </p:spPr>
            <p:txBody>
              <a:bodyPr/>
              <a:lstStyle/>
              <a:p>
                <a:endParaRPr lang="en-US"/>
              </a:p>
            </p:txBody>
          </p:sp>
          <p:sp>
            <p:nvSpPr>
              <p:cNvPr id="179835" name="Freeform 635"/>
              <p:cNvSpPr>
                <a:spLocks noEditPoints="1"/>
              </p:cNvSpPr>
              <p:nvPr/>
            </p:nvSpPr>
            <p:spPr bwMode="auto">
              <a:xfrm>
                <a:off x="1555" y="2153"/>
                <a:ext cx="566" cy="402"/>
              </a:xfrm>
              <a:custGeom>
                <a:avLst/>
                <a:gdLst/>
                <a:ahLst/>
                <a:cxnLst>
                  <a:cxn ang="0">
                    <a:pos x="566" y="102"/>
                  </a:cxn>
                  <a:cxn ang="0">
                    <a:pos x="562" y="68"/>
                  </a:cxn>
                  <a:cxn ang="0">
                    <a:pos x="554" y="49"/>
                  </a:cxn>
                  <a:cxn ang="0">
                    <a:pos x="556" y="62"/>
                  </a:cxn>
                  <a:cxn ang="0">
                    <a:pos x="562" y="100"/>
                  </a:cxn>
                  <a:cxn ang="0">
                    <a:pos x="560" y="148"/>
                  </a:cxn>
                  <a:cxn ang="0">
                    <a:pos x="548" y="201"/>
                  </a:cxn>
                  <a:cxn ang="0">
                    <a:pos x="528" y="252"/>
                  </a:cxn>
                  <a:cxn ang="0">
                    <a:pos x="497" y="296"/>
                  </a:cxn>
                  <a:cxn ang="0">
                    <a:pos x="461" y="334"/>
                  </a:cxn>
                  <a:cxn ang="0">
                    <a:pos x="416" y="364"/>
                  </a:cxn>
                  <a:cxn ang="0">
                    <a:pos x="366" y="385"/>
                  </a:cxn>
                  <a:cxn ang="0">
                    <a:pos x="311" y="396"/>
                  </a:cxn>
                  <a:cxn ang="0">
                    <a:pos x="254" y="396"/>
                  </a:cxn>
                  <a:cxn ang="0">
                    <a:pos x="201" y="385"/>
                  </a:cxn>
                  <a:cxn ang="0">
                    <a:pos x="152" y="364"/>
                  </a:cxn>
                  <a:cxn ang="0">
                    <a:pos x="106" y="334"/>
                  </a:cxn>
                  <a:cxn ang="0">
                    <a:pos x="69" y="296"/>
                  </a:cxn>
                  <a:cxn ang="0">
                    <a:pos x="40" y="252"/>
                  </a:cxn>
                  <a:cxn ang="0">
                    <a:pos x="17" y="201"/>
                  </a:cxn>
                  <a:cxn ang="0">
                    <a:pos x="8" y="148"/>
                  </a:cxn>
                  <a:cxn ang="0">
                    <a:pos x="6" y="102"/>
                  </a:cxn>
                  <a:cxn ang="0">
                    <a:pos x="10" y="68"/>
                  </a:cxn>
                  <a:cxn ang="0">
                    <a:pos x="12" y="49"/>
                  </a:cxn>
                  <a:cxn ang="0">
                    <a:pos x="6" y="66"/>
                  </a:cxn>
                  <a:cxn ang="0">
                    <a:pos x="2" y="100"/>
                  </a:cxn>
                  <a:cxn ang="0">
                    <a:pos x="2" y="148"/>
                  </a:cxn>
                  <a:cxn ang="0">
                    <a:pos x="14" y="203"/>
                  </a:cxn>
                  <a:cxn ang="0">
                    <a:pos x="34" y="254"/>
                  </a:cxn>
                  <a:cxn ang="0">
                    <a:pos x="65" y="299"/>
                  </a:cxn>
                  <a:cxn ang="0">
                    <a:pos x="105" y="337"/>
                  </a:cxn>
                  <a:cxn ang="0">
                    <a:pos x="148" y="368"/>
                  </a:cxn>
                  <a:cxn ang="0">
                    <a:pos x="199" y="389"/>
                  </a:cxn>
                  <a:cxn ang="0">
                    <a:pos x="254" y="400"/>
                  </a:cxn>
                  <a:cxn ang="0">
                    <a:pos x="313" y="400"/>
                  </a:cxn>
                  <a:cxn ang="0">
                    <a:pos x="368" y="389"/>
                  </a:cxn>
                  <a:cxn ang="0">
                    <a:pos x="418" y="368"/>
                  </a:cxn>
                  <a:cxn ang="0">
                    <a:pos x="463" y="337"/>
                  </a:cxn>
                  <a:cxn ang="0">
                    <a:pos x="501" y="299"/>
                  </a:cxn>
                  <a:cxn ang="0">
                    <a:pos x="531" y="254"/>
                  </a:cxn>
                  <a:cxn ang="0">
                    <a:pos x="554" y="203"/>
                  </a:cxn>
                  <a:cxn ang="0">
                    <a:pos x="566" y="148"/>
                  </a:cxn>
                  <a:cxn ang="0">
                    <a:pos x="554" y="38"/>
                  </a:cxn>
                  <a:cxn ang="0">
                    <a:pos x="547" y="13"/>
                  </a:cxn>
                  <a:cxn ang="0">
                    <a:pos x="539" y="11"/>
                  </a:cxn>
                  <a:cxn ang="0">
                    <a:pos x="547" y="26"/>
                  </a:cxn>
                  <a:cxn ang="0">
                    <a:pos x="554" y="38"/>
                  </a:cxn>
                  <a:cxn ang="0">
                    <a:pos x="541" y="2"/>
                  </a:cxn>
                  <a:cxn ang="0">
                    <a:pos x="537" y="0"/>
                  </a:cxn>
                  <a:cxn ang="0">
                    <a:pos x="539" y="2"/>
                  </a:cxn>
                </a:cxnLst>
                <a:rect l="0" t="0" r="r" b="b"/>
                <a:pathLst>
                  <a:path w="566" h="402">
                    <a:moveTo>
                      <a:pt x="566" y="119"/>
                    </a:moveTo>
                    <a:lnTo>
                      <a:pt x="566" y="102"/>
                    </a:lnTo>
                    <a:lnTo>
                      <a:pt x="564" y="85"/>
                    </a:lnTo>
                    <a:lnTo>
                      <a:pt x="562" y="68"/>
                    </a:lnTo>
                    <a:lnTo>
                      <a:pt x="558" y="53"/>
                    </a:lnTo>
                    <a:lnTo>
                      <a:pt x="554" y="49"/>
                    </a:lnTo>
                    <a:lnTo>
                      <a:pt x="550" y="44"/>
                    </a:lnTo>
                    <a:lnTo>
                      <a:pt x="556" y="62"/>
                    </a:lnTo>
                    <a:lnTo>
                      <a:pt x="558" y="81"/>
                    </a:lnTo>
                    <a:lnTo>
                      <a:pt x="562" y="100"/>
                    </a:lnTo>
                    <a:lnTo>
                      <a:pt x="562" y="119"/>
                    </a:lnTo>
                    <a:lnTo>
                      <a:pt x="560" y="148"/>
                    </a:lnTo>
                    <a:lnTo>
                      <a:pt x="556" y="174"/>
                    </a:lnTo>
                    <a:lnTo>
                      <a:pt x="548" y="201"/>
                    </a:lnTo>
                    <a:lnTo>
                      <a:pt x="539" y="227"/>
                    </a:lnTo>
                    <a:lnTo>
                      <a:pt x="528" y="252"/>
                    </a:lnTo>
                    <a:lnTo>
                      <a:pt x="514" y="275"/>
                    </a:lnTo>
                    <a:lnTo>
                      <a:pt x="497" y="296"/>
                    </a:lnTo>
                    <a:lnTo>
                      <a:pt x="480" y="315"/>
                    </a:lnTo>
                    <a:lnTo>
                      <a:pt x="461" y="334"/>
                    </a:lnTo>
                    <a:lnTo>
                      <a:pt x="438" y="349"/>
                    </a:lnTo>
                    <a:lnTo>
                      <a:pt x="416" y="364"/>
                    </a:lnTo>
                    <a:lnTo>
                      <a:pt x="391" y="375"/>
                    </a:lnTo>
                    <a:lnTo>
                      <a:pt x="366" y="385"/>
                    </a:lnTo>
                    <a:lnTo>
                      <a:pt x="340" y="391"/>
                    </a:lnTo>
                    <a:lnTo>
                      <a:pt x="311" y="396"/>
                    </a:lnTo>
                    <a:lnTo>
                      <a:pt x="283" y="396"/>
                    </a:lnTo>
                    <a:lnTo>
                      <a:pt x="254" y="396"/>
                    </a:lnTo>
                    <a:lnTo>
                      <a:pt x="228" y="391"/>
                    </a:lnTo>
                    <a:lnTo>
                      <a:pt x="201" y="385"/>
                    </a:lnTo>
                    <a:lnTo>
                      <a:pt x="175" y="375"/>
                    </a:lnTo>
                    <a:lnTo>
                      <a:pt x="152" y="364"/>
                    </a:lnTo>
                    <a:lnTo>
                      <a:pt x="127" y="349"/>
                    </a:lnTo>
                    <a:lnTo>
                      <a:pt x="106" y="334"/>
                    </a:lnTo>
                    <a:lnTo>
                      <a:pt x="88" y="315"/>
                    </a:lnTo>
                    <a:lnTo>
                      <a:pt x="69" y="296"/>
                    </a:lnTo>
                    <a:lnTo>
                      <a:pt x="53" y="275"/>
                    </a:lnTo>
                    <a:lnTo>
                      <a:pt x="40" y="252"/>
                    </a:lnTo>
                    <a:lnTo>
                      <a:pt x="27" y="227"/>
                    </a:lnTo>
                    <a:lnTo>
                      <a:pt x="17" y="201"/>
                    </a:lnTo>
                    <a:lnTo>
                      <a:pt x="12" y="174"/>
                    </a:lnTo>
                    <a:lnTo>
                      <a:pt x="8" y="148"/>
                    </a:lnTo>
                    <a:lnTo>
                      <a:pt x="6" y="119"/>
                    </a:lnTo>
                    <a:lnTo>
                      <a:pt x="6" y="102"/>
                    </a:lnTo>
                    <a:lnTo>
                      <a:pt x="8" y="85"/>
                    </a:lnTo>
                    <a:lnTo>
                      <a:pt x="10" y="68"/>
                    </a:lnTo>
                    <a:lnTo>
                      <a:pt x="14" y="51"/>
                    </a:lnTo>
                    <a:lnTo>
                      <a:pt x="12" y="49"/>
                    </a:lnTo>
                    <a:lnTo>
                      <a:pt x="10" y="49"/>
                    </a:lnTo>
                    <a:lnTo>
                      <a:pt x="6" y="66"/>
                    </a:lnTo>
                    <a:lnTo>
                      <a:pt x="4" y="83"/>
                    </a:lnTo>
                    <a:lnTo>
                      <a:pt x="2" y="100"/>
                    </a:lnTo>
                    <a:lnTo>
                      <a:pt x="0" y="119"/>
                    </a:lnTo>
                    <a:lnTo>
                      <a:pt x="2" y="148"/>
                    </a:lnTo>
                    <a:lnTo>
                      <a:pt x="6" y="176"/>
                    </a:lnTo>
                    <a:lnTo>
                      <a:pt x="14" y="203"/>
                    </a:lnTo>
                    <a:lnTo>
                      <a:pt x="23" y="229"/>
                    </a:lnTo>
                    <a:lnTo>
                      <a:pt x="34" y="254"/>
                    </a:lnTo>
                    <a:lnTo>
                      <a:pt x="50" y="277"/>
                    </a:lnTo>
                    <a:lnTo>
                      <a:pt x="65" y="299"/>
                    </a:lnTo>
                    <a:lnTo>
                      <a:pt x="84" y="318"/>
                    </a:lnTo>
                    <a:lnTo>
                      <a:pt x="105" y="337"/>
                    </a:lnTo>
                    <a:lnTo>
                      <a:pt x="125" y="353"/>
                    </a:lnTo>
                    <a:lnTo>
                      <a:pt x="148" y="368"/>
                    </a:lnTo>
                    <a:lnTo>
                      <a:pt x="173" y="379"/>
                    </a:lnTo>
                    <a:lnTo>
                      <a:pt x="199" y="389"/>
                    </a:lnTo>
                    <a:lnTo>
                      <a:pt x="226" y="396"/>
                    </a:lnTo>
                    <a:lnTo>
                      <a:pt x="254" y="400"/>
                    </a:lnTo>
                    <a:lnTo>
                      <a:pt x="283" y="402"/>
                    </a:lnTo>
                    <a:lnTo>
                      <a:pt x="313" y="400"/>
                    </a:lnTo>
                    <a:lnTo>
                      <a:pt x="340" y="396"/>
                    </a:lnTo>
                    <a:lnTo>
                      <a:pt x="368" y="389"/>
                    </a:lnTo>
                    <a:lnTo>
                      <a:pt x="393" y="379"/>
                    </a:lnTo>
                    <a:lnTo>
                      <a:pt x="418" y="368"/>
                    </a:lnTo>
                    <a:lnTo>
                      <a:pt x="442" y="353"/>
                    </a:lnTo>
                    <a:lnTo>
                      <a:pt x="463" y="337"/>
                    </a:lnTo>
                    <a:lnTo>
                      <a:pt x="484" y="318"/>
                    </a:lnTo>
                    <a:lnTo>
                      <a:pt x="501" y="299"/>
                    </a:lnTo>
                    <a:lnTo>
                      <a:pt x="518" y="277"/>
                    </a:lnTo>
                    <a:lnTo>
                      <a:pt x="531" y="254"/>
                    </a:lnTo>
                    <a:lnTo>
                      <a:pt x="545" y="229"/>
                    </a:lnTo>
                    <a:lnTo>
                      <a:pt x="554" y="203"/>
                    </a:lnTo>
                    <a:lnTo>
                      <a:pt x="560" y="176"/>
                    </a:lnTo>
                    <a:lnTo>
                      <a:pt x="566" y="148"/>
                    </a:lnTo>
                    <a:lnTo>
                      <a:pt x="566" y="119"/>
                    </a:lnTo>
                    <a:close/>
                    <a:moveTo>
                      <a:pt x="554" y="38"/>
                    </a:moveTo>
                    <a:lnTo>
                      <a:pt x="550" y="25"/>
                    </a:lnTo>
                    <a:lnTo>
                      <a:pt x="547" y="13"/>
                    </a:lnTo>
                    <a:lnTo>
                      <a:pt x="543" y="13"/>
                    </a:lnTo>
                    <a:lnTo>
                      <a:pt x="539" y="11"/>
                    </a:lnTo>
                    <a:lnTo>
                      <a:pt x="543" y="19"/>
                    </a:lnTo>
                    <a:lnTo>
                      <a:pt x="547" y="26"/>
                    </a:lnTo>
                    <a:lnTo>
                      <a:pt x="550" y="32"/>
                    </a:lnTo>
                    <a:lnTo>
                      <a:pt x="554" y="38"/>
                    </a:lnTo>
                    <a:close/>
                    <a:moveTo>
                      <a:pt x="541" y="4"/>
                    </a:moveTo>
                    <a:lnTo>
                      <a:pt x="541" y="2"/>
                    </a:lnTo>
                    <a:lnTo>
                      <a:pt x="539" y="0"/>
                    </a:lnTo>
                    <a:lnTo>
                      <a:pt x="537" y="0"/>
                    </a:lnTo>
                    <a:lnTo>
                      <a:pt x="535" y="2"/>
                    </a:lnTo>
                    <a:lnTo>
                      <a:pt x="539" y="2"/>
                    </a:lnTo>
                    <a:lnTo>
                      <a:pt x="541" y="4"/>
                    </a:lnTo>
                    <a:close/>
                  </a:path>
                </a:pathLst>
              </a:custGeom>
              <a:solidFill>
                <a:srgbClr val="C4C3DE"/>
              </a:solidFill>
              <a:ln w="9525">
                <a:noFill/>
                <a:round/>
                <a:headEnd/>
                <a:tailEnd/>
              </a:ln>
            </p:spPr>
            <p:txBody>
              <a:bodyPr/>
              <a:lstStyle/>
              <a:p>
                <a:endParaRPr lang="en-US"/>
              </a:p>
            </p:txBody>
          </p:sp>
          <p:sp>
            <p:nvSpPr>
              <p:cNvPr id="179836" name="Freeform 636"/>
              <p:cNvSpPr>
                <a:spLocks noEditPoints="1"/>
              </p:cNvSpPr>
              <p:nvPr/>
            </p:nvSpPr>
            <p:spPr bwMode="auto">
              <a:xfrm>
                <a:off x="1559" y="2153"/>
                <a:ext cx="560" cy="400"/>
              </a:xfrm>
              <a:custGeom>
                <a:avLst/>
                <a:gdLst/>
                <a:ahLst/>
                <a:cxnLst>
                  <a:cxn ang="0">
                    <a:pos x="560" y="100"/>
                  </a:cxn>
                  <a:cxn ang="0">
                    <a:pos x="554" y="66"/>
                  </a:cxn>
                  <a:cxn ang="0">
                    <a:pos x="548" y="45"/>
                  </a:cxn>
                  <a:cxn ang="0">
                    <a:pos x="548" y="59"/>
                  </a:cxn>
                  <a:cxn ang="0">
                    <a:pos x="554" y="99"/>
                  </a:cxn>
                  <a:cxn ang="0">
                    <a:pos x="554" y="148"/>
                  </a:cxn>
                  <a:cxn ang="0">
                    <a:pos x="543" y="201"/>
                  </a:cxn>
                  <a:cxn ang="0">
                    <a:pos x="522" y="250"/>
                  </a:cxn>
                  <a:cxn ang="0">
                    <a:pos x="491" y="294"/>
                  </a:cxn>
                  <a:cxn ang="0">
                    <a:pos x="455" y="332"/>
                  </a:cxn>
                  <a:cxn ang="0">
                    <a:pos x="412" y="362"/>
                  </a:cxn>
                  <a:cxn ang="0">
                    <a:pos x="362" y="383"/>
                  </a:cxn>
                  <a:cxn ang="0">
                    <a:pos x="307" y="392"/>
                  </a:cxn>
                  <a:cxn ang="0">
                    <a:pos x="252" y="392"/>
                  </a:cxn>
                  <a:cxn ang="0">
                    <a:pos x="197" y="383"/>
                  </a:cxn>
                  <a:cxn ang="0">
                    <a:pos x="148" y="362"/>
                  </a:cxn>
                  <a:cxn ang="0">
                    <a:pos x="104" y="332"/>
                  </a:cxn>
                  <a:cxn ang="0">
                    <a:pos x="66" y="294"/>
                  </a:cxn>
                  <a:cxn ang="0">
                    <a:pos x="38" y="250"/>
                  </a:cxn>
                  <a:cxn ang="0">
                    <a:pos x="17" y="201"/>
                  </a:cxn>
                  <a:cxn ang="0">
                    <a:pos x="6" y="148"/>
                  </a:cxn>
                  <a:cxn ang="0">
                    <a:pos x="4" y="102"/>
                  </a:cxn>
                  <a:cxn ang="0">
                    <a:pos x="10" y="68"/>
                  </a:cxn>
                  <a:cxn ang="0">
                    <a:pos x="10" y="51"/>
                  </a:cxn>
                  <a:cxn ang="0">
                    <a:pos x="4" y="66"/>
                  </a:cxn>
                  <a:cxn ang="0">
                    <a:pos x="0" y="100"/>
                  </a:cxn>
                  <a:cxn ang="0">
                    <a:pos x="0" y="148"/>
                  </a:cxn>
                  <a:cxn ang="0">
                    <a:pos x="11" y="203"/>
                  </a:cxn>
                  <a:cxn ang="0">
                    <a:pos x="32" y="252"/>
                  </a:cxn>
                  <a:cxn ang="0">
                    <a:pos x="63" y="298"/>
                  </a:cxn>
                  <a:cxn ang="0">
                    <a:pos x="101" y="336"/>
                  </a:cxn>
                  <a:cxn ang="0">
                    <a:pos x="146" y="366"/>
                  </a:cxn>
                  <a:cxn ang="0">
                    <a:pos x="195" y="387"/>
                  </a:cxn>
                  <a:cxn ang="0">
                    <a:pos x="250" y="398"/>
                  </a:cxn>
                  <a:cxn ang="0">
                    <a:pos x="307" y="398"/>
                  </a:cxn>
                  <a:cxn ang="0">
                    <a:pos x="362" y="387"/>
                  </a:cxn>
                  <a:cxn ang="0">
                    <a:pos x="414" y="366"/>
                  </a:cxn>
                  <a:cxn ang="0">
                    <a:pos x="457" y="336"/>
                  </a:cxn>
                  <a:cxn ang="0">
                    <a:pos x="495" y="298"/>
                  </a:cxn>
                  <a:cxn ang="0">
                    <a:pos x="525" y="252"/>
                  </a:cxn>
                  <a:cxn ang="0">
                    <a:pos x="546" y="203"/>
                  </a:cxn>
                  <a:cxn ang="0">
                    <a:pos x="558" y="148"/>
                  </a:cxn>
                  <a:cxn ang="0">
                    <a:pos x="546" y="32"/>
                  </a:cxn>
                  <a:cxn ang="0">
                    <a:pos x="539" y="13"/>
                  </a:cxn>
                  <a:cxn ang="0">
                    <a:pos x="533" y="9"/>
                  </a:cxn>
                  <a:cxn ang="0">
                    <a:pos x="537" y="23"/>
                  </a:cxn>
                  <a:cxn ang="0">
                    <a:pos x="541" y="25"/>
                  </a:cxn>
                  <a:cxn ang="0">
                    <a:pos x="546" y="32"/>
                  </a:cxn>
                  <a:cxn ang="0">
                    <a:pos x="533" y="2"/>
                  </a:cxn>
                  <a:cxn ang="0">
                    <a:pos x="533" y="0"/>
                  </a:cxn>
                  <a:cxn ang="0">
                    <a:pos x="533" y="2"/>
                  </a:cxn>
                </a:cxnLst>
                <a:rect l="0" t="0" r="r" b="b"/>
                <a:pathLst>
                  <a:path w="560" h="400">
                    <a:moveTo>
                      <a:pt x="560" y="119"/>
                    </a:moveTo>
                    <a:lnTo>
                      <a:pt x="560" y="100"/>
                    </a:lnTo>
                    <a:lnTo>
                      <a:pt x="558" y="83"/>
                    </a:lnTo>
                    <a:lnTo>
                      <a:pt x="554" y="66"/>
                    </a:lnTo>
                    <a:lnTo>
                      <a:pt x="550" y="49"/>
                    </a:lnTo>
                    <a:lnTo>
                      <a:pt x="548" y="45"/>
                    </a:lnTo>
                    <a:lnTo>
                      <a:pt x="544" y="40"/>
                    </a:lnTo>
                    <a:lnTo>
                      <a:pt x="548" y="59"/>
                    </a:lnTo>
                    <a:lnTo>
                      <a:pt x="552" y="80"/>
                    </a:lnTo>
                    <a:lnTo>
                      <a:pt x="554" y="99"/>
                    </a:lnTo>
                    <a:lnTo>
                      <a:pt x="556" y="119"/>
                    </a:lnTo>
                    <a:lnTo>
                      <a:pt x="554" y="148"/>
                    </a:lnTo>
                    <a:lnTo>
                      <a:pt x="550" y="174"/>
                    </a:lnTo>
                    <a:lnTo>
                      <a:pt x="543" y="201"/>
                    </a:lnTo>
                    <a:lnTo>
                      <a:pt x="533" y="226"/>
                    </a:lnTo>
                    <a:lnTo>
                      <a:pt x="522" y="250"/>
                    </a:lnTo>
                    <a:lnTo>
                      <a:pt x="508" y="273"/>
                    </a:lnTo>
                    <a:lnTo>
                      <a:pt x="491" y="294"/>
                    </a:lnTo>
                    <a:lnTo>
                      <a:pt x="474" y="315"/>
                    </a:lnTo>
                    <a:lnTo>
                      <a:pt x="455" y="332"/>
                    </a:lnTo>
                    <a:lnTo>
                      <a:pt x="434" y="347"/>
                    </a:lnTo>
                    <a:lnTo>
                      <a:pt x="412" y="362"/>
                    </a:lnTo>
                    <a:lnTo>
                      <a:pt x="387" y="373"/>
                    </a:lnTo>
                    <a:lnTo>
                      <a:pt x="362" y="383"/>
                    </a:lnTo>
                    <a:lnTo>
                      <a:pt x="336" y="389"/>
                    </a:lnTo>
                    <a:lnTo>
                      <a:pt x="307" y="392"/>
                    </a:lnTo>
                    <a:lnTo>
                      <a:pt x="279" y="394"/>
                    </a:lnTo>
                    <a:lnTo>
                      <a:pt x="252" y="392"/>
                    </a:lnTo>
                    <a:lnTo>
                      <a:pt x="224" y="389"/>
                    </a:lnTo>
                    <a:lnTo>
                      <a:pt x="197" y="383"/>
                    </a:lnTo>
                    <a:lnTo>
                      <a:pt x="173" y="373"/>
                    </a:lnTo>
                    <a:lnTo>
                      <a:pt x="148" y="362"/>
                    </a:lnTo>
                    <a:lnTo>
                      <a:pt x="125" y="347"/>
                    </a:lnTo>
                    <a:lnTo>
                      <a:pt x="104" y="332"/>
                    </a:lnTo>
                    <a:lnTo>
                      <a:pt x="85" y="315"/>
                    </a:lnTo>
                    <a:lnTo>
                      <a:pt x="66" y="294"/>
                    </a:lnTo>
                    <a:lnTo>
                      <a:pt x="51" y="273"/>
                    </a:lnTo>
                    <a:lnTo>
                      <a:pt x="38" y="250"/>
                    </a:lnTo>
                    <a:lnTo>
                      <a:pt x="25" y="226"/>
                    </a:lnTo>
                    <a:lnTo>
                      <a:pt x="17" y="201"/>
                    </a:lnTo>
                    <a:lnTo>
                      <a:pt x="10" y="174"/>
                    </a:lnTo>
                    <a:lnTo>
                      <a:pt x="6" y="148"/>
                    </a:lnTo>
                    <a:lnTo>
                      <a:pt x="4" y="119"/>
                    </a:lnTo>
                    <a:lnTo>
                      <a:pt x="4" y="102"/>
                    </a:lnTo>
                    <a:lnTo>
                      <a:pt x="6" y="85"/>
                    </a:lnTo>
                    <a:lnTo>
                      <a:pt x="10" y="68"/>
                    </a:lnTo>
                    <a:lnTo>
                      <a:pt x="11" y="51"/>
                    </a:lnTo>
                    <a:lnTo>
                      <a:pt x="10" y="51"/>
                    </a:lnTo>
                    <a:lnTo>
                      <a:pt x="8" y="49"/>
                    </a:lnTo>
                    <a:lnTo>
                      <a:pt x="4" y="66"/>
                    </a:lnTo>
                    <a:lnTo>
                      <a:pt x="2" y="83"/>
                    </a:lnTo>
                    <a:lnTo>
                      <a:pt x="0" y="100"/>
                    </a:lnTo>
                    <a:lnTo>
                      <a:pt x="0" y="119"/>
                    </a:lnTo>
                    <a:lnTo>
                      <a:pt x="0" y="148"/>
                    </a:lnTo>
                    <a:lnTo>
                      <a:pt x="6" y="176"/>
                    </a:lnTo>
                    <a:lnTo>
                      <a:pt x="11" y="203"/>
                    </a:lnTo>
                    <a:lnTo>
                      <a:pt x="21" y="227"/>
                    </a:lnTo>
                    <a:lnTo>
                      <a:pt x="32" y="252"/>
                    </a:lnTo>
                    <a:lnTo>
                      <a:pt x="47" y="275"/>
                    </a:lnTo>
                    <a:lnTo>
                      <a:pt x="63" y="298"/>
                    </a:lnTo>
                    <a:lnTo>
                      <a:pt x="82" y="317"/>
                    </a:lnTo>
                    <a:lnTo>
                      <a:pt x="101" y="336"/>
                    </a:lnTo>
                    <a:lnTo>
                      <a:pt x="123" y="351"/>
                    </a:lnTo>
                    <a:lnTo>
                      <a:pt x="146" y="366"/>
                    </a:lnTo>
                    <a:lnTo>
                      <a:pt x="171" y="377"/>
                    </a:lnTo>
                    <a:lnTo>
                      <a:pt x="195" y="387"/>
                    </a:lnTo>
                    <a:lnTo>
                      <a:pt x="224" y="394"/>
                    </a:lnTo>
                    <a:lnTo>
                      <a:pt x="250" y="398"/>
                    </a:lnTo>
                    <a:lnTo>
                      <a:pt x="279" y="400"/>
                    </a:lnTo>
                    <a:lnTo>
                      <a:pt x="307" y="398"/>
                    </a:lnTo>
                    <a:lnTo>
                      <a:pt x="336" y="394"/>
                    </a:lnTo>
                    <a:lnTo>
                      <a:pt x="362" y="387"/>
                    </a:lnTo>
                    <a:lnTo>
                      <a:pt x="389" y="377"/>
                    </a:lnTo>
                    <a:lnTo>
                      <a:pt x="414" y="366"/>
                    </a:lnTo>
                    <a:lnTo>
                      <a:pt x="436" y="351"/>
                    </a:lnTo>
                    <a:lnTo>
                      <a:pt x="457" y="336"/>
                    </a:lnTo>
                    <a:lnTo>
                      <a:pt x="478" y="317"/>
                    </a:lnTo>
                    <a:lnTo>
                      <a:pt x="495" y="298"/>
                    </a:lnTo>
                    <a:lnTo>
                      <a:pt x="512" y="275"/>
                    </a:lnTo>
                    <a:lnTo>
                      <a:pt x="525" y="252"/>
                    </a:lnTo>
                    <a:lnTo>
                      <a:pt x="537" y="227"/>
                    </a:lnTo>
                    <a:lnTo>
                      <a:pt x="546" y="203"/>
                    </a:lnTo>
                    <a:lnTo>
                      <a:pt x="554" y="176"/>
                    </a:lnTo>
                    <a:lnTo>
                      <a:pt x="558" y="148"/>
                    </a:lnTo>
                    <a:lnTo>
                      <a:pt x="560" y="119"/>
                    </a:lnTo>
                    <a:close/>
                    <a:moveTo>
                      <a:pt x="546" y="32"/>
                    </a:moveTo>
                    <a:lnTo>
                      <a:pt x="543" y="23"/>
                    </a:lnTo>
                    <a:lnTo>
                      <a:pt x="539" y="13"/>
                    </a:lnTo>
                    <a:lnTo>
                      <a:pt x="535" y="11"/>
                    </a:lnTo>
                    <a:lnTo>
                      <a:pt x="533" y="9"/>
                    </a:lnTo>
                    <a:lnTo>
                      <a:pt x="535" y="17"/>
                    </a:lnTo>
                    <a:lnTo>
                      <a:pt x="537" y="23"/>
                    </a:lnTo>
                    <a:lnTo>
                      <a:pt x="539" y="23"/>
                    </a:lnTo>
                    <a:lnTo>
                      <a:pt x="541" y="25"/>
                    </a:lnTo>
                    <a:lnTo>
                      <a:pt x="543" y="28"/>
                    </a:lnTo>
                    <a:lnTo>
                      <a:pt x="546" y="32"/>
                    </a:lnTo>
                    <a:close/>
                    <a:moveTo>
                      <a:pt x="535" y="2"/>
                    </a:moveTo>
                    <a:lnTo>
                      <a:pt x="533" y="2"/>
                    </a:lnTo>
                    <a:lnTo>
                      <a:pt x="533" y="0"/>
                    </a:lnTo>
                    <a:lnTo>
                      <a:pt x="533" y="0"/>
                    </a:lnTo>
                    <a:lnTo>
                      <a:pt x="531" y="2"/>
                    </a:lnTo>
                    <a:lnTo>
                      <a:pt x="533" y="2"/>
                    </a:lnTo>
                    <a:lnTo>
                      <a:pt x="535" y="2"/>
                    </a:lnTo>
                    <a:close/>
                  </a:path>
                </a:pathLst>
              </a:custGeom>
              <a:solidFill>
                <a:srgbClr val="C5C3DE"/>
              </a:solidFill>
              <a:ln w="9525">
                <a:noFill/>
                <a:round/>
                <a:headEnd/>
                <a:tailEnd/>
              </a:ln>
            </p:spPr>
            <p:txBody>
              <a:bodyPr/>
              <a:lstStyle/>
              <a:p>
                <a:endParaRPr lang="en-US"/>
              </a:p>
            </p:txBody>
          </p:sp>
          <p:sp>
            <p:nvSpPr>
              <p:cNvPr id="179837" name="Freeform 637"/>
              <p:cNvSpPr>
                <a:spLocks noEditPoints="1"/>
              </p:cNvSpPr>
              <p:nvPr/>
            </p:nvSpPr>
            <p:spPr bwMode="auto">
              <a:xfrm>
                <a:off x="1561" y="2162"/>
                <a:ext cx="556" cy="387"/>
              </a:xfrm>
              <a:custGeom>
                <a:avLst/>
                <a:gdLst/>
                <a:ahLst/>
                <a:cxnLst>
                  <a:cxn ang="0">
                    <a:pos x="556" y="91"/>
                  </a:cxn>
                  <a:cxn ang="0">
                    <a:pos x="550" y="53"/>
                  </a:cxn>
                  <a:cxn ang="0">
                    <a:pos x="542" y="31"/>
                  </a:cxn>
                  <a:cxn ang="0">
                    <a:pos x="544" y="48"/>
                  </a:cxn>
                  <a:cxn ang="0">
                    <a:pos x="550" y="90"/>
                  </a:cxn>
                  <a:cxn ang="0">
                    <a:pos x="550" y="139"/>
                  </a:cxn>
                  <a:cxn ang="0">
                    <a:pos x="539" y="192"/>
                  </a:cxn>
                  <a:cxn ang="0">
                    <a:pos x="518" y="241"/>
                  </a:cxn>
                  <a:cxn ang="0">
                    <a:pos x="489" y="285"/>
                  </a:cxn>
                  <a:cxn ang="0">
                    <a:pos x="451" y="321"/>
                  </a:cxn>
                  <a:cxn ang="0">
                    <a:pos x="408" y="351"/>
                  </a:cxn>
                  <a:cxn ang="0">
                    <a:pos x="358" y="370"/>
                  </a:cxn>
                  <a:cxn ang="0">
                    <a:pos x="305" y="382"/>
                  </a:cxn>
                  <a:cxn ang="0">
                    <a:pos x="250" y="382"/>
                  </a:cxn>
                  <a:cxn ang="0">
                    <a:pos x="197" y="370"/>
                  </a:cxn>
                  <a:cxn ang="0">
                    <a:pos x="148" y="351"/>
                  </a:cxn>
                  <a:cxn ang="0">
                    <a:pos x="104" y="321"/>
                  </a:cxn>
                  <a:cxn ang="0">
                    <a:pos x="66" y="285"/>
                  </a:cxn>
                  <a:cxn ang="0">
                    <a:pos x="38" y="241"/>
                  </a:cxn>
                  <a:cxn ang="0">
                    <a:pos x="17" y="192"/>
                  </a:cxn>
                  <a:cxn ang="0">
                    <a:pos x="6" y="139"/>
                  </a:cxn>
                  <a:cxn ang="0">
                    <a:pos x="6" y="93"/>
                  </a:cxn>
                  <a:cxn ang="0">
                    <a:pos x="9" y="59"/>
                  </a:cxn>
                  <a:cxn ang="0">
                    <a:pos x="9" y="42"/>
                  </a:cxn>
                  <a:cxn ang="0">
                    <a:pos x="4" y="59"/>
                  </a:cxn>
                  <a:cxn ang="0">
                    <a:pos x="0" y="93"/>
                  </a:cxn>
                  <a:cxn ang="0">
                    <a:pos x="2" y="139"/>
                  </a:cxn>
                  <a:cxn ang="0">
                    <a:pos x="11" y="192"/>
                  </a:cxn>
                  <a:cxn ang="0">
                    <a:pos x="34" y="243"/>
                  </a:cxn>
                  <a:cxn ang="0">
                    <a:pos x="63" y="287"/>
                  </a:cxn>
                  <a:cxn ang="0">
                    <a:pos x="100" y="325"/>
                  </a:cxn>
                  <a:cxn ang="0">
                    <a:pos x="146" y="355"/>
                  </a:cxn>
                  <a:cxn ang="0">
                    <a:pos x="195" y="376"/>
                  </a:cxn>
                  <a:cxn ang="0">
                    <a:pos x="248" y="387"/>
                  </a:cxn>
                  <a:cxn ang="0">
                    <a:pos x="305" y="387"/>
                  </a:cxn>
                  <a:cxn ang="0">
                    <a:pos x="360" y="376"/>
                  </a:cxn>
                  <a:cxn ang="0">
                    <a:pos x="410" y="355"/>
                  </a:cxn>
                  <a:cxn ang="0">
                    <a:pos x="455" y="325"/>
                  </a:cxn>
                  <a:cxn ang="0">
                    <a:pos x="491" y="287"/>
                  </a:cxn>
                  <a:cxn ang="0">
                    <a:pos x="522" y="243"/>
                  </a:cxn>
                  <a:cxn ang="0">
                    <a:pos x="542" y="192"/>
                  </a:cxn>
                  <a:cxn ang="0">
                    <a:pos x="554" y="139"/>
                  </a:cxn>
                  <a:cxn ang="0">
                    <a:pos x="541" y="17"/>
                  </a:cxn>
                  <a:cxn ang="0">
                    <a:pos x="533" y="2"/>
                  </a:cxn>
                  <a:cxn ang="0">
                    <a:pos x="527" y="0"/>
                  </a:cxn>
                  <a:cxn ang="0">
                    <a:pos x="531" y="8"/>
                  </a:cxn>
                  <a:cxn ang="0">
                    <a:pos x="539" y="16"/>
                  </a:cxn>
                  <a:cxn ang="0">
                    <a:pos x="541" y="17"/>
                  </a:cxn>
                </a:cxnLst>
                <a:rect l="0" t="0" r="r" b="b"/>
                <a:pathLst>
                  <a:path w="556" h="387">
                    <a:moveTo>
                      <a:pt x="556" y="110"/>
                    </a:moveTo>
                    <a:lnTo>
                      <a:pt x="556" y="91"/>
                    </a:lnTo>
                    <a:lnTo>
                      <a:pt x="552" y="72"/>
                    </a:lnTo>
                    <a:lnTo>
                      <a:pt x="550" y="53"/>
                    </a:lnTo>
                    <a:lnTo>
                      <a:pt x="544" y="35"/>
                    </a:lnTo>
                    <a:lnTo>
                      <a:pt x="542" y="31"/>
                    </a:lnTo>
                    <a:lnTo>
                      <a:pt x="539" y="27"/>
                    </a:lnTo>
                    <a:lnTo>
                      <a:pt x="544" y="48"/>
                    </a:lnTo>
                    <a:lnTo>
                      <a:pt x="548" y="69"/>
                    </a:lnTo>
                    <a:lnTo>
                      <a:pt x="550" y="90"/>
                    </a:lnTo>
                    <a:lnTo>
                      <a:pt x="550" y="110"/>
                    </a:lnTo>
                    <a:lnTo>
                      <a:pt x="550" y="139"/>
                    </a:lnTo>
                    <a:lnTo>
                      <a:pt x="546" y="165"/>
                    </a:lnTo>
                    <a:lnTo>
                      <a:pt x="539" y="192"/>
                    </a:lnTo>
                    <a:lnTo>
                      <a:pt x="529" y="217"/>
                    </a:lnTo>
                    <a:lnTo>
                      <a:pt x="518" y="241"/>
                    </a:lnTo>
                    <a:lnTo>
                      <a:pt x="505" y="262"/>
                    </a:lnTo>
                    <a:lnTo>
                      <a:pt x="489" y="285"/>
                    </a:lnTo>
                    <a:lnTo>
                      <a:pt x="470" y="304"/>
                    </a:lnTo>
                    <a:lnTo>
                      <a:pt x="451" y="321"/>
                    </a:lnTo>
                    <a:lnTo>
                      <a:pt x="431" y="336"/>
                    </a:lnTo>
                    <a:lnTo>
                      <a:pt x="408" y="351"/>
                    </a:lnTo>
                    <a:lnTo>
                      <a:pt x="383" y="363"/>
                    </a:lnTo>
                    <a:lnTo>
                      <a:pt x="358" y="370"/>
                    </a:lnTo>
                    <a:lnTo>
                      <a:pt x="332" y="378"/>
                    </a:lnTo>
                    <a:lnTo>
                      <a:pt x="305" y="382"/>
                    </a:lnTo>
                    <a:lnTo>
                      <a:pt x="277" y="383"/>
                    </a:lnTo>
                    <a:lnTo>
                      <a:pt x="250" y="382"/>
                    </a:lnTo>
                    <a:lnTo>
                      <a:pt x="222" y="378"/>
                    </a:lnTo>
                    <a:lnTo>
                      <a:pt x="197" y="370"/>
                    </a:lnTo>
                    <a:lnTo>
                      <a:pt x="171" y="363"/>
                    </a:lnTo>
                    <a:lnTo>
                      <a:pt x="148" y="351"/>
                    </a:lnTo>
                    <a:lnTo>
                      <a:pt x="125" y="336"/>
                    </a:lnTo>
                    <a:lnTo>
                      <a:pt x="104" y="321"/>
                    </a:lnTo>
                    <a:lnTo>
                      <a:pt x="83" y="304"/>
                    </a:lnTo>
                    <a:lnTo>
                      <a:pt x="66" y="285"/>
                    </a:lnTo>
                    <a:lnTo>
                      <a:pt x="51" y="262"/>
                    </a:lnTo>
                    <a:lnTo>
                      <a:pt x="38" y="241"/>
                    </a:lnTo>
                    <a:lnTo>
                      <a:pt x="26" y="217"/>
                    </a:lnTo>
                    <a:lnTo>
                      <a:pt x="17" y="192"/>
                    </a:lnTo>
                    <a:lnTo>
                      <a:pt x="9" y="165"/>
                    </a:lnTo>
                    <a:lnTo>
                      <a:pt x="6" y="139"/>
                    </a:lnTo>
                    <a:lnTo>
                      <a:pt x="4" y="110"/>
                    </a:lnTo>
                    <a:lnTo>
                      <a:pt x="6" y="93"/>
                    </a:lnTo>
                    <a:lnTo>
                      <a:pt x="6" y="76"/>
                    </a:lnTo>
                    <a:lnTo>
                      <a:pt x="9" y="59"/>
                    </a:lnTo>
                    <a:lnTo>
                      <a:pt x="13" y="44"/>
                    </a:lnTo>
                    <a:lnTo>
                      <a:pt x="9" y="42"/>
                    </a:lnTo>
                    <a:lnTo>
                      <a:pt x="8" y="42"/>
                    </a:lnTo>
                    <a:lnTo>
                      <a:pt x="4" y="59"/>
                    </a:lnTo>
                    <a:lnTo>
                      <a:pt x="2" y="76"/>
                    </a:lnTo>
                    <a:lnTo>
                      <a:pt x="0" y="93"/>
                    </a:lnTo>
                    <a:lnTo>
                      <a:pt x="0" y="110"/>
                    </a:lnTo>
                    <a:lnTo>
                      <a:pt x="2" y="139"/>
                    </a:lnTo>
                    <a:lnTo>
                      <a:pt x="6" y="165"/>
                    </a:lnTo>
                    <a:lnTo>
                      <a:pt x="11" y="192"/>
                    </a:lnTo>
                    <a:lnTo>
                      <a:pt x="21" y="218"/>
                    </a:lnTo>
                    <a:lnTo>
                      <a:pt x="34" y="243"/>
                    </a:lnTo>
                    <a:lnTo>
                      <a:pt x="47" y="266"/>
                    </a:lnTo>
                    <a:lnTo>
                      <a:pt x="63" y="287"/>
                    </a:lnTo>
                    <a:lnTo>
                      <a:pt x="82" y="306"/>
                    </a:lnTo>
                    <a:lnTo>
                      <a:pt x="100" y="325"/>
                    </a:lnTo>
                    <a:lnTo>
                      <a:pt x="121" y="340"/>
                    </a:lnTo>
                    <a:lnTo>
                      <a:pt x="146" y="355"/>
                    </a:lnTo>
                    <a:lnTo>
                      <a:pt x="169" y="366"/>
                    </a:lnTo>
                    <a:lnTo>
                      <a:pt x="195" y="376"/>
                    </a:lnTo>
                    <a:lnTo>
                      <a:pt x="222" y="382"/>
                    </a:lnTo>
                    <a:lnTo>
                      <a:pt x="248" y="387"/>
                    </a:lnTo>
                    <a:lnTo>
                      <a:pt x="277" y="387"/>
                    </a:lnTo>
                    <a:lnTo>
                      <a:pt x="305" y="387"/>
                    </a:lnTo>
                    <a:lnTo>
                      <a:pt x="334" y="382"/>
                    </a:lnTo>
                    <a:lnTo>
                      <a:pt x="360" y="376"/>
                    </a:lnTo>
                    <a:lnTo>
                      <a:pt x="385" y="366"/>
                    </a:lnTo>
                    <a:lnTo>
                      <a:pt x="410" y="355"/>
                    </a:lnTo>
                    <a:lnTo>
                      <a:pt x="432" y="340"/>
                    </a:lnTo>
                    <a:lnTo>
                      <a:pt x="455" y="325"/>
                    </a:lnTo>
                    <a:lnTo>
                      <a:pt x="474" y="306"/>
                    </a:lnTo>
                    <a:lnTo>
                      <a:pt x="491" y="287"/>
                    </a:lnTo>
                    <a:lnTo>
                      <a:pt x="508" y="266"/>
                    </a:lnTo>
                    <a:lnTo>
                      <a:pt x="522" y="243"/>
                    </a:lnTo>
                    <a:lnTo>
                      <a:pt x="533" y="218"/>
                    </a:lnTo>
                    <a:lnTo>
                      <a:pt x="542" y="192"/>
                    </a:lnTo>
                    <a:lnTo>
                      <a:pt x="550" y="165"/>
                    </a:lnTo>
                    <a:lnTo>
                      <a:pt x="554" y="139"/>
                    </a:lnTo>
                    <a:lnTo>
                      <a:pt x="556" y="110"/>
                    </a:lnTo>
                    <a:close/>
                    <a:moveTo>
                      <a:pt x="541" y="17"/>
                    </a:moveTo>
                    <a:lnTo>
                      <a:pt x="537" y="10"/>
                    </a:lnTo>
                    <a:lnTo>
                      <a:pt x="533" y="2"/>
                    </a:lnTo>
                    <a:lnTo>
                      <a:pt x="531" y="0"/>
                    </a:lnTo>
                    <a:lnTo>
                      <a:pt x="527" y="0"/>
                    </a:lnTo>
                    <a:lnTo>
                      <a:pt x="529" y="4"/>
                    </a:lnTo>
                    <a:lnTo>
                      <a:pt x="531" y="8"/>
                    </a:lnTo>
                    <a:lnTo>
                      <a:pt x="535" y="12"/>
                    </a:lnTo>
                    <a:lnTo>
                      <a:pt x="539" y="16"/>
                    </a:lnTo>
                    <a:lnTo>
                      <a:pt x="539" y="17"/>
                    </a:lnTo>
                    <a:lnTo>
                      <a:pt x="541" y="17"/>
                    </a:lnTo>
                    <a:close/>
                  </a:path>
                </a:pathLst>
              </a:custGeom>
              <a:solidFill>
                <a:srgbClr val="C5C3DE"/>
              </a:solidFill>
              <a:ln w="9525">
                <a:noFill/>
                <a:round/>
                <a:headEnd/>
                <a:tailEnd/>
              </a:ln>
            </p:spPr>
            <p:txBody>
              <a:bodyPr/>
              <a:lstStyle/>
              <a:p>
                <a:endParaRPr lang="en-US"/>
              </a:p>
            </p:txBody>
          </p:sp>
          <p:sp>
            <p:nvSpPr>
              <p:cNvPr id="179838" name="Freeform 638"/>
              <p:cNvSpPr>
                <a:spLocks noEditPoints="1"/>
              </p:cNvSpPr>
              <p:nvPr/>
            </p:nvSpPr>
            <p:spPr bwMode="auto">
              <a:xfrm>
                <a:off x="1563" y="2160"/>
                <a:ext cx="552" cy="387"/>
              </a:xfrm>
              <a:custGeom>
                <a:avLst/>
                <a:gdLst/>
                <a:ahLst/>
                <a:cxnLst>
                  <a:cxn ang="0">
                    <a:pos x="550" y="92"/>
                  </a:cxn>
                  <a:cxn ang="0">
                    <a:pos x="544" y="52"/>
                  </a:cxn>
                  <a:cxn ang="0">
                    <a:pos x="537" y="29"/>
                  </a:cxn>
                  <a:cxn ang="0">
                    <a:pos x="539" y="46"/>
                  </a:cxn>
                  <a:cxn ang="0">
                    <a:pos x="546" y="90"/>
                  </a:cxn>
                  <a:cxn ang="0">
                    <a:pos x="544" y="139"/>
                  </a:cxn>
                  <a:cxn ang="0">
                    <a:pos x="535" y="192"/>
                  </a:cxn>
                  <a:cxn ang="0">
                    <a:pos x="514" y="241"/>
                  </a:cxn>
                  <a:cxn ang="0">
                    <a:pos x="485" y="285"/>
                  </a:cxn>
                  <a:cxn ang="0">
                    <a:pos x="448" y="321"/>
                  </a:cxn>
                  <a:cxn ang="0">
                    <a:pos x="404" y="351"/>
                  </a:cxn>
                  <a:cxn ang="0">
                    <a:pos x="356" y="370"/>
                  </a:cxn>
                  <a:cxn ang="0">
                    <a:pos x="303" y="382"/>
                  </a:cxn>
                  <a:cxn ang="0">
                    <a:pos x="248" y="382"/>
                  </a:cxn>
                  <a:cxn ang="0">
                    <a:pos x="195" y="370"/>
                  </a:cxn>
                  <a:cxn ang="0">
                    <a:pos x="146" y="351"/>
                  </a:cxn>
                  <a:cxn ang="0">
                    <a:pos x="102" y="321"/>
                  </a:cxn>
                  <a:cxn ang="0">
                    <a:pos x="66" y="285"/>
                  </a:cxn>
                  <a:cxn ang="0">
                    <a:pos x="38" y="241"/>
                  </a:cxn>
                  <a:cxn ang="0">
                    <a:pos x="17" y="192"/>
                  </a:cxn>
                  <a:cxn ang="0">
                    <a:pos x="6" y="139"/>
                  </a:cxn>
                  <a:cxn ang="0">
                    <a:pos x="6" y="95"/>
                  </a:cxn>
                  <a:cxn ang="0">
                    <a:pos x="9" y="63"/>
                  </a:cxn>
                  <a:cxn ang="0">
                    <a:pos x="11" y="46"/>
                  </a:cxn>
                  <a:cxn ang="0">
                    <a:pos x="6" y="61"/>
                  </a:cxn>
                  <a:cxn ang="0">
                    <a:pos x="0" y="95"/>
                  </a:cxn>
                  <a:cxn ang="0">
                    <a:pos x="2" y="141"/>
                  </a:cxn>
                  <a:cxn ang="0">
                    <a:pos x="13" y="194"/>
                  </a:cxn>
                  <a:cxn ang="0">
                    <a:pos x="34" y="243"/>
                  </a:cxn>
                  <a:cxn ang="0">
                    <a:pos x="62" y="287"/>
                  </a:cxn>
                  <a:cxn ang="0">
                    <a:pos x="100" y="325"/>
                  </a:cxn>
                  <a:cxn ang="0">
                    <a:pos x="144" y="355"/>
                  </a:cxn>
                  <a:cxn ang="0">
                    <a:pos x="193" y="376"/>
                  </a:cxn>
                  <a:cxn ang="0">
                    <a:pos x="248" y="385"/>
                  </a:cxn>
                  <a:cxn ang="0">
                    <a:pos x="303" y="385"/>
                  </a:cxn>
                  <a:cxn ang="0">
                    <a:pos x="358" y="376"/>
                  </a:cxn>
                  <a:cxn ang="0">
                    <a:pos x="408" y="355"/>
                  </a:cxn>
                  <a:cxn ang="0">
                    <a:pos x="451" y="325"/>
                  </a:cxn>
                  <a:cxn ang="0">
                    <a:pos x="487" y="287"/>
                  </a:cxn>
                  <a:cxn ang="0">
                    <a:pos x="518" y="243"/>
                  </a:cxn>
                  <a:cxn ang="0">
                    <a:pos x="539" y="194"/>
                  </a:cxn>
                  <a:cxn ang="0">
                    <a:pos x="550" y="141"/>
                  </a:cxn>
                  <a:cxn ang="0">
                    <a:pos x="533" y="16"/>
                  </a:cxn>
                  <a:cxn ang="0">
                    <a:pos x="529" y="2"/>
                  </a:cxn>
                  <a:cxn ang="0">
                    <a:pos x="523" y="0"/>
                  </a:cxn>
                  <a:cxn ang="0">
                    <a:pos x="523" y="4"/>
                  </a:cxn>
                  <a:cxn ang="0">
                    <a:pos x="533" y="16"/>
                  </a:cxn>
                </a:cxnLst>
                <a:rect l="0" t="0" r="r" b="b"/>
                <a:pathLst>
                  <a:path w="552" h="387">
                    <a:moveTo>
                      <a:pt x="552" y="112"/>
                    </a:moveTo>
                    <a:lnTo>
                      <a:pt x="550" y="92"/>
                    </a:lnTo>
                    <a:lnTo>
                      <a:pt x="548" y="73"/>
                    </a:lnTo>
                    <a:lnTo>
                      <a:pt x="544" y="52"/>
                    </a:lnTo>
                    <a:lnTo>
                      <a:pt x="540" y="33"/>
                    </a:lnTo>
                    <a:lnTo>
                      <a:pt x="537" y="29"/>
                    </a:lnTo>
                    <a:lnTo>
                      <a:pt x="533" y="25"/>
                    </a:lnTo>
                    <a:lnTo>
                      <a:pt x="539" y="46"/>
                    </a:lnTo>
                    <a:lnTo>
                      <a:pt x="542" y="67"/>
                    </a:lnTo>
                    <a:lnTo>
                      <a:pt x="546" y="90"/>
                    </a:lnTo>
                    <a:lnTo>
                      <a:pt x="546" y="112"/>
                    </a:lnTo>
                    <a:lnTo>
                      <a:pt x="544" y="139"/>
                    </a:lnTo>
                    <a:lnTo>
                      <a:pt x="540" y="167"/>
                    </a:lnTo>
                    <a:lnTo>
                      <a:pt x="535" y="192"/>
                    </a:lnTo>
                    <a:lnTo>
                      <a:pt x="525" y="217"/>
                    </a:lnTo>
                    <a:lnTo>
                      <a:pt x="514" y="241"/>
                    </a:lnTo>
                    <a:lnTo>
                      <a:pt x="501" y="264"/>
                    </a:lnTo>
                    <a:lnTo>
                      <a:pt x="485" y="285"/>
                    </a:lnTo>
                    <a:lnTo>
                      <a:pt x="466" y="304"/>
                    </a:lnTo>
                    <a:lnTo>
                      <a:pt x="448" y="321"/>
                    </a:lnTo>
                    <a:lnTo>
                      <a:pt x="427" y="336"/>
                    </a:lnTo>
                    <a:lnTo>
                      <a:pt x="404" y="351"/>
                    </a:lnTo>
                    <a:lnTo>
                      <a:pt x="381" y="363"/>
                    </a:lnTo>
                    <a:lnTo>
                      <a:pt x="356" y="370"/>
                    </a:lnTo>
                    <a:lnTo>
                      <a:pt x="330" y="378"/>
                    </a:lnTo>
                    <a:lnTo>
                      <a:pt x="303" y="382"/>
                    </a:lnTo>
                    <a:lnTo>
                      <a:pt x="275" y="384"/>
                    </a:lnTo>
                    <a:lnTo>
                      <a:pt x="248" y="382"/>
                    </a:lnTo>
                    <a:lnTo>
                      <a:pt x="222" y="378"/>
                    </a:lnTo>
                    <a:lnTo>
                      <a:pt x="195" y="370"/>
                    </a:lnTo>
                    <a:lnTo>
                      <a:pt x="171" y="363"/>
                    </a:lnTo>
                    <a:lnTo>
                      <a:pt x="146" y="351"/>
                    </a:lnTo>
                    <a:lnTo>
                      <a:pt x="123" y="336"/>
                    </a:lnTo>
                    <a:lnTo>
                      <a:pt x="102" y="321"/>
                    </a:lnTo>
                    <a:lnTo>
                      <a:pt x="83" y="304"/>
                    </a:lnTo>
                    <a:lnTo>
                      <a:pt x="66" y="285"/>
                    </a:lnTo>
                    <a:lnTo>
                      <a:pt x="51" y="264"/>
                    </a:lnTo>
                    <a:lnTo>
                      <a:pt x="38" y="241"/>
                    </a:lnTo>
                    <a:lnTo>
                      <a:pt x="26" y="217"/>
                    </a:lnTo>
                    <a:lnTo>
                      <a:pt x="17" y="192"/>
                    </a:lnTo>
                    <a:lnTo>
                      <a:pt x="9" y="167"/>
                    </a:lnTo>
                    <a:lnTo>
                      <a:pt x="6" y="139"/>
                    </a:lnTo>
                    <a:lnTo>
                      <a:pt x="4" y="112"/>
                    </a:lnTo>
                    <a:lnTo>
                      <a:pt x="6" y="95"/>
                    </a:lnTo>
                    <a:lnTo>
                      <a:pt x="7" y="78"/>
                    </a:lnTo>
                    <a:lnTo>
                      <a:pt x="9" y="63"/>
                    </a:lnTo>
                    <a:lnTo>
                      <a:pt x="13" y="48"/>
                    </a:lnTo>
                    <a:lnTo>
                      <a:pt x="11" y="46"/>
                    </a:lnTo>
                    <a:lnTo>
                      <a:pt x="7" y="44"/>
                    </a:lnTo>
                    <a:lnTo>
                      <a:pt x="6" y="61"/>
                    </a:lnTo>
                    <a:lnTo>
                      <a:pt x="2" y="78"/>
                    </a:lnTo>
                    <a:lnTo>
                      <a:pt x="0" y="95"/>
                    </a:lnTo>
                    <a:lnTo>
                      <a:pt x="0" y="112"/>
                    </a:lnTo>
                    <a:lnTo>
                      <a:pt x="2" y="141"/>
                    </a:lnTo>
                    <a:lnTo>
                      <a:pt x="6" y="167"/>
                    </a:lnTo>
                    <a:lnTo>
                      <a:pt x="13" y="194"/>
                    </a:lnTo>
                    <a:lnTo>
                      <a:pt x="21" y="219"/>
                    </a:lnTo>
                    <a:lnTo>
                      <a:pt x="34" y="243"/>
                    </a:lnTo>
                    <a:lnTo>
                      <a:pt x="47" y="266"/>
                    </a:lnTo>
                    <a:lnTo>
                      <a:pt x="62" y="287"/>
                    </a:lnTo>
                    <a:lnTo>
                      <a:pt x="81" y="308"/>
                    </a:lnTo>
                    <a:lnTo>
                      <a:pt x="100" y="325"/>
                    </a:lnTo>
                    <a:lnTo>
                      <a:pt x="121" y="340"/>
                    </a:lnTo>
                    <a:lnTo>
                      <a:pt x="144" y="355"/>
                    </a:lnTo>
                    <a:lnTo>
                      <a:pt x="169" y="366"/>
                    </a:lnTo>
                    <a:lnTo>
                      <a:pt x="193" y="376"/>
                    </a:lnTo>
                    <a:lnTo>
                      <a:pt x="220" y="382"/>
                    </a:lnTo>
                    <a:lnTo>
                      <a:pt x="248" y="385"/>
                    </a:lnTo>
                    <a:lnTo>
                      <a:pt x="275" y="387"/>
                    </a:lnTo>
                    <a:lnTo>
                      <a:pt x="303" y="385"/>
                    </a:lnTo>
                    <a:lnTo>
                      <a:pt x="332" y="382"/>
                    </a:lnTo>
                    <a:lnTo>
                      <a:pt x="358" y="376"/>
                    </a:lnTo>
                    <a:lnTo>
                      <a:pt x="383" y="366"/>
                    </a:lnTo>
                    <a:lnTo>
                      <a:pt x="408" y="355"/>
                    </a:lnTo>
                    <a:lnTo>
                      <a:pt x="430" y="340"/>
                    </a:lnTo>
                    <a:lnTo>
                      <a:pt x="451" y="325"/>
                    </a:lnTo>
                    <a:lnTo>
                      <a:pt x="470" y="308"/>
                    </a:lnTo>
                    <a:lnTo>
                      <a:pt x="487" y="287"/>
                    </a:lnTo>
                    <a:lnTo>
                      <a:pt x="504" y="266"/>
                    </a:lnTo>
                    <a:lnTo>
                      <a:pt x="518" y="243"/>
                    </a:lnTo>
                    <a:lnTo>
                      <a:pt x="529" y="219"/>
                    </a:lnTo>
                    <a:lnTo>
                      <a:pt x="539" y="194"/>
                    </a:lnTo>
                    <a:lnTo>
                      <a:pt x="546" y="167"/>
                    </a:lnTo>
                    <a:lnTo>
                      <a:pt x="550" y="141"/>
                    </a:lnTo>
                    <a:lnTo>
                      <a:pt x="552" y="112"/>
                    </a:lnTo>
                    <a:close/>
                    <a:moveTo>
                      <a:pt x="533" y="16"/>
                    </a:moveTo>
                    <a:lnTo>
                      <a:pt x="531" y="10"/>
                    </a:lnTo>
                    <a:lnTo>
                      <a:pt x="529" y="2"/>
                    </a:lnTo>
                    <a:lnTo>
                      <a:pt x="525" y="2"/>
                    </a:lnTo>
                    <a:lnTo>
                      <a:pt x="523" y="0"/>
                    </a:lnTo>
                    <a:lnTo>
                      <a:pt x="523" y="2"/>
                    </a:lnTo>
                    <a:lnTo>
                      <a:pt x="523" y="4"/>
                    </a:lnTo>
                    <a:lnTo>
                      <a:pt x="529" y="10"/>
                    </a:lnTo>
                    <a:lnTo>
                      <a:pt x="533" y="16"/>
                    </a:lnTo>
                    <a:close/>
                  </a:path>
                </a:pathLst>
              </a:custGeom>
              <a:solidFill>
                <a:srgbClr val="C5C4DE"/>
              </a:solidFill>
              <a:ln w="9525">
                <a:noFill/>
                <a:round/>
                <a:headEnd/>
                <a:tailEnd/>
              </a:ln>
            </p:spPr>
            <p:txBody>
              <a:bodyPr/>
              <a:lstStyle/>
              <a:p>
                <a:endParaRPr lang="en-US"/>
              </a:p>
            </p:txBody>
          </p:sp>
          <p:sp>
            <p:nvSpPr>
              <p:cNvPr id="179839" name="Freeform 639"/>
              <p:cNvSpPr>
                <a:spLocks noEditPoints="1"/>
              </p:cNvSpPr>
              <p:nvPr/>
            </p:nvSpPr>
            <p:spPr bwMode="auto">
              <a:xfrm>
                <a:off x="1565" y="2160"/>
                <a:ext cx="546" cy="385"/>
              </a:xfrm>
              <a:custGeom>
                <a:avLst/>
                <a:gdLst/>
                <a:ahLst/>
                <a:cxnLst>
                  <a:cxn ang="0">
                    <a:pos x="546" y="92"/>
                  </a:cxn>
                  <a:cxn ang="0">
                    <a:pos x="540" y="50"/>
                  </a:cxn>
                  <a:cxn ang="0">
                    <a:pos x="531" y="25"/>
                  </a:cxn>
                  <a:cxn ang="0">
                    <a:pos x="533" y="44"/>
                  </a:cxn>
                  <a:cxn ang="0">
                    <a:pos x="540" y="88"/>
                  </a:cxn>
                  <a:cxn ang="0">
                    <a:pos x="540" y="139"/>
                  </a:cxn>
                  <a:cxn ang="0">
                    <a:pos x="531" y="192"/>
                  </a:cxn>
                  <a:cxn ang="0">
                    <a:pos x="510" y="239"/>
                  </a:cxn>
                  <a:cxn ang="0">
                    <a:pos x="482" y="283"/>
                  </a:cxn>
                  <a:cxn ang="0">
                    <a:pos x="444" y="319"/>
                  </a:cxn>
                  <a:cxn ang="0">
                    <a:pos x="402" y="347"/>
                  </a:cxn>
                  <a:cxn ang="0">
                    <a:pos x="353" y="368"/>
                  </a:cxn>
                  <a:cxn ang="0">
                    <a:pos x="301" y="380"/>
                  </a:cxn>
                  <a:cxn ang="0">
                    <a:pos x="246" y="380"/>
                  </a:cxn>
                  <a:cxn ang="0">
                    <a:pos x="193" y="368"/>
                  </a:cxn>
                  <a:cxn ang="0">
                    <a:pos x="146" y="347"/>
                  </a:cxn>
                  <a:cxn ang="0">
                    <a:pos x="102" y="319"/>
                  </a:cxn>
                  <a:cxn ang="0">
                    <a:pos x="66" y="283"/>
                  </a:cxn>
                  <a:cxn ang="0">
                    <a:pos x="38" y="239"/>
                  </a:cxn>
                  <a:cxn ang="0">
                    <a:pos x="17" y="192"/>
                  </a:cxn>
                  <a:cxn ang="0">
                    <a:pos x="5" y="139"/>
                  </a:cxn>
                  <a:cxn ang="0">
                    <a:pos x="5" y="95"/>
                  </a:cxn>
                  <a:cxn ang="0">
                    <a:pos x="9" y="63"/>
                  </a:cxn>
                  <a:cxn ang="0">
                    <a:pos x="11" y="48"/>
                  </a:cxn>
                  <a:cxn ang="0">
                    <a:pos x="5" y="61"/>
                  </a:cxn>
                  <a:cxn ang="0">
                    <a:pos x="2" y="95"/>
                  </a:cxn>
                  <a:cxn ang="0">
                    <a:pos x="2" y="141"/>
                  </a:cxn>
                  <a:cxn ang="0">
                    <a:pos x="13" y="194"/>
                  </a:cxn>
                  <a:cxn ang="0">
                    <a:pos x="34" y="243"/>
                  </a:cxn>
                  <a:cxn ang="0">
                    <a:pos x="62" y="287"/>
                  </a:cxn>
                  <a:cxn ang="0">
                    <a:pos x="100" y="323"/>
                  </a:cxn>
                  <a:cxn ang="0">
                    <a:pos x="144" y="353"/>
                  </a:cxn>
                  <a:cxn ang="0">
                    <a:pos x="193" y="372"/>
                  </a:cxn>
                  <a:cxn ang="0">
                    <a:pos x="246" y="384"/>
                  </a:cxn>
                  <a:cxn ang="0">
                    <a:pos x="301" y="384"/>
                  </a:cxn>
                  <a:cxn ang="0">
                    <a:pos x="354" y="372"/>
                  </a:cxn>
                  <a:cxn ang="0">
                    <a:pos x="404" y="353"/>
                  </a:cxn>
                  <a:cxn ang="0">
                    <a:pos x="447" y="323"/>
                  </a:cxn>
                  <a:cxn ang="0">
                    <a:pos x="485" y="287"/>
                  </a:cxn>
                  <a:cxn ang="0">
                    <a:pos x="514" y="243"/>
                  </a:cxn>
                  <a:cxn ang="0">
                    <a:pos x="535" y="194"/>
                  </a:cxn>
                  <a:cxn ang="0">
                    <a:pos x="546" y="141"/>
                  </a:cxn>
                  <a:cxn ang="0">
                    <a:pos x="527" y="10"/>
                  </a:cxn>
                  <a:cxn ang="0">
                    <a:pos x="523" y="2"/>
                  </a:cxn>
                  <a:cxn ang="0">
                    <a:pos x="519" y="0"/>
                  </a:cxn>
                  <a:cxn ang="0">
                    <a:pos x="527" y="10"/>
                  </a:cxn>
                </a:cxnLst>
                <a:rect l="0" t="0" r="r" b="b"/>
                <a:pathLst>
                  <a:path w="546" h="385">
                    <a:moveTo>
                      <a:pt x="546" y="112"/>
                    </a:moveTo>
                    <a:lnTo>
                      <a:pt x="546" y="92"/>
                    </a:lnTo>
                    <a:lnTo>
                      <a:pt x="544" y="71"/>
                    </a:lnTo>
                    <a:lnTo>
                      <a:pt x="540" y="50"/>
                    </a:lnTo>
                    <a:lnTo>
                      <a:pt x="535" y="29"/>
                    </a:lnTo>
                    <a:lnTo>
                      <a:pt x="531" y="25"/>
                    </a:lnTo>
                    <a:lnTo>
                      <a:pt x="527" y="21"/>
                    </a:lnTo>
                    <a:lnTo>
                      <a:pt x="533" y="44"/>
                    </a:lnTo>
                    <a:lnTo>
                      <a:pt x="538" y="65"/>
                    </a:lnTo>
                    <a:lnTo>
                      <a:pt x="540" y="88"/>
                    </a:lnTo>
                    <a:lnTo>
                      <a:pt x="542" y="112"/>
                    </a:lnTo>
                    <a:lnTo>
                      <a:pt x="540" y="139"/>
                    </a:lnTo>
                    <a:lnTo>
                      <a:pt x="537" y="165"/>
                    </a:lnTo>
                    <a:lnTo>
                      <a:pt x="531" y="192"/>
                    </a:lnTo>
                    <a:lnTo>
                      <a:pt x="521" y="217"/>
                    </a:lnTo>
                    <a:lnTo>
                      <a:pt x="510" y="239"/>
                    </a:lnTo>
                    <a:lnTo>
                      <a:pt x="497" y="262"/>
                    </a:lnTo>
                    <a:lnTo>
                      <a:pt x="482" y="283"/>
                    </a:lnTo>
                    <a:lnTo>
                      <a:pt x="464" y="302"/>
                    </a:lnTo>
                    <a:lnTo>
                      <a:pt x="444" y="319"/>
                    </a:lnTo>
                    <a:lnTo>
                      <a:pt x="425" y="334"/>
                    </a:lnTo>
                    <a:lnTo>
                      <a:pt x="402" y="347"/>
                    </a:lnTo>
                    <a:lnTo>
                      <a:pt x="377" y="359"/>
                    </a:lnTo>
                    <a:lnTo>
                      <a:pt x="353" y="368"/>
                    </a:lnTo>
                    <a:lnTo>
                      <a:pt x="328" y="376"/>
                    </a:lnTo>
                    <a:lnTo>
                      <a:pt x="301" y="380"/>
                    </a:lnTo>
                    <a:lnTo>
                      <a:pt x="273" y="382"/>
                    </a:lnTo>
                    <a:lnTo>
                      <a:pt x="246" y="380"/>
                    </a:lnTo>
                    <a:lnTo>
                      <a:pt x="220" y="376"/>
                    </a:lnTo>
                    <a:lnTo>
                      <a:pt x="193" y="368"/>
                    </a:lnTo>
                    <a:lnTo>
                      <a:pt x="169" y="359"/>
                    </a:lnTo>
                    <a:lnTo>
                      <a:pt x="146" y="347"/>
                    </a:lnTo>
                    <a:lnTo>
                      <a:pt x="123" y="334"/>
                    </a:lnTo>
                    <a:lnTo>
                      <a:pt x="102" y="319"/>
                    </a:lnTo>
                    <a:lnTo>
                      <a:pt x="83" y="302"/>
                    </a:lnTo>
                    <a:lnTo>
                      <a:pt x="66" y="283"/>
                    </a:lnTo>
                    <a:lnTo>
                      <a:pt x="51" y="262"/>
                    </a:lnTo>
                    <a:lnTo>
                      <a:pt x="38" y="239"/>
                    </a:lnTo>
                    <a:lnTo>
                      <a:pt x="26" y="217"/>
                    </a:lnTo>
                    <a:lnTo>
                      <a:pt x="17" y="192"/>
                    </a:lnTo>
                    <a:lnTo>
                      <a:pt x="11" y="165"/>
                    </a:lnTo>
                    <a:lnTo>
                      <a:pt x="5" y="139"/>
                    </a:lnTo>
                    <a:lnTo>
                      <a:pt x="5" y="112"/>
                    </a:lnTo>
                    <a:lnTo>
                      <a:pt x="5" y="95"/>
                    </a:lnTo>
                    <a:lnTo>
                      <a:pt x="7" y="80"/>
                    </a:lnTo>
                    <a:lnTo>
                      <a:pt x="9" y="63"/>
                    </a:lnTo>
                    <a:lnTo>
                      <a:pt x="13" y="48"/>
                    </a:lnTo>
                    <a:lnTo>
                      <a:pt x="11" y="48"/>
                    </a:lnTo>
                    <a:lnTo>
                      <a:pt x="9" y="46"/>
                    </a:lnTo>
                    <a:lnTo>
                      <a:pt x="5" y="61"/>
                    </a:lnTo>
                    <a:lnTo>
                      <a:pt x="2" y="78"/>
                    </a:lnTo>
                    <a:lnTo>
                      <a:pt x="2" y="95"/>
                    </a:lnTo>
                    <a:lnTo>
                      <a:pt x="0" y="112"/>
                    </a:lnTo>
                    <a:lnTo>
                      <a:pt x="2" y="141"/>
                    </a:lnTo>
                    <a:lnTo>
                      <a:pt x="5" y="167"/>
                    </a:lnTo>
                    <a:lnTo>
                      <a:pt x="13" y="194"/>
                    </a:lnTo>
                    <a:lnTo>
                      <a:pt x="22" y="219"/>
                    </a:lnTo>
                    <a:lnTo>
                      <a:pt x="34" y="243"/>
                    </a:lnTo>
                    <a:lnTo>
                      <a:pt x="47" y="264"/>
                    </a:lnTo>
                    <a:lnTo>
                      <a:pt x="62" y="287"/>
                    </a:lnTo>
                    <a:lnTo>
                      <a:pt x="79" y="306"/>
                    </a:lnTo>
                    <a:lnTo>
                      <a:pt x="100" y="323"/>
                    </a:lnTo>
                    <a:lnTo>
                      <a:pt x="121" y="338"/>
                    </a:lnTo>
                    <a:lnTo>
                      <a:pt x="144" y="353"/>
                    </a:lnTo>
                    <a:lnTo>
                      <a:pt x="167" y="365"/>
                    </a:lnTo>
                    <a:lnTo>
                      <a:pt x="193" y="372"/>
                    </a:lnTo>
                    <a:lnTo>
                      <a:pt x="218" y="380"/>
                    </a:lnTo>
                    <a:lnTo>
                      <a:pt x="246" y="384"/>
                    </a:lnTo>
                    <a:lnTo>
                      <a:pt x="273" y="385"/>
                    </a:lnTo>
                    <a:lnTo>
                      <a:pt x="301" y="384"/>
                    </a:lnTo>
                    <a:lnTo>
                      <a:pt x="328" y="380"/>
                    </a:lnTo>
                    <a:lnTo>
                      <a:pt x="354" y="372"/>
                    </a:lnTo>
                    <a:lnTo>
                      <a:pt x="379" y="365"/>
                    </a:lnTo>
                    <a:lnTo>
                      <a:pt x="404" y="353"/>
                    </a:lnTo>
                    <a:lnTo>
                      <a:pt x="427" y="338"/>
                    </a:lnTo>
                    <a:lnTo>
                      <a:pt x="447" y="323"/>
                    </a:lnTo>
                    <a:lnTo>
                      <a:pt x="466" y="306"/>
                    </a:lnTo>
                    <a:lnTo>
                      <a:pt x="485" y="287"/>
                    </a:lnTo>
                    <a:lnTo>
                      <a:pt x="501" y="264"/>
                    </a:lnTo>
                    <a:lnTo>
                      <a:pt x="514" y="243"/>
                    </a:lnTo>
                    <a:lnTo>
                      <a:pt x="525" y="219"/>
                    </a:lnTo>
                    <a:lnTo>
                      <a:pt x="535" y="194"/>
                    </a:lnTo>
                    <a:lnTo>
                      <a:pt x="542" y="167"/>
                    </a:lnTo>
                    <a:lnTo>
                      <a:pt x="546" y="141"/>
                    </a:lnTo>
                    <a:lnTo>
                      <a:pt x="546" y="112"/>
                    </a:lnTo>
                    <a:close/>
                    <a:moveTo>
                      <a:pt x="527" y="10"/>
                    </a:moveTo>
                    <a:lnTo>
                      <a:pt x="525" y="6"/>
                    </a:lnTo>
                    <a:lnTo>
                      <a:pt x="523" y="2"/>
                    </a:lnTo>
                    <a:lnTo>
                      <a:pt x="521" y="2"/>
                    </a:lnTo>
                    <a:lnTo>
                      <a:pt x="519" y="0"/>
                    </a:lnTo>
                    <a:lnTo>
                      <a:pt x="523" y="4"/>
                    </a:lnTo>
                    <a:lnTo>
                      <a:pt x="527" y="10"/>
                    </a:lnTo>
                    <a:close/>
                  </a:path>
                </a:pathLst>
              </a:custGeom>
              <a:solidFill>
                <a:srgbClr val="C6C5DF"/>
              </a:solidFill>
              <a:ln w="9525">
                <a:noFill/>
                <a:round/>
                <a:headEnd/>
                <a:tailEnd/>
              </a:ln>
            </p:spPr>
            <p:txBody>
              <a:bodyPr/>
              <a:lstStyle/>
              <a:p>
                <a:endParaRPr lang="en-US"/>
              </a:p>
            </p:txBody>
          </p:sp>
          <p:sp>
            <p:nvSpPr>
              <p:cNvPr id="179840" name="Freeform 640"/>
              <p:cNvSpPr>
                <a:spLocks noEditPoints="1"/>
              </p:cNvSpPr>
              <p:nvPr/>
            </p:nvSpPr>
            <p:spPr bwMode="auto">
              <a:xfrm>
                <a:off x="1567" y="2160"/>
                <a:ext cx="542" cy="384"/>
              </a:xfrm>
              <a:custGeom>
                <a:avLst/>
                <a:gdLst/>
                <a:ahLst/>
                <a:cxnLst>
                  <a:cxn ang="0">
                    <a:pos x="542" y="90"/>
                  </a:cxn>
                  <a:cxn ang="0">
                    <a:pos x="535" y="46"/>
                  </a:cxn>
                  <a:cxn ang="0">
                    <a:pos x="525" y="21"/>
                  </a:cxn>
                  <a:cxn ang="0">
                    <a:pos x="529" y="40"/>
                  </a:cxn>
                  <a:cxn ang="0">
                    <a:pos x="536" y="88"/>
                  </a:cxn>
                  <a:cxn ang="0">
                    <a:pos x="536" y="139"/>
                  </a:cxn>
                  <a:cxn ang="0">
                    <a:pos x="525" y="192"/>
                  </a:cxn>
                  <a:cxn ang="0">
                    <a:pos x="506" y="239"/>
                  </a:cxn>
                  <a:cxn ang="0">
                    <a:pos x="478" y="281"/>
                  </a:cxn>
                  <a:cxn ang="0">
                    <a:pos x="442" y="317"/>
                  </a:cxn>
                  <a:cxn ang="0">
                    <a:pos x="398" y="346"/>
                  </a:cxn>
                  <a:cxn ang="0">
                    <a:pos x="351" y="366"/>
                  </a:cxn>
                  <a:cxn ang="0">
                    <a:pos x="299" y="378"/>
                  </a:cxn>
                  <a:cxn ang="0">
                    <a:pos x="244" y="378"/>
                  </a:cxn>
                  <a:cxn ang="0">
                    <a:pos x="193" y="366"/>
                  </a:cxn>
                  <a:cxn ang="0">
                    <a:pos x="144" y="346"/>
                  </a:cxn>
                  <a:cxn ang="0">
                    <a:pos x="102" y="317"/>
                  </a:cxn>
                  <a:cxn ang="0">
                    <a:pos x="66" y="281"/>
                  </a:cxn>
                  <a:cxn ang="0">
                    <a:pos x="38" y="239"/>
                  </a:cxn>
                  <a:cxn ang="0">
                    <a:pos x="17" y="192"/>
                  </a:cxn>
                  <a:cxn ang="0">
                    <a:pos x="7" y="139"/>
                  </a:cxn>
                  <a:cxn ang="0">
                    <a:pos x="5" y="95"/>
                  </a:cxn>
                  <a:cxn ang="0">
                    <a:pos x="9" y="65"/>
                  </a:cxn>
                  <a:cxn ang="0">
                    <a:pos x="11" y="48"/>
                  </a:cxn>
                  <a:cxn ang="0">
                    <a:pos x="5" y="63"/>
                  </a:cxn>
                  <a:cxn ang="0">
                    <a:pos x="2" y="95"/>
                  </a:cxn>
                  <a:cxn ang="0">
                    <a:pos x="2" y="139"/>
                  </a:cxn>
                  <a:cxn ang="0">
                    <a:pos x="13" y="192"/>
                  </a:cxn>
                  <a:cxn ang="0">
                    <a:pos x="34" y="241"/>
                  </a:cxn>
                  <a:cxn ang="0">
                    <a:pos x="62" y="285"/>
                  </a:cxn>
                  <a:cxn ang="0">
                    <a:pos x="98" y="321"/>
                  </a:cxn>
                  <a:cxn ang="0">
                    <a:pos x="142" y="351"/>
                  </a:cxn>
                  <a:cxn ang="0">
                    <a:pos x="191" y="370"/>
                  </a:cxn>
                  <a:cxn ang="0">
                    <a:pos x="244" y="382"/>
                  </a:cxn>
                  <a:cxn ang="0">
                    <a:pos x="299" y="382"/>
                  </a:cxn>
                  <a:cxn ang="0">
                    <a:pos x="352" y="370"/>
                  </a:cxn>
                  <a:cxn ang="0">
                    <a:pos x="400" y="351"/>
                  </a:cxn>
                  <a:cxn ang="0">
                    <a:pos x="444" y="321"/>
                  </a:cxn>
                  <a:cxn ang="0">
                    <a:pos x="481" y="285"/>
                  </a:cxn>
                  <a:cxn ang="0">
                    <a:pos x="510" y="241"/>
                  </a:cxn>
                  <a:cxn ang="0">
                    <a:pos x="531" y="192"/>
                  </a:cxn>
                  <a:cxn ang="0">
                    <a:pos x="540" y="139"/>
                  </a:cxn>
                  <a:cxn ang="0">
                    <a:pos x="519" y="4"/>
                  </a:cxn>
                  <a:cxn ang="0">
                    <a:pos x="519" y="0"/>
                  </a:cxn>
                  <a:cxn ang="0">
                    <a:pos x="517" y="0"/>
                  </a:cxn>
                  <a:cxn ang="0">
                    <a:pos x="519" y="4"/>
                  </a:cxn>
                </a:cxnLst>
                <a:rect l="0" t="0" r="r" b="b"/>
                <a:pathLst>
                  <a:path w="542" h="384">
                    <a:moveTo>
                      <a:pt x="542" y="112"/>
                    </a:moveTo>
                    <a:lnTo>
                      <a:pt x="542" y="90"/>
                    </a:lnTo>
                    <a:lnTo>
                      <a:pt x="538" y="67"/>
                    </a:lnTo>
                    <a:lnTo>
                      <a:pt x="535" y="46"/>
                    </a:lnTo>
                    <a:lnTo>
                      <a:pt x="529" y="25"/>
                    </a:lnTo>
                    <a:lnTo>
                      <a:pt x="525" y="21"/>
                    </a:lnTo>
                    <a:lnTo>
                      <a:pt x="521" y="18"/>
                    </a:lnTo>
                    <a:lnTo>
                      <a:pt x="529" y="40"/>
                    </a:lnTo>
                    <a:lnTo>
                      <a:pt x="533" y="63"/>
                    </a:lnTo>
                    <a:lnTo>
                      <a:pt x="536" y="88"/>
                    </a:lnTo>
                    <a:lnTo>
                      <a:pt x="538" y="112"/>
                    </a:lnTo>
                    <a:lnTo>
                      <a:pt x="536" y="139"/>
                    </a:lnTo>
                    <a:lnTo>
                      <a:pt x="533" y="165"/>
                    </a:lnTo>
                    <a:lnTo>
                      <a:pt x="525" y="192"/>
                    </a:lnTo>
                    <a:lnTo>
                      <a:pt x="517" y="217"/>
                    </a:lnTo>
                    <a:lnTo>
                      <a:pt x="506" y="239"/>
                    </a:lnTo>
                    <a:lnTo>
                      <a:pt x="493" y="260"/>
                    </a:lnTo>
                    <a:lnTo>
                      <a:pt x="478" y="281"/>
                    </a:lnTo>
                    <a:lnTo>
                      <a:pt x="461" y="300"/>
                    </a:lnTo>
                    <a:lnTo>
                      <a:pt x="442" y="317"/>
                    </a:lnTo>
                    <a:lnTo>
                      <a:pt x="421" y="332"/>
                    </a:lnTo>
                    <a:lnTo>
                      <a:pt x="398" y="346"/>
                    </a:lnTo>
                    <a:lnTo>
                      <a:pt x="375" y="357"/>
                    </a:lnTo>
                    <a:lnTo>
                      <a:pt x="351" y="366"/>
                    </a:lnTo>
                    <a:lnTo>
                      <a:pt x="326" y="372"/>
                    </a:lnTo>
                    <a:lnTo>
                      <a:pt x="299" y="378"/>
                    </a:lnTo>
                    <a:lnTo>
                      <a:pt x="271" y="378"/>
                    </a:lnTo>
                    <a:lnTo>
                      <a:pt x="244" y="378"/>
                    </a:lnTo>
                    <a:lnTo>
                      <a:pt x="218" y="372"/>
                    </a:lnTo>
                    <a:lnTo>
                      <a:pt x="193" y="366"/>
                    </a:lnTo>
                    <a:lnTo>
                      <a:pt x="168" y="357"/>
                    </a:lnTo>
                    <a:lnTo>
                      <a:pt x="144" y="346"/>
                    </a:lnTo>
                    <a:lnTo>
                      <a:pt x="123" y="332"/>
                    </a:lnTo>
                    <a:lnTo>
                      <a:pt x="102" y="317"/>
                    </a:lnTo>
                    <a:lnTo>
                      <a:pt x="83" y="300"/>
                    </a:lnTo>
                    <a:lnTo>
                      <a:pt x="66" y="281"/>
                    </a:lnTo>
                    <a:lnTo>
                      <a:pt x="51" y="260"/>
                    </a:lnTo>
                    <a:lnTo>
                      <a:pt x="38" y="239"/>
                    </a:lnTo>
                    <a:lnTo>
                      <a:pt x="26" y="217"/>
                    </a:lnTo>
                    <a:lnTo>
                      <a:pt x="17" y="192"/>
                    </a:lnTo>
                    <a:lnTo>
                      <a:pt x="11" y="165"/>
                    </a:lnTo>
                    <a:lnTo>
                      <a:pt x="7" y="139"/>
                    </a:lnTo>
                    <a:lnTo>
                      <a:pt x="5" y="112"/>
                    </a:lnTo>
                    <a:lnTo>
                      <a:pt x="5" y="95"/>
                    </a:lnTo>
                    <a:lnTo>
                      <a:pt x="7" y="80"/>
                    </a:lnTo>
                    <a:lnTo>
                      <a:pt x="9" y="65"/>
                    </a:lnTo>
                    <a:lnTo>
                      <a:pt x="13" y="50"/>
                    </a:lnTo>
                    <a:lnTo>
                      <a:pt x="11" y="48"/>
                    </a:lnTo>
                    <a:lnTo>
                      <a:pt x="9" y="48"/>
                    </a:lnTo>
                    <a:lnTo>
                      <a:pt x="5" y="63"/>
                    </a:lnTo>
                    <a:lnTo>
                      <a:pt x="3" y="78"/>
                    </a:lnTo>
                    <a:lnTo>
                      <a:pt x="2" y="95"/>
                    </a:lnTo>
                    <a:lnTo>
                      <a:pt x="0" y="112"/>
                    </a:lnTo>
                    <a:lnTo>
                      <a:pt x="2" y="139"/>
                    </a:lnTo>
                    <a:lnTo>
                      <a:pt x="5" y="167"/>
                    </a:lnTo>
                    <a:lnTo>
                      <a:pt x="13" y="192"/>
                    </a:lnTo>
                    <a:lnTo>
                      <a:pt x="22" y="217"/>
                    </a:lnTo>
                    <a:lnTo>
                      <a:pt x="34" y="241"/>
                    </a:lnTo>
                    <a:lnTo>
                      <a:pt x="47" y="264"/>
                    </a:lnTo>
                    <a:lnTo>
                      <a:pt x="62" y="285"/>
                    </a:lnTo>
                    <a:lnTo>
                      <a:pt x="79" y="304"/>
                    </a:lnTo>
                    <a:lnTo>
                      <a:pt x="98" y="321"/>
                    </a:lnTo>
                    <a:lnTo>
                      <a:pt x="119" y="336"/>
                    </a:lnTo>
                    <a:lnTo>
                      <a:pt x="142" y="351"/>
                    </a:lnTo>
                    <a:lnTo>
                      <a:pt x="167" y="363"/>
                    </a:lnTo>
                    <a:lnTo>
                      <a:pt x="191" y="370"/>
                    </a:lnTo>
                    <a:lnTo>
                      <a:pt x="218" y="378"/>
                    </a:lnTo>
                    <a:lnTo>
                      <a:pt x="244" y="382"/>
                    </a:lnTo>
                    <a:lnTo>
                      <a:pt x="271" y="384"/>
                    </a:lnTo>
                    <a:lnTo>
                      <a:pt x="299" y="382"/>
                    </a:lnTo>
                    <a:lnTo>
                      <a:pt x="326" y="378"/>
                    </a:lnTo>
                    <a:lnTo>
                      <a:pt x="352" y="370"/>
                    </a:lnTo>
                    <a:lnTo>
                      <a:pt x="377" y="363"/>
                    </a:lnTo>
                    <a:lnTo>
                      <a:pt x="400" y="351"/>
                    </a:lnTo>
                    <a:lnTo>
                      <a:pt x="423" y="336"/>
                    </a:lnTo>
                    <a:lnTo>
                      <a:pt x="444" y="321"/>
                    </a:lnTo>
                    <a:lnTo>
                      <a:pt x="462" y="304"/>
                    </a:lnTo>
                    <a:lnTo>
                      <a:pt x="481" y="285"/>
                    </a:lnTo>
                    <a:lnTo>
                      <a:pt x="497" y="264"/>
                    </a:lnTo>
                    <a:lnTo>
                      <a:pt x="510" y="241"/>
                    </a:lnTo>
                    <a:lnTo>
                      <a:pt x="521" y="217"/>
                    </a:lnTo>
                    <a:lnTo>
                      <a:pt x="531" y="192"/>
                    </a:lnTo>
                    <a:lnTo>
                      <a:pt x="536" y="167"/>
                    </a:lnTo>
                    <a:lnTo>
                      <a:pt x="540" y="139"/>
                    </a:lnTo>
                    <a:lnTo>
                      <a:pt x="542" y="112"/>
                    </a:lnTo>
                    <a:close/>
                    <a:moveTo>
                      <a:pt x="519" y="4"/>
                    </a:moveTo>
                    <a:lnTo>
                      <a:pt x="519" y="2"/>
                    </a:lnTo>
                    <a:lnTo>
                      <a:pt x="519" y="0"/>
                    </a:lnTo>
                    <a:lnTo>
                      <a:pt x="517" y="0"/>
                    </a:lnTo>
                    <a:lnTo>
                      <a:pt x="517" y="0"/>
                    </a:lnTo>
                    <a:lnTo>
                      <a:pt x="519" y="2"/>
                    </a:lnTo>
                    <a:lnTo>
                      <a:pt x="519" y="4"/>
                    </a:lnTo>
                    <a:close/>
                  </a:path>
                </a:pathLst>
              </a:custGeom>
              <a:solidFill>
                <a:srgbClr val="C6C5DF"/>
              </a:solidFill>
              <a:ln w="9525">
                <a:noFill/>
                <a:round/>
                <a:headEnd/>
                <a:tailEnd/>
              </a:ln>
            </p:spPr>
            <p:txBody>
              <a:bodyPr/>
              <a:lstStyle/>
              <a:p>
                <a:endParaRPr lang="en-US"/>
              </a:p>
            </p:txBody>
          </p:sp>
          <p:sp>
            <p:nvSpPr>
              <p:cNvPr id="179841" name="Freeform 641"/>
              <p:cNvSpPr>
                <a:spLocks/>
              </p:cNvSpPr>
              <p:nvPr/>
            </p:nvSpPr>
            <p:spPr bwMode="auto">
              <a:xfrm>
                <a:off x="1570" y="2174"/>
                <a:ext cx="537" cy="368"/>
              </a:xfrm>
              <a:custGeom>
                <a:avLst/>
                <a:gdLst/>
                <a:ahLst/>
                <a:cxnLst>
                  <a:cxn ang="0">
                    <a:pos x="535" y="74"/>
                  </a:cxn>
                  <a:cxn ang="0">
                    <a:pos x="528" y="30"/>
                  </a:cxn>
                  <a:cxn ang="0">
                    <a:pos x="518" y="4"/>
                  </a:cxn>
                  <a:cxn ang="0">
                    <a:pos x="522" y="23"/>
                  </a:cxn>
                  <a:cxn ang="0">
                    <a:pos x="532" y="72"/>
                  </a:cxn>
                  <a:cxn ang="0">
                    <a:pos x="532" y="125"/>
                  </a:cxn>
                  <a:cxn ang="0">
                    <a:pos x="520" y="176"/>
                  </a:cxn>
                  <a:cxn ang="0">
                    <a:pos x="501" y="224"/>
                  </a:cxn>
                  <a:cxn ang="0">
                    <a:pos x="473" y="265"/>
                  </a:cxn>
                  <a:cxn ang="0">
                    <a:pos x="437" y="301"/>
                  </a:cxn>
                  <a:cxn ang="0">
                    <a:pos x="395" y="330"/>
                  </a:cxn>
                  <a:cxn ang="0">
                    <a:pos x="348" y="351"/>
                  </a:cxn>
                  <a:cxn ang="0">
                    <a:pos x="296" y="360"/>
                  </a:cxn>
                  <a:cxn ang="0">
                    <a:pos x="241" y="360"/>
                  </a:cxn>
                  <a:cxn ang="0">
                    <a:pos x="190" y="351"/>
                  </a:cxn>
                  <a:cxn ang="0">
                    <a:pos x="143" y="330"/>
                  </a:cxn>
                  <a:cxn ang="0">
                    <a:pos x="101" y="301"/>
                  </a:cxn>
                  <a:cxn ang="0">
                    <a:pos x="65" y="265"/>
                  </a:cxn>
                  <a:cxn ang="0">
                    <a:pos x="36" y="224"/>
                  </a:cxn>
                  <a:cxn ang="0">
                    <a:pos x="16" y="176"/>
                  </a:cxn>
                  <a:cxn ang="0">
                    <a:pos x="6" y="125"/>
                  </a:cxn>
                  <a:cxn ang="0">
                    <a:pos x="4" y="81"/>
                  </a:cxn>
                  <a:cxn ang="0">
                    <a:pos x="8" y="51"/>
                  </a:cxn>
                  <a:cxn ang="0">
                    <a:pos x="10" y="36"/>
                  </a:cxn>
                  <a:cxn ang="0">
                    <a:pos x="4" y="49"/>
                  </a:cxn>
                  <a:cxn ang="0">
                    <a:pos x="0" y="81"/>
                  </a:cxn>
                  <a:cxn ang="0">
                    <a:pos x="0" y="125"/>
                  </a:cxn>
                  <a:cxn ang="0">
                    <a:pos x="12" y="178"/>
                  </a:cxn>
                  <a:cxn ang="0">
                    <a:pos x="33" y="225"/>
                  </a:cxn>
                  <a:cxn ang="0">
                    <a:pos x="61" y="269"/>
                  </a:cxn>
                  <a:cxn ang="0">
                    <a:pos x="97" y="305"/>
                  </a:cxn>
                  <a:cxn ang="0">
                    <a:pos x="141" y="333"/>
                  </a:cxn>
                  <a:cxn ang="0">
                    <a:pos x="188" y="354"/>
                  </a:cxn>
                  <a:cxn ang="0">
                    <a:pos x="241" y="366"/>
                  </a:cxn>
                  <a:cxn ang="0">
                    <a:pos x="296" y="366"/>
                  </a:cxn>
                  <a:cxn ang="0">
                    <a:pos x="348" y="354"/>
                  </a:cxn>
                  <a:cxn ang="0">
                    <a:pos x="397" y="333"/>
                  </a:cxn>
                  <a:cxn ang="0">
                    <a:pos x="439" y="305"/>
                  </a:cxn>
                  <a:cxn ang="0">
                    <a:pos x="477" y="269"/>
                  </a:cxn>
                  <a:cxn ang="0">
                    <a:pos x="505" y="225"/>
                  </a:cxn>
                  <a:cxn ang="0">
                    <a:pos x="526" y="178"/>
                  </a:cxn>
                  <a:cxn ang="0">
                    <a:pos x="535" y="125"/>
                  </a:cxn>
                </a:cxnLst>
                <a:rect l="0" t="0" r="r" b="b"/>
                <a:pathLst>
                  <a:path w="537" h="368">
                    <a:moveTo>
                      <a:pt x="537" y="98"/>
                    </a:moveTo>
                    <a:lnTo>
                      <a:pt x="535" y="74"/>
                    </a:lnTo>
                    <a:lnTo>
                      <a:pt x="533" y="51"/>
                    </a:lnTo>
                    <a:lnTo>
                      <a:pt x="528" y="30"/>
                    </a:lnTo>
                    <a:lnTo>
                      <a:pt x="522" y="7"/>
                    </a:lnTo>
                    <a:lnTo>
                      <a:pt x="518" y="4"/>
                    </a:lnTo>
                    <a:lnTo>
                      <a:pt x="514" y="0"/>
                    </a:lnTo>
                    <a:lnTo>
                      <a:pt x="522" y="23"/>
                    </a:lnTo>
                    <a:lnTo>
                      <a:pt x="528" y="47"/>
                    </a:lnTo>
                    <a:lnTo>
                      <a:pt x="532" y="72"/>
                    </a:lnTo>
                    <a:lnTo>
                      <a:pt x="533" y="98"/>
                    </a:lnTo>
                    <a:lnTo>
                      <a:pt x="532" y="125"/>
                    </a:lnTo>
                    <a:lnTo>
                      <a:pt x="528" y="151"/>
                    </a:lnTo>
                    <a:lnTo>
                      <a:pt x="520" y="176"/>
                    </a:lnTo>
                    <a:lnTo>
                      <a:pt x="513" y="201"/>
                    </a:lnTo>
                    <a:lnTo>
                      <a:pt x="501" y="224"/>
                    </a:lnTo>
                    <a:lnTo>
                      <a:pt x="488" y="246"/>
                    </a:lnTo>
                    <a:lnTo>
                      <a:pt x="473" y="265"/>
                    </a:lnTo>
                    <a:lnTo>
                      <a:pt x="456" y="284"/>
                    </a:lnTo>
                    <a:lnTo>
                      <a:pt x="437" y="301"/>
                    </a:lnTo>
                    <a:lnTo>
                      <a:pt x="416" y="316"/>
                    </a:lnTo>
                    <a:lnTo>
                      <a:pt x="395" y="330"/>
                    </a:lnTo>
                    <a:lnTo>
                      <a:pt x="372" y="341"/>
                    </a:lnTo>
                    <a:lnTo>
                      <a:pt x="348" y="351"/>
                    </a:lnTo>
                    <a:lnTo>
                      <a:pt x="321" y="356"/>
                    </a:lnTo>
                    <a:lnTo>
                      <a:pt x="296" y="360"/>
                    </a:lnTo>
                    <a:lnTo>
                      <a:pt x="268" y="362"/>
                    </a:lnTo>
                    <a:lnTo>
                      <a:pt x="241" y="360"/>
                    </a:lnTo>
                    <a:lnTo>
                      <a:pt x="215" y="356"/>
                    </a:lnTo>
                    <a:lnTo>
                      <a:pt x="190" y="351"/>
                    </a:lnTo>
                    <a:lnTo>
                      <a:pt x="165" y="341"/>
                    </a:lnTo>
                    <a:lnTo>
                      <a:pt x="143" y="330"/>
                    </a:lnTo>
                    <a:lnTo>
                      <a:pt x="122" y="316"/>
                    </a:lnTo>
                    <a:lnTo>
                      <a:pt x="101" y="301"/>
                    </a:lnTo>
                    <a:lnTo>
                      <a:pt x="82" y="284"/>
                    </a:lnTo>
                    <a:lnTo>
                      <a:pt x="65" y="265"/>
                    </a:lnTo>
                    <a:lnTo>
                      <a:pt x="50" y="246"/>
                    </a:lnTo>
                    <a:lnTo>
                      <a:pt x="36" y="224"/>
                    </a:lnTo>
                    <a:lnTo>
                      <a:pt x="25" y="201"/>
                    </a:lnTo>
                    <a:lnTo>
                      <a:pt x="16" y="176"/>
                    </a:lnTo>
                    <a:lnTo>
                      <a:pt x="10" y="151"/>
                    </a:lnTo>
                    <a:lnTo>
                      <a:pt x="6" y="125"/>
                    </a:lnTo>
                    <a:lnTo>
                      <a:pt x="4" y="98"/>
                    </a:lnTo>
                    <a:lnTo>
                      <a:pt x="4" y="81"/>
                    </a:lnTo>
                    <a:lnTo>
                      <a:pt x="6" y="66"/>
                    </a:lnTo>
                    <a:lnTo>
                      <a:pt x="8" y="51"/>
                    </a:lnTo>
                    <a:lnTo>
                      <a:pt x="12" y="36"/>
                    </a:lnTo>
                    <a:lnTo>
                      <a:pt x="10" y="36"/>
                    </a:lnTo>
                    <a:lnTo>
                      <a:pt x="8" y="34"/>
                    </a:lnTo>
                    <a:lnTo>
                      <a:pt x="4" y="49"/>
                    </a:lnTo>
                    <a:lnTo>
                      <a:pt x="2" y="66"/>
                    </a:lnTo>
                    <a:lnTo>
                      <a:pt x="0" y="81"/>
                    </a:lnTo>
                    <a:lnTo>
                      <a:pt x="0" y="98"/>
                    </a:lnTo>
                    <a:lnTo>
                      <a:pt x="0" y="125"/>
                    </a:lnTo>
                    <a:lnTo>
                      <a:pt x="6" y="151"/>
                    </a:lnTo>
                    <a:lnTo>
                      <a:pt x="12" y="178"/>
                    </a:lnTo>
                    <a:lnTo>
                      <a:pt x="21" y="203"/>
                    </a:lnTo>
                    <a:lnTo>
                      <a:pt x="33" y="225"/>
                    </a:lnTo>
                    <a:lnTo>
                      <a:pt x="46" y="248"/>
                    </a:lnTo>
                    <a:lnTo>
                      <a:pt x="61" y="269"/>
                    </a:lnTo>
                    <a:lnTo>
                      <a:pt x="78" y="288"/>
                    </a:lnTo>
                    <a:lnTo>
                      <a:pt x="97" y="305"/>
                    </a:lnTo>
                    <a:lnTo>
                      <a:pt x="118" y="320"/>
                    </a:lnTo>
                    <a:lnTo>
                      <a:pt x="141" y="333"/>
                    </a:lnTo>
                    <a:lnTo>
                      <a:pt x="164" y="345"/>
                    </a:lnTo>
                    <a:lnTo>
                      <a:pt x="188" y="354"/>
                    </a:lnTo>
                    <a:lnTo>
                      <a:pt x="215" y="362"/>
                    </a:lnTo>
                    <a:lnTo>
                      <a:pt x="241" y="366"/>
                    </a:lnTo>
                    <a:lnTo>
                      <a:pt x="268" y="368"/>
                    </a:lnTo>
                    <a:lnTo>
                      <a:pt x="296" y="366"/>
                    </a:lnTo>
                    <a:lnTo>
                      <a:pt x="323" y="362"/>
                    </a:lnTo>
                    <a:lnTo>
                      <a:pt x="348" y="354"/>
                    </a:lnTo>
                    <a:lnTo>
                      <a:pt x="372" y="345"/>
                    </a:lnTo>
                    <a:lnTo>
                      <a:pt x="397" y="333"/>
                    </a:lnTo>
                    <a:lnTo>
                      <a:pt x="420" y="320"/>
                    </a:lnTo>
                    <a:lnTo>
                      <a:pt x="439" y="305"/>
                    </a:lnTo>
                    <a:lnTo>
                      <a:pt x="459" y="288"/>
                    </a:lnTo>
                    <a:lnTo>
                      <a:pt x="477" y="269"/>
                    </a:lnTo>
                    <a:lnTo>
                      <a:pt x="492" y="248"/>
                    </a:lnTo>
                    <a:lnTo>
                      <a:pt x="505" y="225"/>
                    </a:lnTo>
                    <a:lnTo>
                      <a:pt x="516" y="203"/>
                    </a:lnTo>
                    <a:lnTo>
                      <a:pt x="526" y="178"/>
                    </a:lnTo>
                    <a:lnTo>
                      <a:pt x="532" y="151"/>
                    </a:lnTo>
                    <a:lnTo>
                      <a:pt x="535" y="125"/>
                    </a:lnTo>
                    <a:lnTo>
                      <a:pt x="537" y="98"/>
                    </a:lnTo>
                    <a:close/>
                  </a:path>
                </a:pathLst>
              </a:custGeom>
              <a:solidFill>
                <a:srgbClr val="C6C5DF"/>
              </a:solidFill>
              <a:ln w="9525">
                <a:noFill/>
                <a:round/>
                <a:headEnd/>
                <a:tailEnd/>
              </a:ln>
            </p:spPr>
            <p:txBody>
              <a:bodyPr/>
              <a:lstStyle/>
              <a:p>
                <a:endParaRPr lang="en-US"/>
              </a:p>
            </p:txBody>
          </p:sp>
          <p:sp>
            <p:nvSpPr>
              <p:cNvPr id="179842" name="Freeform 642"/>
              <p:cNvSpPr>
                <a:spLocks/>
              </p:cNvSpPr>
              <p:nvPr/>
            </p:nvSpPr>
            <p:spPr bwMode="auto">
              <a:xfrm>
                <a:off x="1572" y="2170"/>
                <a:ext cx="533" cy="368"/>
              </a:xfrm>
              <a:custGeom>
                <a:avLst/>
                <a:gdLst/>
                <a:ahLst/>
                <a:cxnLst>
                  <a:cxn ang="0">
                    <a:pos x="531" y="78"/>
                  </a:cxn>
                  <a:cxn ang="0">
                    <a:pos x="524" y="30"/>
                  </a:cxn>
                  <a:cxn ang="0">
                    <a:pos x="512" y="4"/>
                  </a:cxn>
                  <a:cxn ang="0">
                    <a:pos x="516" y="25"/>
                  </a:cxn>
                  <a:cxn ang="0">
                    <a:pos x="528" y="76"/>
                  </a:cxn>
                  <a:cxn ang="0">
                    <a:pos x="528" y="129"/>
                  </a:cxn>
                  <a:cxn ang="0">
                    <a:pos x="516" y="180"/>
                  </a:cxn>
                  <a:cxn ang="0">
                    <a:pos x="497" y="228"/>
                  </a:cxn>
                  <a:cxn ang="0">
                    <a:pos x="469" y="269"/>
                  </a:cxn>
                  <a:cxn ang="0">
                    <a:pos x="433" y="303"/>
                  </a:cxn>
                  <a:cxn ang="0">
                    <a:pos x="391" y="332"/>
                  </a:cxn>
                  <a:cxn ang="0">
                    <a:pos x="344" y="353"/>
                  </a:cxn>
                  <a:cxn ang="0">
                    <a:pos x="292" y="362"/>
                  </a:cxn>
                  <a:cxn ang="0">
                    <a:pos x="239" y="362"/>
                  </a:cxn>
                  <a:cxn ang="0">
                    <a:pos x="188" y="353"/>
                  </a:cxn>
                  <a:cxn ang="0">
                    <a:pos x="143" y="332"/>
                  </a:cxn>
                  <a:cxn ang="0">
                    <a:pos x="101" y="303"/>
                  </a:cxn>
                  <a:cxn ang="0">
                    <a:pos x="65" y="269"/>
                  </a:cxn>
                  <a:cxn ang="0">
                    <a:pos x="36" y="228"/>
                  </a:cxn>
                  <a:cxn ang="0">
                    <a:pos x="17" y="180"/>
                  </a:cxn>
                  <a:cxn ang="0">
                    <a:pos x="6" y="129"/>
                  </a:cxn>
                  <a:cxn ang="0">
                    <a:pos x="6" y="87"/>
                  </a:cxn>
                  <a:cxn ang="0">
                    <a:pos x="8" y="55"/>
                  </a:cxn>
                  <a:cxn ang="0">
                    <a:pos x="10" y="40"/>
                  </a:cxn>
                  <a:cxn ang="0">
                    <a:pos x="4" y="55"/>
                  </a:cxn>
                  <a:cxn ang="0">
                    <a:pos x="0" y="85"/>
                  </a:cxn>
                  <a:cxn ang="0">
                    <a:pos x="2" y="129"/>
                  </a:cxn>
                  <a:cxn ang="0">
                    <a:pos x="12" y="182"/>
                  </a:cxn>
                  <a:cxn ang="0">
                    <a:pos x="33" y="229"/>
                  </a:cxn>
                  <a:cxn ang="0">
                    <a:pos x="61" y="271"/>
                  </a:cxn>
                  <a:cxn ang="0">
                    <a:pos x="97" y="307"/>
                  </a:cxn>
                  <a:cxn ang="0">
                    <a:pos x="139" y="336"/>
                  </a:cxn>
                  <a:cxn ang="0">
                    <a:pos x="188" y="356"/>
                  </a:cxn>
                  <a:cxn ang="0">
                    <a:pos x="239" y="368"/>
                  </a:cxn>
                  <a:cxn ang="0">
                    <a:pos x="294" y="368"/>
                  </a:cxn>
                  <a:cxn ang="0">
                    <a:pos x="346" y="356"/>
                  </a:cxn>
                  <a:cxn ang="0">
                    <a:pos x="393" y="336"/>
                  </a:cxn>
                  <a:cxn ang="0">
                    <a:pos x="437" y="307"/>
                  </a:cxn>
                  <a:cxn ang="0">
                    <a:pos x="473" y="271"/>
                  </a:cxn>
                  <a:cxn ang="0">
                    <a:pos x="501" y="229"/>
                  </a:cxn>
                  <a:cxn ang="0">
                    <a:pos x="520" y="182"/>
                  </a:cxn>
                  <a:cxn ang="0">
                    <a:pos x="531" y="129"/>
                  </a:cxn>
                </a:cxnLst>
                <a:rect l="0" t="0" r="r" b="b"/>
                <a:pathLst>
                  <a:path w="533" h="368">
                    <a:moveTo>
                      <a:pt x="533" y="102"/>
                    </a:moveTo>
                    <a:lnTo>
                      <a:pt x="531" y="78"/>
                    </a:lnTo>
                    <a:lnTo>
                      <a:pt x="528" y="53"/>
                    </a:lnTo>
                    <a:lnTo>
                      <a:pt x="524" y="30"/>
                    </a:lnTo>
                    <a:lnTo>
                      <a:pt x="516" y="8"/>
                    </a:lnTo>
                    <a:lnTo>
                      <a:pt x="512" y="4"/>
                    </a:lnTo>
                    <a:lnTo>
                      <a:pt x="509" y="0"/>
                    </a:lnTo>
                    <a:lnTo>
                      <a:pt x="516" y="25"/>
                    </a:lnTo>
                    <a:lnTo>
                      <a:pt x="524" y="49"/>
                    </a:lnTo>
                    <a:lnTo>
                      <a:pt x="528" y="76"/>
                    </a:lnTo>
                    <a:lnTo>
                      <a:pt x="528" y="102"/>
                    </a:lnTo>
                    <a:lnTo>
                      <a:pt x="528" y="129"/>
                    </a:lnTo>
                    <a:lnTo>
                      <a:pt x="524" y="155"/>
                    </a:lnTo>
                    <a:lnTo>
                      <a:pt x="516" y="180"/>
                    </a:lnTo>
                    <a:lnTo>
                      <a:pt x="509" y="205"/>
                    </a:lnTo>
                    <a:lnTo>
                      <a:pt x="497" y="228"/>
                    </a:lnTo>
                    <a:lnTo>
                      <a:pt x="484" y="248"/>
                    </a:lnTo>
                    <a:lnTo>
                      <a:pt x="469" y="269"/>
                    </a:lnTo>
                    <a:lnTo>
                      <a:pt x="452" y="286"/>
                    </a:lnTo>
                    <a:lnTo>
                      <a:pt x="433" y="303"/>
                    </a:lnTo>
                    <a:lnTo>
                      <a:pt x="414" y="319"/>
                    </a:lnTo>
                    <a:lnTo>
                      <a:pt x="391" y="332"/>
                    </a:lnTo>
                    <a:lnTo>
                      <a:pt x="368" y="343"/>
                    </a:lnTo>
                    <a:lnTo>
                      <a:pt x="344" y="353"/>
                    </a:lnTo>
                    <a:lnTo>
                      <a:pt x="319" y="358"/>
                    </a:lnTo>
                    <a:lnTo>
                      <a:pt x="292" y="362"/>
                    </a:lnTo>
                    <a:lnTo>
                      <a:pt x="266" y="364"/>
                    </a:lnTo>
                    <a:lnTo>
                      <a:pt x="239" y="362"/>
                    </a:lnTo>
                    <a:lnTo>
                      <a:pt x="215" y="358"/>
                    </a:lnTo>
                    <a:lnTo>
                      <a:pt x="188" y="353"/>
                    </a:lnTo>
                    <a:lnTo>
                      <a:pt x="165" y="343"/>
                    </a:lnTo>
                    <a:lnTo>
                      <a:pt x="143" y="332"/>
                    </a:lnTo>
                    <a:lnTo>
                      <a:pt x="120" y="319"/>
                    </a:lnTo>
                    <a:lnTo>
                      <a:pt x="101" y="303"/>
                    </a:lnTo>
                    <a:lnTo>
                      <a:pt x="82" y="286"/>
                    </a:lnTo>
                    <a:lnTo>
                      <a:pt x="65" y="269"/>
                    </a:lnTo>
                    <a:lnTo>
                      <a:pt x="50" y="248"/>
                    </a:lnTo>
                    <a:lnTo>
                      <a:pt x="36" y="228"/>
                    </a:lnTo>
                    <a:lnTo>
                      <a:pt x="25" y="205"/>
                    </a:lnTo>
                    <a:lnTo>
                      <a:pt x="17" y="180"/>
                    </a:lnTo>
                    <a:lnTo>
                      <a:pt x="10" y="155"/>
                    </a:lnTo>
                    <a:lnTo>
                      <a:pt x="6" y="129"/>
                    </a:lnTo>
                    <a:lnTo>
                      <a:pt x="4" y="102"/>
                    </a:lnTo>
                    <a:lnTo>
                      <a:pt x="6" y="87"/>
                    </a:lnTo>
                    <a:lnTo>
                      <a:pt x="6" y="70"/>
                    </a:lnTo>
                    <a:lnTo>
                      <a:pt x="8" y="55"/>
                    </a:lnTo>
                    <a:lnTo>
                      <a:pt x="12" y="42"/>
                    </a:lnTo>
                    <a:lnTo>
                      <a:pt x="10" y="40"/>
                    </a:lnTo>
                    <a:lnTo>
                      <a:pt x="8" y="40"/>
                    </a:lnTo>
                    <a:lnTo>
                      <a:pt x="4" y="55"/>
                    </a:lnTo>
                    <a:lnTo>
                      <a:pt x="2" y="70"/>
                    </a:lnTo>
                    <a:lnTo>
                      <a:pt x="0" y="85"/>
                    </a:lnTo>
                    <a:lnTo>
                      <a:pt x="0" y="102"/>
                    </a:lnTo>
                    <a:lnTo>
                      <a:pt x="2" y="129"/>
                    </a:lnTo>
                    <a:lnTo>
                      <a:pt x="6" y="155"/>
                    </a:lnTo>
                    <a:lnTo>
                      <a:pt x="12" y="182"/>
                    </a:lnTo>
                    <a:lnTo>
                      <a:pt x="21" y="207"/>
                    </a:lnTo>
                    <a:lnTo>
                      <a:pt x="33" y="229"/>
                    </a:lnTo>
                    <a:lnTo>
                      <a:pt x="46" y="250"/>
                    </a:lnTo>
                    <a:lnTo>
                      <a:pt x="61" y="271"/>
                    </a:lnTo>
                    <a:lnTo>
                      <a:pt x="78" y="290"/>
                    </a:lnTo>
                    <a:lnTo>
                      <a:pt x="97" y="307"/>
                    </a:lnTo>
                    <a:lnTo>
                      <a:pt x="118" y="322"/>
                    </a:lnTo>
                    <a:lnTo>
                      <a:pt x="139" y="336"/>
                    </a:lnTo>
                    <a:lnTo>
                      <a:pt x="163" y="347"/>
                    </a:lnTo>
                    <a:lnTo>
                      <a:pt x="188" y="356"/>
                    </a:lnTo>
                    <a:lnTo>
                      <a:pt x="213" y="362"/>
                    </a:lnTo>
                    <a:lnTo>
                      <a:pt x="239" y="368"/>
                    </a:lnTo>
                    <a:lnTo>
                      <a:pt x="266" y="368"/>
                    </a:lnTo>
                    <a:lnTo>
                      <a:pt x="294" y="368"/>
                    </a:lnTo>
                    <a:lnTo>
                      <a:pt x="321" y="362"/>
                    </a:lnTo>
                    <a:lnTo>
                      <a:pt x="346" y="356"/>
                    </a:lnTo>
                    <a:lnTo>
                      <a:pt x="370" y="347"/>
                    </a:lnTo>
                    <a:lnTo>
                      <a:pt x="393" y="336"/>
                    </a:lnTo>
                    <a:lnTo>
                      <a:pt x="416" y="322"/>
                    </a:lnTo>
                    <a:lnTo>
                      <a:pt x="437" y="307"/>
                    </a:lnTo>
                    <a:lnTo>
                      <a:pt x="456" y="290"/>
                    </a:lnTo>
                    <a:lnTo>
                      <a:pt x="473" y="271"/>
                    </a:lnTo>
                    <a:lnTo>
                      <a:pt x="488" y="250"/>
                    </a:lnTo>
                    <a:lnTo>
                      <a:pt x="501" y="229"/>
                    </a:lnTo>
                    <a:lnTo>
                      <a:pt x="512" y="207"/>
                    </a:lnTo>
                    <a:lnTo>
                      <a:pt x="520" y="182"/>
                    </a:lnTo>
                    <a:lnTo>
                      <a:pt x="528" y="155"/>
                    </a:lnTo>
                    <a:lnTo>
                      <a:pt x="531" y="129"/>
                    </a:lnTo>
                    <a:lnTo>
                      <a:pt x="533" y="102"/>
                    </a:lnTo>
                    <a:close/>
                  </a:path>
                </a:pathLst>
              </a:custGeom>
              <a:solidFill>
                <a:srgbClr val="C7C6E0"/>
              </a:solidFill>
              <a:ln w="9525">
                <a:noFill/>
                <a:round/>
                <a:headEnd/>
                <a:tailEnd/>
              </a:ln>
            </p:spPr>
            <p:txBody>
              <a:bodyPr/>
              <a:lstStyle/>
              <a:p>
                <a:endParaRPr lang="en-US"/>
              </a:p>
            </p:txBody>
          </p:sp>
          <p:sp>
            <p:nvSpPr>
              <p:cNvPr id="179843" name="Freeform 643"/>
              <p:cNvSpPr>
                <a:spLocks/>
              </p:cNvSpPr>
              <p:nvPr/>
            </p:nvSpPr>
            <p:spPr bwMode="auto">
              <a:xfrm>
                <a:off x="1574" y="2166"/>
                <a:ext cx="529" cy="370"/>
              </a:xfrm>
              <a:custGeom>
                <a:avLst/>
                <a:gdLst/>
                <a:ahLst/>
                <a:cxnLst>
                  <a:cxn ang="0">
                    <a:pos x="528" y="80"/>
                  </a:cxn>
                  <a:cxn ang="0">
                    <a:pos x="518" y="31"/>
                  </a:cxn>
                  <a:cxn ang="0">
                    <a:pos x="507" y="4"/>
                  </a:cxn>
                  <a:cxn ang="0">
                    <a:pos x="510" y="25"/>
                  </a:cxn>
                  <a:cxn ang="0">
                    <a:pos x="522" y="78"/>
                  </a:cxn>
                  <a:cxn ang="0">
                    <a:pos x="522" y="133"/>
                  </a:cxn>
                  <a:cxn ang="0">
                    <a:pos x="512" y="184"/>
                  </a:cxn>
                  <a:cxn ang="0">
                    <a:pos x="493" y="230"/>
                  </a:cxn>
                  <a:cxn ang="0">
                    <a:pos x="465" y="271"/>
                  </a:cxn>
                  <a:cxn ang="0">
                    <a:pos x="429" y="305"/>
                  </a:cxn>
                  <a:cxn ang="0">
                    <a:pos x="389" y="334"/>
                  </a:cxn>
                  <a:cxn ang="0">
                    <a:pos x="342" y="355"/>
                  </a:cxn>
                  <a:cxn ang="0">
                    <a:pos x="290" y="364"/>
                  </a:cxn>
                  <a:cxn ang="0">
                    <a:pos x="237" y="364"/>
                  </a:cxn>
                  <a:cxn ang="0">
                    <a:pos x="188" y="355"/>
                  </a:cxn>
                  <a:cxn ang="0">
                    <a:pos x="141" y="334"/>
                  </a:cxn>
                  <a:cxn ang="0">
                    <a:pos x="99" y="305"/>
                  </a:cxn>
                  <a:cxn ang="0">
                    <a:pos x="65" y="271"/>
                  </a:cxn>
                  <a:cxn ang="0">
                    <a:pos x="36" y="230"/>
                  </a:cxn>
                  <a:cxn ang="0">
                    <a:pos x="17" y="184"/>
                  </a:cxn>
                  <a:cxn ang="0">
                    <a:pos x="6" y="133"/>
                  </a:cxn>
                  <a:cxn ang="0">
                    <a:pos x="6" y="91"/>
                  </a:cxn>
                  <a:cxn ang="0">
                    <a:pos x="10" y="61"/>
                  </a:cxn>
                  <a:cxn ang="0">
                    <a:pos x="10" y="46"/>
                  </a:cxn>
                  <a:cxn ang="0">
                    <a:pos x="4" y="59"/>
                  </a:cxn>
                  <a:cxn ang="0">
                    <a:pos x="0" y="89"/>
                  </a:cxn>
                  <a:cxn ang="0">
                    <a:pos x="2" y="133"/>
                  </a:cxn>
                  <a:cxn ang="0">
                    <a:pos x="12" y="184"/>
                  </a:cxn>
                  <a:cxn ang="0">
                    <a:pos x="32" y="232"/>
                  </a:cxn>
                  <a:cxn ang="0">
                    <a:pos x="61" y="273"/>
                  </a:cxn>
                  <a:cxn ang="0">
                    <a:pos x="97" y="309"/>
                  </a:cxn>
                  <a:cxn ang="0">
                    <a:pos x="139" y="338"/>
                  </a:cxn>
                  <a:cxn ang="0">
                    <a:pos x="186" y="359"/>
                  </a:cxn>
                  <a:cxn ang="0">
                    <a:pos x="237" y="368"/>
                  </a:cxn>
                  <a:cxn ang="0">
                    <a:pos x="292" y="368"/>
                  </a:cxn>
                  <a:cxn ang="0">
                    <a:pos x="344" y="359"/>
                  </a:cxn>
                  <a:cxn ang="0">
                    <a:pos x="391" y="338"/>
                  </a:cxn>
                  <a:cxn ang="0">
                    <a:pos x="433" y="309"/>
                  </a:cxn>
                  <a:cxn ang="0">
                    <a:pos x="469" y="273"/>
                  </a:cxn>
                  <a:cxn ang="0">
                    <a:pos x="497" y="232"/>
                  </a:cxn>
                  <a:cxn ang="0">
                    <a:pos x="516" y="184"/>
                  </a:cxn>
                  <a:cxn ang="0">
                    <a:pos x="528" y="133"/>
                  </a:cxn>
                </a:cxnLst>
                <a:rect l="0" t="0" r="r" b="b"/>
                <a:pathLst>
                  <a:path w="529" h="370">
                    <a:moveTo>
                      <a:pt x="529" y="106"/>
                    </a:moveTo>
                    <a:lnTo>
                      <a:pt x="528" y="80"/>
                    </a:lnTo>
                    <a:lnTo>
                      <a:pt x="524" y="55"/>
                    </a:lnTo>
                    <a:lnTo>
                      <a:pt x="518" y="31"/>
                    </a:lnTo>
                    <a:lnTo>
                      <a:pt x="510" y="8"/>
                    </a:lnTo>
                    <a:lnTo>
                      <a:pt x="507" y="4"/>
                    </a:lnTo>
                    <a:lnTo>
                      <a:pt x="501" y="0"/>
                    </a:lnTo>
                    <a:lnTo>
                      <a:pt x="510" y="25"/>
                    </a:lnTo>
                    <a:lnTo>
                      <a:pt x="518" y="51"/>
                    </a:lnTo>
                    <a:lnTo>
                      <a:pt x="522" y="78"/>
                    </a:lnTo>
                    <a:lnTo>
                      <a:pt x="524" y="106"/>
                    </a:lnTo>
                    <a:lnTo>
                      <a:pt x="522" y="133"/>
                    </a:lnTo>
                    <a:lnTo>
                      <a:pt x="518" y="158"/>
                    </a:lnTo>
                    <a:lnTo>
                      <a:pt x="512" y="184"/>
                    </a:lnTo>
                    <a:lnTo>
                      <a:pt x="503" y="207"/>
                    </a:lnTo>
                    <a:lnTo>
                      <a:pt x="493" y="230"/>
                    </a:lnTo>
                    <a:lnTo>
                      <a:pt x="480" y="250"/>
                    </a:lnTo>
                    <a:lnTo>
                      <a:pt x="465" y="271"/>
                    </a:lnTo>
                    <a:lnTo>
                      <a:pt x="448" y="290"/>
                    </a:lnTo>
                    <a:lnTo>
                      <a:pt x="429" y="305"/>
                    </a:lnTo>
                    <a:lnTo>
                      <a:pt x="410" y="321"/>
                    </a:lnTo>
                    <a:lnTo>
                      <a:pt x="389" y="334"/>
                    </a:lnTo>
                    <a:lnTo>
                      <a:pt x="366" y="345"/>
                    </a:lnTo>
                    <a:lnTo>
                      <a:pt x="342" y="355"/>
                    </a:lnTo>
                    <a:lnTo>
                      <a:pt x="317" y="360"/>
                    </a:lnTo>
                    <a:lnTo>
                      <a:pt x="290" y="364"/>
                    </a:lnTo>
                    <a:lnTo>
                      <a:pt x="264" y="366"/>
                    </a:lnTo>
                    <a:lnTo>
                      <a:pt x="237" y="364"/>
                    </a:lnTo>
                    <a:lnTo>
                      <a:pt x="213" y="360"/>
                    </a:lnTo>
                    <a:lnTo>
                      <a:pt x="188" y="355"/>
                    </a:lnTo>
                    <a:lnTo>
                      <a:pt x="163" y="345"/>
                    </a:lnTo>
                    <a:lnTo>
                      <a:pt x="141" y="334"/>
                    </a:lnTo>
                    <a:lnTo>
                      <a:pt x="120" y="321"/>
                    </a:lnTo>
                    <a:lnTo>
                      <a:pt x="99" y="305"/>
                    </a:lnTo>
                    <a:lnTo>
                      <a:pt x="82" y="290"/>
                    </a:lnTo>
                    <a:lnTo>
                      <a:pt x="65" y="271"/>
                    </a:lnTo>
                    <a:lnTo>
                      <a:pt x="50" y="250"/>
                    </a:lnTo>
                    <a:lnTo>
                      <a:pt x="36" y="230"/>
                    </a:lnTo>
                    <a:lnTo>
                      <a:pt x="25" y="207"/>
                    </a:lnTo>
                    <a:lnTo>
                      <a:pt x="17" y="184"/>
                    </a:lnTo>
                    <a:lnTo>
                      <a:pt x="10" y="158"/>
                    </a:lnTo>
                    <a:lnTo>
                      <a:pt x="6" y="133"/>
                    </a:lnTo>
                    <a:lnTo>
                      <a:pt x="6" y="106"/>
                    </a:lnTo>
                    <a:lnTo>
                      <a:pt x="6" y="91"/>
                    </a:lnTo>
                    <a:lnTo>
                      <a:pt x="6" y="76"/>
                    </a:lnTo>
                    <a:lnTo>
                      <a:pt x="10" y="61"/>
                    </a:lnTo>
                    <a:lnTo>
                      <a:pt x="12" y="46"/>
                    </a:lnTo>
                    <a:lnTo>
                      <a:pt x="10" y="46"/>
                    </a:lnTo>
                    <a:lnTo>
                      <a:pt x="8" y="44"/>
                    </a:lnTo>
                    <a:lnTo>
                      <a:pt x="4" y="59"/>
                    </a:lnTo>
                    <a:lnTo>
                      <a:pt x="2" y="74"/>
                    </a:lnTo>
                    <a:lnTo>
                      <a:pt x="0" y="89"/>
                    </a:lnTo>
                    <a:lnTo>
                      <a:pt x="0" y="106"/>
                    </a:lnTo>
                    <a:lnTo>
                      <a:pt x="2" y="133"/>
                    </a:lnTo>
                    <a:lnTo>
                      <a:pt x="6" y="159"/>
                    </a:lnTo>
                    <a:lnTo>
                      <a:pt x="12" y="184"/>
                    </a:lnTo>
                    <a:lnTo>
                      <a:pt x="21" y="209"/>
                    </a:lnTo>
                    <a:lnTo>
                      <a:pt x="32" y="232"/>
                    </a:lnTo>
                    <a:lnTo>
                      <a:pt x="46" y="254"/>
                    </a:lnTo>
                    <a:lnTo>
                      <a:pt x="61" y="273"/>
                    </a:lnTo>
                    <a:lnTo>
                      <a:pt x="78" y="292"/>
                    </a:lnTo>
                    <a:lnTo>
                      <a:pt x="97" y="309"/>
                    </a:lnTo>
                    <a:lnTo>
                      <a:pt x="118" y="324"/>
                    </a:lnTo>
                    <a:lnTo>
                      <a:pt x="139" y="338"/>
                    </a:lnTo>
                    <a:lnTo>
                      <a:pt x="161" y="349"/>
                    </a:lnTo>
                    <a:lnTo>
                      <a:pt x="186" y="359"/>
                    </a:lnTo>
                    <a:lnTo>
                      <a:pt x="211" y="364"/>
                    </a:lnTo>
                    <a:lnTo>
                      <a:pt x="237" y="368"/>
                    </a:lnTo>
                    <a:lnTo>
                      <a:pt x="264" y="370"/>
                    </a:lnTo>
                    <a:lnTo>
                      <a:pt x="292" y="368"/>
                    </a:lnTo>
                    <a:lnTo>
                      <a:pt x="317" y="364"/>
                    </a:lnTo>
                    <a:lnTo>
                      <a:pt x="344" y="359"/>
                    </a:lnTo>
                    <a:lnTo>
                      <a:pt x="368" y="349"/>
                    </a:lnTo>
                    <a:lnTo>
                      <a:pt x="391" y="338"/>
                    </a:lnTo>
                    <a:lnTo>
                      <a:pt x="412" y="324"/>
                    </a:lnTo>
                    <a:lnTo>
                      <a:pt x="433" y="309"/>
                    </a:lnTo>
                    <a:lnTo>
                      <a:pt x="452" y="292"/>
                    </a:lnTo>
                    <a:lnTo>
                      <a:pt x="469" y="273"/>
                    </a:lnTo>
                    <a:lnTo>
                      <a:pt x="484" y="254"/>
                    </a:lnTo>
                    <a:lnTo>
                      <a:pt x="497" y="232"/>
                    </a:lnTo>
                    <a:lnTo>
                      <a:pt x="509" y="209"/>
                    </a:lnTo>
                    <a:lnTo>
                      <a:pt x="516" y="184"/>
                    </a:lnTo>
                    <a:lnTo>
                      <a:pt x="524" y="159"/>
                    </a:lnTo>
                    <a:lnTo>
                      <a:pt x="528" y="133"/>
                    </a:lnTo>
                    <a:lnTo>
                      <a:pt x="529" y="106"/>
                    </a:lnTo>
                    <a:close/>
                  </a:path>
                </a:pathLst>
              </a:custGeom>
              <a:solidFill>
                <a:srgbClr val="C7C6E0"/>
              </a:solidFill>
              <a:ln w="9525">
                <a:noFill/>
                <a:round/>
                <a:headEnd/>
                <a:tailEnd/>
              </a:ln>
            </p:spPr>
            <p:txBody>
              <a:bodyPr/>
              <a:lstStyle/>
              <a:p>
                <a:endParaRPr lang="en-US"/>
              </a:p>
            </p:txBody>
          </p:sp>
          <p:sp>
            <p:nvSpPr>
              <p:cNvPr id="179844" name="Freeform 644"/>
              <p:cNvSpPr>
                <a:spLocks/>
              </p:cNvSpPr>
              <p:nvPr/>
            </p:nvSpPr>
            <p:spPr bwMode="auto">
              <a:xfrm>
                <a:off x="1576" y="2162"/>
                <a:ext cx="524" cy="372"/>
              </a:xfrm>
              <a:custGeom>
                <a:avLst/>
                <a:gdLst/>
                <a:ahLst/>
                <a:cxnLst>
                  <a:cxn ang="0">
                    <a:pos x="524" y="84"/>
                  </a:cxn>
                  <a:cxn ang="0">
                    <a:pos x="512" y="33"/>
                  </a:cxn>
                  <a:cxn ang="0">
                    <a:pos x="499" y="4"/>
                  </a:cxn>
                  <a:cxn ang="0">
                    <a:pos x="507" y="27"/>
                  </a:cxn>
                  <a:cxn ang="0">
                    <a:pos x="518" y="82"/>
                  </a:cxn>
                  <a:cxn ang="0">
                    <a:pos x="518" y="137"/>
                  </a:cxn>
                  <a:cxn ang="0">
                    <a:pos x="508" y="186"/>
                  </a:cxn>
                  <a:cxn ang="0">
                    <a:pos x="490" y="234"/>
                  </a:cxn>
                  <a:cxn ang="0">
                    <a:pos x="461" y="273"/>
                  </a:cxn>
                  <a:cxn ang="0">
                    <a:pos x="427" y="309"/>
                  </a:cxn>
                  <a:cxn ang="0">
                    <a:pos x="385" y="336"/>
                  </a:cxn>
                  <a:cxn ang="0">
                    <a:pos x="340" y="355"/>
                  </a:cxn>
                  <a:cxn ang="0">
                    <a:pos x="288" y="366"/>
                  </a:cxn>
                  <a:cxn ang="0">
                    <a:pos x="235" y="366"/>
                  </a:cxn>
                  <a:cxn ang="0">
                    <a:pos x="186" y="355"/>
                  </a:cxn>
                  <a:cxn ang="0">
                    <a:pos x="140" y="336"/>
                  </a:cxn>
                  <a:cxn ang="0">
                    <a:pos x="99" y="309"/>
                  </a:cxn>
                  <a:cxn ang="0">
                    <a:pos x="65" y="273"/>
                  </a:cxn>
                  <a:cxn ang="0">
                    <a:pos x="36" y="234"/>
                  </a:cxn>
                  <a:cxn ang="0">
                    <a:pos x="17" y="186"/>
                  </a:cxn>
                  <a:cxn ang="0">
                    <a:pos x="6" y="137"/>
                  </a:cxn>
                  <a:cxn ang="0">
                    <a:pos x="6" y="95"/>
                  </a:cxn>
                  <a:cxn ang="0">
                    <a:pos x="10" y="65"/>
                  </a:cxn>
                  <a:cxn ang="0">
                    <a:pos x="10" y="50"/>
                  </a:cxn>
                  <a:cxn ang="0">
                    <a:pos x="4" y="63"/>
                  </a:cxn>
                  <a:cxn ang="0">
                    <a:pos x="2" y="95"/>
                  </a:cxn>
                  <a:cxn ang="0">
                    <a:pos x="2" y="137"/>
                  </a:cxn>
                  <a:cxn ang="0">
                    <a:pos x="13" y="188"/>
                  </a:cxn>
                  <a:cxn ang="0">
                    <a:pos x="32" y="236"/>
                  </a:cxn>
                  <a:cxn ang="0">
                    <a:pos x="61" y="277"/>
                  </a:cxn>
                  <a:cxn ang="0">
                    <a:pos x="97" y="311"/>
                  </a:cxn>
                  <a:cxn ang="0">
                    <a:pos x="139" y="340"/>
                  </a:cxn>
                  <a:cxn ang="0">
                    <a:pos x="184" y="361"/>
                  </a:cxn>
                  <a:cxn ang="0">
                    <a:pos x="235" y="370"/>
                  </a:cxn>
                  <a:cxn ang="0">
                    <a:pos x="288" y="370"/>
                  </a:cxn>
                  <a:cxn ang="0">
                    <a:pos x="340" y="361"/>
                  </a:cxn>
                  <a:cxn ang="0">
                    <a:pos x="387" y="340"/>
                  </a:cxn>
                  <a:cxn ang="0">
                    <a:pos x="429" y="311"/>
                  </a:cxn>
                  <a:cxn ang="0">
                    <a:pos x="465" y="277"/>
                  </a:cxn>
                  <a:cxn ang="0">
                    <a:pos x="493" y="236"/>
                  </a:cxn>
                  <a:cxn ang="0">
                    <a:pos x="512" y="188"/>
                  </a:cxn>
                  <a:cxn ang="0">
                    <a:pos x="524" y="137"/>
                  </a:cxn>
                </a:cxnLst>
                <a:rect l="0" t="0" r="r" b="b"/>
                <a:pathLst>
                  <a:path w="524" h="372">
                    <a:moveTo>
                      <a:pt x="524" y="110"/>
                    </a:moveTo>
                    <a:lnTo>
                      <a:pt x="524" y="84"/>
                    </a:lnTo>
                    <a:lnTo>
                      <a:pt x="520" y="57"/>
                    </a:lnTo>
                    <a:lnTo>
                      <a:pt x="512" y="33"/>
                    </a:lnTo>
                    <a:lnTo>
                      <a:pt x="505" y="8"/>
                    </a:lnTo>
                    <a:lnTo>
                      <a:pt x="499" y="4"/>
                    </a:lnTo>
                    <a:lnTo>
                      <a:pt x="495" y="0"/>
                    </a:lnTo>
                    <a:lnTo>
                      <a:pt x="507" y="27"/>
                    </a:lnTo>
                    <a:lnTo>
                      <a:pt x="514" y="53"/>
                    </a:lnTo>
                    <a:lnTo>
                      <a:pt x="518" y="82"/>
                    </a:lnTo>
                    <a:lnTo>
                      <a:pt x="520" y="110"/>
                    </a:lnTo>
                    <a:lnTo>
                      <a:pt x="518" y="137"/>
                    </a:lnTo>
                    <a:lnTo>
                      <a:pt x="514" y="162"/>
                    </a:lnTo>
                    <a:lnTo>
                      <a:pt x="508" y="186"/>
                    </a:lnTo>
                    <a:lnTo>
                      <a:pt x="499" y="211"/>
                    </a:lnTo>
                    <a:lnTo>
                      <a:pt x="490" y="234"/>
                    </a:lnTo>
                    <a:lnTo>
                      <a:pt x="476" y="254"/>
                    </a:lnTo>
                    <a:lnTo>
                      <a:pt x="461" y="273"/>
                    </a:lnTo>
                    <a:lnTo>
                      <a:pt x="444" y="292"/>
                    </a:lnTo>
                    <a:lnTo>
                      <a:pt x="427" y="309"/>
                    </a:lnTo>
                    <a:lnTo>
                      <a:pt x="406" y="323"/>
                    </a:lnTo>
                    <a:lnTo>
                      <a:pt x="385" y="336"/>
                    </a:lnTo>
                    <a:lnTo>
                      <a:pt x="362" y="347"/>
                    </a:lnTo>
                    <a:lnTo>
                      <a:pt x="340" y="355"/>
                    </a:lnTo>
                    <a:lnTo>
                      <a:pt x="315" y="363"/>
                    </a:lnTo>
                    <a:lnTo>
                      <a:pt x="288" y="366"/>
                    </a:lnTo>
                    <a:lnTo>
                      <a:pt x="262" y="368"/>
                    </a:lnTo>
                    <a:lnTo>
                      <a:pt x="235" y="366"/>
                    </a:lnTo>
                    <a:lnTo>
                      <a:pt x="211" y="363"/>
                    </a:lnTo>
                    <a:lnTo>
                      <a:pt x="186" y="355"/>
                    </a:lnTo>
                    <a:lnTo>
                      <a:pt x="163" y="347"/>
                    </a:lnTo>
                    <a:lnTo>
                      <a:pt x="140" y="336"/>
                    </a:lnTo>
                    <a:lnTo>
                      <a:pt x="120" y="323"/>
                    </a:lnTo>
                    <a:lnTo>
                      <a:pt x="99" y="309"/>
                    </a:lnTo>
                    <a:lnTo>
                      <a:pt x="80" y="292"/>
                    </a:lnTo>
                    <a:lnTo>
                      <a:pt x="65" y="273"/>
                    </a:lnTo>
                    <a:lnTo>
                      <a:pt x="49" y="254"/>
                    </a:lnTo>
                    <a:lnTo>
                      <a:pt x="36" y="234"/>
                    </a:lnTo>
                    <a:lnTo>
                      <a:pt x="25" y="211"/>
                    </a:lnTo>
                    <a:lnTo>
                      <a:pt x="17" y="186"/>
                    </a:lnTo>
                    <a:lnTo>
                      <a:pt x="11" y="162"/>
                    </a:lnTo>
                    <a:lnTo>
                      <a:pt x="6" y="137"/>
                    </a:lnTo>
                    <a:lnTo>
                      <a:pt x="6" y="110"/>
                    </a:lnTo>
                    <a:lnTo>
                      <a:pt x="6" y="95"/>
                    </a:lnTo>
                    <a:lnTo>
                      <a:pt x="8" y="80"/>
                    </a:lnTo>
                    <a:lnTo>
                      <a:pt x="10" y="65"/>
                    </a:lnTo>
                    <a:lnTo>
                      <a:pt x="11" y="52"/>
                    </a:lnTo>
                    <a:lnTo>
                      <a:pt x="10" y="50"/>
                    </a:lnTo>
                    <a:lnTo>
                      <a:pt x="8" y="50"/>
                    </a:lnTo>
                    <a:lnTo>
                      <a:pt x="4" y="63"/>
                    </a:lnTo>
                    <a:lnTo>
                      <a:pt x="2" y="78"/>
                    </a:lnTo>
                    <a:lnTo>
                      <a:pt x="2" y="95"/>
                    </a:lnTo>
                    <a:lnTo>
                      <a:pt x="0" y="110"/>
                    </a:lnTo>
                    <a:lnTo>
                      <a:pt x="2" y="137"/>
                    </a:lnTo>
                    <a:lnTo>
                      <a:pt x="6" y="163"/>
                    </a:lnTo>
                    <a:lnTo>
                      <a:pt x="13" y="188"/>
                    </a:lnTo>
                    <a:lnTo>
                      <a:pt x="21" y="213"/>
                    </a:lnTo>
                    <a:lnTo>
                      <a:pt x="32" y="236"/>
                    </a:lnTo>
                    <a:lnTo>
                      <a:pt x="46" y="256"/>
                    </a:lnTo>
                    <a:lnTo>
                      <a:pt x="61" y="277"/>
                    </a:lnTo>
                    <a:lnTo>
                      <a:pt x="78" y="294"/>
                    </a:lnTo>
                    <a:lnTo>
                      <a:pt x="97" y="311"/>
                    </a:lnTo>
                    <a:lnTo>
                      <a:pt x="116" y="327"/>
                    </a:lnTo>
                    <a:lnTo>
                      <a:pt x="139" y="340"/>
                    </a:lnTo>
                    <a:lnTo>
                      <a:pt x="161" y="351"/>
                    </a:lnTo>
                    <a:lnTo>
                      <a:pt x="184" y="361"/>
                    </a:lnTo>
                    <a:lnTo>
                      <a:pt x="211" y="366"/>
                    </a:lnTo>
                    <a:lnTo>
                      <a:pt x="235" y="370"/>
                    </a:lnTo>
                    <a:lnTo>
                      <a:pt x="262" y="372"/>
                    </a:lnTo>
                    <a:lnTo>
                      <a:pt x="288" y="370"/>
                    </a:lnTo>
                    <a:lnTo>
                      <a:pt x="315" y="366"/>
                    </a:lnTo>
                    <a:lnTo>
                      <a:pt x="340" y="361"/>
                    </a:lnTo>
                    <a:lnTo>
                      <a:pt x="364" y="351"/>
                    </a:lnTo>
                    <a:lnTo>
                      <a:pt x="387" y="340"/>
                    </a:lnTo>
                    <a:lnTo>
                      <a:pt x="410" y="327"/>
                    </a:lnTo>
                    <a:lnTo>
                      <a:pt x="429" y="311"/>
                    </a:lnTo>
                    <a:lnTo>
                      <a:pt x="448" y="294"/>
                    </a:lnTo>
                    <a:lnTo>
                      <a:pt x="465" y="277"/>
                    </a:lnTo>
                    <a:lnTo>
                      <a:pt x="480" y="256"/>
                    </a:lnTo>
                    <a:lnTo>
                      <a:pt x="493" y="236"/>
                    </a:lnTo>
                    <a:lnTo>
                      <a:pt x="505" y="213"/>
                    </a:lnTo>
                    <a:lnTo>
                      <a:pt x="512" y="188"/>
                    </a:lnTo>
                    <a:lnTo>
                      <a:pt x="520" y="163"/>
                    </a:lnTo>
                    <a:lnTo>
                      <a:pt x="524" y="137"/>
                    </a:lnTo>
                    <a:lnTo>
                      <a:pt x="524" y="110"/>
                    </a:lnTo>
                    <a:close/>
                  </a:path>
                </a:pathLst>
              </a:custGeom>
              <a:solidFill>
                <a:srgbClr val="C7C6E0"/>
              </a:solidFill>
              <a:ln w="9525">
                <a:noFill/>
                <a:round/>
                <a:headEnd/>
                <a:tailEnd/>
              </a:ln>
            </p:spPr>
            <p:txBody>
              <a:bodyPr/>
              <a:lstStyle/>
              <a:p>
                <a:endParaRPr lang="en-US"/>
              </a:p>
            </p:txBody>
          </p:sp>
          <p:sp>
            <p:nvSpPr>
              <p:cNvPr id="179845" name="Freeform 645"/>
              <p:cNvSpPr>
                <a:spLocks/>
              </p:cNvSpPr>
              <p:nvPr/>
            </p:nvSpPr>
            <p:spPr bwMode="auto">
              <a:xfrm>
                <a:off x="1580" y="2159"/>
                <a:ext cx="518" cy="373"/>
              </a:xfrm>
              <a:custGeom>
                <a:avLst/>
                <a:gdLst/>
                <a:ahLst/>
                <a:cxnLst>
                  <a:cxn ang="0">
                    <a:pos x="516" y="85"/>
                  </a:cxn>
                  <a:cxn ang="0">
                    <a:pos x="504" y="32"/>
                  </a:cxn>
                  <a:cxn ang="0">
                    <a:pos x="491" y="3"/>
                  </a:cxn>
                  <a:cxn ang="0">
                    <a:pos x="499" y="26"/>
                  </a:cxn>
                  <a:cxn ang="0">
                    <a:pos x="512" y="83"/>
                  </a:cxn>
                  <a:cxn ang="0">
                    <a:pos x="512" y="140"/>
                  </a:cxn>
                  <a:cxn ang="0">
                    <a:pos x="503" y="189"/>
                  </a:cxn>
                  <a:cxn ang="0">
                    <a:pos x="484" y="235"/>
                  </a:cxn>
                  <a:cxn ang="0">
                    <a:pos x="455" y="275"/>
                  </a:cxn>
                  <a:cxn ang="0">
                    <a:pos x="421" y="311"/>
                  </a:cxn>
                  <a:cxn ang="0">
                    <a:pos x="379" y="337"/>
                  </a:cxn>
                  <a:cxn ang="0">
                    <a:pos x="334" y="356"/>
                  </a:cxn>
                  <a:cxn ang="0">
                    <a:pos x="284" y="367"/>
                  </a:cxn>
                  <a:cxn ang="0">
                    <a:pos x="233" y="367"/>
                  </a:cxn>
                  <a:cxn ang="0">
                    <a:pos x="182" y="356"/>
                  </a:cxn>
                  <a:cxn ang="0">
                    <a:pos x="136" y="337"/>
                  </a:cxn>
                  <a:cxn ang="0">
                    <a:pos x="97" y="311"/>
                  </a:cxn>
                  <a:cxn ang="0">
                    <a:pos x="63" y="275"/>
                  </a:cxn>
                  <a:cxn ang="0">
                    <a:pos x="34" y="235"/>
                  </a:cxn>
                  <a:cxn ang="0">
                    <a:pos x="15" y="189"/>
                  </a:cxn>
                  <a:cxn ang="0">
                    <a:pos x="6" y="140"/>
                  </a:cxn>
                  <a:cxn ang="0">
                    <a:pos x="4" y="98"/>
                  </a:cxn>
                  <a:cxn ang="0">
                    <a:pos x="7" y="70"/>
                  </a:cxn>
                  <a:cxn ang="0">
                    <a:pos x="7" y="55"/>
                  </a:cxn>
                  <a:cxn ang="0">
                    <a:pos x="4" y="68"/>
                  </a:cxn>
                  <a:cxn ang="0">
                    <a:pos x="0" y="98"/>
                  </a:cxn>
                  <a:cxn ang="0">
                    <a:pos x="0" y="140"/>
                  </a:cxn>
                  <a:cxn ang="0">
                    <a:pos x="11" y="191"/>
                  </a:cxn>
                  <a:cxn ang="0">
                    <a:pos x="30" y="237"/>
                  </a:cxn>
                  <a:cxn ang="0">
                    <a:pos x="59" y="278"/>
                  </a:cxn>
                  <a:cxn ang="0">
                    <a:pos x="93" y="312"/>
                  </a:cxn>
                  <a:cxn ang="0">
                    <a:pos x="135" y="341"/>
                  </a:cxn>
                  <a:cxn ang="0">
                    <a:pos x="182" y="362"/>
                  </a:cxn>
                  <a:cxn ang="0">
                    <a:pos x="231" y="371"/>
                  </a:cxn>
                  <a:cxn ang="0">
                    <a:pos x="284" y="371"/>
                  </a:cxn>
                  <a:cxn ang="0">
                    <a:pos x="336" y="362"/>
                  </a:cxn>
                  <a:cxn ang="0">
                    <a:pos x="383" y="341"/>
                  </a:cxn>
                  <a:cxn ang="0">
                    <a:pos x="423" y="312"/>
                  </a:cxn>
                  <a:cxn ang="0">
                    <a:pos x="459" y="278"/>
                  </a:cxn>
                  <a:cxn ang="0">
                    <a:pos x="487" y="237"/>
                  </a:cxn>
                  <a:cxn ang="0">
                    <a:pos x="506" y="191"/>
                  </a:cxn>
                  <a:cxn ang="0">
                    <a:pos x="516" y="140"/>
                  </a:cxn>
                </a:cxnLst>
                <a:rect l="0" t="0" r="r" b="b"/>
                <a:pathLst>
                  <a:path w="518" h="373">
                    <a:moveTo>
                      <a:pt x="518" y="113"/>
                    </a:moveTo>
                    <a:lnTo>
                      <a:pt x="516" y="85"/>
                    </a:lnTo>
                    <a:lnTo>
                      <a:pt x="512" y="58"/>
                    </a:lnTo>
                    <a:lnTo>
                      <a:pt x="504" y="32"/>
                    </a:lnTo>
                    <a:lnTo>
                      <a:pt x="495" y="7"/>
                    </a:lnTo>
                    <a:lnTo>
                      <a:pt x="491" y="3"/>
                    </a:lnTo>
                    <a:lnTo>
                      <a:pt x="487" y="0"/>
                    </a:lnTo>
                    <a:lnTo>
                      <a:pt x="499" y="26"/>
                    </a:lnTo>
                    <a:lnTo>
                      <a:pt x="506" y="55"/>
                    </a:lnTo>
                    <a:lnTo>
                      <a:pt x="512" y="83"/>
                    </a:lnTo>
                    <a:lnTo>
                      <a:pt x="514" y="113"/>
                    </a:lnTo>
                    <a:lnTo>
                      <a:pt x="512" y="140"/>
                    </a:lnTo>
                    <a:lnTo>
                      <a:pt x="508" y="165"/>
                    </a:lnTo>
                    <a:lnTo>
                      <a:pt x="503" y="189"/>
                    </a:lnTo>
                    <a:lnTo>
                      <a:pt x="493" y="212"/>
                    </a:lnTo>
                    <a:lnTo>
                      <a:pt x="484" y="235"/>
                    </a:lnTo>
                    <a:lnTo>
                      <a:pt x="470" y="256"/>
                    </a:lnTo>
                    <a:lnTo>
                      <a:pt x="455" y="275"/>
                    </a:lnTo>
                    <a:lnTo>
                      <a:pt x="438" y="293"/>
                    </a:lnTo>
                    <a:lnTo>
                      <a:pt x="421" y="311"/>
                    </a:lnTo>
                    <a:lnTo>
                      <a:pt x="400" y="324"/>
                    </a:lnTo>
                    <a:lnTo>
                      <a:pt x="379" y="337"/>
                    </a:lnTo>
                    <a:lnTo>
                      <a:pt x="358" y="348"/>
                    </a:lnTo>
                    <a:lnTo>
                      <a:pt x="334" y="356"/>
                    </a:lnTo>
                    <a:lnTo>
                      <a:pt x="309" y="364"/>
                    </a:lnTo>
                    <a:lnTo>
                      <a:pt x="284" y="367"/>
                    </a:lnTo>
                    <a:lnTo>
                      <a:pt x="258" y="367"/>
                    </a:lnTo>
                    <a:lnTo>
                      <a:pt x="233" y="367"/>
                    </a:lnTo>
                    <a:lnTo>
                      <a:pt x="207" y="364"/>
                    </a:lnTo>
                    <a:lnTo>
                      <a:pt x="182" y="356"/>
                    </a:lnTo>
                    <a:lnTo>
                      <a:pt x="159" y="348"/>
                    </a:lnTo>
                    <a:lnTo>
                      <a:pt x="136" y="337"/>
                    </a:lnTo>
                    <a:lnTo>
                      <a:pt x="116" y="324"/>
                    </a:lnTo>
                    <a:lnTo>
                      <a:pt x="97" y="311"/>
                    </a:lnTo>
                    <a:lnTo>
                      <a:pt x="78" y="293"/>
                    </a:lnTo>
                    <a:lnTo>
                      <a:pt x="63" y="275"/>
                    </a:lnTo>
                    <a:lnTo>
                      <a:pt x="47" y="256"/>
                    </a:lnTo>
                    <a:lnTo>
                      <a:pt x="34" y="235"/>
                    </a:lnTo>
                    <a:lnTo>
                      <a:pt x="25" y="212"/>
                    </a:lnTo>
                    <a:lnTo>
                      <a:pt x="15" y="189"/>
                    </a:lnTo>
                    <a:lnTo>
                      <a:pt x="9" y="165"/>
                    </a:lnTo>
                    <a:lnTo>
                      <a:pt x="6" y="140"/>
                    </a:lnTo>
                    <a:lnTo>
                      <a:pt x="4" y="113"/>
                    </a:lnTo>
                    <a:lnTo>
                      <a:pt x="4" y="98"/>
                    </a:lnTo>
                    <a:lnTo>
                      <a:pt x="6" y="83"/>
                    </a:lnTo>
                    <a:lnTo>
                      <a:pt x="7" y="70"/>
                    </a:lnTo>
                    <a:lnTo>
                      <a:pt x="11" y="55"/>
                    </a:lnTo>
                    <a:lnTo>
                      <a:pt x="7" y="55"/>
                    </a:lnTo>
                    <a:lnTo>
                      <a:pt x="6" y="53"/>
                    </a:lnTo>
                    <a:lnTo>
                      <a:pt x="4" y="68"/>
                    </a:lnTo>
                    <a:lnTo>
                      <a:pt x="0" y="83"/>
                    </a:lnTo>
                    <a:lnTo>
                      <a:pt x="0" y="98"/>
                    </a:lnTo>
                    <a:lnTo>
                      <a:pt x="0" y="113"/>
                    </a:lnTo>
                    <a:lnTo>
                      <a:pt x="0" y="140"/>
                    </a:lnTo>
                    <a:lnTo>
                      <a:pt x="4" y="165"/>
                    </a:lnTo>
                    <a:lnTo>
                      <a:pt x="11" y="191"/>
                    </a:lnTo>
                    <a:lnTo>
                      <a:pt x="19" y="214"/>
                    </a:lnTo>
                    <a:lnTo>
                      <a:pt x="30" y="237"/>
                    </a:lnTo>
                    <a:lnTo>
                      <a:pt x="44" y="257"/>
                    </a:lnTo>
                    <a:lnTo>
                      <a:pt x="59" y="278"/>
                    </a:lnTo>
                    <a:lnTo>
                      <a:pt x="76" y="297"/>
                    </a:lnTo>
                    <a:lnTo>
                      <a:pt x="93" y="312"/>
                    </a:lnTo>
                    <a:lnTo>
                      <a:pt x="114" y="328"/>
                    </a:lnTo>
                    <a:lnTo>
                      <a:pt x="135" y="341"/>
                    </a:lnTo>
                    <a:lnTo>
                      <a:pt x="157" y="352"/>
                    </a:lnTo>
                    <a:lnTo>
                      <a:pt x="182" y="362"/>
                    </a:lnTo>
                    <a:lnTo>
                      <a:pt x="207" y="367"/>
                    </a:lnTo>
                    <a:lnTo>
                      <a:pt x="231" y="371"/>
                    </a:lnTo>
                    <a:lnTo>
                      <a:pt x="258" y="373"/>
                    </a:lnTo>
                    <a:lnTo>
                      <a:pt x="284" y="371"/>
                    </a:lnTo>
                    <a:lnTo>
                      <a:pt x="311" y="367"/>
                    </a:lnTo>
                    <a:lnTo>
                      <a:pt x="336" y="362"/>
                    </a:lnTo>
                    <a:lnTo>
                      <a:pt x="360" y="352"/>
                    </a:lnTo>
                    <a:lnTo>
                      <a:pt x="383" y="341"/>
                    </a:lnTo>
                    <a:lnTo>
                      <a:pt x="404" y="328"/>
                    </a:lnTo>
                    <a:lnTo>
                      <a:pt x="423" y="312"/>
                    </a:lnTo>
                    <a:lnTo>
                      <a:pt x="442" y="297"/>
                    </a:lnTo>
                    <a:lnTo>
                      <a:pt x="459" y="278"/>
                    </a:lnTo>
                    <a:lnTo>
                      <a:pt x="474" y="257"/>
                    </a:lnTo>
                    <a:lnTo>
                      <a:pt x="487" y="237"/>
                    </a:lnTo>
                    <a:lnTo>
                      <a:pt x="497" y="214"/>
                    </a:lnTo>
                    <a:lnTo>
                      <a:pt x="506" y="191"/>
                    </a:lnTo>
                    <a:lnTo>
                      <a:pt x="512" y="165"/>
                    </a:lnTo>
                    <a:lnTo>
                      <a:pt x="516" y="140"/>
                    </a:lnTo>
                    <a:lnTo>
                      <a:pt x="518" y="113"/>
                    </a:lnTo>
                    <a:close/>
                  </a:path>
                </a:pathLst>
              </a:custGeom>
              <a:solidFill>
                <a:srgbClr val="C8C8E1"/>
              </a:solidFill>
              <a:ln w="9525">
                <a:noFill/>
                <a:round/>
                <a:headEnd/>
                <a:tailEnd/>
              </a:ln>
            </p:spPr>
            <p:txBody>
              <a:bodyPr/>
              <a:lstStyle/>
              <a:p>
                <a:endParaRPr lang="en-US"/>
              </a:p>
            </p:txBody>
          </p:sp>
          <p:sp>
            <p:nvSpPr>
              <p:cNvPr id="179846" name="Freeform 646"/>
              <p:cNvSpPr>
                <a:spLocks/>
              </p:cNvSpPr>
              <p:nvPr/>
            </p:nvSpPr>
            <p:spPr bwMode="auto">
              <a:xfrm>
                <a:off x="1582" y="2155"/>
                <a:ext cx="514" cy="375"/>
              </a:xfrm>
              <a:custGeom>
                <a:avLst/>
                <a:gdLst/>
                <a:ahLst/>
                <a:cxnLst>
                  <a:cxn ang="0">
                    <a:pos x="512" y="89"/>
                  </a:cxn>
                  <a:cxn ang="0">
                    <a:pos x="501" y="34"/>
                  </a:cxn>
                  <a:cxn ang="0">
                    <a:pos x="485" y="4"/>
                  </a:cxn>
                  <a:cxn ang="0">
                    <a:pos x="493" y="26"/>
                  </a:cxn>
                  <a:cxn ang="0">
                    <a:pos x="504" y="70"/>
                  </a:cxn>
                  <a:cxn ang="0">
                    <a:pos x="508" y="102"/>
                  </a:cxn>
                  <a:cxn ang="0">
                    <a:pos x="508" y="142"/>
                  </a:cxn>
                  <a:cxn ang="0">
                    <a:pos x="499" y="191"/>
                  </a:cxn>
                  <a:cxn ang="0">
                    <a:pos x="478" y="237"/>
                  </a:cxn>
                  <a:cxn ang="0">
                    <a:pos x="451" y="279"/>
                  </a:cxn>
                  <a:cxn ang="0">
                    <a:pos x="417" y="313"/>
                  </a:cxn>
                  <a:cxn ang="0">
                    <a:pos x="377" y="339"/>
                  </a:cxn>
                  <a:cxn ang="0">
                    <a:pos x="332" y="358"/>
                  </a:cxn>
                  <a:cxn ang="0">
                    <a:pos x="282" y="368"/>
                  </a:cxn>
                  <a:cxn ang="0">
                    <a:pos x="231" y="368"/>
                  </a:cxn>
                  <a:cxn ang="0">
                    <a:pos x="182" y="358"/>
                  </a:cxn>
                  <a:cxn ang="0">
                    <a:pos x="136" y="339"/>
                  </a:cxn>
                  <a:cxn ang="0">
                    <a:pos x="97" y="313"/>
                  </a:cxn>
                  <a:cxn ang="0">
                    <a:pos x="62" y="279"/>
                  </a:cxn>
                  <a:cxn ang="0">
                    <a:pos x="34" y="237"/>
                  </a:cxn>
                  <a:cxn ang="0">
                    <a:pos x="15" y="191"/>
                  </a:cxn>
                  <a:cxn ang="0">
                    <a:pos x="5" y="142"/>
                  </a:cxn>
                  <a:cxn ang="0">
                    <a:pos x="4" y="102"/>
                  </a:cxn>
                  <a:cxn ang="0">
                    <a:pos x="7" y="74"/>
                  </a:cxn>
                  <a:cxn ang="0">
                    <a:pos x="9" y="59"/>
                  </a:cxn>
                  <a:cxn ang="0">
                    <a:pos x="4" y="72"/>
                  </a:cxn>
                  <a:cxn ang="0">
                    <a:pos x="0" y="102"/>
                  </a:cxn>
                  <a:cxn ang="0">
                    <a:pos x="0" y="144"/>
                  </a:cxn>
                  <a:cxn ang="0">
                    <a:pos x="11" y="193"/>
                  </a:cxn>
                  <a:cxn ang="0">
                    <a:pos x="30" y="241"/>
                  </a:cxn>
                  <a:cxn ang="0">
                    <a:pos x="59" y="280"/>
                  </a:cxn>
                  <a:cxn ang="0">
                    <a:pos x="93" y="316"/>
                  </a:cxn>
                  <a:cxn ang="0">
                    <a:pos x="134" y="343"/>
                  </a:cxn>
                  <a:cxn ang="0">
                    <a:pos x="180" y="362"/>
                  </a:cxn>
                  <a:cxn ang="0">
                    <a:pos x="229" y="373"/>
                  </a:cxn>
                  <a:cxn ang="0">
                    <a:pos x="282" y="373"/>
                  </a:cxn>
                  <a:cxn ang="0">
                    <a:pos x="334" y="362"/>
                  </a:cxn>
                  <a:cxn ang="0">
                    <a:pos x="379" y="343"/>
                  </a:cxn>
                  <a:cxn ang="0">
                    <a:pos x="421" y="316"/>
                  </a:cxn>
                  <a:cxn ang="0">
                    <a:pos x="455" y="280"/>
                  </a:cxn>
                  <a:cxn ang="0">
                    <a:pos x="484" y="241"/>
                  </a:cxn>
                  <a:cxn ang="0">
                    <a:pos x="502" y="193"/>
                  </a:cxn>
                  <a:cxn ang="0">
                    <a:pos x="512" y="144"/>
                  </a:cxn>
                </a:cxnLst>
                <a:rect l="0" t="0" r="r" b="b"/>
                <a:pathLst>
                  <a:path w="514" h="375">
                    <a:moveTo>
                      <a:pt x="514" y="117"/>
                    </a:moveTo>
                    <a:lnTo>
                      <a:pt x="512" y="89"/>
                    </a:lnTo>
                    <a:lnTo>
                      <a:pt x="508" y="60"/>
                    </a:lnTo>
                    <a:lnTo>
                      <a:pt x="501" y="34"/>
                    </a:lnTo>
                    <a:lnTo>
                      <a:pt x="489" y="7"/>
                    </a:lnTo>
                    <a:lnTo>
                      <a:pt x="485" y="4"/>
                    </a:lnTo>
                    <a:lnTo>
                      <a:pt x="480" y="0"/>
                    </a:lnTo>
                    <a:lnTo>
                      <a:pt x="493" y="26"/>
                    </a:lnTo>
                    <a:lnTo>
                      <a:pt x="502" y="55"/>
                    </a:lnTo>
                    <a:lnTo>
                      <a:pt x="504" y="70"/>
                    </a:lnTo>
                    <a:lnTo>
                      <a:pt x="508" y="85"/>
                    </a:lnTo>
                    <a:lnTo>
                      <a:pt x="508" y="102"/>
                    </a:lnTo>
                    <a:lnTo>
                      <a:pt x="510" y="117"/>
                    </a:lnTo>
                    <a:lnTo>
                      <a:pt x="508" y="142"/>
                    </a:lnTo>
                    <a:lnTo>
                      <a:pt x="504" y="169"/>
                    </a:lnTo>
                    <a:lnTo>
                      <a:pt x="499" y="191"/>
                    </a:lnTo>
                    <a:lnTo>
                      <a:pt x="489" y="216"/>
                    </a:lnTo>
                    <a:lnTo>
                      <a:pt x="478" y="237"/>
                    </a:lnTo>
                    <a:lnTo>
                      <a:pt x="466" y="258"/>
                    </a:lnTo>
                    <a:lnTo>
                      <a:pt x="451" y="279"/>
                    </a:lnTo>
                    <a:lnTo>
                      <a:pt x="436" y="296"/>
                    </a:lnTo>
                    <a:lnTo>
                      <a:pt x="417" y="313"/>
                    </a:lnTo>
                    <a:lnTo>
                      <a:pt x="398" y="326"/>
                    </a:lnTo>
                    <a:lnTo>
                      <a:pt x="377" y="339"/>
                    </a:lnTo>
                    <a:lnTo>
                      <a:pt x="355" y="351"/>
                    </a:lnTo>
                    <a:lnTo>
                      <a:pt x="332" y="358"/>
                    </a:lnTo>
                    <a:lnTo>
                      <a:pt x="307" y="364"/>
                    </a:lnTo>
                    <a:lnTo>
                      <a:pt x="282" y="368"/>
                    </a:lnTo>
                    <a:lnTo>
                      <a:pt x="256" y="370"/>
                    </a:lnTo>
                    <a:lnTo>
                      <a:pt x="231" y="368"/>
                    </a:lnTo>
                    <a:lnTo>
                      <a:pt x="207" y="364"/>
                    </a:lnTo>
                    <a:lnTo>
                      <a:pt x="182" y="358"/>
                    </a:lnTo>
                    <a:lnTo>
                      <a:pt x="159" y="351"/>
                    </a:lnTo>
                    <a:lnTo>
                      <a:pt x="136" y="339"/>
                    </a:lnTo>
                    <a:lnTo>
                      <a:pt x="116" y="326"/>
                    </a:lnTo>
                    <a:lnTo>
                      <a:pt x="97" y="313"/>
                    </a:lnTo>
                    <a:lnTo>
                      <a:pt x="78" y="296"/>
                    </a:lnTo>
                    <a:lnTo>
                      <a:pt x="62" y="279"/>
                    </a:lnTo>
                    <a:lnTo>
                      <a:pt x="47" y="258"/>
                    </a:lnTo>
                    <a:lnTo>
                      <a:pt x="34" y="237"/>
                    </a:lnTo>
                    <a:lnTo>
                      <a:pt x="24" y="216"/>
                    </a:lnTo>
                    <a:lnTo>
                      <a:pt x="15" y="191"/>
                    </a:lnTo>
                    <a:lnTo>
                      <a:pt x="9" y="169"/>
                    </a:lnTo>
                    <a:lnTo>
                      <a:pt x="5" y="142"/>
                    </a:lnTo>
                    <a:lnTo>
                      <a:pt x="4" y="117"/>
                    </a:lnTo>
                    <a:lnTo>
                      <a:pt x="4" y="102"/>
                    </a:lnTo>
                    <a:lnTo>
                      <a:pt x="5" y="87"/>
                    </a:lnTo>
                    <a:lnTo>
                      <a:pt x="7" y="74"/>
                    </a:lnTo>
                    <a:lnTo>
                      <a:pt x="11" y="60"/>
                    </a:lnTo>
                    <a:lnTo>
                      <a:pt x="9" y="59"/>
                    </a:lnTo>
                    <a:lnTo>
                      <a:pt x="5" y="59"/>
                    </a:lnTo>
                    <a:lnTo>
                      <a:pt x="4" y="72"/>
                    </a:lnTo>
                    <a:lnTo>
                      <a:pt x="2" y="87"/>
                    </a:lnTo>
                    <a:lnTo>
                      <a:pt x="0" y="102"/>
                    </a:lnTo>
                    <a:lnTo>
                      <a:pt x="0" y="117"/>
                    </a:lnTo>
                    <a:lnTo>
                      <a:pt x="0" y="144"/>
                    </a:lnTo>
                    <a:lnTo>
                      <a:pt x="5" y="169"/>
                    </a:lnTo>
                    <a:lnTo>
                      <a:pt x="11" y="193"/>
                    </a:lnTo>
                    <a:lnTo>
                      <a:pt x="19" y="218"/>
                    </a:lnTo>
                    <a:lnTo>
                      <a:pt x="30" y="241"/>
                    </a:lnTo>
                    <a:lnTo>
                      <a:pt x="43" y="261"/>
                    </a:lnTo>
                    <a:lnTo>
                      <a:pt x="59" y="280"/>
                    </a:lnTo>
                    <a:lnTo>
                      <a:pt x="74" y="299"/>
                    </a:lnTo>
                    <a:lnTo>
                      <a:pt x="93" y="316"/>
                    </a:lnTo>
                    <a:lnTo>
                      <a:pt x="114" y="330"/>
                    </a:lnTo>
                    <a:lnTo>
                      <a:pt x="134" y="343"/>
                    </a:lnTo>
                    <a:lnTo>
                      <a:pt x="157" y="354"/>
                    </a:lnTo>
                    <a:lnTo>
                      <a:pt x="180" y="362"/>
                    </a:lnTo>
                    <a:lnTo>
                      <a:pt x="205" y="370"/>
                    </a:lnTo>
                    <a:lnTo>
                      <a:pt x="229" y="373"/>
                    </a:lnTo>
                    <a:lnTo>
                      <a:pt x="256" y="375"/>
                    </a:lnTo>
                    <a:lnTo>
                      <a:pt x="282" y="373"/>
                    </a:lnTo>
                    <a:lnTo>
                      <a:pt x="309" y="370"/>
                    </a:lnTo>
                    <a:lnTo>
                      <a:pt x="334" y="362"/>
                    </a:lnTo>
                    <a:lnTo>
                      <a:pt x="356" y="354"/>
                    </a:lnTo>
                    <a:lnTo>
                      <a:pt x="379" y="343"/>
                    </a:lnTo>
                    <a:lnTo>
                      <a:pt x="400" y="330"/>
                    </a:lnTo>
                    <a:lnTo>
                      <a:pt x="421" y="316"/>
                    </a:lnTo>
                    <a:lnTo>
                      <a:pt x="438" y="299"/>
                    </a:lnTo>
                    <a:lnTo>
                      <a:pt x="455" y="280"/>
                    </a:lnTo>
                    <a:lnTo>
                      <a:pt x="470" y="261"/>
                    </a:lnTo>
                    <a:lnTo>
                      <a:pt x="484" y="241"/>
                    </a:lnTo>
                    <a:lnTo>
                      <a:pt x="493" y="218"/>
                    </a:lnTo>
                    <a:lnTo>
                      <a:pt x="502" y="193"/>
                    </a:lnTo>
                    <a:lnTo>
                      <a:pt x="508" y="169"/>
                    </a:lnTo>
                    <a:lnTo>
                      <a:pt x="512" y="144"/>
                    </a:lnTo>
                    <a:lnTo>
                      <a:pt x="514" y="117"/>
                    </a:lnTo>
                    <a:close/>
                  </a:path>
                </a:pathLst>
              </a:custGeom>
              <a:solidFill>
                <a:srgbClr val="C8C8E1"/>
              </a:solidFill>
              <a:ln w="9525">
                <a:noFill/>
                <a:round/>
                <a:headEnd/>
                <a:tailEnd/>
              </a:ln>
            </p:spPr>
            <p:txBody>
              <a:bodyPr/>
              <a:lstStyle/>
              <a:p>
                <a:endParaRPr lang="en-US"/>
              </a:p>
            </p:txBody>
          </p:sp>
          <p:sp>
            <p:nvSpPr>
              <p:cNvPr id="179847" name="Freeform 647"/>
              <p:cNvSpPr>
                <a:spLocks/>
              </p:cNvSpPr>
              <p:nvPr/>
            </p:nvSpPr>
            <p:spPr bwMode="auto">
              <a:xfrm>
                <a:off x="1584" y="2151"/>
                <a:ext cx="510" cy="375"/>
              </a:xfrm>
              <a:custGeom>
                <a:avLst/>
                <a:gdLst/>
                <a:ahLst/>
                <a:cxnLst>
                  <a:cxn ang="0">
                    <a:pos x="508" y="91"/>
                  </a:cxn>
                  <a:cxn ang="0">
                    <a:pos x="495" y="34"/>
                  </a:cxn>
                  <a:cxn ang="0">
                    <a:pos x="478" y="4"/>
                  </a:cxn>
                  <a:cxn ang="0">
                    <a:pos x="482" y="13"/>
                  </a:cxn>
                  <a:cxn ang="0">
                    <a:pos x="493" y="42"/>
                  </a:cxn>
                  <a:cxn ang="0">
                    <a:pos x="500" y="72"/>
                  </a:cxn>
                  <a:cxn ang="0">
                    <a:pos x="504" y="104"/>
                  </a:cxn>
                  <a:cxn ang="0">
                    <a:pos x="504" y="146"/>
                  </a:cxn>
                  <a:cxn ang="0">
                    <a:pos x="493" y="195"/>
                  </a:cxn>
                  <a:cxn ang="0">
                    <a:pos x="474" y="241"/>
                  </a:cxn>
                  <a:cxn ang="0">
                    <a:pos x="447" y="281"/>
                  </a:cxn>
                  <a:cxn ang="0">
                    <a:pos x="413" y="315"/>
                  </a:cxn>
                  <a:cxn ang="0">
                    <a:pos x="373" y="341"/>
                  </a:cxn>
                  <a:cxn ang="0">
                    <a:pos x="330" y="360"/>
                  </a:cxn>
                  <a:cxn ang="0">
                    <a:pos x="280" y="370"/>
                  </a:cxn>
                  <a:cxn ang="0">
                    <a:pos x="229" y="370"/>
                  </a:cxn>
                  <a:cxn ang="0">
                    <a:pos x="180" y="360"/>
                  </a:cxn>
                  <a:cxn ang="0">
                    <a:pos x="134" y="341"/>
                  </a:cxn>
                  <a:cxn ang="0">
                    <a:pos x="95" y="315"/>
                  </a:cxn>
                  <a:cxn ang="0">
                    <a:pos x="62" y="281"/>
                  </a:cxn>
                  <a:cxn ang="0">
                    <a:pos x="34" y="241"/>
                  </a:cxn>
                  <a:cxn ang="0">
                    <a:pos x="15" y="195"/>
                  </a:cxn>
                  <a:cxn ang="0">
                    <a:pos x="5" y="146"/>
                  </a:cxn>
                  <a:cxn ang="0">
                    <a:pos x="5" y="93"/>
                  </a:cxn>
                  <a:cxn ang="0">
                    <a:pos x="9" y="64"/>
                  </a:cxn>
                  <a:cxn ang="0">
                    <a:pos x="3" y="78"/>
                  </a:cxn>
                  <a:cxn ang="0">
                    <a:pos x="0" y="106"/>
                  </a:cxn>
                  <a:cxn ang="0">
                    <a:pos x="2" y="148"/>
                  </a:cxn>
                  <a:cxn ang="0">
                    <a:pos x="11" y="197"/>
                  </a:cxn>
                  <a:cxn ang="0">
                    <a:pos x="30" y="243"/>
                  </a:cxn>
                  <a:cxn ang="0">
                    <a:pos x="59" y="283"/>
                  </a:cxn>
                  <a:cxn ang="0">
                    <a:pos x="93" y="319"/>
                  </a:cxn>
                  <a:cxn ang="0">
                    <a:pos x="132" y="345"/>
                  </a:cxn>
                  <a:cxn ang="0">
                    <a:pos x="178" y="364"/>
                  </a:cxn>
                  <a:cxn ang="0">
                    <a:pos x="229" y="375"/>
                  </a:cxn>
                  <a:cxn ang="0">
                    <a:pos x="280" y="375"/>
                  </a:cxn>
                  <a:cxn ang="0">
                    <a:pos x="330" y="364"/>
                  </a:cxn>
                  <a:cxn ang="0">
                    <a:pos x="375" y="345"/>
                  </a:cxn>
                  <a:cxn ang="0">
                    <a:pos x="417" y="319"/>
                  </a:cxn>
                  <a:cxn ang="0">
                    <a:pos x="451" y="283"/>
                  </a:cxn>
                  <a:cxn ang="0">
                    <a:pos x="480" y="243"/>
                  </a:cxn>
                  <a:cxn ang="0">
                    <a:pos x="499" y="197"/>
                  </a:cxn>
                  <a:cxn ang="0">
                    <a:pos x="508" y="148"/>
                  </a:cxn>
                </a:cxnLst>
                <a:rect l="0" t="0" r="r" b="b"/>
                <a:pathLst>
                  <a:path w="510" h="375">
                    <a:moveTo>
                      <a:pt x="510" y="121"/>
                    </a:moveTo>
                    <a:lnTo>
                      <a:pt x="508" y="91"/>
                    </a:lnTo>
                    <a:lnTo>
                      <a:pt x="502" y="63"/>
                    </a:lnTo>
                    <a:lnTo>
                      <a:pt x="495" y="34"/>
                    </a:lnTo>
                    <a:lnTo>
                      <a:pt x="483" y="8"/>
                    </a:lnTo>
                    <a:lnTo>
                      <a:pt x="478" y="4"/>
                    </a:lnTo>
                    <a:lnTo>
                      <a:pt x="474" y="0"/>
                    </a:lnTo>
                    <a:lnTo>
                      <a:pt x="482" y="13"/>
                    </a:lnTo>
                    <a:lnTo>
                      <a:pt x="487" y="28"/>
                    </a:lnTo>
                    <a:lnTo>
                      <a:pt x="493" y="42"/>
                    </a:lnTo>
                    <a:lnTo>
                      <a:pt x="497" y="57"/>
                    </a:lnTo>
                    <a:lnTo>
                      <a:pt x="500" y="72"/>
                    </a:lnTo>
                    <a:lnTo>
                      <a:pt x="502" y="89"/>
                    </a:lnTo>
                    <a:lnTo>
                      <a:pt x="504" y="104"/>
                    </a:lnTo>
                    <a:lnTo>
                      <a:pt x="504" y="121"/>
                    </a:lnTo>
                    <a:lnTo>
                      <a:pt x="504" y="146"/>
                    </a:lnTo>
                    <a:lnTo>
                      <a:pt x="500" y="171"/>
                    </a:lnTo>
                    <a:lnTo>
                      <a:pt x="493" y="195"/>
                    </a:lnTo>
                    <a:lnTo>
                      <a:pt x="485" y="218"/>
                    </a:lnTo>
                    <a:lnTo>
                      <a:pt x="474" y="241"/>
                    </a:lnTo>
                    <a:lnTo>
                      <a:pt x="463" y="262"/>
                    </a:lnTo>
                    <a:lnTo>
                      <a:pt x="447" y="281"/>
                    </a:lnTo>
                    <a:lnTo>
                      <a:pt x="432" y="298"/>
                    </a:lnTo>
                    <a:lnTo>
                      <a:pt x="413" y="315"/>
                    </a:lnTo>
                    <a:lnTo>
                      <a:pt x="394" y="328"/>
                    </a:lnTo>
                    <a:lnTo>
                      <a:pt x="373" y="341"/>
                    </a:lnTo>
                    <a:lnTo>
                      <a:pt x="353" y="351"/>
                    </a:lnTo>
                    <a:lnTo>
                      <a:pt x="330" y="360"/>
                    </a:lnTo>
                    <a:lnTo>
                      <a:pt x="305" y="366"/>
                    </a:lnTo>
                    <a:lnTo>
                      <a:pt x="280" y="370"/>
                    </a:lnTo>
                    <a:lnTo>
                      <a:pt x="254" y="372"/>
                    </a:lnTo>
                    <a:lnTo>
                      <a:pt x="229" y="370"/>
                    </a:lnTo>
                    <a:lnTo>
                      <a:pt x="205" y="366"/>
                    </a:lnTo>
                    <a:lnTo>
                      <a:pt x="180" y="360"/>
                    </a:lnTo>
                    <a:lnTo>
                      <a:pt x="157" y="351"/>
                    </a:lnTo>
                    <a:lnTo>
                      <a:pt x="134" y="341"/>
                    </a:lnTo>
                    <a:lnTo>
                      <a:pt x="115" y="328"/>
                    </a:lnTo>
                    <a:lnTo>
                      <a:pt x="95" y="315"/>
                    </a:lnTo>
                    <a:lnTo>
                      <a:pt x="77" y="298"/>
                    </a:lnTo>
                    <a:lnTo>
                      <a:pt x="62" y="281"/>
                    </a:lnTo>
                    <a:lnTo>
                      <a:pt x="47" y="262"/>
                    </a:lnTo>
                    <a:lnTo>
                      <a:pt x="34" y="241"/>
                    </a:lnTo>
                    <a:lnTo>
                      <a:pt x="24" y="218"/>
                    </a:lnTo>
                    <a:lnTo>
                      <a:pt x="15" y="195"/>
                    </a:lnTo>
                    <a:lnTo>
                      <a:pt x="9" y="171"/>
                    </a:lnTo>
                    <a:lnTo>
                      <a:pt x="5" y="146"/>
                    </a:lnTo>
                    <a:lnTo>
                      <a:pt x="3" y="121"/>
                    </a:lnTo>
                    <a:lnTo>
                      <a:pt x="5" y="93"/>
                    </a:lnTo>
                    <a:lnTo>
                      <a:pt x="11" y="64"/>
                    </a:lnTo>
                    <a:lnTo>
                      <a:pt x="9" y="64"/>
                    </a:lnTo>
                    <a:lnTo>
                      <a:pt x="7" y="63"/>
                    </a:lnTo>
                    <a:lnTo>
                      <a:pt x="3" y="78"/>
                    </a:lnTo>
                    <a:lnTo>
                      <a:pt x="2" y="91"/>
                    </a:lnTo>
                    <a:lnTo>
                      <a:pt x="0" y="106"/>
                    </a:lnTo>
                    <a:lnTo>
                      <a:pt x="0" y="121"/>
                    </a:lnTo>
                    <a:lnTo>
                      <a:pt x="2" y="148"/>
                    </a:lnTo>
                    <a:lnTo>
                      <a:pt x="5" y="173"/>
                    </a:lnTo>
                    <a:lnTo>
                      <a:pt x="11" y="197"/>
                    </a:lnTo>
                    <a:lnTo>
                      <a:pt x="21" y="220"/>
                    </a:lnTo>
                    <a:lnTo>
                      <a:pt x="30" y="243"/>
                    </a:lnTo>
                    <a:lnTo>
                      <a:pt x="43" y="264"/>
                    </a:lnTo>
                    <a:lnTo>
                      <a:pt x="59" y="283"/>
                    </a:lnTo>
                    <a:lnTo>
                      <a:pt x="74" y="301"/>
                    </a:lnTo>
                    <a:lnTo>
                      <a:pt x="93" y="319"/>
                    </a:lnTo>
                    <a:lnTo>
                      <a:pt x="112" y="332"/>
                    </a:lnTo>
                    <a:lnTo>
                      <a:pt x="132" y="345"/>
                    </a:lnTo>
                    <a:lnTo>
                      <a:pt x="155" y="356"/>
                    </a:lnTo>
                    <a:lnTo>
                      <a:pt x="178" y="364"/>
                    </a:lnTo>
                    <a:lnTo>
                      <a:pt x="203" y="372"/>
                    </a:lnTo>
                    <a:lnTo>
                      <a:pt x="229" y="375"/>
                    </a:lnTo>
                    <a:lnTo>
                      <a:pt x="254" y="375"/>
                    </a:lnTo>
                    <a:lnTo>
                      <a:pt x="280" y="375"/>
                    </a:lnTo>
                    <a:lnTo>
                      <a:pt x="305" y="372"/>
                    </a:lnTo>
                    <a:lnTo>
                      <a:pt x="330" y="364"/>
                    </a:lnTo>
                    <a:lnTo>
                      <a:pt x="354" y="356"/>
                    </a:lnTo>
                    <a:lnTo>
                      <a:pt x="375" y="345"/>
                    </a:lnTo>
                    <a:lnTo>
                      <a:pt x="396" y="332"/>
                    </a:lnTo>
                    <a:lnTo>
                      <a:pt x="417" y="319"/>
                    </a:lnTo>
                    <a:lnTo>
                      <a:pt x="434" y="301"/>
                    </a:lnTo>
                    <a:lnTo>
                      <a:pt x="451" y="283"/>
                    </a:lnTo>
                    <a:lnTo>
                      <a:pt x="466" y="264"/>
                    </a:lnTo>
                    <a:lnTo>
                      <a:pt x="480" y="243"/>
                    </a:lnTo>
                    <a:lnTo>
                      <a:pt x="489" y="220"/>
                    </a:lnTo>
                    <a:lnTo>
                      <a:pt x="499" y="197"/>
                    </a:lnTo>
                    <a:lnTo>
                      <a:pt x="504" y="173"/>
                    </a:lnTo>
                    <a:lnTo>
                      <a:pt x="508" y="148"/>
                    </a:lnTo>
                    <a:lnTo>
                      <a:pt x="510" y="121"/>
                    </a:lnTo>
                    <a:close/>
                  </a:path>
                </a:pathLst>
              </a:custGeom>
              <a:solidFill>
                <a:srgbClr val="C8C8E1"/>
              </a:solidFill>
              <a:ln w="9525">
                <a:noFill/>
                <a:round/>
                <a:headEnd/>
                <a:tailEnd/>
              </a:ln>
            </p:spPr>
            <p:txBody>
              <a:bodyPr/>
              <a:lstStyle/>
              <a:p>
                <a:endParaRPr lang="en-US"/>
              </a:p>
            </p:txBody>
          </p:sp>
          <p:sp>
            <p:nvSpPr>
              <p:cNvPr id="179848" name="Freeform 648"/>
              <p:cNvSpPr>
                <a:spLocks/>
              </p:cNvSpPr>
              <p:nvPr/>
            </p:nvSpPr>
            <p:spPr bwMode="auto">
              <a:xfrm>
                <a:off x="1586" y="2147"/>
                <a:ext cx="506" cy="378"/>
              </a:xfrm>
              <a:custGeom>
                <a:avLst/>
                <a:gdLst/>
                <a:ahLst/>
                <a:cxnLst>
                  <a:cxn ang="0">
                    <a:pos x="504" y="110"/>
                  </a:cxn>
                  <a:cxn ang="0">
                    <a:pos x="500" y="78"/>
                  </a:cxn>
                  <a:cxn ang="0">
                    <a:pos x="489" y="34"/>
                  </a:cxn>
                  <a:cxn ang="0">
                    <a:pos x="472" y="4"/>
                  </a:cxn>
                  <a:cxn ang="0">
                    <a:pos x="474" y="13"/>
                  </a:cxn>
                  <a:cxn ang="0">
                    <a:pos x="487" y="44"/>
                  </a:cxn>
                  <a:cxn ang="0">
                    <a:pos x="495" y="76"/>
                  </a:cxn>
                  <a:cxn ang="0">
                    <a:pos x="500" y="108"/>
                  </a:cxn>
                  <a:cxn ang="0">
                    <a:pos x="498" y="150"/>
                  </a:cxn>
                  <a:cxn ang="0">
                    <a:pos x="489" y="199"/>
                  </a:cxn>
                  <a:cxn ang="0">
                    <a:pos x="470" y="243"/>
                  </a:cxn>
                  <a:cxn ang="0">
                    <a:pos x="443" y="283"/>
                  </a:cxn>
                  <a:cxn ang="0">
                    <a:pos x="411" y="317"/>
                  </a:cxn>
                  <a:cxn ang="0">
                    <a:pos x="371" y="343"/>
                  </a:cxn>
                  <a:cxn ang="0">
                    <a:pos x="326" y="362"/>
                  </a:cxn>
                  <a:cxn ang="0">
                    <a:pos x="278" y="372"/>
                  </a:cxn>
                  <a:cxn ang="0">
                    <a:pos x="227" y="372"/>
                  </a:cxn>
                  <a:cxn ang="0">
                    <a:pos x="178" y="362"/>
                  </a:cxn>
                  <a:cxn ang="0">
                    <a:pos x="134" y="343"/>
                  </a:cxn>
                  <a:cxn ang="0">
                    <a:pos x="94" y="317"/>
                  </a:cxn>
                  <a:cxn ang="0">
                    <a:pos x="60" y="283"/>
                  </a:cxn>
                  <a:cxn ang="0">
                    <a:pos x="34" y="243"/>
                  </a:cxn>
                  <a:cxn ang="0">
                    <a:pos x="15" y="199"/>
                  </a:cxn>
                  <a:cxn ang="0">
                    <a:pos x="5" y="150"/>
                  </a:cxn>
                  <a:cxn ang="0">
                    <a:pos x="5" y="97"/>
                  </a:cxn>
                  <a:cxn ang="0">
                    <a:pos x="9" y="68"/>
                  </a:cxn>
                  <a:cxn ang="0">
                    <a:pos x="3" y="82"/>
                  </a:cxn>
                  <a:cxn ang="0">
                    <a:pos x="0" y="110"/>
                  </a:cxn>
                  <a:cxn ang="0">
                    <a:pos x="1" y="150"/>
                  </a:cxn>
                  <a:cxn ang="0">
                    <a:pos x="11" y="199"/>
                  </a:cxn>
                  <a:cxn ang="0">
                    <a:pos x="30" y="245"/>
                  </a:cxn>
                  <a:cxn ang="0">
                    <a:pos x="58" y="287"/>
                  </a:cxn>
                  <a:cxn ang="0">
                    <a:pos x="93" y="321"/>
                  </a:cxn>
                  <a:cxn ang="0">
                    <a:pos x="132" y="347"/>
                  </a:cxn>
                  <a:cxn ang="0">
                    <a:pos x="178" y="366"/>
                  </a:cxn>
                  <a:cxn ang="0">
                    <a:pos x="227" y="376"/>
                  </a:cxn>
                  <a:cxn ang="0">
                    <a:pos x="278" y="376"/>
                  </a:cxn>
                  <a:cxn ang="0">
                    <a:pos x="328" y="366"/>
                  </a:cxn>
                  <a:cxn ang="0">
                    <a:pos x="373" y="347"/>
                  </a:cxn>
                  <a:cxn ang="0">
                    <a:pos x="413" y="321"/>
                  </a:cxn>
                  <a:cxn ang="0">
                    <a:pos x="447" y="287"/>
                  </a:cxn>
                  <a:cxn ang="0">
                    <a:pos x="474" y="245"/>
                  </a:cxn>
                  <a:cxn ang="0">
                    <a:pos x="495" y="199"/>
                  </a:cxn>
                  <a:cxn ang="0">
                    <a:pos x="504" y="150"/>
                  </a:cxn>
                </a:cxnLst>
                <a:rect l="0" t="0" r="r" b="b"/>
                <a:pathLst>
                  <a:path w="506" h="378">
                    <a:moveTo>
                      <a:pt x="506" y="125"/>
                    </a:moveTo>
                    <a:lnTo>
                      <a:pt x="504" y="110"/>
                    </a:lnTo>
                    <a:lnTo>
                      <a:pt x="504" y="93"/>
                    </a:lnTo>
                    <a:lnTo>
                      <a:pt x="500" y="78"/>
                    </a:lnTo>
                    <a:lnTo>
                      <a:pt x="498" y="63"/>
                    </a:lnTo>
                    <a:lnTo>
                      <a:pt x="489" y="34"/>
                    </a:lnTo>
                    <a:lnTo>
                      <a:pt x="476" y="8"/>
                    </a:lnTo>
                    <a:lnTo>
                      <a:pt x="472" y="4"/>
                    </a:lnTo>
                    <a:lnTo>
                      <a:pt x="466" y="0"/>
                    </a:lnTo>
                    <a:lnTo>
                      <a:pt x="474" y="13"/>
                    </a:lnTo>
                    <a:lnTo>
                      <a:pt x="481" y="29"/>
                    </a:lnTo>
                    <a:lnTo>
                      <a:pt x="487" y="44"/>
                    </a:lnTo>
                    <a:lnTo>
                      <a:pt x="491" y="59"/>
                    </a:lnTo>
                    <a:lnTo>
                      <a:pt x="495" y="76"/>
                    </a:lnTo>
                    <a:lnTo>
                      <a:pt x="498" y="91"/>
                    </a:lnTo>
                    <a:lnTo>
                      <a:pt x="500" y="108"/>
                    </a:lnTo>
                    <a:lnTo>
                      <a:pt x="500" y="125"/>
                    </a:lnTo>
                    <a:lnTo>
                      <a:pt x="498" y="150"/>
                    </a:lnTo>
                    <a:lnTo>
                      <a:pt x="495" y="175"/>
                    </a:lnTo>
                    <a:lnTo>
                      <a:pt x="489" y="199"/>
                    </a:lnTo>
                    <a:lnTo>
                      <a:pt x="481" y="222"/>
                    </a:lnTo>
                    <a:lnTo>
                      <a:pt x="470" y="243"/>
                    </a:lnTo>
                    <a:lnTo>
                      <a:pt x="459" y="264"/>
                    </a:lnTo>
                    <a:lnTo>
                      <a:pt x="443" y="283"/>
                    </a:lnTo>
                    <a:lnTo>
                      <a:pt x="428" y="300"/>
                    </a:lnTo>
                    <a:lnTo>
                      <a:pt x="411" y="317"/>
                    </a:lnTo>
                    <a:lnTo>
                      <a:pt x="390" y="330"/>
                    </a:lnTo>
                    <a:lnTo>
                      <a:pt x="371" y="343"/>
                    </a:lnTo>
                    <a:lnTo>
                      <a:pt x="349" y="353"/>
                    </a:lnTo>
                    <a:lnTo>
                      <a:pt x="326" y="362"/>
                    </a:lnTo>
                    <a:lnTo>
                      <a:pt x="303" y="368"/>
                    </a:lnTo>
                    <a:lnTo>
                      <a:pt x="278" y="372"/>
                    </a:lnTo>
                    <a:lnTo>
                      <a:pt x="252" y="374"/>
                    </a:lnTo>
                    <a:lnTo>
                      <a:pt x="227" y="372"/>
                    </a:lnTo>
                    <a:lnTo>
                      <a:pt x="203" y="368"/>
                    </a:lnTo>
                    <a:lnTo>
                      <a:pt x="178" y="362"/>
                    </a:lnTo>
                    <a:lnTo>
                      <a:pt x="155" y="353"/>
                    </a:lnTo>
                    <a:lnTo>
                      <a:pt x="134" y="343"/>
                    </a:lnTo>
                    <a:lnTo>
                      <a:pt x="113" y="330"/>
                    </a:lnTo>
                    <a:lnTo>
                      <a:pt x="94" y="317"/>
                    </a:lnTo>
                    <a:lnTo>
                      <a:pt x="77" y="300"/>
                    </a:lnTo>
                    <a:lnTo>
                      <a:pt x="60" y="283"/>
                    </a:lnTo>
                    <a:lnTo>
                      <a:pt x="47" y="264"/>
                    </a:lnTo>
                    <a:lnTo>
                      <a:pt x="34" y="243"/>
                    </a:lnTo>
                    <a:lnTo>
                      <a:pt x="24" y="222"/>
                    </a:lnTo>
                    <a:lnTo>
                      <a:pt x="15" y="199"/>
                    </a:lnTo>
                    <a:lnTo>
                      <a:pt x="9" y="175"/>
                    </a:lnTo>
                    <a:lnTo>
                      <a:pt x="5" y="150"/>
                    </a:lnTo>
                    <a:lnTo>
                      <a:pt x="5" y="125"/>
                    </a:lnTo>
                    <a:lnTo>
                      <a:pt x="5" y="97"/>
                    </a:lnTo>
                    <a:lnTo>
                      <a:pt x="11" y="70"/>
                    </a:lnTo>
                    <a:lnTo>
                      <a:pt x="9" y="68"/>
                    </a:lnTo>
                    <a:lnTo>
                      <a:pt x="7" y="68"/>
                    </a:lnTo>
                    <a:lnTo>
                      <a:pt x="3" y="82"/>
                    </a:lnTo>
                    <a:lnTo>
                      <a:pt x="1" y="95"/>
                    </a:lnTo>
                    <a:lnTo>
                      <a:pt x="0" y="110"/>
                    </a:lnTo>
                    <a:lnTo>
                      <a:pt x="0" y="125"/>
                    </a:lnTo>
                    <a:lnTo>
                      <a:pt x="1" y="150"/>
                    </a:lnTo>
                    <a:lnTo>
                      <a:pt x="5" y="177"/>
                    </a:lnTo>
                    <a:lnTo>
                      <a:pt x="11" y="199"/>
                    </a:lnTo>
                    <a:lnTo>
                      <a:pt x="20" y="224"/>
                    </a:lnTo>
                    <a:lnTo>
                      <a:pt x="30" y="245"/>
                    </a:lnTo>
                    <a:lnTo>
                      <a:pt x="43" y="266"/>
                    </a:lnTo>
                    <a:lnTo>
                      <a:pt x="58" y="287"/>
                    </a:lnTo>
                    <a:lnTo>
                      <a:pt x="74" y="304"/>
                    </a:lnTo>
                    <a:lnTo>
                      <a:pt x="93" y="321"/>
                    </a:lnTo>
                    <a:lnTo>
                      <a:pt x="112" y="334"/>
                    </a:lnTo>
                    <a:lnTo>
                      <a:pt x="132" y="347"/>
                    </a:lnTo>
                    <a:lnTo>
                      <a:pt x="155" y="359"/>
                    </a:lnTo>
                    <a:lnTo>
                      <a:pt x="178" y="366"/>
                    </a:lnTo>
                    <a:lnTo>
                      <a:pt x="203" y="372"/>
                    </a:lnTo>
                    <a:lnTo>
                      <a:pt x="227" y="376"/>
                    </a:lnTo>
                    <a:lnTo>
                      <a:pt x="252" y="378"/>
                    </a:lnTo>
                    <a:lnTo>
                      <a:pt x="278" y="376"/>
                    </a:lnTo>
                    <a:lnTo>
                      <a:pt x="303" y="372"/>
                    </a:lnTo>
                    <a:lnTo>
                      <a:pt x="328" y="366"/>
                    </a:lnTo>
                    <a:lnTo>
                      <a:pt x="351" y="359"/>
                    </a:lnTo>
                    <a:lnTo>
                      <a:pt x="373" y="347"/>
                    </a:lnTo>
                    <a:lnTo>
                      <a:pt x="394" y="334"/>
                    </a:lnTo>
                    <a:lnTo>
                      <a:pt x="413" y="321"/>
                    </a:lnTo>
                    <a:lnTo>
                      <a:pt x="432" y="304"/>
                    </a:lnTo>
                    <a:lnTo>
                      <a:pt x="447" y="287"/>
                    </a:lnTo>
                    <a:lnTo>
                      <a:pt x="462" y="266"/>
                    </a:lnTo>
                    <a:lnTo>
                      <a:pt x="474" y="245"/>
                    </a:lnTo>
                    <a:lnTo>
                      <a:pt x="485" y="224"/>
                    </a:lnTo>
                    <a:lnTo>
                      <a:pt x="495" y="199"/>
                    </a:lnTo>
                    <a:lnTo>
                      <a:pt x="500" y="177"/>
                    </a:lnTo>
                    <a:lnTo>
                      <a:pt x="504" y="150"/>
                    </a:lnTo>
                    <a:lnTo>
                      <a:pt x="506" y="125"/>
                    </a:lnTo>
                    <a:close/>
                  </a:path>
                </a:pathLst>
              </a:custGeom>
              <a:solidFill>
                <a:srgbClr val="CAC8E1"/>
              </a:solidFill>
              <a:ln w="9525">
                <a:noFill/>
                <a:round/>
                <a:headEnd/>
                <a:tailEnd/>
              </a:ln>
            </p:spPr>
            <p:txBody>
              <a:bodyPr/>
              <a:lstStyle/>
              <a:p>
                <a:endParaRPr lang="en-US"/>
              </a:p>
            </p:txBody>
          </p:sp>
          <p:sp>
            <p:nvSpPr>
              <p:cNvPr id="179849" name="Freeform 649"/>
              <p:cNvSpPr>
                <a:spLocks/>
              </p:cNvSpPr>
              <p:nvPr/>
            </p:nvSpPr>
            <p:spPr bwMode="auto">
              <a:xfrm>
                <a:off x="1587" y="2143"/>
                <a:ext cx="501" cy="380"/>
              </a:xfrm>
              <a:custGeom>
                <a:avLst/>
                <a:gdLst/>
                <a:ahLst/>
                <a:cxnLst>
                  <a:cxn ang="0">
                    <a:pos x="501" y="112"/>
                  </a:cxn>
                  <a:cxn ang="0">
                    <a:pos x="497" y="80"/>
                  </a:cxn>
                  <a:cxn ang="0">
                    <a:pos x="490" y="50"/>
                  </a:cxn>
                  <a:cxn ang="0">
                    <a:pos x="479" y="21"/>
                  </a:cxn>
                  <a:cxn ang="0">
                    <a:pos x="465" y="4"/>
                  </a:cxn>
                  <a:cxn ang="0">
                    <a:pos x="469" y="16"/>
                  </a:cxn>
                  <a:cxn ang="0">
                    <a:pos x="482" y="46"/>
                  </a:cxn>
                  <a:cxn ang="0">
                    <a:pos x="492" y="78"/>
                  </a:cxn>
                  <a:cxn ang="0">
                    <a:pos x="497" y="112"/>
                  </a:cxn>
                  <a:cxn ang="0">
                    <a:pos x="496" y="154"/>
                  </a:cxn>
                  <a:cxn ang="0">
                    <a:pos x="486" y="201"/>
                  </a:cxn>
                  <a:cxn ang="0">
                    <a:pos x="467" y="247"/>
                  </a:cxn>
                  <a:cxn ang="0">
                    <a:pos x="441" y="285"/>
                  </a:cxn>
                  <a:cxn ang="0">
                    <a:pos x="408" y="319"/>
                  </a:cxn>
                  <a:cxn ang="0">
                    <a:pos x="369" y="346"/>
                  </a:cxn>
                  <a:cxn ang="0">
                    <a:pos x="325" y="364"/>
                  </a:cxn>
                  <a:cxn ang="0">
                    <a:pos x="277" y="374"/>
                  </a:cxn>
                  <a:cxn ang="0">
                    <a:pos x="226" y="374"/>
                  </a:cxn>
                  <a:cxn ang="0">
                    <a:pos x="179" y="364"/>
                  </a:cxn>
                  <a:cxn ang="0">
                    <a:pos x="135" y="346"/>
                  </a:cxn>
                  <a:cxn ang="0">
                    <a:pos x="95" y="319"/>
                  </a:cxn>
                  <a:cxn ang="0">
                    <a:pos x="61" y="285"/>
                  </a:cxn>
                  <a:cxn ang="0">
                    <a:pos x="35" y="247"/>
                  </a:cxn>
                  <a:cxn ang="0">
                    <a:pos x="18" y="201"/>
                  </a:cxn>
                  <a:cxn ang="0">
                    <a:pos x="6" y="154"/>
                  </a:cxn>
                  <a:cxn ang="0">
                    <a:pos x="8" y="101"/>
                  </a:cxn>
                  <a:cxn ang="0">
                    <a:pos x="10" y="74"/>
                  </a:cxn>
                  <a:cxn ang="0">
                    <a:pos x="2" y="101"/>
                  </a:cxn>
                  <a:cxn ang="0">
                    <a:pos x="2" y="154"/>
                  </a:cxn>
                  <a:cxn ang="0">
                    <a:pos x="12" y="203"/>
                  </a:cxn>
                  <a:cxn ang="0">
                    <a:pos x="31" y="249"/>
                  </a:cxn>
                  <a:cxn ang="0">
                    <a:pos x="59" y="289"/>
                  </a:cxn>
                  <a:cxn ang="0">
                    <a:pos x="92" y="323"/>
                  </a:cxn>
                  <a:cxn ang="0">
                    <a:pos x="131" y="349"/>
                  </a:cxn>
                  <a:cxn ang="0">
                    <a:pos x="177" y="368"/>
                  </a:cxn>
                  <a:cxn ang="0">
                    <a:pos x="226" y="378"/>
                  </a:cxn>
                  <a:cxn ang="0">
                    <a:pos x="277" y="378"/>
                  </a:cxn>
                  <a:cxn ang="0">
                    <a:pos x="327" y="368"/>
                  </a:cxn>
                  <a:cxn ang="0">
                    <a:pos x="370" y="349"/>
                  </a:cxn>
                  <a:cxn ang="0">
                    <a:pos x="410" y="323"/>
                  </a:cxn>
                  <a:cxn ang="0">
                    <a:pos x="444" y="289"/>
                  </a:cxn>
                  <a:cxn ang="0">
                    <a:pos x="471" y="249"/>
                  </a:cxn>
                  <a:cxn ang="0">
                    <a:pos x="490" y="203"/>
                  </a:cxn>
                  <a:cxn ang="0">
                    <a:pos x="501" y="154"/>
                  </a:cxn>
                </a:cxnLst>
                <a:rect l="0" t="0" r="r" b="b"/>
                <a:pathLst>
                  <a:path w="501" h="380">
                    <a:moveTo>
                      <a:pt x="501" y="129"/>
                    </a:moveTo>
                    <a:lnTo>
                      <a:pt x="501" y="112"/>
                    </a:lnTo>
                    <a:lnTo>
                      <a:pt x="499" y="97"/>
                    </a:lnTo>
                    <a:lnTo>
                      <a:pt x="497" y="80"/>
                    </a:lnTo>
                    <a:lnTo>
                      <a:pt x="494" y="65"/>
                    </a:lnTo>
                    <a:lnTo>
                      <a:pt x="490" y="50"/>
                    </a:lnTo>
                    <a:lnTo>
                      <a:pt x="484" y="36"/>
                    </a:lnTo>
                    <a:lnTo>
                      <a:pt x="479" y="21"/>
                    </a:lnTo>
                    <a:lnTo>
                      <a:pt x="471" y="8"/>
                    </a:lnTo>
                    <a:lnTo>
                      <a:pt x="465" y="4"/>
                    </a:lnTo>
                    <a:lnTo>
                      <a:pt x="461" y="0"/>
                    </a:lnTo>
                    <a:lnTo>
                      <a:pt x="469" y="16"/>
                    </a:lnTo>
                    <a:lnTo>
                      <a:pt x="477" y="31"/>
                    </a:lnTo>
                    <a:lnTo>
                      <a:pt x="482" y="46"/>
                    </a:lnTo>
                    <a:lnTo>
                      <a:pt x="488" y="61"/>
                    </a:lnTo>
                    <a:lnTo>
                      <a:pt x="492" y="78"/>
                    </a:lnTo>
                    <a:lnTo>
                      <a:pt x="496" y="95"/>
                    </a:lnTo>
                    <a:lnTo>
                      <a:pt x="497" y="112"/>
                    </a:lnTo>
                    <a:lnTo>
                      <a:pt x="497" y="129"/>
                    </a:lnTo>
                    <a:lnTo>
                      <a:pt x="496" y="154"/>
                    </a:lnTo>
                    <a:lnTo>
                      <a:pt x="492" y="179"/>
                    </a:lnTo>
                    <a:lnTo>
                      <a:pt x="486" y="201"/>
                    </a:lnTo>
                    <a:lnTo>
                      <a:pt x="479" y="224"/>
                    </a:lnTo>
                    <a:lnTo>
                      <a:pt x="467" y="247"/>
                    </a:lnTo>
                    <a:lnTo>
                      <a:pt x="456" y="266"/>
                    </a:lnTo>
                    <a:lnTo>
                      <a:pt x="441" y="285"/>
                    </a:lnTo>
                    <a:lnTo>
                      <a:pt x="425" y="302"/>
                    </a:lnTo>
                    <a:lnTo>
                      <a:pt x="408" y="319"/>
                    </a:lnTo>
                    <a:lnTo>
                      <a:pt x="389" y="332"/>
                    </a:lnTo>
                    <a:lnTo>
                      <a:pt x="369" y="346"/>
                    </a:lnTo>
                    <a:lnTo>
                      <a:pt x="348" y="355"/>
                    </a:lnTo>
                    <a:lnTo>
                      <a:pt x="325" y="364"/>
                    </a:lnTo>
                    <a:lnTo>
                      <a:pt x="300" y="370"/>
                    </a:lnTo>
                    <a:lnTo>
                      <a:pt x="277" y="374"/>
                    </a:lnTo>
                    <a:lnTo>
                      <a:pt x="251" y="374"/>
                    </a:lnTo>
                    <a:lnTo>
                      <a:pt x="226" y="374"/>
                    </a:lnTo>
                    <a:lnTo>
                      <a:pt x="202" y="370"/>
                    </a:lnTo>
                    <a:lnTo>
                      <a:pt x="179" y="364"/>
                    </a:lnTo>
                    <a:lnTo>
                      <a:pt x="156" y="355"/>
                    </a:lnTo>
                    <a:lnTo>
                      <a:pt x="135" y="346"/>
                    </a:lnTo>
                    <a:lnTo>
                      <a:pt x="114" y="332"/>
                    </a:lnTo>
                    <a:lnTo>
                      <a:pt x="95" y="319"/>
                    </a:lnTo>
                    <a:lnTo>
                      <a:pt x="78" y="302"/>
                    </a:lnTo>
                    <a:lnTo>
                      <a:pt x="61" y="285"/>
                    </a:lnTo>
                    <a:lnTo>
                      <a:pt x="48" y="266"/>
                    </a:lnTo>
                    <a:lnTo>
                      <a:pt x="35" y="247"/>
                    </a:lnTo>
                    <a:lnTo>
                      <a:pt x="25" y="224"/>
                    </a:lnTo>
                    <a:lnTo>
                      <a:pt x="18" y="201"/>
                    </a:lnTo>
                    <a:lnTo>
                      <a:pt x="10" y="179"/>
                    </a:lnTo>
                    <a:lnTo>
                      <a:pt x="6" y="154"/>
                    </a:lnTo>
                    <a:lnTo>
                      <a:pt x="6" y="129"/>
                    </a:lnTo>
                    <a:lnTo>
                      <a:pt x="8" y="101"/>
                    </a:lnTo>
                    <a:lnTo>
                      <a:pt x="12" y="74"/>
                    </a:lnTo>
                    <a:lnTo>
                      <a:pt x="10" y="74"/>
                    </a:lnTo>
                    <a:lnTo>
                      <a:pt x="8" y="72"/>
                    </a:lnTo>
                    <a:lnTo>
                      <a:pt x="2" y="101"/>
                    </a:lnTo>
                    <a:lnTo>
                      <a:pt x="0" y="129"/>
                    </a:lnTo>
                    <a:lnTo>
                      <a:pt x="2" y="154"/>
                    </a:lnTo>
                    <a:lnTo>
                      <a:pt x="6" y="179"/>
                    </a:lnTo>
                    <a:lnTo>
                      <a:pt x="12" y="203"/>
                    </a:lnTo>
                    <a:lnTo>
                      <a:pt x="21" y="226"/>
                    </a:lnTo>
                    <a:lnTo>
                      <a:pt x="31" y="249"/>
                    </a:lnTo>
                    <a:lnTo>
                      <a:pt x="44" y="270"/>
                    </a:lnTo>
                    <a:lnTo>
                      <a:pt x="59" y="289"/>
                    </a:lnTo>
                    <a:lnTo>
                      <a:pt x="74" y="306"/>
                    </a:lnTo>
                    <a:lnTo>
                      <a:pt x="92" y="323"/>
                    </a:lnTo>
                    <a:lnTo>
                      <a:pt x="112" y="336"/>
                    </a:lnTo>
                    <a:lnTo>
                      <a:pt x="131" y="349"/>
                    </a:lnTo>
                    <a:lnTo>
                      <a:pt x="154" y="359"/>
                    </a:lnTo>
                    <a:lnTo>
                      <a:pt x="177" y="368"/>
                    </a:lnTo>
                    <a:lnTo>
                      <a:pt x="202" y="374"/>
                    </a:lnTo>
                    <a:lnTo>
                      <a:pt x="226" y="378"/>
                    </a:lnTo>
                    <a:lnTo>
                      <a:pt x="251" y="380"/>
                    </a:lnTo>
                    <a:lnTo>
                      <a:pt x="277" y="378"/>
                    </a:lnTo>
                    <a:lnTo>
                      <a:pt x="302" y="374"/>
                    </a:lnTo>
                    <a:lnTo>
                      <a:pt x="327" y="368"/>
                    </a:lnTo>
                    <a:lnTo>
                      <a:pt x="350" y="359"/>
                    </a:lnTo>
                    <a:lnTo>
                      <a:pt x="370" y="349"/>
                    </a:lnTo>
                    <a:lnTo>
                      <a:pt x="391" y="336"/>
                    </a:lnTo>
                    <a:lnTo>
                      <a:pt x="410" y="323"/>
                    </a:lnTo>
                    <a:lnTo>
                      <a:pt x="429" y="306"/>
                    </a:lnTo>
                    <a:lnTo>
                      <a:pt x="444" y="289"/>
                    </a:lnTo>
                    <a:lnTo>
                      <a:pt x="460" y="270"/>
                    </a:lnTo>
                    <a:lnTo>
                      <a:pt x="471" y="249"/>
                    </a:lnTo>
                    <a:lnTo>
                      <a:pt x="482" y="226"/>
                    </a:lnTo>
                    <a:lnTo>
                      <a:pt x="490" y="203"/>
                    </a:lnTo>
                    <a:lnTo>
                      <a:pt x="497" y="179"/>
                    </a:lnTo>
                    <a:lnTo>
                      <a:pt x="501" y="154"/>
                    </a:lnTo>
                    <a:lnTo>
                      <a:pt x="501" y="129"/>
                    </a:lnTo>
                    <a:close/>
                  </a:path>
                </a:pathLst>
              </a:custGeom>
              <a:solidFill>
                <a:srgbClr val="C9C9E2"/>
              </a:solidFill>
              <a:ln w="9525">
                <a:noFill/>
                <a:round/>
                <a:headEnd/>
                <a:tailEnd/>
              </a:ln>
            </p:spPr>
            <p:txBody>
              <a:bodyPr/>
              <a:lstStyle/>
              <a:p>
                <a:endParaRPr lang="en-US"/>
              </a:p>
            </p:txBody>
          </p:sp>
          <p:sp>
            <p:nvSpPr>
              <p:cNvPr id="179850" name="Freeform 650"/>
              <p:cNvSpPr>
                <a:spLocks/>
              </p:cNvSpPr>
              <p:nvPr/>
            </p:nvSpPr>
            <p:spPr bwMode="auto">
              <a:xfrm>
                <a:off x="1591" y="2142"/>
                <a:ext cx="495" cy="379"/>
              </a:xfrm>
              <a:custGeom>
                <a:avLst/>
                <a:gdLst/>
                <a:ahLst/>
                <a:cxnLst>
                  <a:cxn ang="0">
                    <a:pos x="495" y="113"/>
                  </a:cxn>
                  <a:cxn ang="0">
                    <a:pos x="490" y="81"/>
                  </a:cxn>
                  <a:cxn ang="0">
                    <a:pos x="482" y="49"/>
                  </a:cxn>
                  <a:cxn ang="0">
                    <a:pos x="469" y="18"/>
                  </a:cxn>
                  <a:cxn ang="0">
                    <a:pos x="457" y="1"/>
                  </a:cxn>
                  <a:cxn ang="0">
                    <a:pos x="454" y="0"/>
                  </a:cxn>
                  <a:cxn ang="0">
                    <a:pos x="461" y="13"/>
                  </a:cxn>
                  <a:cxn ang="0">
                    <a:pos x="476" y="45"/>
                  </a:cxn>
                  <a:cxn ang="0">
                    <a:pos x="486" y="77"/>
                  </a:cxn>
                  <a:cxn ang="0">
                    <a:pos x="490" y="111"/>
                  </a:cxn>
                  <a:cxn ang="0">
                    <a:pos x="490" y="155"/>
                  </a:cxn>
                  <a:cxn ang="0">
                    <a:pos x="480" y="202"/>
                  </a:cxn>
                  <a:cxn ang="0">
                    <a:pos x="461" y="246"/>
                  </a:cxn>
                  <a:cxn ang="0">
                    <a:pos x="435" y="286"/>
                  </a:cxn>
                  <a:cxn ang="0">
                    <a:pos x="402" y="318"/>
                  </a:cxn>
                  <a:cxn ang="0">
                    <a:pos x="365" y="345"/>
                  </a:cxn>
                  <a:cxn ang="0">
                    <a:pos x="321" y="362"/>
                  </a:cxn>
                  <a:cxn ang="0">
                    <a:pos x="272" y="373"/>
                  </a:cxn>
                  <a:cxn ang="0">
                    <a:pos x="222" y="373"/>
                  </a:cxn>
                  <a:cxn ang="0">
                    <a:pos x="175" y="362"/>
                  </a:cxn>
                  <a:cxn ang="0">
                    <a:pos x="131" y="345"/>
                  </a:cxn>
                  <a:cxn ang="0">
                    <a:pos x="93" y="318"/>
                  </a:cxn>
                  <a:cxn ang="0">
                    <a:pos x="59" y="286"/>
                  </a:cxn>
                  <a:cxn ang="0">
                    <a:pos x="34" y="246"/>
                  </a:cxn>
                  <a:cxn ang="0">
                    <a:pos x="15" y="202"/>
                  </a:cxn>
                  <a:cxn ang="0">
                    <a:pos x="6" y="155"/>
                  </a:cxn>
                  <a:cxn ang="0">
                    <a:pos x="6" y="102"/>
                  </a:cxn>
                  <a:cxn ang="0">
                    <a:pos x="8" y="75"/>
                  </a:cxn>
                  <a:cxn ang="0">
                    <a:pos x="0" y="102"/>
                  </a:cxn>
                  <a:cxn ang="0">
                    <a:pos x="0" y="155"/>
                  </a:cxn>
                  <a:cxn ang="0">
                    <a:pos x="10" y="204"/>
                  </a:cxn>
                  <a:cxn ang="0">
                    <a:pos x="29" y="248"/>
                  </a:cxn>
                  <a:cxn ang="0">
                    <a:pos x="55" y="288"/>
                  </a:cxn>
                  <a:cxn ang="0">
                    <a:pos x="89" y="322"/>
                  </a:cxn>
                  <a:cxn ang="0">
                    <a:pos x="129" y="348"/>
                  </a:cxn>
                  <a:cxn ang="0">
                    <a:pos x="173" y="367"/>
                  </a:cxn>
                  <a:cxn ang="0">
                    <a:pos x="222" y="377"/>
                  </a:cxn>
                  <a:cxn ang="0">
                    <a:pos x="273" y="377"/>
                  </a:cxn>
                  <a:cxn ang="0">
                    <a:pos x="321" y="367"/>
                  </a:cxn>
                  <a:cxn ang="0">
                    <a:pos x="366" y="348"/>
                  </a:cxn>
                  <a:cxn ang="0">
                    <a:pos x="406" y="322"/>
                  </a:cxn>
                  <a:cxn ang="0">
                    <a:pos x="438" y="288"/>
                  </a:cxn>
                  <a:cxn ang="0">
                    <a:pos x="465" y="248"/>
                  </a:cxn>
                  <a:cxn ang="0">
                    <a:pos x="484" y="204"/>
                  </a:cxn>
                  <a:cxn ang="0">
                    <a:pos x="493" y="155"/>
                  </a:cxn>
                </a:cxnLst>
                <a:rect l="0" t="0" r="r" b="b"/>
                <a:pathLst>
                  <a:path w="495" h="379">
                    <a:moveTo>
                      <a:pt x="495" y="130"/>
                    </a:moveTo>
                    <a:lnTo>
                      <a:pt x="495" y="113"/>
                    </a:lnTo>
                    <a:lnTo>
                      <a:pt x="493" y="96"/>
                    </a:lnTo>
                    <a:lnTo>
                      <a:pt x="490" y="81"/>
                    </a:lnTo>
                    <a:lnTo>
                      <a:pt x="486" y="64"/>
                    </a:lnTo>
                    <a:lnTo>
                      <a:pt x="482" y="49"/>
                    </a:lnTo>
                    <a:lnTo>
                      <a:pt x="476" y="34"/>
                    </a:lnTo>
                    <a:lnTo>
                      <a:pt x="469" y="18"/>
                    </a:lnTo>
                    <a:lnTo>
                      <a:pt x="461" y="5"/>
                    </a:lnTo>
                    <a:lnTo>
                      <a:pt x="457" y="1"/>
                    </a:lnTo>
                    <a:lnTo>
                      <a:pt x="454" y="0"/>
                    </a:lnTo>
                    <a:lnTo>
                      <a:pt x="454" y="0"/>
                    </a:lnTo>
                    <a:lnTo>
                      <a:pt x="454" y="0"/>
                    </a:lnTo>
                    <a:lnTo>
                      <a:pt x="461" y="13"/>
                    </a:lnTo>
                    <a:lnTo>
                      <a:pt x="469" y="28"/>
                    </a:lnTo>
                    <a:lnTo>
                      <a:pt x="476" y="45"/>
                    </a:lnTo>
                    <a:lnTo>
                      <a:pt x="480" y="60"/>
                    </a:lnTo>
                    <a:lnTo>
                      <a:pt x="486" y="77"/>
                    </a:lnTo>
                    <a:lnTo>
                      <a:pt x="488" y="94"/>
                    </a:lnTo>
                    <a:lnTo>
                      <a:pt x="490" y="111"/>
                    </a:lnTo>
                    <a:lnTo>
                      <a:pt x="492" y="130"/>
                    </a:lnTo>
                    <a:lnTo>
                      <a:pt x="490" y="155"/>
                    </a:lnTo>
                    <a:lnTo>
                      <a:pt x="486" y="180"/>
                    </a:lnTo>
                    <a:lnTo>
                      <a:pt x="480" y="202"/>
                    </a:lnTo>
                    <a:lnTo>
                      <a:pt x="473" y="225"/>
                    </a:lnTo>
                    <a:lnTo>
                      <a:pt x="461" y="246"/>
                    </a:lnTo>
                    <a:lnTo>
                      <a:pt x="450" y="267"/>
                    </a:lnTo>
                    <a:lnTo>
                      <a:pt x="435" y="286"/>
                    </a:lnTo>
                    <a:lnTo>
                      <a:pt x="420" y="303"/>
                    </a:lnTo>
                    <a:lnTo>
                      <a:pt x="402" y="318"/>
                    </a:lnTo>
                    <a:lnTo>
                      <a:pt x="383" y="331"/>
                    </a:lnTo>
                    <a:lnTo>
                      <a:pt x="365" y="345"/>
                    </a:lnTo>
                    <a:lnTo>
                      <a:pt x="342" y="354"/>
                    </a:lnTo>
                    <a:lnTo>
                      <a:pt x="321" y="362"/>
                    </a:lnTo>
                    <a:lnTo>
                      <a:pt x="296" y="369"/>
                    </a:lnTo>
                    <a:lnTo>
                      <a:pt x="272" y="373"/>
                    </a:lnTo>
                    <a:lnTo>
                      <a:pt x="247" y="373"/>
                    </a:lnTo>
                    <a:lnTo>
                      <a:pt x="222" y="373"/>
                    </a:lnTo>
                    <a:lnTo>
                      <a:pt x="198" y="369"/>
                    </a:lnTo>
                    <a:lnTo>
                      <a:pt x="175" y="362"/>
                    </a:lnTo>
                    <a:lnTo>
                      <a:pt x="152" y="354"/>
                    </a:lnTo>
                    <a:lnTo>
                      <a:pt x="131" y="345"/>
                    </a:lnTo>
                    <a:lnTo>
                      <a:pt x="112" y="331"/>
                    </a:lnTo>
                    <a:lnTo>
                      <a:pt x="93" y="318"/>
                    </a:lnTo>
                    <a:lnTo>
                      <a:pt x="76" y="303"/>
                    </a:lnTo>
                    <a:lnTo>
                      <a:pt x="59" y="286"/>
                    </a:lnTo>
                    <a:lnTo>
                      <a:pt x="46" y="267"/>
                    </a:lnTo>
                    <a:lnTo>
                      <a:pt x="34" y="246"/>
                    </a:lnTo>
                    <a:lnTo>
                      <a:pt x="23" y="225"/>
                    </a:lnTo>
                    <a:lnTo>
                      <a:pt x="15" y="202"/>
                    </a:lnTo>
                    <a:lnTo>
                      <a:pt x="10" y="180"/>
                    </a:lnTo>
                    <a:lnTo>
                      <a:pt x="6" y="155"/>
                    </a:lnTo>
                    <a:lnTo>
                      <a:pt x="4" y="130"/>
                    </a:lnTo>
                    <a:lnTo>
                      <a:pt x="6" y="102"/>
                    </a:lnTo>
                    <a:lnTo>
                      <a:pt x="10" y="75"/>
                    </a:lnTo>
                    <a:lnTo>
                      <a:pt x="8" y="75"/>
                    </a:lnTo>
                    <a:lnTo>
                      <a:pt x="6" y="75"/>
                    </a:lnTo>
                    <a:lnTo>
                      <a:pt x="0" y="102"/>
                    </a:lnTo>
                    <a:lnTo>
                      <a:pt x="0" y="130"/>
                    </a:lnTo>
                    <a:lnTo>
                      <a:pt x="0" y="155"/>
                    </a:lnTo>
                    <a:lnTo>
                      <a:pt x="4" y="180"/>
                    </a:lnTo>
                    <a:lnTo>
                      <a:pt x="10" y="204"/>
                    </a:lnTo>
                    <a:lnTo>
                      <a:pt x="19" y="227"/>
                    </a:lnTo>
                    <a:lnTo>
                      <a:pt x="29" y="248"/>
                    </a:lnTo>
                    <a:lnTo>
                      <a:pt x="42" y="269"/>
                    </a:lnTo>
                    <a:lnTo>
                      <a:pt x="55" y="288"/>
                    </a:lnTo>
                    <a:lnTo>
                      <a:pt x="72" y="305"/>
                    </a:lnTo>
                    <a:lnTo>
                      <a:pt x="89" y="322"/>
                    </a:lnTo>
                    <a:lnTo>
                      <a:pt x="108" y="335"/>
                    </a:lnTo>
                    <a:lnTo>
                      <a:pt x="129" y="348"/>
                    </a:lnTo>
                    <a:lnTo>
                      <a:pt x="150" y="358"/>
                    </a:lnTo>
                    <a:lnTo>
                      <a:pt x="173" y="367"/>
                    </a:lnTo>
                    <a:lnTo>
                      <a:pt x="198" y="373"/>
                    </a:lnTo>
                    <a:lnTo>
                      <a:pt x="222" y="377"/>
                    </a:lnTo>
                    <a:lnTo>
                      <a:pt x="247" y="379"/>
                    </a:lnTo>
                    <a:lnTo>
                      <a:pt x="273" y="377"/>
                    </a:lnTo>
                    <a:lnTo>
                      <a:pt x="298" y="373"/>
                    </a:lnTo>
                    <a:lnTo>
                      <a:pt x="321" y="367"/>
                    </a:lnTo>
                    <a:lnTo>
                      <a:pt x="344" y="358"/>
                    </a:lnTo>
                    <a:lnTo>
                      <a:pt x="366" y="348"/>
                    </a:lnTo>
                    <a:lnTo>
                      <a:pt x="385" y="335"/>
                    </a:lnTo>
                    <a:lnTo>
                      <a:pt x="406" y="322"/>
                    </a:lnTo>
                    <a:lnTo>
                      <a:pt x="423" y="305"/>
                    </a:lnTo>
                    <a:lnTo>
                      <a:pt x="438" y="288"/>
                    </a:lnTo>
                    <a:lnTo>
                      <a:pt x="454" y="269"/>
                    </a:lnTo>
                    <a:lnTo>
                      <a:pt x="465" y="248"/>
                    </a:lnTo>
                    <a:lnTo>
                      <a:pt x="476" y="227"/>
                    </a:lnTo>
                    <a:lnTo>
                      <a:pt x="484" y="204"/>
                    </a:lnTo>
                    <a:lnTo>
                      <a:pt x="490" y="180"/>
                    </a:lnTo>
                    <a:lnTo>
                      <a:pt x="493" y="155"/>
                    </a:lnTo>
                    <a:lnTo>
                      <a:pt x="495" y="130"/>
                    </a:lnTo>
                    <a:close/>
                  </a:path>
                </a:pathLst>
              </a:custGeom>
              <a:solidFill>
                <a:srgbClr val="C9C9E2"/>
              </a:solidFill>
              <a:ln w="9525">
                <a:noFill/>
                <a:round/>
                <a:headEnd/>
                <a:tailEnd/>
              </a:ln>
            </p:spPr>
            <p:txBody>
              <a:bodyPr/>
              <a:lstStyle/>
              <a:p>
                <a:endParaRPr lang="en-US"/>
              </a:p>
            </p:txBody>
          </p:sp>
          <p:sp>
            <p:nvSpPr>
              <p:cNvPr id="179851" name="Freeform 651"/>
              <p:cNvSpPr>
                <a:spLocks/>
              </p:cNvSpPr>
              <p:nvPr/>
            </p:nvSpPr>
            <p:spPr bwMode="auto">
              <a:xfrm>
                <a:off x="1593" y="2138"/>
                <a:ext cx="491" cy="379"/>
              </a:xfrm>
              <a:custGeom>
                <a:avLst/>
                <a:gdLst/>
                <a:ahLst/>
                <a:cxnLst>
                  <a:cxn ang="0">
                    <a:pos x="491" y="117"/>
                  </a:cxn>
                  <a:cxn ang="0">
                    <a:pos x="486" y="83"/>
                  </a:cxn>
                  <a:cxn ang="0">
                    <a:pos x="476" y="51"/>
                  </a:cxn>
                  <a:cxn ang="0">
                    <a:pos x="463" y="21"/>
                  </a:cxn>
                  <a:cxn ang="0">
                    <a:pos x="454" y="5"/>
                  </a:cxn>
                  <a:cxn ang="0">
                    <a:pos x="450" y="2"/>
                  </a:cxn>
                  <a:cxn ang="0">
                    <a:pos x="455" y="15"/>
                  </a:cxn>
                  <a:cxn ang="0">
                    <a:pos x="471" y="47"/>
                  </a:cxn>
                  <a:cxn ang="0">
                    <a:pos x="480" y="79"/>
                  </a:cxn>
                  <a:cxn ang="0">
                    <a:pos x="486" y="115"/>
                  </a:cxn>
                  <a:cxn ang="0">
                    <a:pos x="486" y="159"/>
                  </a:cxn>
                  <a:cxn ang="0">
                    <a:pos x="476" y="206"/>
                  </a:cxn>
                  <a:cxn ang="0">
                    <a:pos x="457" y="248"/>
                  </a:cxn>
                  <a:cxn ang="0">
                    <a:pos x="431" y="288"/>
                  </a:cxn>
                  <a:cxn ang="0">
                    <a:pos x="399" y="320"/>
                  </a:cxn>
                  <a:cxn ang="0">
                    <a:pos x="361" y="347"/>
                  </a:cxn>
                  <a:cxn ang="0">
                    <a:pos x="317" y="364"/>
                  </a:cxn>
                  <a:cxn ang="0">
                    <a:pos x="270" y="373"/>
                  </a:cxn>
                  <a:cxn ang="0">
                    <a:pos x="220" y="373"/>
                  </a:cxn>
                  <a:cxn ang="0">
                    <a:pos x="175" y="364"/>
                  </a:cxn>
                  <a:cxn ang="0">
                    <a:pos x="131" y="347"/>
                  </a:cxn>
                  <a:cxn ang="0">
                    <a:pos x="91" y="320"/>
                  </a:cxn>
                  <a:cxn ang="0">
                    <a:pos x="59" y="288"/>
                  </a:cxn>
                  <a:cxn ang="0">
                    <a:pos x="34" y="248"/>
                  </a:cxn>
                  <a:cxn ang="0">
                    <a:pos x="15" y="206"/>
                  </a:cxn>
                  <a:cxn ang="0">
                    <a:pos x="6" y="159"/>
                  </a:cxn>
                  <a:cxn ang="0">
                    <a:pos x="6" y="108"/>
                  </a:cxn>
                  <a:cxn ang="0">
                    <a:pos x="8" y="79"/>
                  </a:cxn>
                  <a:cxn ang="0">
                    <a:pos x="2" y="106"/>
                  </a:cxn>
                  <a:cxn ang="0">
                    <a:pos x="0" y="159"/>
                  </a:cxn>
                  <a:cxn ang="0">
                    <a:pos x="12" y="206"/>
                  </a:cxn>
                  <a:cxn ang="0">
                    <a:pos x="29" y="252"/>
                  </a:cxn>
                  <a:cxn ang="0">
                    <a:pos x="55" y="290"/>
                  </a:cxn>
                  <a:cxn ang="0">
                    <a:pos x="89" y="324"/>
                  </a:cxn>
                  <a:cxn ang="0">
                    <a:pos x="129" y="351"/>
                  </a:cxn>
                  <a:cxn ang="0">
                    <a:pos x="173" y="369"/>
                  </a:cxn>
                  <a:cxn ang="0">
                    <a:pos x="220" y="379"/>
                  </a:cxn>
                  <a:cxn ang="0">
                    <a:pos x="271" y="379"/>
                  </a:cxn>
                  <a:cxn ang="0">
                    <a:pos x="319" y="369"/>
                  </a:cxn>
                  <a:cxn ang="0">
                    <a:pos x="363" y="351"/>
                  </a:cxn>
                  <a:cxn ang="0">
                    <a:pos x="402" y="324"/>
                  </a:cxn>
                  <a:cxn ang="0">
                    <a:pos x="435" y="290"/>
                  </a:cxn>
                  <a:cxn ang="0">
                    <a:pos x="461" y="252"/>
                  </a:cxn>
                  <a:cxn ang="0">
                    <a:pos x="480" y="206"/>
                  </a:cxn>
                  <a:cxn ang="0">
                    <a:pos x="490" y="159"/>
                  </a:cxn>
                </a:cxnLst>
                <a:rect l="0" t="0" r="r" b="b"/>
                <a:pathLst>
                  <a:path w="491" h="379">
                    <a:moveTo>
                      <a:pt x="491" y="134"/>
                    </a:moveTo>
                    <a:lnTo>
                      <a:pt x="491" y="117"/>
                    </a:lnTo>
                    <a:lnTo>
                      <a:pt x="490" y="100"/>
                    </a:lnTo>
                    <a:lnTo>
                      <a:pt x="486" y="83"/>
                    </a:lnTo>
                    <a:lnTo>
                      <a:pt x="482" y="66"/>
                    </a:lnTo>
                    <a:lnTo>
                      <a:pt x="476" y="51"/>
                    </a:lnTo>
                    <a:lnTo>
                      <a:pt x="471" y="36"/>
                    </a:lnTo>
                    <a:lnTo>
                      <a:pt x="463" y="21"/>
                    </a:lnTo>
                    <a:lnTo>
                      <a:pt x="455" y="5"/>
                    </a:lnTo>
                    <a:lnTo>
                      <a:pt x="454" y="5"/>
                    </a:lnTo>
                    <a:lnTo>
                      <a:pt x="452" y="4"/>
                    </a:lnTo>
                    <a:lnTo>
                      <a:pt x="450" y="2"/>
                    </a:lnTo>
                    <a:lnTo>
                      <a:pt x="446" y="0"/>
                    </a:lnTo>
                    <a:lnTo>
                      <a:pt x="455" y="15"/>
                    </a:lnTo>
                    <a:lnTo>
                      <a:pt x="463" y="30"/>
                    </a:lnTo>
                    <a:lnTo>
                      <a:pt x="471" y="47"/>
                    </a:lnTo>
                    <a:lnTo>
                      <a:pt x="476" y="62"/>
                    </a:lnTo>
                    <a:lnTo>
                      <a:pt x="480" y="79"/>
                    </a:lnTo>
                    <a:lnTo>
                      <a:pt x="484" y="98"/>
                    </a:lnTo>
                    <a:lnTo>
                      <a:pt x="486" y="115"/>
                    </a:lnTo>
                    <a:lnTo>
                      <a:pt x="486" y="134"/>
                    </a:lnTo>
                    <a:lnTo>
                      <a:pt x="486" y="159"/>
                    </a:lnTo>
                    <a:lnTo>
                      <a:pt x="482" y="182"/>
                    </a:lnTo>
                    <a:lnTo>
                      <a:pt x="476" y="206"/>
                    </a:lnTo>
                    <a:lnTo>
                      <a:pt x="467" y="227"/>
                    </a:lnTo>
                    <a:lnTo>
                      <a:pt x="457" y="248"/>
                    </a:lnTo>
                    <a:lnTo>
                      <a:pt x="446" y="269"/>
                    </a:lnTo>
                    <a:lnTo>
                      <a:pt x="431" y="288"/>
                    </a:lnTo>
                    <a:lnTo>
                      <a:pt x="416" y="305"/>
                    </a:lnTo>
                    <a:lnTo>
                      <a:pt x="399" y="320"/>
                    </a:lnTo>
                    <a:lnTo>
                      <a:pt x="380" y="333"/>
                    </a:lnTo>
                    <a:lnTo>
                      <a:pt x="361" y="347"/>
                    </a:lnTo>
                    <a:lnTo>
                      <a:pt x="340" y="356"/>
                    </a:lnTo>
                    <a:lnTo>
                      <a:pt x="317" y="364"/>
                    </a:lnTo>
                    <a:lnTo>
                      <a:pt x="294" y="369"/>
                    </a:lnTo>
                    <a:lnTo>
                      <a:pt x="270" y="373"/>
                    </a:lnTo>
                    <a:lnTo>
                      <a:pt x="245" y="375"/>
                    </a:lnTo>
                    <a:lnTo>
                      <a:pt x="220" y="373"/>
                    </a:lnTo>
                    <a:lnTo>
                      <a:pt x="197" y="369"/>
                    </a:lnTo>
                    <a:lnTo>
                      <a:pt x="175" y="364"/>
                    </a:lnTo>
                    <a:lnTo>
                      <a:pt x="152" y="356"/>
                    </a:lnTo>
                    <a:lnTo>
                      <a:pt x="131" y="347"/>
                    </a:lnTo>
                    <a:lnTo>
                      <a:pt x="110" y="333"/>
                    </a:lnTo>
                    <a:lnTo>
                      <a:pt x="91" y="320"/>
                    </a:lnTo>
                    <a:lnTo>
                      <a:pt x="74" y="305"/>
                    </a:lnTo>
                    <a:lnTo>
                      <a:pt x="59" y="288"/>
                    </a:lnTo>
                    <a:lnTo>
                      <a:pt x="46" y="269"/>
                    </a:lnTo>
                    <a:lnTo>
                      <a:pt x="34" y="248"/>
                    </a:lnTo>
                    <a:lnTo>
                      <a:pt x="23" y="227"/>
                    </a:lnTo>
                    <a:lnTo>
                      <a:pt x="15" y="206"/>
                    </a:lnTo>
                    <a:lnTo>
                      <a:pt x="10" y="182"/>
                    </a:lnTo>
                    <a:lnTo>
                      <a:pt x="6" y="159"/>
                    </a:lnTo>
                    <a:lnTo>
                      <a:pt x="4" y="134"/>
                    </a:lnTo>
                    <a:lnTo>
                      <a:pt x="6" y="108"/>
                    </a:lnTo>
                    <a:lnTo>
                      <a:pt x="10" y="81"/>
                    </a:lnTo>
                    <a:lnTo>
                      <a:pt x="8" y="79"/>
                    </a:lnTo>
                    <a:lnTo>
                      <a:pt x="6" y="79"/>
                    </a:lnTo>
                    <a:lnTo>
                      <a:pt x="2" y="106"/>
                    </a:lnTo>
                    <a:lnTo>
                      <a:pt x="0" y="134"/>
                    </a:lnTo>
                    <a:lnTo>
                      <a:pt x="0" y="159"/>
                    </a:lnTo>
                    <a:lnTo>
                      <a:pt x="4" y="184"/>
                    </a:lnTo>
                    <a:lnTo>
                      <a:pt x="12" y="206"/>
                    </a:lnTo>
                    <a:lnTo>
                      <a:pt x="19" y="229"/>
                    </a:lnTo>
                    <a:lnTo>
                      <a:pt x="29" y="252"/>
                    </a:lnTo>
                    <a:lnTo>
                      <a:pt x="42" y="271"/>
                    </a:lnTo>
                    <a:lnTo>
                      <a:pt x="55" y="290"/>
                    </a:lnTo>
                    <a:lnTo>
                      <a:pt x="72" y="307"/>
                    </a:lnTo>
                    <a:lnTo>
                      <a:pt x="89" y="324"/>
                    </a:lnTo>
                    <a:lnTo>
                      <a:pt x="108" y="337"/>
                    </a:lnTo>
                    <a:lnTo>
                      <a:pt x="129" y="351"/>
                    </a:lnTo>
                    <a:lnTo>
                      <a:pt x="150" y="360"/>
                    </a:lnTo>
                    <a:lnTo>
                      <a:pt x="173" y="369"/>
                    </a:lnTo>
                    <a:lnTo>
                      <a:pt x="196" y="375"/>
                    </a:lnTo>
                    <a:lnTo>
                      <a:pt x="220" y="379"/>
                    </a:lnTo>
                    <a:lnTo>
                      <a:pt x="245" y="379"/>
                    </a:lnTo>
                    <a:lnTo>
                      <a:pt x="271" y="379"/>
                    </a:lnTo>
                    <a:lnTo>
                      <a:pt x="294" y="375"/>
                    </a:lnTo>
                    <a:lnTo>
                      <a:pt x="319" y="369"/>
                    </a:lnTo>
                    <a:lnTo>
                      <a:pt x="342" y="360"/>
                    </a:lnTo>
                    <a:lnTo>
                      <a:pt x="363" y="351"/>
                    </a:lnTo>
                    <a:lnTo>
                      <a:pt x="383" y="337"/>
                    </a:lnTo>
                    <a:lnTo>
                      <a:pt x="402" y="324"/>
                    </a:lnTo>
                    <a:lnTo>
                      <a:pt x="419" y="307"/>
                    </a:lnTo>
                    <a:lnTo>
                      <a:pt x="435" y="290"/>
                    </a:lnTo>
                    <a:lnTo>
                      <a:pt x="450" y="271"/>
                    </a:lnTo>
                    <a:lnTo>
                      <a:pt x="461" y="252"/>
                    </a:lnTo>
                    <a:lnTo>
                      <a:pt x="473" y="229"/>
                    </a:lnTo>
                    <a:lnTo>
                      <a:pt x="480" y="206"/>
                    </a:lnTo>
                    <a:lnTo>
                      <a:pt x="486" y="184"/>
                    </a:lnTo>
                    <a:lnTo>
                      <a:pt x="490" y="159"/>
                    </a:lnTo>
                    <a:lnTo>
                      <a:pt x="491" y="134"/>
                    </a:lnTo>
                    <a:close/>
                  </a:path>
                </a:pathLst>
              </a:custGeom>
              <a:solidFill>
                <a:srgbClr val="CBCAE2"/>
              </a:solidFill>
              <a:ln w="9525">
                <a:noFill/>
                <a:round/>
                <a:headEnd/>
                <a:tailEnd/>
              </a:ln>
            </p:spPr>
            <p:txBody>
              <a:bodyPr/>
              <a:lstStyle/>
              <a:p>
                <a:endParaRPr lang="en-US"/>
              </a:p>
            </p:txBody>
          </p:sp>
          <p:sp>
            <p:nvSpPr>
              <p:cNvPr id="179852" name="Freeform 652"/>
              <p:cNvSpPr>
                <a:spLocks/>
              </p:cNvSpPr>
              <p:nvPr/>
            </p:nvSpPr>
            <p:spPr bwMode="auto">
              <a:xfrm>
                <a:off x="1595" y="2136"/>
                <a:ext cx="488" cy="379"/>
              </a:xfrm>
              <a:custGeom>
                <a:avLst/>
                <a:gdLst/>
                <a:ahLst/>
                <a:cxnLst>
                  <a:cxn ang="0">
                    <a:pos x="486" y="117"/>
                  </a:cxn>
                  <a:cxn ang="0">
                    <a:pos x="482" y="83"/>
                  </a:cxn>
                  <a:cxn ang="0">
                    <a:pos x="472" y="51"/>
                  </a:cxn>
                  <a:cxn ang="0">
                    <a:pos x="457" y="19"/>
                  </a:cxn>
                  <a:cxn ang="0">
                    <a:pos x="444" y="4"/>
                  </a:cxn>
                  <a:cxn ang="0">
                    <a:pos x="450" y="13"/>
                  </a:cxn>
                  <a:cxn ang="0">
                    <a:pos x="465" y="45"/>
                  </a:cxn>
                  <a:cxn ang="0">
                    <a:pos x="476" y="81"/>
                  </a:cxn>
                  <a:cxn ang="0">
                    <a:pos x="482" y="117"/>
                  </a:cxn>
                  <a:cxn ang="0">
                    <a:pos x="482" y="161"/>
                  </a:cxn>
                  <a:cxn ang="0">
                    <a:pos x="472" y="207"/>
                  </a:cxn>
                  <a:cxn ang="0">
                    <a:pos x="453" y="250"/>
                  </a:cxn>
                  <a:cxn ang="0">
                    <a:pos x="429" y="288"/>
                  </a:cxn>
                  <a:cxn ang="0">
                    <a:pos x="395" y="320"/>
                  </a:cxn>
                  <a:cxn ang="0">
                    <a:pos x="357" y="347"/>
                  </a:cxn>
                  <a:cxn ang="0">
                    <a:pos x="315" y="364"/>
                  </a:cxn>
                  <a:cxn ang="0">
                    <a:pos x="268" y="373"/>
                  </a:cxn>
                  <a:cxn ang="0">
                    <a:pos x="218" y="373"/>
                  </a:cxn>
                  <a:cxn ang="0">
                    <a:pos x="173" y="364"/>
                  </a:cxn>
                  <a:cxn ang="0">
                    <a:pos x="129" y="347"/>
                  </a:cxn>
                  <a:cxn ang="0">
                    <a:pos x="91" y="320"/>
                  </a:cxn>
                  <a:cxn ang="0">
                    <a:pos x="59" y="288"/>
                  </a:cxn>
                  <a:cxn ang="0">
                    <a:pos x="34" y="250"/>
                  </a:cxn>
                  <a:cxn ang="0">
                    <a:pos x="15" y="207"/>
                  </a:cxn>
                  <a:cxn ang="0">
                    <a:pos x="6" y="161"/>
                  </a:cxn>
                  <a:cxn ang="0">
                    <a:pos x="6" y="110"/>
                  </a:cxn>
                  <a:cxn ang="0">
                    <a:pos x="8" y="83"/>
                  </a:cxn>
                  <a:cxn ang="0">
                    <a:pos x="2" y="108"/>
                  </a:cxn>
                  <a:cxn ang="0">
                    <a:pos x="2" y="161"/>
                  </a:cxn>
                  <a:cxn ang="0">
                    <a:pos x="11" y="208"/>
                  </a:cxn>
                  <a:cxn ang="0">
                    <a:pos x="30" y="252"/>
                  </a:cxn>
                  <a:cxn ang="0">
                    <a:pos x="55" y="292"/>
                  </a:cxn>
                  <a:cxn ang="0">
                    <a:pos x="89" y="324"/>
                  </a:cxn>
                  <a:cxn ang="0">
                    <a:pos x="127" y="351"/>
                  </a:cxn>
                  <a:cxn ang="0">
                    <a:pos x="171" y="368"/>
                  </a:cxn>
                  <a:cxn ang="0">
                    <a:pos x="218" y="379"/>
                  </a:cxn>
                  <a:cxn ang="0">
                    <a:pos x="268" y="379"/>
                  </a:cxn>
                  <a:cxn ang="0">
                    <a:pos x="317" y="368"/>
                  </a:cxn>
                  <a:cxn ang="0">
                    <a:pos x="361" y="351"/>
                  </a:cxn>
                  <a:cxn ang="0">
                    <a:pos x="398" y="324"/>
                  </a:cxn>
                  <a:cxn ang="0">
                    <a:pos x="431" y="292"/>
                  </a:cxn>
                  <a:cxn ang="0">
                    <a:pos x="457" y="252"/>
                  </a:cxn>
                  <a:cxn ang="0">
                    <a:pos x="476" y="208"/>
                  </a:cxn>
                  <a:cxn ang="0">
                    <a:pos x="486" y="161"/>
                  </a:cxn>
                </a:cxnLst>
                <a:rect l="0" t="0" r="r" b="b"/>
                <a:pathLst>
                  <a:path w="488" h="379">
                    <a:moveTo>
                      <a:pt x="488" y="136"/>
                    </a:moveTo>
                    <a:lnTo>
                      <a:pt x="486" y="117"/>
                    </a:lnTo>
                    <a:lnTo>
                      <a:pt x="484" y="100"/>
                    </a:lnTo>
                    <a:lnTo>
                      <a:pt x="482" y="83"/>
                    </a:lnTo>
                    <a:lnTo>
                      <a:pt x="476" y="66"/>
                    </a:lnTo>
                    <a:lnTo>
                      <a:pt x="472" y="51"/>
                    </a:lnTo>
                    <a:lnTo>
                      <a:pt x="465" y="34"/>
                    </a:lnTo>
                    <a:lnTo>
                      <a:pt x="457" y="19"/>
                    </a:lnTo>
                    <a:lnTo>
                      <a:pt x="450" y="6"/>
                    </a:lnTo>
                    <a:lnTo>
                      <a:pt x="444" y="4"/>
                    </a:lnTo>
                    <a:lnTo>
                      <a:pt x="438" y="0"/>
                    </a:lnTo>
                    <a:lnTo>
                      <a:pt x="450" y="13"/>
                    </a:lnTo>
                    <a:lnTo>
                      <a:pt x="457" y="30"/>
                    </a:lnTo>
                    <a:lnTo>
                      <a:pt x="465" y="45"/>
                    </a:lnTo>
                    <a:lnTo>
                      <a:pt x="471" y="62"/>
                    </a:lnTo>
                    <a:lnTo>
                      <a:pt x="476" y="81"/>
                    </a:lnTo>
                    <a:lnTo>
                      <a:pt x="480" y="98"/>
                    </a:lnTo>
                    <a:lnTo>
                      <a:pt x="482" y="117"/>
                    </a:lnTo>
                    <a:lnTo>
                      <a:pt x="482" y="136"/>
                    </a:lnTo>
                    <a:lnTo>
                      <a:pt x="482" y="161"/>
                    </a:lnTo>
                    <a:lnTo>
                      <a:pt x="478" y="184"/>
                    </a:lnTo>
                    <a:lnTo>
                      <a:pt x="472" y="207"/>
                    </a:lnTo>
                    <a:lnTo>
                      <a:pt x="463" y="229"/>
                    </a:lnTo>
                    <a:lnTo>
                      <a:pt x="453" y="250"/>
                    </a:lnTo>
                    <a:lnTo>
                      <a:pt x="442" y="269"/>
                    </a:lnTo>
                    <a:lnTo>
                      <a:pt x="429" y="288"/>
                    </a:lnTo>
                    <a:lnTo>
                      <a:pt x="412" y="305"/>
                    </a:lnTo>
                    <a:lnTo>
                      <a:pt x="395" y="320"/>
                    </a:lnTo>
                    <a:lnTo>
                      <a:pt x="378" y="334"/>
                    </a:lnTo>
                    <a:lnTo>
                      <a:pt x="357" y="347"/>
                    </a:lnTo>
                    <a:lnTo>
                      <a:pt x="336" y="356"/>
                    </a:lnTo>
                    <a:lnTo>
                      <a:pt x="315" y="364"/>
                    </a:lnTo>
                    <a:lnTo>
                      <a:pt x="292" y="370"/>
                    </a:lnTo>
                    <a:lnTo>
                      <a:pt x="268" y="373"/>
                    </a:lnTo>
                    <a:lnTo>
                      <a:pt x="243" y="375"/>
                    </a:lnTo>
                    <a:lnTo>
                      <a:pt x="218" y="373"/>
                    </a:lnTo>
                    <a:lnTo>
                      <a:pt x="195" y="370"/>
                    </a:lnTo>
                    <a:lnTo>
                      <a:pt x="173" y="364"/>
                    </a:lnTo>
                    <a:lnTo>
                      <a:pt x="150" y="356"/>
                    </a:lnTo>
                    <a:lnTo>
                      <a:pt x="129" y="347"/>
                    </a:lnTo>
                    <a:lnTo>
                      <a:pt x="110" y="334"/>
                    </a:lnTo>
                    <a:lnTo>
                      <a:pt x="91" y="320"/>
                    </a:lnTo>
                    <a:lnTo>
                      <a:pt x="74" y="305"/>
                    </a:lnTo>
                    <a:lnTo>
                      <a:pt x="59" y="288"/>
                    </a:lnTo>
                    <a:lnTo>
                      <a:pt x="46" y="269"/>
                    </a:lnTo>
                    <a:lnTo>
                      <a:pt x="34" y="250"/>
                    </a:lnTo>
                    <a:lnTo>
                      <a:pt x="23" y="229"/>
                    </a:lnTo>
                    <a:lnTo>
                      <a:pt x="15" y="207"/>
                    </a:lnTo>
                    <a:lnTo>
                      <a:pt x="10" y="184"/>
                    </a:lnTo>
                    <a:lnTo>
                      <a:pt x="6" y="161"/>
                    </a:lnTo>
                    <a:lnTo>
                      <a:pt x="4" y="136"/>
                    </a:lnTo>
                    <a:lnTo>
                      <a:pt x="6" y="110"/>
                    </a:lnTo>
                    <a:lnTo>
                      <a:pt x="10" y="83"/>
                    </a:lnTo>
                    <a:lnTo>
                      <a:pt x="8" y="83"/>
                    </a:lnTo>
                    <a:lnTo>
                      <a:pt x="6" y="81"/>
                    </a:lnTo>
                    <a:lnTo>
                      <a:pt x="2" y="108"/>
                    </a:lnTo>
                    <a:lnTo>
                      <a:pt x="0" y="136"/>
                    </a:lnTo>
                    <a:lnTo>
                      <a:pt x="2" y="161"/>
                    </a:lnTo>
                    <a:lnTo>
                      <a:pt x="6" y="186"/>
                    </a:lnTo>
                    <a:lnTo>
                      <a:pt x="11" y="208"/>
                    </a:lnTo>
                    <a:lnTo>
                      <a:pt x="19" y="231"/>
                    </a:lnTo>
                    <a:lnTo>
                      <a:pt x="30" y="252"/>
                    </a:lnTo>
                    <a:lnTo>
                      <a:pt x="42" y="273"/>
                    </a:lnTo>
                    <a:lnTo>
                      <a:pt x="55" y="292"/>
                    </a:lnTo>
                    <a:lnTo>
                      <a:pt x="72" y="309"/>
                    </a:lnTo>
                    <a:lnTo>
                      <a:pt x="89" y="324"/>
                    </a:lnTo>
                    <a:lnTo>
                      <a:pt x="108" y="337"/>
                    </a:lnTo>
                    <a:lnTo>
                      <a:pt x="127" y="351"/>
                    </a:lnTo>
                    <a:lnTo>
                      <a:pt x="148" y="360"/>
                    </a:lnTo>
                    <a:lnTo>
                      <a:pt x="171" y="368"/>
                    </a:lnTo>
                    <a:lnTo>
                      <a:pt x="194" y="375"/>
                    </a:lnTo>
                    <a:lnTo>
                      <a:pt x="218" y="379"/>
                    </a:lnTo>
                    <a:lnTo>
                      <a:pt x="243" y="379"/>
                    </a:lnTo>
                    <a:lnTo>
                      <a:pt x="268" y="379"/>
                    </a:lnTo>
                    <a:lnTo>
                      <a:pt x="292" y="375"/>
                    </a:lnTo>
                    <a:lnTo>
                      <a:pt x="317" y="368"/>
                    </a:lnTo>
                    <a:lnTo>
                      <a:pt x="338" y="360"/>
                    </a:lnTo>
                    <a:lnTo>
                      <a:pt x="361" y="351"/>
                    </a:lnTo>
                    <a:lnTo>
                      <a:pt x="379" y="337"/>
                    </a:lnTo>
                    <a:lnTo>
                      <a:pt x="398" y="324"/>
                    </a:lnTo>
                    <a:lnTo>
                      <a:pt x="416" y="309"/>
                    </a:lnTo>
                    <a:lnTo>
                      <a:pt x="431" y="292"/>
                    </a:lnTo>
                    <a:lnTo>
                      <a:pt x="446" y="273"/>
                    </a:lnTo>
                    <a:lnTo>
                      <a:pt x="457" y="252"/>
                    </a:lnTo>
                    <a:lnTo>
                      <a:pt x="469" y="231"/>
                    </a:lnTo>
                    <a:lnTo>
                      <a:pt x="476" y="208"/>
                    </a:lnTo>
                    <a:lnTo>
                      <a:pt x="482" y="186"/>
                    </a:lnTo>
                    <a:lnTo>
                      <a:pt x="486" y="161"/>
                    </a:lnTo>
                    <a:lnTo>
                      <a:pt x="488" y="136"/>
                    </a:lnTo>
                    <a:close/>
                  </a:path>
                </a:pathLst>
              </a:custGeom>
              <a:solidFill>
                <a:srgbClr val="CBCAE2"/>
              </a:solidFill>
              <a:ln w="9525">
                <a:noFill/>
                <a:round/>
                <a:headEnd/>
                <a:tailEnd/>
              </a:ln>
            </p:spPr>
            <p:txBody>
              <a:bodyPr/>
              <a:lstStyle/>
              <a:p>
                <a:endParaRPr lang="en-US"/>
              </a:p>
            </p:txBody>
          </p:sp>
          <p:sp>
            <p:nvSpPr>
              <p:cNvPr id="179853" name="Freeform 653"/>
              <p:cNvSpPr>
                <a:spLocks/>
              </p:cNvSpPr>
              <p:nvPr/>
            </p:nvSpPr>
            <p:spPr bwMode="auto">
              <a:xfrm>
                <a:off x="1597" y="2132"/>
                <a:ext cx="482" cy="381"/>
              </a:xfrm>
              <a:custGeom>
                <a:avLst/>
                <a:gdLst/>
                <a:ahLst/>
                <a:cxnLst>
                  <a:cxn ang="0">
                    <a:pos x="482" y="121"/>
                  </a:cxn>
                  <a:cxn ang="0">
                    <a:pos x="476" y="85"/>
                  </a:cxn>
                  <a:cxn ang="0">
                    <a:pos x="467" y="53"/>
                  </a:cxn>
                  <a:cxn ang="0">
                    <a:pos x="451" y="21"/>
                  </a:cxn>
                  <a:cxn ang="0">
                    <a:pos x="438" y="4"/>
                  </a:cxn>
                  <a:cxn ang="0">
                    <a:pos x="442" y="15"/>
                  </a:cxn>
                  <a:cxn ang="0">
                    <a:pos x="459" y="47"/>
                  </a:cxn>
                  <a:cxn ang="0">
                    <a:pos x="470" y="83"/>
                  </a:cxn>
                  <a:cxn ang="0">
                    <a:pos x="478" y="121"/>
                  </a:cxn>
                  <a:cxn ang="0">
                    <a:pos x="476" y="165"/>
                  </a:cxn>
                  <a:cxn ang="0">
                    <a:pos x="467" y="211"/>
                  </a:cxn>
                  <a:cxn ang="0">
                    <a:pos x="450" y="252"/>
                  </a:cxn>
                  <a:cxn ang="0">
                    <a:pos x="425" y="290"/>
                  </a:cxn>
                  <a:cxn ang="0">
                    <a:pos x="393" y="322"/>
                  </a:cxn>
                  <a:cxn ang="0">
                    <a:pos x="355" y="349"/>
                  </a:cxn>
                  <a:cxn ang="0">
                    <a:pos x="311" y="366"/>
                  </a:cxn>
                  <a:cxn ang="0">
                    <a:pos x="266" y="375"/>
                  </a:cxn>
                  <a:cxn ang="0">
                    <a:pos x="218" y="375"/>
                  </a:cxn>
                  <a:cxn ang="0">
                    <a:pos x="171" y="366"/>
                  </a:cxn>
                  <a:cxn ang="0">
                    <a:pos x="129" y="349"/>
                  </a:cxn>
                  <a:cxn ang="0">
                    <a:pos x="91" y="322"/>
                  </a:cxn>
                  <a:cxn ang="0">
                    <a:pos x="59" y="290"/>
                  </a:cxn>
                  <a:cxn ang="0">
                    <a:pos x="34" y="252"/>
                  </a:cxn>
                  <a:cxn ang="0">
                    <a:pos x="15" y="211"/>
                  </a:cxn>
                  <a:cxn ang="0">
                    <a:pos x="6" y="165"/>
                  </a:cxn>
                  <a:cxn ang="0">
                    <a:pos x="6" y="114"/>
                  </a:cxn>
                  <a:cxn ang="0">
                    <a:pos x="8" y="87"/>
                  </a:cxn>
                  <a:cxn ang="0">
                    <a:pos x="2" y="114"/>
                  </a:cxn>
                  <a:cxn ang="0">
                    <a:pos x="2" y="165"/>
                  </a:cxn>
                  <a:cxn ang="0">
                    <a:pos x="11" y="212"/>
                  </a:cxn>
                  <a:cxn ang="0">
                    <a:pos x="30" y="254"/>
                  </a:cxn>
                  <a:cxn ang="0">
                    <a:pos x="55" y="294"/>
                  </a:cxn>
                  <a:cxn ang="0">
                    <a:pos x="87" y="326"/>
                  </a:cxn>
                  <a:cxn ang="0">
                    <a:pos x="127" y="353"/>
                  </a:cxn>
                  <a:cxn ang="0">
                    <a:pos x="171" y="370"/>
                  </a:cxn>
                  <a:cxn ang="0">
                    <a:pos x="216" y="379"/>
                  </a:cxn>
                  <a:cxn ang="0">
                    <a:pos x="266" y="379"/>
                  </a:cxn>
                  <a:cxn ang="0">
                    <a:pos x="313" y="370"/>
                  </a:cxn>
                  <a:cxn ang="0">
                    <a:pos x="357" y="353"/>
                  </a:cxn>
                  <a:cxn ang="0">
                    <a:pos x="395" y="326"/>
                  </a:cxn>
                  <a:cxn ang="0">
                    <a:pos x="427" y="294"/>
                  </a:cxn>
                  <a:cxn ang="0">
                    <a:pos x="453" y="254"/>
                  </a:cxn>
                  <a:cxn ang="0">
                    <a:pos x="472" y="212"/>
                  </a:cxn>
                  <a:cxn ang="0">
                    <a:pos x="482" y="165"/>
                  </a:cxn>
                </a:cxnLst>
                <a:rect l="0" t="0" r="r" b="b"/>
                <a:pathLst>
                  <a:path w="482" h="381">
                    <a:moveTo>
                      <a:pt x="482" y="140"/>
                    </a:moveTo>
                    <a:lnTo>
                      <a:pt x="482" y="121"/>
                    </a:lnTo>
                    <a:lnTo>
                      <a:pt x="480" y="104"/>
                    </a:lnTo>
                    <a:lnTo>
                      <a:pt x="476" y="85"/>
                    </a:lnTo>
                    <a:lnTo>
                      <a:pt x="472" y="68"/>
                    </a:lnTo>
                    <a:lnTo>
                      <a:pt x="467" y="53"/>
                    </a:lnTo>
                    <a:lnTo>
                      <a:pt x="459" y="36"/>
                    </a:lnTo>
                    <a:lnTo>
                      <a:pt x="451" y="21"/>
                    </a:lnTo>
                    <a:lnTo>
                      <a:pt x="442" y="6"/>
                    </a:lnTo>
                    <a:lnTo>
                      <a:pt x="438" y="4"/>
                    </a:lnTo>
                    <a:lnTo>
                      <a:pt x="432" y="0"/>
                    </a:lnTo>
                    <a:lnTo>
                      <a:pt x="442" y="15"/>
                    </a:lnTo>
                    <a:lnTo>
                      <a:pt x="451" y="30"/>
                    </a:lnTo>
                    <a:lnTo>
                      <a:pt x="459" y="47"/>
                    </a:lnTo>
                    <a:lnTo>
                      <a:pt x="467" y="65"/>
                    </a:lnTo>
                    <a:lnTo>
                      <a:pt x="470" y="83"/>
                    </a:lnTo>
                    <a:lnTo>
                      <a:pt x="474" y="101"/>
                    </a:lnTo>
                    <a:lnTo>
                      <a:pt x="478" y="121"/>
                    </a:lnTo>
                    <a:lnTo>
                      <a:pt x="478" y="140"/>
                    </a:lnTo>
                    <a:lnTo>
                      <a:pt x="476" y="165"/>
                    </a:lnTo>
                    <a:lnTo>
                      <a:pt x="474" y="188"/>
                    </a:lnTo>
                    <a:lnTo>
                      <a:pt x="467" y="211"/>
                    </a:lnTo>
                    <a:lnTo>
                      <a:pt x="459" y="231"/>
                    </a:lnTo>
                    <a:lnTo>
                      <a:pt x="450" y="252"/>
                    </a:lnTo>
                    <a:lnTo>
                      <a:pt x="438" y="273"/>
                    </a:lnTo>
                    <a:lnTo>
                      <a:pt x="425" y="290"/>
                    </a:lnTo>
                    <a:lnTo>
                      <a:pt x="410" y="307"/>
                    </a:lnTo>
                    <a:lnTo>
                      <a:pt x="393" y="322"/>
                    </a:lnTo>
                    <a:lnTo>
                      <a:pt x="374" y="336"/>
                    </a:lnTo>
                    <a:lnTo>
                      <a:pt x="355" y="349"/>
                    </a:lnTo>
                    <a:lnTo>
                      <a:pt x="334" y="358"/>
                    </a:lnTo>
                    <a:lnTo>
                      <a:pt x="311" y="366"/>
                    </a:lnTo>
                    <a:lnTo>
                      <a:pt x="288" y="372"/>
                    </a:lnTo>
                    <a:lnTo>
                      <a:pt x="266" y="375"/>
                    </a:lnTo>
                    <a:lnTo>
                      <a:pt x="241" y="377"/>
                    </a:lnTo>
                    <a:lnTo>
                      <a:pt x="218" y="375"/>
                    </a:lnTo>
                    <a:lnTo>
                      <a:pt x="193" y="372"/>
                    </a:lnTo>
                    <a:lnTo>
                      <a:pt x="171" y="366"/>
                    </a:lnTo>
                    <a:lnTo>
                      <a:pt x="150" y="358"/>
                    </a:lnTo>
                    <a:lnTo>
                      <a:pt x="129" y="349"/>
                    </a:lnTo>
                    <a:lnTo>
                      <a:pt x="110" y="336"/>
                    </a:lnTo>
                    <a:lnTo>
                      <a:pt x="91" y="322"/>
                    </a:lnTo>
                    <a:lnTo>
                      <a:pt x="74" y="307"/>
                    </a:lnTo>
                    <a:lnTo>
                      <a:pt x="59" y="290"/>
                    </a:lnTo>
                    <a:lnTo>
                      <a:pt x="46" y="273"/>
                    </a:lnTo>
                    <a:lnTo>
                      <a:pt x="34" y="252"/>
                    </a:lnTo>
                    <a:lnTo>
                      <a:pt x="23" y="231"/>
                    </a:lnTo>
                    <a:lnTo>
                      <a:pt x="15" y="211"/>
                    </a:lnTo>
                    <a:lnTo>
                      <a:pt x="9" y="188"/>
                    </a:lnTo>
                    <a:lnTo>
                      <a:pt x="6" y="165"/>
                    </a:lnTo>
                    <a:lnTo>
                      <a:pt x="6" y="140"/>
                    </a:lnTo>
                    <a:lnTo>
                      <a:pt x="6" y="114"/>
                    </a:lnTo>
                    <a:lnTo>
                      <a:pt x="11" y="89"/>
                    </a:lnTo>
                    <a:lnTo>
                      <a:pt x="8" y="87"/>
                    </a:lnTo>
                    <a:lnTo>
                      <a:pt x="6" y="87"/>
                    </a:lnTo>
                    <a:lnTo>
                      <a:pt x="2" y="114"/>
                    </a:lnTo>
                    <a:lnTo>
                      <a:pt x="0" y="140"/>
                    </a:lnTo>
                    <a:lnTo>
                      <a:pt x="2" y="165"/>
                    </a:lnTo>
                    <a:lnTo>
                      <a:pt x="6" y="188"/>
                    </a:lnTo>
                    <a:lnTo>
                      <a:pt x="11" y="212"/>
                    </a:lnTo>
                    <a:lnTo>
                      <a:pt x="19" y="233"/>
                    </a:lnTo>
                    <a:lnTo>
                      <a:pt x="30" y="254"/>
                    </a:lnTo>
                    <a:lnTo>
                      <a:pt x="42" y="275"/>
                    </a:lnTo>
                    <a:lnTo>
                      <a:pt x="55" y="294"/>
                    </a:lnTo>
                    <a:lnTo>
                      <a:pt x="70" y="311"/>
                    </a:lnTo>
                    <a:lnTo>
                      <a:pt x="87" y="326"/>
                    </a:lnTo>
                    <a:lnTo>
                      <a:pt x="106" y="339"/>
                    </a:lnTo>
                    <a:lnTo>
                      <a:pt x="127" y="353"/>
                    </a:lnTo>
                    <a:lnTo>
                      <a:pt x="148" y="362"/>
                    </a:lnTo>
                    <a:lnTo>
                      <a:pt x="171" y="370"/>
                    </a:lnTo>
                    <a:lnTo>
                      <a:pt x="193" y="375"/>
                    </a:lnTo>
                    <a:lnTo>
                      <a:pt x="216" y="379"/>
                    </a:lnTo>
                    <a:lnTo>
                      <a:pt x="241" y="381"/>
                    </a:lnTo>
                    <a:lnTo>
                      <a:pt x="266" y="379"/>
                    </a:lnTo>
                    <a:lnTo>
                      <a:pt x="290" y="375"/>
                    </a:lnTo>
                    <a:lnTo>
                      <a:pt x="313" y="370"/>
                    </a:lnTo>
                    <a:lnTo>
                      <a:pt x="336" y="362"/>
                    </a:lnTo>
                    <a:lnTo>
                      <a:pt x="357" y="353"/>
                    </a:lnTo>
                    <a:lnTo>
                      <a:pt x="376" y="339"/>
                    </a:lnTo>
                    <a:lnTo>
                      <a:pt x="395" y="326"/>
                    </a:lnTo>
                    <a:lnTo>
                      <a:pt x="412" y="311"/>
                    </a:lnTo>
                    <a:lnTo>
                      <a:pt x="427" y="294"/>
                    </a:lnTo>
                    <a:lnTo>
                      <a:pt x="442" y="275"/>
                    </a:lnTo>
                    <a:lnTo>
                      <a:pt x="453" y="254"/>
                    </a:lnTo>
                    <a:lnTo>
                      <a:pt x="463" y="233"/>
                    </a:lnTo>
                    <a:lnTo>
                      <a:pt x="472" y="212"/>
                    </a:lnTo>
                    <a:lnTo>
                      <a:pt x="478" y="188"/>
                    </a:lnTo>
                    <a:lnTo>
                      <a:pt x="482" y="165"/>
                    </a:lnTo>
                    <a:lnTo>
                      <a:pt x="482" y="140"/>
                    </a:lnTo>
                    <a:close/>
                  </a:path>
                </a:pathLst>
              </a:custGeom>
              <a:solidFill>
                <a:srgbClr val="CBCBE3"/>
              </a:solidFill>
              <a:ln w="9525">
                <a:noFill/>
                <a:round/>
                <a:headEnd/>
                <a:tailEnd/>
              </a:ln>
            </p:spPr>
            <p:txBody>
              <a:bodyPr/>
              <a:lstStyle/>
              <a:p>
                <a:endParaRPr lang="en-US"/>
              </a:p>
            </p:txBody>
          </p:sp>
          <p:sp>
            <p:nvSpPr>
              <p:cNvPr id="179854" name="Freeform 654"/>
              <p:cNvSpPr>
                <a:spLocks/>
              </p:cNvSpPr>
              <p:nvPr/>
            </p:nvSpPr>
            <p:spPr bwMode="auto">
              <a:xfrm>
                <a:off x="1599" y="2126"/>
                <a:ext cx="478" cy="385"/>
              </a:xfrm>
              <a:custGeom>
                <a:avLst/>
                <a:gdLst/>
                <a:ahLst/>
                <a:cxnLst>
                  <a:cxn ang="0">
                    <a:pos x="478" y="127"/>
                  </a:cxn>
                  <a:cxn ang="0">
                    <a:pos x="472" y="91"/>
                  </a:cxn>
                  <a:cxn ang="0">
                    <a:pos x="461" y="55"/>
                  </a:cxn>
                  <a:cxn ang="0">
                    <a:pos x="446" y="23"/>
                  </a:cxn>
                  <a:cxn ang="0">
                    <a:pos x="429" y="4"/>
                  </a:cxn>
                  <a:cxn ang="0">
                    <a:pos x="434" y="16"/>
                  </a:cxn>
                  <a:cxn ang="0">
                    <a:pos x="453" y="50"/>
                  </a:cxn>
                  <a:cxn ang="0">
                    <a:pos x="467" y="86"/>
                  </a:cxn>
                  <a:cxn ang="0">
                    <a:pos x="472" y="126"/>
                  </a:cxn>
                  <a:cxn ang="0">
                    <a:pos x="472" y="169"/>
                  </a:cxn>
                  <a:cxn ang="0">
                    <a:pos x="463" y="217"/>
                  </a:cxn>
                  <a:cxn ang="0">
                    <a:pos x="446" y="258"/>
                  </a:cxn>
                  <a:cxn ang="0">
                    <a:pos x="421" y="294"/>
                  </a:cxn>
                  <a:cxn ang="0">
                    <a:pos x="389" y="326"/>
                  </a:cxn>
                  <a:cxn ang="0">
                    <a:pos x="351" y="351"/>
                  </a:cxn>
                  <a:cxn ang="0">
                    <a:pos x="309" y="370"/>
                  </a:cxn>
                  <a:cxn ang="0">
                    <a:pos x="264" y="380"/>
                  </a:cxn>
                  <a:cxn ang="0">
                    <a:pos x="216" y="380"/>
                  </a:cxn>
                  <a:cxn ang="0">
                    <a:pos x="171" y="370"/>
                  </a:cxn>
                  <a:cxn ang="0">
                    <a:pos x="127" y="351"/>
                  </a:cxn>
                  <a:cxn ang="0">
                    <a:pos x="91" y="326"/>
                  </a:cxn>
                  <a:cxn ang="0">
                    <a:pos x="59" y="294"/>
                  </a:cxn>
                  <a:cxn ang="0">
                    <a:pos x="34" y="258"/>
                  </a:cxn>
                  <a:cxn ang="0">
                    <a:pos x="15" y="217"/>
                  </a:cxn>
                  <a:cxn ang="0">
                    <a:pos x="7" y="169"/>
                  </a:cxn>
                  <a:cxn ang="0">
                    <a:pos x="7" y="120"/>
                  </a:cxn>
                  <a:cxn ang="0">
                    <a:pos x="9" y="95"/>
                  </a:cxn>
                  <a:cxn ang="0">
                    <a:pos x="2" y="120"/>
                  </a:cxn>
                  <a:cxn ang="0">
                    <a:pos x="2" y="171"/>
                  </a:cxn>
                  <a:cxn ang="0">
                    <a:pos x="11" y="217"/>
                  </a:cxn>
                  <a:cxn ang="0">
                    <a:pos x="30" y="260"/>
                  </a:cxn>
                  <a:cxn ang="0">
                    <a:pos x="55" y="298"/>
                  </a:cxn>
                  <a:cxn ang="0">
                    <a:pos x="87" y="330"/>
                  </a:cxn>
                  <a:cxn ang="0">
                    <a:pos x="125" y="357"/>
                  </a:cxn>
                  <a:cxn ang="0">
                    <a:pos x="169" y="374"/>
                  </a:cxn>
                  <a:cxn ang="0">
                    <a:pos x="214" y="383"/>
                  </a:cxn>
                  <a:cxn ang="0">
                    <a:pos x="264" y="383"/>
                  </a:cxn>
                  <a:cxn ang="0">
                    <a:pos x="311" y="374"/>
                  </a:cxn>
                  <a:cxn ang="0">
                    <a:pos x="353" y="357"/>
                  </a:cxn>
                  <a:cxn ang="0">
                    <a:pos x="391" y="330"/>
                  </a:cxn>
                  <a:cxn ang="0">
                    <a:pos x="425" y="298"/>
                  </a:cxn>
                  <a:cxn ang="0">
                    <a:pos x="449" y="260"/>
                  </a:cxn>
                  <a:cxn ang="0">
                    <a:pos x="468" y="217"/>
                  </a:cxn>
                  <a:cxn ang="0">
                    <a:pos x="478" y="171"/>
                  </a:cxn>
                </a:cxnLst>
                <a:rect l="0" t="0" r="r" b="b"/>
                <a:pathLst>
                  <a:path w="478" h="385">
                    <a:moveTo>
                      <a:pt x="478" y="146"/>
                    </a:moveTo>
                    <a:lnTo>
                      <a:pt x="478" y="127"/>
                    </a:lnTo>
                    <a:lnTo>
                      <a:pt x="476" y="108"/>
                    </a:lnTo>
                    <a:lnTo>
                      <a:pt x="472" y="91"/>
                    </a:lnTo>
                    <a:lnTo>
                      <a:pt x="467" y="72"/>
                    </a:lnTo>
                    <a:lnTo>
                      <a:pt x="461" y="55"/>
                    </a:lnTo>
                    <a:lnTo>
                      <a:pt x="453" y="40"/>
                    </a:lnTo>
                    <a:lnTo>
                      <a:pt x="446" y="23"/>
                    </a:lnTo>
                    <a:lnTo>
                      <a:pt x="434" y="10"/>
                    </a:lnTo>
                    <a:lnTo>
                      <a:pt x="429" y="4"/>
                    </a:lnTo>
                    <a:lnTo>
                      <a:pt x="423" y="0"/>
                    </a:lnTo>
                    <a:lnTo>
                      <a:pt x="434" y="16"/>
                    </a:lnTo>
                    <a:lnTo>
                      <a:pt x="444" y="33"/>
                    </a:lnTo>
                    <a:lnTo>
                      <a:pt x="453" y="50"/>
                    </a:lnTo>
                    <a:lnTo>
                      <a:pt x="461" y="69"/>
                    </a:lnTo>
                    <a:lnTo>
                      <a:pt x="467" y="86"/>
                    </a:lnTo>
                    <a:lnTo>
                      <a:pt x="470" y="107"/>
                    </a:lnTo>
                    <a:lnTo>
                      <a:pt x="472" y="126"/>
                    </a:lnTo>
                    <a:lnTo>
                      <a:pt x="474" y="146"/>
                    </a:lnTo>
                    <a:lnTo>
                      <a:pt x="472" y="169"/>
                    </a:lnTo>
                    <a:lnTo>
                      <a:pt x="468" y="194"/>
                    </a:lnTo>
                    <a:lnTo>
                      <a:pt x="463" y="217"/>
                    </a:lnTo>
                    <a:lnTo>
                      <a:pt x="455" y="237"/>
                    </a:lnTo>
                    <a:lnTo>
                      <a:pt x="446" y="258"/>
                    </a:lnTo>
                    <a:lnTo>
                      <a:pt x="434" y="277"/>
                    </a:lnTo>
                    <a:lnTo>
                      <a:pt x="421" y="294"/>
                    </a:lnTo>
                    <a:lnTo>
                      <a:pt x="406" y="311"/>
                    </a:lnTo>
                    <a:lnTo>
                      <a:pt x="389" y="326"/>
                    </a:lnTo>
                    <a:lnTo>
                      <a:pt x="370" y="340"/>
                    </a:lnTo>
                    <a:lnTo>
                      <a:pt x="351" y="351"/>
                    </a:lnTo>
                    <a:lnTo>
                      <a:pt x="330" y="363"/>
                    </a:lnTo>
                    <a:lnTo>
                      <a:pt x="309" y="370"/>
                    </a:lnTo>
                    <a:lnTo>
                      <a:pt x="286" y="376"/>
                    </a:lnTo>
                    <a:lnTo>
                      <a:pt x="264" y="380"/>
                    </a:lnTo>
                    <a:lnTo>
                      <a:pt x="239" y="380"/>
                    </a:lnTo>
                    <a:lnTo>
                      <a:pt x="216" y="380"/>
                    </a:lnTo>
                    <a:lnTo>
                      <a:pt x="191" y="376"/>
                    </a:lnTo>
                    <a:lnTo>
                      <a:pt x="171" y="370"/>
                    </a:lnTo>
                    <a:lnTo>
                      <a:pt x="148" y="363"/>
                    </a:lnTo>
                    <a:lnTo>
                      <a:pt x="127" y="351"/>
                    </a:lnTo>
                    <a:lnTo>
                      <a:pt x="108" y="340"/>
                    </a:lnTo>
                    <a:lnTo>
                      <a:pt x="91" y="326"/>
                    </a:lnTo>
                    <a:lnTo>
                      <a:pt x="74" y="311"/>
                    </a:lnTo>
                    <a:lnTo>
                      <a:pt x="59" y="294"/>
                    </a:lnTo>
                    <a:lnTo>
                      <a:pt x="45" y="277"/>
                    </a:lnTo>
                    <a:lnTo>
                      <a:pt x="34" y="258"/>
                    </a:lnTo>
                    <a:lnTo>
                      <a:pt x="25" y="237"/>
                    </a:lnTo>
                    <a:lnTo>
                      <a:pt x="15" y="217"/>
                    </a:lnTo>
                    <a:lnTo>
                      <a:pt x="9" y="194"/>
                    </a:lnTo>
                    <a:lnTo>
                      <a:pt x="7" y="169"/>
                    </a:lnTo>
                    <a:lnTo>
                      <a:pt x="6" y="146"/>
                    </a:lnTo>
                    <a:lnTo>
                      <a:pt x="7" y="120"/>
                    </a:lnTo>
                    <a:lnTo>
                      <a:pt x="11" y="95"/>
                    </a:lnTo>
                    <a:lnTo>
                      <a:pt x="9" y="95"/>
                    </a:lnTo>
                    <a:lnTo>
                      <a:pt x="6" y="93"/>
                    </a:lnTo>
                    <a:lnTo>
                      <a:pt x="2" y="120"/>
                    </a:lnTo>
                    <a:lnTo>
                      <a:pt x="0" y="146"/>
                    </a:lnTo>
                    <a:lnTo>
                      <a:pt x="2" y="171"/>
                    </a:lnTo>
                    <a:lnTo>
                      <a:pt x="6" y="194"/>
                    </a:lnTo>
                    <a:lnTo>
                      <a:pt x="11" y="217"/>
                    </a:lnTo>
                    <a:lnTo>
                      <a:pt x="19" y="239"/>
                    </a:lnTo>
                    <a:lnTo>
                      <a:pt x="30" y="260"/>
                    </a:lnTo>
                    <a:lnTo>
                      <a:pt x="42" y="279"/>
                    </a:lnTo>
                    <a:lnTo>
                      <a:pt x="55" y="298"/>
                    </a:lnTo>
                    <a:lnTo>
                      <a:pt x="70" y="315"/>
                    </a:lnTo>
                    <a:lnTo>
                      <a:pt x="87" y="330"/>
                    </a:lnTo>
                    <a:lnTo>
                      <a:pt x="106" y="344"/>
                    </a:lnTo>
                    <a:lnTo>
                      <a:pt x="125" y="357"/>
                    </a:lnTo>
                    <a:lnTo>
                      <a:pt x="146" y="366"/>
                    </a:lnTo>
                    <a:lnTo>
                      <a:pt x="169" y="374"/>
                    </a:lnTo>
                    <a:lnTo>
                      <a:pt x="191" y="380"/>
                    </a:lnTo>
                    <a:lnTo>
                      <a:pt x="214" y="383"/>
                    </a:lnTo>
                    <a:lnTo>
                      <a:pt x="239" y="385"/>
                    </a:lnTo>
                    <a:lnTo>
                      <a:pt x="264" y="383"/>
                    </a:lnTo>
                    <a:lnTo>
                      <a:pt x="288" y="380"/>
                    </a:lnTo>
                    <a:lnTo>
                      <a:pt x="311" y="374"/>
                    </a:lnTo>
                    <a:lnTo>
                      <a:pt x="332" y="366"/>
                    </a:lnTo>
                    <a:lnTo>
                      <a:pt x="353" y="357"/>
                    </a:lnTo>
                    <a:lnTo>
                      <a:pt x="374" y="344"/>
                    </a:lnTo>
                    <a:lnTo>
                      <a:pt x="391" y="330"/>
                    </a:lnTo>
                    <a:lnTo>
                      <a:pt x="408" y="315"/>
                    </a:lnTo>
                    <a:lnTo>
                      <a:pt x="425" y="298"/>
                    </a:lnTo>
                    <a:lnTo>
                      <a:pt x="438" y="279"/>
                    </a:lnTo>
                    <a:lnTo>
                      <a:pt x="449" y="260"/>
                    </a:lnTo>
                    <a:lnTo>
                      <a:pt x="459" y="239"/>
                    </a:lnTo>
                    <a:lnTo>
                      <a:pt x="468" y="217"/>
                    </a:lnTo>
                    <a:lnTo>
                      <a:pt x="474" y="194"/>
                    </a:lnTo>
                    <a:lnTo>
                      <a:pt x="478" y="171"/>
                    </a:lnTo>
                    <a:lnTo>
                      <a:pt x="478" y="146"/>
                    </a:lnTo>
                    <a:close/>
                  </a:path>
                </a:pathLst>
              </a:custGeom>
              <a:solidFill>
                <a:srgbClr val="CCCBE3"/>
              </a:solidFill>
              <a:ln w="9525">
                <a:noFill/>
                <a:round/>
                <a:headEnd/>
                <a:tailEnd/>
              </a:ln>
            </p:spPr>
            <p:txBody>
              <a:bodyPr/>
              <a:lstStyle/>
              <a:p>
                <a:endParaRPr lang="en-US"/>
              </a:p>
            </p:txBody>
          </p:sp>
          <p:sp>
            <p:nvSpPr>
              <p:cNvPr id="179855" name="Freeform 655"/>
              <p:cNvSpPr>
                <a:spLocks/>
              </p:cNvSpPr>
              <p:nvPr/>
            </p:nvSpPr>
            <p:spPr bwMode="auto">
              <a:xfrm>
                <a:off x="1603" y="2121"/>
                <a:ext cx="472" cy="388"/>
              </a:xfrm>
              <a:custGeom>
                <a:avLst/>
                <a:gdLst/>
                <a:ahLst/>
                <a:cxnLst>
                  <a:cxn ang="0">
                    <a:pos x="472" y="132"/>
                  </a:cxn>
                  <a:cxn ang="0">
                    <a:pos x="464" y="94"/>
                  </a:cxn>
                  <a:cxn ang="0">
                    <a:pos x="453" y="58"/>
                  </a:cxn>
                  <a:cxn ang="0">
                    <a:pos x="436" y="26"/>
                  </a:cxn>
                  <a:cxn ang="0">
                    <a:pos x="419" y="5"/>
                  </a:cxn>
                  <a:cxn ang="0">
                    <a:pos x="425" y="17"/>
                  </a:cxn>
                  <a:cxn ang="0">
                    <a:pos x="445" y="51"/>
                  </a:cxn>
                  <a:cxn ang="0">
                    <a:pos x="459" y="89"/>
                  </a:cxn>
                  <a:cxn ang="0">
                    <a:pos x="466" y="131"/>
                  </a:cxn>
                  <a:cxn ang="0">
                    <a:pos x="466" y="174"/>
                  </a:cxn>
                  <a:cxn ang="0">
                    <a:pos x="457" y="220"/>
                  </a:cxn>
                  <a:cxn ang="0">
                    <a:pos x="440" y="261"/>
                  </a:cxn>
                  <a:cxn ang="0">
                    <a:pos x="415" y="299"/>
                  </a:cxn>
                  <a:cxn ang="0">
                    <a:pos x="383" y="330"/>
                  </a:cxn>
                  <a:cxn ang="0">
                    <a:pos x="347" y="354"/>
                  </a:cxn>
                  <a:cxn ang="0">
                    <a:pos x="305" y="373"/>
                  </a:cxn>
                  <a:cxn ang="0">
                    <a:pos x="260" y="383"/>
                  </a:cxn>
                  <a:cxn ang="0">
                    <a:pos x="212" y="383"/>
                  </a:cxn>
                  <a:cxn ang="0">
                    <a:pos x="167" y="373"/>
                  </a:cxn>
                  <a:cxn ang="0">
                    <a:pos x="125" y="354"/>
                  </a:cxn>
                  <a:cxn ang="0">
                    <a:pos x="89" y="330"/>
                  </a:cxn>
                  <a:cxn ang="0">
                    <a:pos x="57" y="299"/>
                  </a:cxn>
                  <a:cxn ang="0">
                    <a:pos x="32" y="261"/>
                  </a:cxn>
                  <a:cxn ang="0">
                    <a:pos x="15" y="220"/>
                  </a:cxn>
                  <a:cxn ang="0">
                    <a:pos x="5" y="174"/>
                  </a:cxn>
                  <a:cxn ang="0">
                    <a:pos x="5" y="125"/>
                  </a:cxn>
                  <a:cxn ang="0">
                    <a:pos x="7" y="100"/>
                  </a:cxn>
                  <a:cxn ang="0">
                    <a:pos x="0" y="125"/>
                  </a:cxn>
                  <a:cxn ang="0">
                    <a:pos x="0" y="176"/>
                  </a:cxn>
                  <a:cxn ang="0">
                    <a:pos x="9" y="222"/>
                  </a:cxn>
                  <a:cxn ang="0">
                    <a:pos x="28" y="263"/>
                  </a:cxn>
                  <a:cxn ang="0">
                    <a:pos x="53" y="301"/>
                  </a:cxn>
                  <a:cxn ang="0">
                    <a:pos x="85" y="333"/>
                  </a:cxn>
                  <a:cxn ang="0">
                    <a:pos x="123" y="360"/>
                  </a:cxn>
                  <a:cxn ang="0">
                    <a:pos x="165" y="377"/>
                  </a:cxn>
                  <a:cxn ang="0">
                    <a:pos x="212" y="386"/>
                  </a:cxn>
                  <a:cxn ang="0">
                    <a:pos x="260" y="386"/>
                  </a:cxn>
                  <a:cxn ang="0">
                    <a:pos x="305" y="377"/>
                  </a:cxn>
                  <a:cxn ang="0">
                    <a:pos x="349" y="360"/>
                  </a:cxn>
                  <a:cxn ang="0">
                    <a:pos x="387" y="333"/>
                  </a:cxn>
                  <a:cxn ang="0">
                    <a:pos x="419" y="301"/>
                  </a:cxn>
                  <a:cxn ang="0">
                    <a:pos x="444" y="263"/>
                  </a:cxn>
                  <a:cxn ang="0">
                    <a:pos x="461" y="222"/>
                  </a:cxn>
                  <a:cxn ang="0">
                    <a:pos x="470" y="176"/>
                  </a:cxn>
                </a:cxnLst>
                <a:rect l="0" t="0" r="r" b="b"/>
                <a:pathLst>
                  <a:path w="472" h="388">
                    <a:moveTo>
                      <a:pt x="472" y="151"/>
                    </a:moveTo>
                    <a:lnTo>
                      <a:pt x="472" y="132"/>
                    </a:lnTo>
                    <a:lnTo>
                      <a:pt x="468" y="112"/>
                    </a:lnTo>
                    <a:lnTo>
                      <a:pt x="464" y="94"/>
                    </a:lnTo>
                    <a:lnTo>
                      <a:pt x="461" y="76"/>
                    </a:lnTo>
                    <a:lnTo>
                      <a:pt x="453" y="58"/>
                    </a:lnTo>
                    <a:lnTo>
                      <a:pt x="445" y="41"/>
                    </a:lnTo>
                    <a:lnTo>
                      <a:pt x="436" y="26"/>
                    </a:lnTo>
                    <a:lnTo>
                      <a:pt x="426" y="11"/>
                    </a:lnTo>
                    <a:lnTo>
                      <a:pt x="419" y="5"/>
                    </a:lnTo>
                    <a:lnTo>
                      <a:pt x="411" y="0"/>
                    </a:lnTo>
                    <a:lnTo>
                      <a:pt x="425" y="17"/>
                    </a:lnTo>
                    <a:lnTo>
                      <a:pt x="436" y="32"/>
                    </a:lnTo>
                    <a:lnTo>
                      <a:pt x="445" y="51"/>
                    </a:lnTo>
                    <a:lnTo>
                      <a:pt x="453" y="70"/>
                    </a:lnTo>
                    <a:lnTo>
                      <a:pt x="459" y="89"/>
                    </a:lnTo>
                    <a:lnTo>
                      <a:pt x="464" y="110"/>
                    </a:lnTo>
                    <a:lnTo>
                      <a:pt x="466" y="131"/>
                    </a:lnTo>
                    <a:lnTo>
                      <a:pt x="468" y="151"/>
                    </a:lnTo>
                    <a:lnTo>
                      <a:pt x="466" y="174"/>
                    </a:lnTo>
                    <a:lnTo>
                      <a:pt x="463" y="199"/>
                    </a:lnTo>
                    <a:lnTo>
                      <a:pt x="457" y="220"/>
                    </a:lnTo>
                    <a:lnTo>
                      <a:pt x="449" y="240"/>
                    </a:lnTo>
                    <a:lnTo>
                      <a:pt x="440" y="261"/>
                    </a:lnTo>
                    <a:lnTo>
                      <a:pt x="428" y="280"/>
                    </a:lnTo>
                    <a:lnTo>
                      <a:pt x="415" y="299"/>
                    </a:lnTo>
                    <a:lnTo>
                      <a:pt x="400" y="314"/>
                    </a:lnTo>
                    <a:lnTo>
                      <a:pt x="383" y="330"/>
                    </a:lnTo>
                    <a:lnTo>
                      <a:pt x="366" y="343"/>
                    </a:lnTo>
                    <a:lnTo>
                      <a:pt x="347" y="354"/>
                    </a:lnTo>
                    <a:lnTo>
                      <a:pt x="326" y="366"/>
                    </a:lnTo>
                    <a:lnTo>
                      <a:pt x="305" y="373"/>
                    </a:lnTo>
                    <a:lnTo>
                      <a:pt x="282" y="379"/>
                    </a:lnTo>
                    <a:lnTo>
                      <a:pt x="260" y="383"/>
                    </a:lnTo>
                    <a:lnTo>
                      <a:pt x="235" y="383"/>
                    </a:lnTo>
                    <a:lnTo>
                      <a:pt x="212" y="383"/>
                    </a:lnTo>
                    <a:lnTo>
                      <a:pt x="189" y="379"/>
                    </a:lnTo>
                    <a:lnTo>
                      <a:pt x="167" y="373"/>
                    </a:lnTo>
                    <a:lnTo>
                      <a:pt x="146" y="366"/>
                    </a:lnTo>
                    <a:lnTo>
                      <a:pt x="125" y="354"/>
                    </a:lnTo>
                    <a:lnTo>
                      <a:pt x="106" y="343"/>
                    </a:lnTo>
                    <a:lnTo>
                      <a:pt x="89" y="330"/>
                    </a:lnTo>
                    <a:lnTo>
                      <a:pt x="72" y="314"/>
                    </a:lnTo>
                    <a:lnTo>
                      <a:pt x="57" y="299"/>
                    </a:lnTo>
                    <a:lnTo>
                      <a:pt x="43" y="280"/>
                    </a:lnTo>
                    <a:lnTo>
                      <a:pt x="32" y="261"/>
                    </a:lnTo>
                    <a:lnTo>
                      <a:pt x="22" y="240"/>
                    </a:lnTo>
                    <a:lnTo>
                      <a:pt x="15" y="220"/>
                    </a:lnTo>
                    <a:lnTo>
                      <a:pt x="9" y="199"/>
                    </a:lnTo>
                    <a:lnTo>
                      <a:pt x="5" y="174"/>
                    </a:lnTo>
                    <a:lnTo>
                      <a:pt x="3" y="151"/>
                    </a:lnTo>
                    <a:lnTo>
                      <a:pt x="5" y="125"/>
                    </a:lnTo>
                    <a:lnTo>
                      <a:pt x="9" y="102"/>
                    </a:lnTo>
                    <a:lnTo>
                      <a:pt x="7" y="100"/>
                    </a:lnTo>
                    <a:lnTo>
                      <a:pt x="5" y="100"/>
                    </a:lnTo>
                    <a:lnTo>
                      <a:pt x="0" y="125"/>
                    </a:lnTo>
                    <a:lnTo>
                      <a:pt x="0" y="151"/>
                    </a:lnTo>
                    <a:lnTo>
                      <a:pt x="0" y="176"/>
                    </a:lnTo>
                    <a:lnTo>
                      <a:pt x="3" y="199"/>
                    </a:lnTo>
                    <a:lnTo>
                      <a:pt x="9" y="222"/>
                    </a:lnTo>
                    <a:lnTo>
                      <a:pt x="17" y="242"/>
                    </a:lnTo>
                    <a:lnTo>
                      <a:pt x="28" y="263"/>
                    </a:lnTo>
                    <a:lnTo>
                      <a:pt x="40" y="284"/>
                    </a:lnTo>
                    <a:lnTo>
                      <a:pt x="53" y="301"/>
                    </a:lnTo>
                    <a:lnTo>
                      <a:pt x="68" y="318"/>
                    </a:lnTo>
                    <a:lnTo>
                      <a:pt x="85" y="333"/>
                    </a:lnTo>
                    <a:lnTo>
                      <a:pt x="104" y="347"/>
                    </a:lnTo>
                    <a:lnTo>
                      <a:pt x="123" y="360"/>
                    </a:lnTo>
                    <a:lnTo>
                      <a:pt x="144" y="369"/>
                    </a:lnTo>
                    <a:lnTo>
                      <a:pt x="165" y="377"/>
                    </a:lnTo>
                    <a:lnTo>
                      <a:pt x="187" y="383"/>
                    </a:lnTo>
                    <a:lnTo>
                      <a:pt x="212" y="386"/>
                    </a:lnTo>
                    <a:lnTo>
                      <a:pt x="235" y="388"/>
                    </a:lnTo>
                    <a:lnTo>
                      <a:pt x="260" y="386"/>
                    </a:lnTo>
                    <a:lnTo>
                      <a:pt x="282" y="383"/>
                    </a:lnTo>
                    <a:lnTo>
                      <a:pt x="305" y="377"/>
                    </a:lnTo>
                    <a:lnTo>
                      <a:pt x="328" y="369"/>
                    </a:lnTo>
                    <a:lnTo>
                      <a:pt x="349" y="360"/>
                    </a:lnTo>
                    <a:lnTo>
                      <a:pt x="368" y="347"/>
                    </a:lnTo>
                    <a:lnTo>
                      <a:pt x="387" y="333"/>
                    </a:lnTo>
                    <a:lnTo>
                      <a:pt x="404" y="318"/>
                    </a:lnTo>
                    <a:lnTo>
                      <a:pt x="419" y="301"/>
                    </a:lnTo>
                    <a:lnTo>
                      <a:pt x="432" y="284"/>
                    </a:lnTo>
                    <a:lnTo>
                      <a:pt x="444" y="263"/>
                    </a:lnTo>
                    <a:lnTo>
                      <a:pt x="453" y="242"/>
                    </a:lnTo>
                    <a:lnTo>
                      <a:pt x="461" y="222"/>
                    </a:lnTo>
                    <a:lnTo>
                      <a:pt x="468" y="199"/>
                    </a:lnTo>
                    <a:lnTo>
                      <a:pt x="470" y="176"/>
                    </a:lnTo>
                    <a:lnTo>
                      <a:pt x="472" y="151"/>
                    </a:lnTo>
                    <a:close/>
                  </a:path>
                </a:pathLst>
              </a:custGeom>
              <a:solidFill>
                <a:srgbClr val="CCCBE3"/>
              </a:solidFill>
              <a:ln w="9525">
                <a:noFill/>
                <a:round/>
                <a:headEnd/>
                <a:tailEnd/>
              </a:ln>
            </p:spPr>
            <p:txBody>
              <a:bodyPr/>
              <a:lstStyle/>
              <a:p>
                <a:endParaRPr lang="en-US"/>
              </a:p>
            </p:txBody>
          </p:sp>
          <p:sp>
            <p:nvSpPr>
              <p:cNvPr id="179856" name="Freeform 656"/>
              <p:cNvSpPr>
                <a:spLocks/>
              </p:cNvSpPr>
              <p:nvPr/>
            </p:nvSpPr>
            <p:spPr bwMode="auto">
              <a:xfrm>
                <a:off x="1605" y="2111"/>
                <a:ext cx="468" cy="395"/>
              </a:xfrm>
              <a:custGeom>
                <a:avLst/>
                <a:gdLst/>
                <a:ahLst/>
                <a:cxnLst>
                  <a:cxn ang="0">
                    <a:pos x="466" y="141"/>
                  </a:cxn>
                  <a:cxn ang="0">
                    <a:pos x="461" y="101"/>
                  </a:cxn>
                  <a:cxn ang="0">
                    <a:pos x="447" y="65"/>
                  </a:cxn>
                  <a:cxn ang="0">
                    <a:pos x="428" y="31"/>
                  </a:cxn>
                  <a:cxn ang="0">
                    <a:pos x="409" y="10"/>
                  </a:cxn>
                  <a:cxn ang="0">
                    <a:pos x="402" y="4"/>
                  </a:cxn>
                  <a:cxn ang="0">
                    <a:pos x="413" y="17"/>
                  </a:cxn>
                  <a:cxn ang="0">
                    <a:pos x="436" y="53"/>
                  </a:cxn>
                  <a:cxn ang="0">
                    <a:pos x="453" y="93"/>
                  </a:cxn>
                  <a:cxn ang="0">
                    <a:pos x="462" y="139"/>
                  </a:cxn>
                  <a:cxn ang="0">
                    <a:pos x="462" y="184"/>
                  </a:cxn>
                  <a:cxn ang="0">
                    <a:pos x="453" y="230"/>
                  </a:cxn>
                  <a:cxn ang="0">
                    <a:pos x="436" y="271"/>
                  </a:cxn>
                  <a:cxn ang="0">
                    <a:pos x="411" y="307"/>
                  </a:cxn>
                  <a:cxn ang="0">
                    <a:pos x="379" y="338"/>
                  </a:cxn>
                  <a:cxn ang="0">
                    <a:pos x="343" y="362"/>
                  </a:cxn>
                  <a:cxn ang="0">
                    <a:pos x="301" y="381"/>
                  </a:cxn>
                  <a:cxn ang="0">
                    <a:pos x="258" y="389"/>
                  </a:cxn>
                  <a:cxn ang="0">
                    <a:pos x="210" y="389"/>
                  </a:cxn>
                  <a:cxn ang="0">
                    <a:pos x="165" y="381"/>
                  </a:cxn>
                  <a:cxn ang="0">
                    <a:pos x="125" y="362"/>
                  </a:cxn>
                  <a:cxn ang="0">
                    <a:pos x="87" y="338"/>
                  </a:cxn>
                  <a:cxn ang="0">
                    <a:pos x="56" y="307"/>
                  </a:cxn>
                  <a:cxn ang="0">
                    <a:pos x="32" y="271"/>
                  </a:cxn>
                  <a:cxn ang="0">
                    <a:pos x="15" y="230"/>
                  </a:cxn>
                  <a:cxn ang="0">
                    <a:pos x="5" y="184"/>
                  </a:cxn>
                  <a:cxn ang="0">
                    <a:pos x="5" y="137"/>
                  </a:cxn>
                  <a:cxn ang="0">
                    <a:pos x="7" y="112"/>
                  </a:cxn>
                  <a:cxn ang="0">
                    <a:pos x="1" y="135"/>
                  </a:cxn>
                  <a:cxn ang="0">
                    <a:pos x="1" y="184"/>
                  </a:cxn>
                  <a:cxn ang="0">
                    <a:pos x="9" y="232"/>
                  </a:cxn>
                  <a:cxn ang="0">
                    <a:pos x="28" y="273"/>
                  </a:cxn>
                  <a:cxn ang="0">
                    <a:pos x="53" y="309"/>
                  </a:cxn>
                  <a:cxn ang="0">
                    <a:pos x="85" y="341"/>
                  </a:cxn>
                  <a:cxn ang="0">
                    <a:pos x="121" y="366"/>
                  </a:cxn>
                  <a:cxn ang="0">
                    <a:pos x="165" y="385"/>
                  </a:cxn>
                  <a:cxn ang="0">
                    <a:pos x="210" y="395"/>
                  </a:cxn>
                  <a:cxn ang="0">
                    <a:pos x="258" y="395"/>
                  </a:cxn>
                  <a:cxn ang="0">
                    <a:pos x="303" y="385"/>
                  </a:cxn>
                  <a:cxn ang="0">
                    <a:pos x="345" y="366"/>
                  </a:cxn>
                  <a:cxn ang="0">
                    <a:pos x="383" y="341"/>
                  </a:cxn>
                  <a:cxn ang="0">
                    <a:pos x="415" y="309"/>
                  </a:cxn>
                  <a:cxn ang="0">
                    <a:pos x="440" y="273"/>
                  </a:cxn>
                  <a:cxn ang="0">
                    <a:pos x="457" y="232"/>
                  </a:cxn>
                  <a:cxn ang="0">
                    <a:pos x="466" y="184"/>
                  </a:cxn>
                </a:cxnLst>
                <a:rect l="0" t="0" r="r" b="b"/>
                <a:pathLst>
                  <a:path w="468" h="395">
                    <a:moveTo>
                      <a:pt x="468" y="161"/>
                    </a:moveTo>
                    <a:lnTo>
                      <a:pt x="466" y="141"/>
                    </a:lnTo>
                    <a:lnTo>
                      <a:pt x="464" y="122"/>
                    </a:lnTo>
                    <a:lnTo>
                      <a:pt x="461" y="101"/>
                    </a:lnTo>
                    <a:lnTo>
                      <a:pt x="455" y="84"/>
                    </a:lnTo>
                    <a:lnTo>
                      <a:pt x="447" y="65"/>
                    </a:lnTo>
                    <a:lnTo>
                      <a:pt x="438" y="48"/>
                    </a:lnTo>
                    <a:lnTo>
                      <a:pt x="428" y="31"/>
                    </a:lnTo>
                    <a:lnTo>
                      <a:pt x="417" y="15"/>
                    </a:lnTo>
                    <a:lnTo>
                      <a:pt x="409" y="10"/>
                    </a:lnTo>
                    <a:lnTo>
                      <a:pt x="406" y="6"/>
                    </a:lnTo>
                    <a:lnTo>
                      <a:pt x="402" y="4"/>
                    </a:lnTo>
                    <a:lnTo>
                      <a:pt x="398" y="0"/>
                    </a:lnTo>
                    <a:lnTo>
                      <a:pt x="413" y="17"/>
                    </a:lnTo>
                    <a:lnTo>
                      <a:pt x="424" y="34"/>
                    </a:lnTo>
                    <a:lnTo>
                      <a:pt x="436" y="53"/>
                    </a:lnTo>
                    <a:lnTo>
                      <a:pt x="445" y="74"/>
                    </a:lnTo>
                    <a:lnTo>
                      <a:pt x="453" y="93"/>
                    </a:lnTo>
                    <a:lnTo>
                      <a:pt x="459" y="116"/>
                    </a:lnTo>
                    <a:lnTo>
                      <a:pt x="462" y="139"/>
                    </a:lnTo>
                    <a:lnTo>
                      <a:pt x="462" y="161"/>
                    </a:lnTo>
                    <a:lnTo>
                      <a:pt x="462" y="184"/>
                    </a:lnTo>
                    <a:lnTo>
                      <a:pt x="459" y="207"/>
                    </a:lnTo>
                    <a:lnTo>
                      <a:pt x="453" y="230"/>
                    </a:lnTo>
                    <a:lnTo>
                      <a:pt x="445" y="250"/>
                    </a:lnTo>
                    <a:lnTo>
                      <a:pt x="436" y="271"/>
                    </a:lnTo>
                    <a:lnTo>
                      <a:pt x="424" y="290"/>
                    </a:lnTo>
                    <a:lnTo>
                      <a:pt x="411" y="307"/>
                    </a:lnTo>
                    <a:lnTo>
                      <a:pt x="396" y="323"/>
                    </a:lnTo>
                    <a:lnTo>
                      <a:pt x="379" y="338"/>
                    </a:lnTo>
                    <a:lnTo>
                      <a:pt x="362" y="351"/>
                    </a:lnTo>
                    <a:lnTo>
                      <a:pt x="343" y="362"/>
                    </a:lnTo>
                    <a:lnTo>
                      <a:pt x="322" y="372"/>
                    </a:lnTo>
                    <a:lnTo>
                      <a:pt x="301" y="381"/>
                    </a:lnTo>
                    <a:lnTo>
                      <a:pt x="280" y="387"/>
                    </a:lnTo>
                    <a:lnTo>
                      <a:pt x="258" y="389"/>
                    </a:lnTo>
                    <a:lnTo>
                      <a:pt x="233" y="391"/>
                    </a:lnTo>
                    <a:lnTo>
                      <a:pt x="210" y="389"/>
                    </a:lnTo>
                    <a:lnTo>
                      <a:pt x="187" y="387"/>
                    </a:lnTo>
                    <a:lnTo>
                      <a:pt x="165" y="381"/>
                    </a:lnTo>
                    <a:lnTo>
                      <a:pt x="144" y="372"/>
                    </a:lnTo>
                    <a:lnTo>
                      <a:pt x="125" y="362"/>
                    </a:lnTo>
                    <a:lnTo>
                      <a:pt x="106" y="351"/>
                    </a:lnTo>
                    <a:lnTo>
                      <a:pt x="87" y="338"/>
                    </a:lnTo>
                    <a:lnTo>
                      <a:pt x="72" y="323"/>
                    </a:lnTo>
                    <a:lnTo>
                      <a:pt x="56" y="307"/>
                    </a:lnTo>
                    <a:lnTo>
                      <a:pt x="43" y="290"/>
                    </a:lnTo>
                    <a:lnTo>
                      <a:pt x="32" y="271"/>
                    </a:lnTo>
                    <a:lnTo>
                      <a:pt x="22" y="250"/>
                    </a:lnTo>
                    <a:lnTo>
                      <a:pt x="15" y="230"/>
                    </a:lnTo>
                    <a:lnTo>
                      <a:pt x="9" y="207"/>
                    </a:lnTo>
                    <a:lnTo>
                      <a:pt x="5" y="184"/>
                    </a:lnTo>
                    <a:lnTo>
                      <a:pt x="3" y="161"/>
                    </a:lnTo>
                    <a:lnTo>
                      <a:pt x="5" y="137"/>
                    </a:lnTo>
                    <a:lnTo>
                      <a:pt x="9" y="112"/>
                    </a:lnTo>
                    <a:lnTo>
                      <a:pt x="7" y="112"/>
                    </a:lnTo>
                    <a:lnTo>
                      <a:pt x="5" y="110"/>
                    </a:lnTo>
                    <a:lnTo>
                      <a:pt x="1" y="135"/>
                    </a:lnTo>
                    <a:lnTo>
                      <a:pt x="0" y="161"/>
                    </a:lnTo>
                    <a:lnTo>
                      <a:pt x="1" y="184"/>
                    </a:lnTo>
                    <a:lnTo>
                      <a:pt x="3" y="209"/>
                    </a:lnTo>
                    <a:lnTo>
                      <a:pt x="9" y="232"/>
                    </a:lnTo>
                    <a:lnTo>
                      <a:pt x="19" y="252"/>
                    </a:lnTo>
                    <a:lnTo>
                      <a:pt x="28" y="273"/>
                    </a:lnTo>
                    <a:lnTo>
                      <a:pt x="39" y="292"/>
                    </a:lnTo>
                    <a:lnTo>
                      <a:pt x="53" y="309"/>
                    </a:lnTo>
                    <a:lnTo>
                      <a:pt x="68" y="326"/>
                    </a:lnTo>
                    <a:lnTo>
                      <a:pt x="85" y="341"/>
                    </a:lnTo>
                    <a:lnTo>
                      <a:pt x="102" y="355"/>
                    </a:lnTo>
                    <a:lnTo>
                      <a:pt x="121" y="366"/>
                    </a:lnTo>
                    <a:lnTo>
                      <a:pt x="142" y="378"/>
                    </a:lnTo>
                    <a:lnTo>
                      <a:pt x="165" y="385"/>
                    </a:lnTo>
                    <a:lnTo>
                      <a:pt x="185" y="391"/>
                    </a:lnTo>
                    <a:lnTo>
                      <a:pt x="210" y="395"/>
                    </a:lnTo>
                    <a:lnTo>
                      <a:pt x="233" y="395"/>
                    </a:lnTo>
                    <a:lnTo>
                      <a:pt x="258" y="395"/>
                    </a:lnTo>
                    <a:lnTo>
                      <a:pt x="280" y="391"/>
                    </a:lnTo>
                    <a:lnTo>
                      <a:pt x="303" y="385"/>
                    </a:lnTo>
                    <a:lnTo>
                      <a:pt x="324" y="378"/>
                    </a:lnTo>
                    <a:lnTo>
                      <a:pt x="345" y="366"/>
                    </a:lnTo>
                    <a:lnTo>
                      <a:pt x="364" y="355"/>
                    </a:lnTo>
                    <a:lnTo>
                      <a:pt x="383" y="341"/>
                    </a:lnTo>
                    <a:lnTo>
                      <a:pt x="400" y="326"/>
                    </a:lnTo>
                    <a:lnTo>
                      <a:pt x="415" y="309"/>
                    </a:lnTo>
                    <a:lnTo>
                      <a:pt x="428" y="292"/>
                    </a:lnTo>
                    <a:lnTo>
                      <a:pt x="440" y="273"/>
                    </a:lnTo>
                    <a:lnTo>
                      <a:pt x="449" y="252"/>
                    </a:lnTo>
                    <a:lnTo>
                      <a:pt x="457" y="232"/>
                    </a:lnTo>
                    <a:lnTo>
                      <a:pt x="462" y="209"/>
                    </a:lnTo>
                    <a:lnTo>
                      <a:pt x="466" y="184"/>
                    </a:lnTo>
                    <a:lnTo>
                      <a:pt x="468" y="161"/>
                    </a:lnTo>
                    <a:close/>
                  </a:path>
                </a:pathLst>
              </a:custGeom>
              <a:solidFill>
                <a:srgbClr val="CCCCE4"/>
              </a:solidFill>
              <a:ln w="9525">
                <a:noFill/>
                <a:round/>
                <a:headEnd/>
                <a:tailEnd/>
              </a:ln>
            </p:spPr>
            <p:txBody>
              <a:bodyPr/>
              <a:lstStyle/>
              <a:p>
                <a:endParaRPr lang="en-US"/>
              </a:p>
            </p:txBody>
          </p:sp>
          <p:sp>
            <p:nvSpPr>
              <p:cNvPr id="179857" name="Freeform 657"/>
              <p:cNvSpPr>
                <a:spLocks/>
              </p:cNvSpPr>
              <p:nvPr/>
            </p:nvSpPr>
            <p:spPr bwMode="auto">
              <a:xfrm>
                <a:off x="1606" y="2107"/>
                <a:ext cx="465" cy="397"/>
              </a:xfrm>
              <a:custGeom>
                <a:avLst/>
                <a:gdLst/>
                <a:ahLst/>
                <a:cxnLst>
                  <a:cxn ang="0">
                    <a:pos x="463" y="145"/>
                  </a:cxn>
                  <a:cxn ang="0">
                    <a:pos x="456" y="103"/>
                  </a:cxn>
                  <a:cxn ang="0">
                    <a:pos x="442" y="65"/>
                  </a:cxn>
                  <a:cxn ang="0">
                    <a:pos x="422" y="31"/>
                  </a:cxn>
                  <a:cxn ang="0">
                    <a:pos x="406" y="12"/>
                  </a:cxn>
                  <a:cxn ang="0">
                    <a:pos x="399" y="6"/>
                  </a:cxn>
                  <a:cxn ang="0">
                    <a:pos x="405" y="17"/>
                  </a:cxn>
                  <a:cxn ang="0">
                    <a:pos x="431" y="53"/>
                  </a:cxn>
                  <a:cxn ang="0">
                    <a:pos x="450" y="95"/>
                  </a:cxn>
                  <a:cxn ang="0">
                    <a:pos x="460" y="141"/>
                  </a:cxn>
                  <a:cxn ang="0">
                    <a:pos x="460" y="188"/>
                  </a:cxn>
                  <a:cxn ang="0">
                    <a:pos x="450" y="234"/>
                  </a:cxn>
                  <a:cxn ang="0">
                    <a:pos x="433" y="273"/>
                  </a:cxn>
                  <a:cxn ang="0">
                    <a:pos x="408" y="309"/>
                  </a:cxn>
                  <a:cxn ang="0">
                    <a:pos x="378" y="340"/>
                  </a:cxn>
                  <a:cxn ang="0">
                    <a:pos x="340" y="364"/>
                  </a:cxn>
                  <a:cxn ang="0">
                    <a:pos x="300" y="382"/>
                  </a:cxn>
                  <a:cxn ang="0">
                    <a:pos x="257" y="391"/>
                  </a:cxn>
                  <a:cxn ang="0">
                    <a:pos x="209" y="391"/>
                  </a:cxn>
                  <a:cxn ang="0">
                    <a:pos x="165" y="382"/>
                  </a:cxn>
                  <a:cxn ang="0">
                    <a:pos x="124" y="364"/>
                  </a:cxn>
                  <a:cxn ang="0">
                    <a:pos x="88" y="340"/>
                  </a:cxn>
                  <a:cxn ang="0">
                    <a:pos x="57" y="309"/>
                  </a:cxn>
                  <a:cxn ang="0">
                    <a:pos x="33" y="273"/>
                  </a:cxn>
                  <a:cxn ang="0">
                    <a:pos x="16" y="234"/>
                  </a:cxn>
                  <a:cxn ang="0">
                    <a:pos x="6" y="188"/>
                  </a:cxn>
                  <a:cxn ang="0">
                    <a:pos x="6" y="141"/>
                  </a:cxn>
                  <a:cxn ang="0">
                    <a:pos x="8" y="116"/>
                  </a:cxn>
                  <a:cxn ang="0">
                    <a:pos x="2" y="139"/>
                  </a:cxn>
                  <a:cxn ang="0">
                    <a:pos x="2" y="188"/>
                  </a:cxn>
                  <a:cxn ang="0">
                    <a:pos x="12" y="234"/>
                  </a:cxn>
                  <a:cxn ang="0">
                    <a:pos x="29" y="275"/>
                  </a:cxn>
                  <a:cxn ang="0">
                    <a:pos x="54" y="313"/>
                  </a:cxn>
                  <a:cxn ang="0">
                    <a:pos x="86" y="344"/>
                  </a:cxn>
                  <a:cxn ang="0">
                    <a:pos x="122" y="368"/>
                  </a:cxn>
                  <a:cxn ang="0">
                    <a:pos x="164" y="387"/>
                  </a:cxn>
                  <a:cxn ang="0">
                    <a:pos x="209" y="397"/>
                  </a:cxn>
                  <a:cxn ang="0">
                    <a:pos x="257" y="397"/>
                  </a:cxn>
                  <a:cxn ang="0">
                    <a:pos x="302" y="387"/>
                  </a:cxn>
                  <a:cxn ang="0">
                    <a:pos x="344" y="368"/>
                  </a:cxn>
                  <a:cxn ang="0">
                    <a:pos x="380" y="344"/>
                  </a:cxn>
                  <a:cxn ang="0">
                    <a:pos x="412" y="313"/>
                  </a:cxn>
                  <a:cxn ang="0">
                    <a:pos x="437" y="275"/>
                  </a:cxn>
                  <a:cxn ang="0">
                    <a:pos x="454" y="234"/>
                  </a:cxn>
                  <a:cxn ang="0">
                    <a:pos x="463" y="188"/>
                  </a:cxn>
                </a:cxnLst>
                <a:rect l="0" t="0" r="r" b="b"/>
                <a:pathLst>
                  <a:path w="465" h="397">
                    <a:moveTo>
                      <a:pt x="465" y="165"/>
                    </a:moveTo>
                    <a:lnTo>
                      <a:pt x="463" y="145"/>
                    </a:lnTo>
                    <a:lnTo>
                      <a:pt x="461" y="124"/>
                    </a:lnTo>
                    <a:lnTo>
                      <a:pt x="456" y="103"/>
                    </a:lnTo>
                    <a:lnTo>
                      <a:pt x="450" y="84"/>
                    </a:lnTo>
                    <a:lnTo>
                      <a:pt x="442" y="65"/>
                    </a:lnTo>
                    <a:lnTo>
                      <a:pt x="433" y="46"/>
                    </a:lnTo>
                    <a:lnTo>
                      <a:pt x="422" y="31"/>
                    </a:lnTo>
                    <a:lnTo>
                      <a:pt x="408" y="14"/>
                    </a:lnTo>
                    <a:lnTo>
                      <a:pt x="406" y="12"/>
                    </a:lnTo>
                    <a:lnTo>
                      <a:pt x="405" y="10"/>
                    </a:lnTo>
                    <a:lnTo>
                      <a:pt x="399" y="6"/>
                    </a:lnTo>
                    <a:lnTo>
                      <a:pt x="389" y="0"/>
                    </a:lnTo>
                    <a:lnTo>
                      <a:pt x="405" y="17"/>
                    </a:lnTo>
                    <a:lnTo>
                      <a:pt x="420" y="35"/>
                    </a:lnTo>
                    <a:lnTo>
                      <a:pt x="431" y="53"/>
                    </a:lnTo>
                    <a:lnTo>
                      <a:pt x="441" y="74"/>
                    </a:lnTo>
                    <a:lnTo>
                      <a:pt x="450" y="95"/>
                    </a:lnTo>
                    <a:lnTo>
                      <a:pt x="456" y="118"/>
                    </a:lnTo>
                    <a:lnTo>
                      <a:pt x="460" y="141"/>
                    </a:lnTo>
                    <a:lnTo>
                      <a:pt x="460" y="165"/>
                    </a:lnTo>
                    <a:lnTo>
                      <a:pt x="460" y="188"/>
                    </a:lnTo>
                    <a:lnTo>
                      <a:pt x="456" y="211"/>
                    </a:lnTo>
                    <a:lnTo>
                      <a:pt x="450" y="234"/>
                    </a:lnTo>
                    <a:lnTo>
                      <a:pt x="442" y="254"/>
                    </a:lnTo>
                    <a:lnTo>
                      <a:pt x="433" y="273"/>
                    </a:lnTo>
                    <a:lnTo>
                      <a:pt x="422" y="292"/>
                    </a:lnTo>
                    <a:lnTo>
                      <a:pt x="408" y="309"/>
                    </a:lnTo>
                    <a:lnTo>
                      <a:pt x="393" y="327"/>
                    </a:lnTo>
                    <a:lnTo>
                      <a:pt x="378" y="340"/>
                    </a:lnTo>
                    <a:lnTo>
                      <a:pt x="359" y="353"/>
                    </a:lnTo>
                    <a:lnTo>
                      <a:pt x="340" y="364"/>
                    </a:lnTo>
                    <a:lnTo>
                      <a:pt x="321" y="374"/>
                    </a:lnTo>
                    <a:lnTo>
                      <a:pt x="300" y="382"/>
                    </a:lnTo>
                    <a:lnTo>
                      <a:pt x="279" y="387"/>
                    </a:lnTo>
                    <a:lnTo>
                      <a:pt x="257" y="391"/>
                    </a:lnTo>
                    <a:lnTo>
                      <a:pt x="232" y="393"/>
                    </a:lnTo>
                    <a:lnTo>
                      <a:pt x="209" y="391"/>
                    </a:lnTo>
                    <a:lnTo>
                      <a:pt x="186" y="387"/>
                    </a:lnTo>
                    <a:lnTo>
                      <a:pt x="165" y="382"/>
                    </a:lnTo>
                    <a:lnTo>
                      <a:pt x="145" y="374"/>
                    </a:lnTo>
                    <a:lnTo>
                      <a:pt x="124" y="364"/>
                    </a:lnTo>
                    <a:lnTo>
                      <a:pt x="105" y="353"/>
                    </a:lnTo>
                    <a:lnTo>
                      <a:pt x="88" y="340"/>
                    </a:lnTo>
                    <a:lnTo>
                      <a:pt x="73" y="327"/>
                    </a:lnTo>
                    <a:lnTo>
                      <a:pt x="57" y="309"/>
                    </a:lnTo>
                    <a:lnTo>
                      <a:pt x="44" y="292"/>
                    </a:lnTo>
                    <a:lnTo>
                      <a:pt x="33" y="273"/>
                    </a:lnTo>
                    <a:lnTo>
                      <a:pt x="23" y="254"/>
                    </a:lnTo>
                    <a:lnTo>
                      <a:pt x="16" y="234"/>
                    </a:lnTo>
                    <a:lnTo>
                      <a:pt x="10" y="211"/>
                    </a:lnTo>
                    <a:lnTo>
                      <a:pt x="6" y="188"/>
                    </a:lnTo>
                    <a:lnTo>
                      <a:pt x="4" y="165"/>
                    </a:lnTo>
                    <a:lnTo>
                      <a:pt x="6" y="141"/>
                    </a:lnTo>
                    <a:lnTo>
                      <a:pt x="10" y="116"/>
                    </a:lnTo>
                    <a:lnTo>
                      <a:pt x="8" y="116"/>
                    </a:lnTo>
                    <a:lnTo>
                      <a:pt x="6" y="116"/>
                    </a:lnTo>
                    <a:lnTo>
                      <a:pt x="2" y="139"/>
                    </a:lnTo>
                    <a:lnTo>
                      <a:pt x="0" y="165"/>
                    </a:lnTo>
                    <a:lnTo>
                      <a:pt x="2" y="188"/>
                    </a:lnTo>
                    <a:lnTo>
                      <a:pt x="6" y="213"/>
                    </a:lnTo>
                    <a:lnTo>
                      <a:pt x="12" y="234"/>
                    </a:lnTo>
                    <a:lnTo>
                      <a:pt x="19" y="254"/>
                    </a:lnTo>
                    <a:lnTo>
                      <a:pt x="29" y="275"/>
                    </a:lnTo>
                    <a:lnTo>
                      <a:pt x="40" y="294"/>
                    </a:lnTo>
                    <a:lnTo>
                      <a:pt x="54" y="313"/>
                    </a:lnTo>
                    <a:lnTo>
                      <a:pt x="69" y="328"/>
                    </a:lnTo>
                    <a:lnTo>
                      <a:pt x="86" y="344"/>
                    </a:lnTo>
                    <a:lnTo>
                      <a:pt x="103" y="357"/>
                    </a:lnTo>
                    <a:lnTo>
                      <a:pt x="122" y="368"/>
                    </a:lnTo>
                    <a:lnTo>
                      <a:pt x="143" y="380"/>
                    </a:lnTo>
                    <a:lnTo>
                      <a:pt x="164" y="387"/>
                    </a:lnTo>
                    <a:lnTo>
                      <a:pt x="186" y="393"/>
                    </a:lnTo>
                    <a:lnTo>
                      <a:pt x="209" y="397"/>
                    </a:lnTo>
                    <a:lnTo>
                      <a:pt x="232" y="397"/>
                    </a:lnTo>
                    <a:lnTo>
                      <a:pt x="257" y="397"/>
                    </a:lnTo>
                    <a:lnTo>
                      <a:pt x="279" y="393"/>
                    </a:lnTo>
                    <a:lnTo>
                      <a:pt x="302" y="387"/>
                    </a:lnTo>
                    <a:lnTo>
                      <a:pt x="323" y="380"/>
                    </a:lnTo>
                    <a:lnTo>
                      <a:pt x="344" y="368"/>
                    </a:lnTo>
                    <a:lnTo>
                      <a:pt x="363" y="357"/>
                    </a:lnTo>
                    <a:lnTo>
                      <a:pt x="380" y="344"/>
                    </a:lnTo>
                    <a:lnTo>
                      <a:pt x="397" y="328"/>
                    </a:lnTo>
                    <a:lnTo>
                      <a:pt x="412" y="313"/>
                    </a:lnTo>
                    <a:lnTo>
                      <a:pt x="425" y="294"/>
                    </a:lnTo>
                    <a:lnTo>
                      <a:pt x="437" y="275"/>
                    </a:lnTo>
                    <a:lnTo>
                      <a:pt x="446" y="254"/>
                    </a:lnTo>
                    <a:lnTo>
                      <a:pt x="454" y="234"/>
                    </a:lnTo>
                    <a:lnTo>
                      <a:pt x="460" y="213"/>
                    </a:lnTo>
                    <a:lnTo>
                      <a:pt x="463" y="188"/>
                    </a:lnTo>
                    <a:lnTo>
                      <a:pt x="465" y="165"/>
                    </a:lnTo>
                    <a:close/>
                  </a:path>
                </a:pathLst>
              </a:custGeom>
              <a:solidFill>
                <a:srgbClr val="CDCCE4"/>
              </a:solidFill>
              <a:ln w="9525">
                <a:noFill/>
                <a:round/>
                <a:headEnd/>
                <a:tailEnd/>
              </a:ln>
            </p:spPr>
            <p:txBody>
              <a:bodyPr/>
              <a:lstStyle/>
              <a:p>
                <a:endParaRPr lang="en-US"/>
              </a:p>
            </p:txBody>
          </p:sp>
          <p:sp>
            <p:nvSpPr>
              <p:cNvPr id="179858" name="Freeform 658"/>
              <p:cNvSpPr>
                <a:spLocks/>
              </p:cNvSpPr>
              <p:nvPr/>
            </p:nvSpPr>
            <p:spPr bwMode="auto">
              <a:xfrm>
                <a:off x="1608" y="2106"/>
                <a:ext cx="459" cy="396"/>
              </a:xfrm>
              <a:custGeom>
                <a:avLst/>
                <a:gdLst/>
                <a:ahLst/>
                <a:cxnLst>
                  <a:cxn ang="0">
                    <a:pos x="459" y="144"/>
                  </a:cxn>
                  <a:cxn ang="0">
                    <a:pos x="450" y="98"/>
                  </a:cxn>
                  <a:cxn ang="0">
                    <a:pos x="433" y="58"/>
                  </a:cxn>
                  <a:cxn ang="0">
                    <a:pos x="410" y="22"/>
                  </a:cxn>
                  <a:cxn ang="0">
                    <a:pos x="389" y="3"/>
                  </a:cxn>
                  <a:cxn ang="0">
                    <a:pos x="399" y="15"/>
                  </a:cxn>
                  <a:cxn ang="0">
                    <a:pos x="425" y="53"/>
                  </a:cxn>
                  <a:cxn ang="0">
                    <a:pos x="444" y="94"/>
                  </a:cxn>
                  <a:cxn ang="0">
                    <a:pos x="454" y="142"/>
                  </a:cxn>
                  <a:cxn ang="0">
                    <a:pos x="454" y="189"/>
                  </a:cxn>
                  <a:cxn ang="0">
                    <a:pos x="446" y="233"/>
                  </a:cxn>
                  <a:cxn ang="0">
                    <a:pos x="429" y="273"/>
                  </a:cxn>
                  <a:cxn ang="0">
                    <a:pos x="404" y="309"/>
                  </a:cxn>
                  <a:cxn ang="0">
                    <a:pos x="374" y="339"/>
                  </a:cxn>
                  <a:cxn ang="0">
                    <a:pos x="338" y="364"/>
                  </a:cxn>
                  <a:cxn ang="0">
                    <a:pos x="298" y="381"/>
                  </a:cxn>
                  <a:cxn ang="0">
                    <a:pos x="253" y="390"/>
                  </a:cxn>
                  <a:cxn ang="0">
                    <a:pos x="207" y="390"/>
                  </a:cxn>
                  <a:cxn ang="0">
                    <a:pos x="163" y="381"/>
                  </a:cxn>
                  <a:cxn ang="0">
                    <a:pos x="124" y="364"/>
                  </a:cxn>
                  <a:cxn ang="0">
                    <a:pos x="88" y="339"/>
                  </a:cxn>
                  <a:cxn ang="0">
                    <a:pos x="57" y="309"/>
                  </a:cxn>
                  <a:cxn ang="0">
                    <a:pos x="33" y="273"/>
                  </a:cxn>
                  <a:cxn ang="0">
                    <a:pos x="16" y="233"/>
                  </a:cxn>
                  <a:cxn ang="0">
                    <a:pos x="6" y="189"/>
                  </a:cxn>
                  <a:cxn ang="0">
                    <a:pos x="6" y="142"/>
                  </a:cxn>
                  <a:cxn ang="0">
                    <a:pos x="8" y="117"/>
                  </a:cxn>
                  <a:cxn ang="0">
                    <a:pos x="2" y="142"/>
                  </a:cxn>
                  <a:cxn ang="0">
                    <a:pos x="2" y="189"/>
                  </a:cxn>
                  <a:cxn ang="0">
                    <a:pos x="12" y="235"/>
                  </a:cxn>
                  <a:cxn ang="0">
                    <a:pos x="29" y="276"/>
                  </a:cxn>
                  <a:cxn ang="0">
                    <a:pos x="53" y="312"/>
                  </a:cxn>
                  <a:cxn ang="0">
                    <a:pos x="84" y="343"/>
                  </a:cxn>
                  <a:cxn ang="0">
                    <a:pos x="122" y="367"/>
                  </a:cxn>
                  <a:cxn ang="0">
                    <a:pos x="162" y="386"/>
                  </a:cxn>
                  <a:cxn ang="0">
                    <a:pos x="207" y="394"/>
                  </a:cxn>
                  <a:cxn ang="0">
                    <a:pos x="255" y="394"/>
                  </a:cxn>
                  <a:cxn ang="0">
                    <a:pos x="298" y="386"/>
                  </a:cxn>
                  <a:cxn ang="0">
                    <a:pos x="340" y="367"/>
                  </a:cxn>
                  <a:cxn ang="0">
                    <a:pos x="376" y="343"/>
                  </a:cxn>
                  <a:cxn ang="0">
                    <a:pos x="408" y="312"/>
                  </a:cxn>
                  <a:cxn ang="0">
                    <a:pos x="433" y="276"/>
                  </a:cxn>
                  <a:cxn ang="0">
                    <a:pos x="450" y="235"/>
                  </a:cxn>
                  <a:cxn ang="0">
                    <a:pos x="459" y="189"/>
                  </a:cxn>
                </a:cxnLst>
                <a:rect l="0" t="0" r="r" b="b"/>
                <a:pathLst>
                  <a:path w="459" h="396">
                    <a:moveTo>
                      <a:pt x="459" y="166"/>
                    </a:moveTo>
                    <a:lnTo>
                      <a:pt x="459" y="144"/>
                    </a:lnTo>
                    <a:lnTo>
                      <a:pt x="456" y="121"/>
                    </a:lnTo>
                    <a:lnTo>
                      <a:pt x="450" y="98"/>
                    </a:lnTo>
                    <a:lnTo>
                      <a:pt x="442" y="79"/>
                    </a:lnTo>
                    <a:lnTo>
                      <a:pt x="433" y="58"/>
                    </a:lnTo>
                    <a:lnTo>
                      <a:pt x="421" y="39"/>
                    </a:lnTo>
                    <a:lnTo>
                      <a:pt x="410" y="22"/>
                    </a:lnTo>
                    <a:lnTo>
                      <a:pt x="395" y="5"/>
                    </a:lnTo>
                    <a:lnTo>
                      <a:pt x="389" y="3"/>
                    </a:lnTo>
                    <a:lnTo>
                      <a:pt x="382" y="0"/>
                    </a:lnTo>
                    <a:lnTo>
                      <a:pt x="399" y="15"/>
                    </a:lnTo>
                    <a:lnTo>
                      <a:pt x="412" y="34"/>
                    </a:lnTo>
                    <a:lnTo>
                      <a:pt x="425" y="53"/>
                    </a:lnTo>
                    <a:lnTo>
                      <a:pt x="435" y="73"/>
                    </a:lnTo>
                    <a:lnTo>
                      <a:pt x="444" y="94"/>
                    </a:lnTo>
                    <a:lnTo>
                      <a:pt x="450" y="117"/>
                    </a:lnTo>
                    <a:lnTo>
                      <a:pt x="454" y="142"/>
                    </a:lnTo>
                    <a:lnTo>
                      <a:pt x="456" y="166"/>
                    </a:lnTo>
                    <a:lnTo>
                      <a:pt x="454" y="189"/>
                    </a:lnTo>
                    <a:lnTo>
                      <a:pt x="452" y="212"/>
                    </a:lnTo>
                    <a:lnTo>
                      <a:pt x="446" y="233"/>
                    </a:lnTo>
                    <a:lnTo>
                      <a:pt x="439" y="254"/>
                    </a:lnTo>
                    <a:lnTo>
                      <a:pt x="429" y="273"/>
                    </a:lnTo>
                    <a:lnTo>
                      <a:pt x="418" y="292"/>
                    </a:lnTo>
                    <a:lnTo>
                      <a:pt x="404" y="309"/>
                    </a:lnTo>
                    <a:lnTo>
                      <a:pt x="389" y="326"/>
                    </a:lnTo>
                    <a:lnTo>
                      <a:pt x="374" y="339"/>
                    </a:lnTo>
                    <a:lnTo>
                      <a:pt x="357" y="352"/>
                    </a:lnTo>
                    <a:lnTo>
                      <a:pt x="338" y="364"/>
                    </a:lnTo>
                    <a:lnTo>
                      <a:pt x="319" y="373"/>
                    </a:lnTo>
                    <a:lnTo>
                      <a:pt x="298" y="381"/>
                    </a:lnTo>
                    <a:lnTo>
                      <a:pt x="275" y="386"/>
                    </a:lnTo>
                    <a:lnTo>
                      <a:pt x="253" y="390"/>
                    </a:lnTo>
                    <a:lnTo>
                      <a:pt x="230" y="392"/>
                    </a:lnTo>
                    <a:lnTo>
                      <a:pt x="207" y="390"/>
                    </a:lnTo>
                    <a:lnTo>
                      <a:pt x="184" y="386"/>
                    </a:lnTo>
                    <a:lnTo>
                      <a:pt x="163" y="381"/>
                    </a:lnTo>
                    <a:lnTo>
                      <a:pt x="143" y="373"/>
                    </a:lnTo>
                    <a:lnTo>
                      <a:pt x="124" y="364"/>
                    </a:lnTo>
                    <a:lnTo>
                      <a:pt x="105" y="352"/>
                    </a:lnTo>
                    <a:lnTo>
                      <a:pt x="88" y="339"/>
                    </a:lnTo>
                    <a:lnTo>
                      <a:pt x="71" y="326"/>
                    </a:lnTo>
                    <a:lnTo>
                      <a:pt x="57" y="309"/>
                    </a:lnTo>
                    <a:lnTo>
                      <a:pt x="44" y="292"/>
                    </a:lnTo>
                    <a:lnTo>
                      <a:pt x="33" y="273"/>
                    </a:lnTo>
                    <a:lnTo>
                      <a:pt x="23" y="254"/>
                    </a:lnTo>
                    <a:lnTo>
                      <a:pt x="16" y="233"/>
                    </a:lnTo>
                    <a:lnTo>
                      <a:pt x="10" y="212"/>
                    </a:lnTo>
                    <a:lnTo>
                      <a:pt x="6" y="189"/>
                    </a:lnTo>
                    <a:lnTo>
                      <a:pt x="6" y="166"/>
                    </a:lnTo>
                    <a:lnTo>
                      <a:pt x="6" y="142"/>
                    </a:lnTo>
                    <a:lnTo>
                      <a:pt x="10" y="119"/>
                    </a:lnTo>
                    <a:lnTo>
                      <a:pt x="8" y="117"/>
                    </a:lnTo>
                    <a:lnTo>
                      <a:pt x="6" y="117"/>
                    </a:lnTo>
                    <a:lnTo>
                      <a:pt x="2" y="142"/>
                    </a:lnTo>
                    <a:lnTo>
                      <a:pt x="0" y="166"/>
                    </a:lnTo>
                    <a:lnTo>
                      <a:pt x="2" y="189"/>
                    </a:lnTo>
                    <a:lnTo>
                      <a:pt x="6" y="212"/>
                    </a:lnTo>
                    <a:lnTo>
                      <a:pt x="12" y="235"/>
                    </a:lnTo>
                    <a:lnTo>
                      <a:pt x="19" y="255"/>
                    </a:lnTo>
                    <a:lnTo>
                      <a:pt x="29" y="276"/>
                    </a:lnTo>
                    <a:lnTo>
                      <a:pt x="40" y="295"/>
                    </a:lnTo>
                    <a:lnTo>
                      <a:pt x="53" y="312"/>
                    </a:lnTo>
                    <a:lnTo>
                      <a:pt x="69" y="328"/>
                    </a:lnTo>
                    <a:lnTo>
                      <a:pt x="84" y="343"/>
                    </a:lnTo>
                    <a:lnTo>
                      <a:pt x="103" y="356"/>
                    </a:lnTo>
                    <a:lnTo>
                      <a:pt x="122" y="367"/>
                    </a:lnTo>
                    <a:lnTo>
                      <a:pt x="141" y="377"/>
                    </a:lnTo>
                    <a:lnTo>
                      <a:pt x="162" y="386"/>
                    </a:lnTo>
                    <a:lnTo>
                      <a:pt x="184" y="392"/>
                    </a:lnTo>
                    <a:lnTo>
                      <a:pt x="207" y="394"/>
                    </a:lnTo>
                    <a:lnTo>
                      <a:pt x="230" y="396"/>
                    </a:lnTo>
                    <a:lnTo>
                      <a:pt x="255" y="394"/>
                    </a:lnTo>
                    <a:lnTo>
                      <a:pt x="277" y="392"/>
                    </a:lnTo>
                    <a:lnTo>
                      <a:pt x="298" y="386"/>
                    </a:lnTo>
                    <a:lnTo>
                      <a:pt x="319" y="377"/>
                    </a:lnTo>
                    <a:lnTo>
                      <a:pt x="340" y="367"/>
                    </a:lnTo>
                    <a:lnTo>
                      <a:pt x="359" y="356"/>
                    </a:lnTo>
                    <a:lnTo>
                      <a:pt x="376" y="343"/>
                    </a:lnTo>
                    <a:lnTo>
                      <a:pt x="393" y="328"/>
                    </a:lnTo>
                    <a:lnTo>
                      <a:pt x="408" y="312"/>
                    </a:lnTo>
                    <a:lnTo>
                      <a:pt x="421" y="295"/>
                    </a:lnTo>
                    <a:lnTo>
                      <a:pt x="433" y="276"/>
                    </a:lnTo>
                    <a:lnTo>
                      <a:pt x="442" y="255"/>
                    </a:lnTo>
                    <a:lnTo>
                      <a:pt x="450" y="235"/>
                    </a:lnTo>
                    <a:lnTo>
                      <a:pt x="456" y="212"/>
                    </a:lnTo>
                    <a:lnTo>
                      <a:pt x="459" y="189"/>
                    </a:lnTo>
                    <a:lnTo>
                      <a:pt x="459" y="166"/>
                    </a:lnTo>
                    <a:close/>
                  </a:path>
                </a:pathLst>
              </a:custGeom>
              <a:solidFill>
                <a:srgbClr val="CDCCE4"/>
              </a:solidFill>
              <a:ln w="9525">
                <a:noFill/>
                <a:round/>
                <a:headEnd/>
                <a:tailEnd/>
              </a:ln>
            </p:spPr>
            <p:txBody>
              <a:bodyPr/>
              <a:lstStyle/>
              <a:p>
                <a:endParaRPr lang="en-US"/>
              </a:p>
            </p:txBody>
          </p:sp>
          <p:sp>
            <p:nvSpPr>
              <p:cNvPr id="179859" name="Freeform 659"/>
              <p:cNvSpPr>
                <a:spLocks/>
              </p:cNvSpPr>
              <p:nvPr/>
            </p:nvSpPr>
            <p:spPr bwMode="auto">
              <a:xfrm>
                <a:off x="1610" y="2104"/>
                <a:ext cx="456" cy="396"/>
              </a:xfrm>
              <a:custGeom>
                <a:avLst/>
                <a:gdLst/>
                <a:ahLst/>
                <a:cxnLst>
                  <a:cxn ang="0">
                    <a:pos x="456" y="144"/>
                  </a:cxn>
                  <a:cxn ang="0">
                    <a:pos x="446" y="98"/>
                  </a:cxn>
                  <a:cxn ang="0">
                    <a:pos x="427" y="56"/>
                  </a:cxn>
                  <a:cxn ang="0">
                    <a:pos x="401" y="20"/>
                  </a:cxn>
                  <a:cxn ang="0">
                    <a:pos x="380" y="2"/>
                  </a:cxn>
                  <a:cxn ang="0">
                    <a:pos x="391" y="15"/>
                  </a:cxn>
                  <a:cxn ang="0">
                    <a:pos x="419" y="53"/>
                  </a:cxn>
                  <a:cxn ang="0">
                    <a:pos x="438" y="96"/>
                  </a:cxn>
                  <a:cxn ang="0">
                    <a:pos x="450" y="144"/>
                  </a:cxn>
                  <a:cxn ang="0">
                    <a:pos x="450" y="191"/>
                  </a:cxn>
                  <a:cxn ang="0">
                    <a:pos x="442" y="235"/>
                  </a:cxn>
                  <a:cxn ang="0">
                    <a:pos x="425" y="275"/>
                  </a:cxn>
                  <a:cxn ang="0">
                    <a:pos x="401" y="311"/>
                  </a:cxn>
                  <a:cxn ang="0">
                    <a:pos x="370" y="341"/>
                  </a:cxn>
                  <a:cxn ang="0">
                    <a:pos x="334" y="364"/>
                  </a:cxn>
                  <a:cxn ang="0">
                    <a:pos x="294" y="381"/>
                  </a:cxn>
                  <a:cxn ang="0">
                    <a:pos x="251" y="390"/>
                  </a:cxn>
                  <a:cxn ang="0">
                    <a:pos x="205" y="390"/>
                  </a:cxn>
                  <a:cxn ang="0">
                    <a:pos x="161" y="381"/>
                  </a:cxn>
                  <a:cxn ang="0">
                    <a:pos x="122" y="364"/>
                  </a:cxn>
                  <a:cxn ang="0">
                    <a:pos x="88" y="341"/>
                  </a:cxn>
                  <a:cxn ang="0">
                    <a:pos x="57" y="311"/>
                  </a:cxn>
                  <a:cxn ang="0">
                    <a:pos x="33" y="275"/>
                  </a:cxn>
                  <a:cxn ang="0">
                    <a:pos x="15" y="235"/>
                  </a:cxn>
                  <a:cxn ang="0">
                    <a:pos x="8" y="191"/>
                  </a:cxn>
                  <a:cxn ang="0">
                    <a:pos x="8" y="144"/>
                  </a:cxn>
                  <a:cxn ang="0">
                    <a:pos x="8" y="121"/>
                  </a:cxn>
                  <a:cxn ang="0">
                    <a:pos x="2" y="144"/>
                  </a:cxn>
                  <a:cxn ang="0">
                    <a:pos x="2" y="191"/>
                  </a:cxn>
                  <a:cxn ang="0">
                    <a:pos x="12" y="237"/>
                  </a:cxn>
                  <a:cxn ang="0">
                    <a:pos x="29" y="276"/>
                  </a:cxn>
                  <a:cxn ang="0">
                    <a:pos x="53" y="312"/>
                  </a:cxn>
                  <a:cxn ang="0">
                    <a:pos x="84" y="343"/>
                  </a:cxn>
                  <a:cxn ang="0">
                    <a:pos x="120" y="367"/>
                  </a:cxn>
                  <a:cxn ang="0">
                    <a:pos x="161" y="385"/>
                  </a:cxn>
                  <a:cxn ang="0">
                    <a:pos x="205" y="394"/>
                  </a:cxn>
                  <a:cxn ang="0">
                    <a:pos x="253" y="394"/>
                  </a:cxn>
                  <a:cxn ang="0">
                    <a:pos x="296" y="385"/>
                  </a:cxn>
                  <a:cxn ang="0">
                    <a:pos x="336" y="367"/>
                  </a:cxn>
                  <a:cxn ang="0">
                    <a:pos x="374" y="343"/>
                  </a:cxn>
                  <a:cxn ang="0">
                    <a:pos x="404" y="312"/>
                  </a:cxn>
                  <a:cxn ang="0">
                    <a:pos x="429" y="276"/>
                  </a:cxn>
                  <a:cxn ang="0">
                    <a:pos x="446" y="237"/>
                  </a:cxn>
                  <a:cxn ang="0">
                    <a:pos x="456" y="191"/>
                  </a:cxn>
                </a:cxnLst>
                <a:rect l="0" t="0" r="r" b="b"/>
                <a:pathLst>
                  <a:path w="456" h="396">
                    <a:moveTo>
                      <a:pt x="456" y="168"/>
                    </a:moveTo>
                    <a:lnTo>
                      <a:pt x="456" y="144"/>
                    </a:lnTo>
                    <a:lnTo>
                      <a:pt x="452" y="121"/>
                    </a:lnTo>
                    <a:lnTo>
                      <a:pt x="446" y="98"/>
                    </a:lnTo>
                    <a:lnTo>
                      <a:pt x="437" y="77"/>
                    </a:lnTo>
                    <a:lnTo>
                      <a:pt x="427" y="56"/>
                    </a:lnTo>
                    <a:lnTo>
                      <a:pt x="416" y="38"/>
                    </a:lnTo>
                    <a:lnTo>
                      <a:pt x="401" y="20"/>
                    </a:lnTo>
                    <a:lnTo>
                      <a:pt x="385" y="3"/>
                    </a:lnTo>
                    <a:lnTo>
                      <a:pt x="380" y="2"/>
                    </a:lnTo>
                    <a:lnTo>
                      <a:pt x="374" y="0"/>
                    </a:lnTo>
                    <a:lnTo>
                      <a:pt x="391" y="15"/>
                    </a:lnTo>
                    <a:lnTo>
                      <a:pt x="406" y="34"/>
                    </a:lnTo>
                    <a:lnTo>
                      <a:pt x="419" y="53"/>
                    </a:lnTo>
                    <a:lnTo>
                      <a:pt x="431" y="74"/>
                    </a:lnTo>
                    <a:lnTo>
                      <a:pt x="438" y="96"/>
                    </a:lnTo>
                    <a:lnTo>
                      <a:pt x="446" y="119"/>
                    </a:lnTo>
                    <a:lnTo>
                      <a:pt x="450" y="144"/>
                    </a:lnTo>
                    <a:lnTo>
                      <a:pt x="452" y="168"/>
                    </a:lnTo>
                    <a:lnTo>
                      <a:pt x="450" y="191"/>
                    </a:lnTo>
                    <a:lnTo>
                      <a:pt x="446" y="214"/>
                    </a:lnTo>
                    <a:lnTo>
                      <a:pt x="442" y="235"/>
                    </a:lnTo>
                    <a:lnTo>
                      <a:pt x="435" y="256"/>
                    </a:lnTo>
                    <a:lnTo>
                      <a:pt x="425" y="275"/>
                    </a:lnTo>
                    <a:lnTo>
                      <a:pt x="414" y="294"/>
                    </a:lnTo>
                    <a:lnTo>
                      <a:pt x="401" y="311"/>
                    </a:lnTo>
                    <a:lnTo>
                      <a:pt x="385" y="326"/>
                    </a:lnTo>
                    <a:lnTo>
                      <a:pt x="370" y="341"/>
                    </a:lnTo>
                    <a:lnTo>
                      <a:pt x="353" y="352"/>
                    </a:lnTo>
                    <a:lnTo>
                      <a:pt x="334" y="364"/>
                    </a:lnTo>
                    <a:lnTo>
                      <a:pt x="315" y="373"/>
                    </a:lnTo>
                    <a:lnTo>
                      <a:pt x="294" y="381"/>
                    </a:lnTo>
                    <a:lnTo>
                      <a:pt x="273" y="386"/>
                    </a:lnTo>
                    <a:lnTo>
                      <a:pt x="251" y="390"/>
                    </a:lnTo>
                    <a:lnTo>
                      <a:pt x="228" y="390"/>
                    </a:lnTo>
                    <a:lnTo>
                      <a:pt x="205" y="390"/>
                    </a:lnTo>
                    <a:lnTo>
                      <a:pt x="184" y="386"/>
                    </a:lnTo>
                    <a:lnTo>
                      <a:pt x="161" y="381"/>
                    </a:lnTo>
                    <a:lnTo>
                      <a:pt x="143" y="373"/>
                    </a:lnTo>
                    <a:lnTo>
                      <a:pt x="122" y="364"/>
                    </a:lnTo>
                    <a:lnTo>
                      <a:pt x="105" y="352"/>
                    </a:lnTo>
                    <a:lnTo>
                      <a:pt x="88" y="341"/>
                    </a:lnTo>
                    <a:lnTo>
                      <a:pt x="70" y="326"/>
                    </a:lnTo>
                    <a:lnTo>
                      <a:pt x="57" y="311"/>
                    </a:lnTo>
                    <a:lnTo>
                      <a:pt x="44" y="294"/>
                    </a:lnTo>
                    <a:lnTo>
                      <a:pt x="33" y="275"/>
                    </a:lnTo>
                    <a:lnTo>
                      <a:pt x="23" y="256"/>
                    </a:lnTo>
                    <a:lnTo>
                      <a:pt x="15" y="235"/>
                    </a:lnTo>
                    <a:lnTo>
                      <a:pt x="10" y="214"/>
                    </a:lnTo>
                    <a:lnTo>
                      <a:pt x="8" y="191"/>
                    </a:lnTo>
                    <a:lnTo>
                      <a:pt x="6" y="168"/>
                    </a:lnTo>
                    <a:lnTo>
                      <a:pt x="8" y="144"/>
                    </a:lnTo>
                    <a:lnTo>
                      <a:pt x="12" y="121"/>
                    </a:lnTo>
                    <a:lnTo>
                      <a:pt x="8" y="121"/>
                    </a:lnTo>
                    <a:lnTo>
                      <a:pt x="6" y="119"/>
                    </a:lnTo>
                    <a:lnTo>
                      <a:pt x="2" y="144"/>
                    </a:lnTo>
                    <a:lnTo>
                      <a:pt x="0" y="168"/>
                    </a:lnTo>
                    <a:lnTo>
                      <a:pt x="2" y="191"/>
                    </a:lnTo>
                    <a:lnTo>
                      <a:pt x="6" y="214"/>
                    </a:lnTo>
                    <a:lnTo>
                      <a:pt x="12" y="237"/>
                    </a:lnTo>
                    <a:lnTo>
                      <a:pt x="19" y="257"/>
                    </a:lnTo>
                    <a:lnTo>
                      <a:pt x="29" y="276"/>
                    </a:lnTo>
                    <a:lnTo>
                      <a:pt x="40" y="295"/>
                    </a:lnTo>
                    <a:lnTo>
                      <a:pt x="53" y="312"/>
                    </a:lnTo>
                    <a:lnTo>
                      <a:pt x="69" y="330"/>
                    </a:lnTo>
                    <a:lnTo>
                      <a:pt x="84" y="343"/>
                    </a:lnTo>
                    <a:lnTo>
                      <a:pt x="101" y="356"/>
                    </a:lnTo>
                    <a:lnTo>
                      <a:pt x="120" y="367"/>
                    </a:lnTo>
                    <a:lnTo>
                      <a:pt x="141" y="377"/>
                    </a:lnTo>
                    <a:lnTo>
                      <a:pt x="161" y="385"/>
                    </a:lnTo>
                    <a:lnTo>
                      <a:pt x="182" y="390"/>
                    </a:lnTo>
                    <a:lnTo>
                      <a:pt x="205" y="394"/>
                    </a:lnTo>
                    <a:lnTo>
                      <a:pt x="228" y="396"/>
                    </a:lnTo>
                    <a:lnTo>
                      <a:pt x="253" y="394"/>
                    </a:lnTo>
                    <a:lnTo>
                      <a:pt x="275" y="390"/>
                    </a:lnTo>
                    <a:lnTo>
                      <a:pt x="296" y="385"/>
                    </a:lnTo>
                    <a:lnTo>
                      <a:pt x="317" y="377"/>
                    </a:lnTo>
                    <a:lnTo>
                      <a:pt x="336" y="367"/>
                    </a:lnTo>
                    <a:lnTo>
                      <a:pt x="355" y="356"/>
                    </a:lnTo>
                    <a:lnTo>
                      <a:pt x="374" y="343"/>
                    </a:lnTo>
                    <a:lnTo>
                      <a:pt x="389" y="330"/>
                    </a:lnTo>
                    <a:lnTo>
                      <a:pt x="404" y="312"/>
                    </a:lnTo>
                    <a:lnTo>
                      <a:pt x="418" y="295"/>
                    </a:lnTo>
                    <a:lnTo>
                      <a:pt x="429" y="276"/>
                    </a:lnTo>
                    <a:lnTo>
                      <a:pt x="438" y="257"/>
                    </a:lnTo>
                    <a:lnTo>
                      <a:pt x="446" y="237"/>
                    </a:lnTo>
                    <a:lnTo>
                      <a:pt x="452" y="214"/>
                    </a:lnTo>
                    <a:lnTo>
                      <a:pt x="456" y="191"/>
                    </a:lnTo>
                    <a:lnTo>
                      <a:pt x="456" y="168"/>
                    </a:lnTo>
                    <a:close/>
                  </a:path>
                </a:pathLst>
              </a:custGeom>
              <a:solidFill>
                <a:srgbClr val="CDCCE4"/>
              </a:solidFill>
              <a:ln w="9525">
                <a:noFill/>
                <a:round/>
                <a:headEnd/>
                <a:tailEnd/>
              </a:ln>
            </p:spPr>
            <p:txBody>
              <a:bodyPr/>
              <a:lstStyle/>
              <a:p>
                <a:endParaRPr lang="en-US"/>
              </a:p>
            </p:txBody>
          </p:sp>
          <p:sp>
            <p:nvSpPr>
              <p:cNvPr id="179860" name="Freeform 660"/>
              <p:cNvSpPr>
                <a:spLocks/>
              </p:cNvSpPr>
              <p:nvPr/>
            </p:nvSpPr>
            <p:spPr bwMode="auto">
              <a:xfrm>
                <a:off x="1614" y="2102"/>
                <a:ext cx="450" cy="396"/>
              </a:xfrm>
              <a:custGeom>
                <a:avLst/>
                <a:gdLst/>
                <a:ahLst/>
                <a:cxnLst>
                  <a:cxn ang="0">
                    <a:pos x="448" y="146"/>
                  </a:cxn>
                  <a:cxn ang="0">
                    <a:pos x="438" y="98"/>
                  </a:cxn>
                  <a:cxn ang="0">
                    <a:pos x="419" y="57"/>
                  </a:cxn>
                  <a:cxn ang="0">
                    <a:pos x="393" y="19"/>
                  </a:cxn>
                  <a:cxn ang="0">
                    <a:pos x="370" y="2"/>
                  </a:cxn>
                  <a:cxn ang="0">
                    <a:pos x="381" y="15"/>
                  </a:cxn>
                  <a:cxn ang="0">
                    <a:pos x="412" y="53"/>
                  </a:cxn>
                  <a:cxn ang="0">
                    <a:pos x="433" y="96"/>
                  </a:cxn>
                  <a:cxn ang="0">
                    <a:pos x="444" y="144"/>
                  </a:cxn>
                  <a:cxn ang="0">
                    <a:pos x="444" y="193"/>
                  </a:cxn>
                  <a:cxn ang="0">
                    <a:pos x="434" y="235"/>
                  </a:cxn>
                  <a:cxn ang="0">
                    <a:pos x="419" y="275"/>
                  </a:cxn>
                  <a:cxn ang="0">
                    <a:pos x="395" y="311"/>
                  </a:cxn>
                  <a:cxn ang="0">
                    <a:pos x="364" y="341"/>
                  </a:cxn>
                  <a:cxn ang="0">
                    <a:pos x="330" y="364"/>
                  </a:cxn>
                  <a:cxn ang="0">
                    <a:pos x="290" y="381"/>
                  </a:cxn>
                  <a:cxn ang="0">
                    <a:pos x="247" y="390"/>
                  </a:cxn>
                  <a:cxn ang="0">
                    <a:pos x="201" y="390"/>
                  </a:cxn>
                  <a:cxn ang="0">
                    <a:pos x="159" y="381"/>
                  </a:cxn>
                  <a:cxn ang="0">
                    <a:pos x="120" y="364"/>
                  </a:cxn>
                  <a:cxn ang="0">
                    <a:pos x="84" y="341"/>
                  </a:cxn>
                  <a:cxn ang="0">
                    <a:pos x="55" y="311"/>
                  </a:cxn>
                  <a:cxn ang="0">
                    <a:pos x="30" y="275"/>
                  </a:cxn>
                  <a:cxn ang="0">
                    <a:pos x="13" y="235"/>
                  </a:cxn>
                  <a:cxn ang="0">
                    <a:pos x="6" y="193"/>
                  </a:cxn>
                  <a:cxn ang="0">
                    <a:pos x="6" y="146"/>
                  </a:cxn>
                  <a:cxn ang="0">
                    <a:pos x="8" y="123"/>
                  </a:cxn>
                  <a:cxn ang="0">
                    <a:pos x="0" y="146"/>
                  </a:cxn>
                  <a:cxn ang="0">
                    <a:pos x="0" y="193"/>
                  </a:cxn>
                  <a:cxn ang="0">
                    <a:pos x="10" y="237"/>
                  </a:cxn>
                  <a:cxn ang="0">
                    <a:pos x="27" y="277"/>
                  </a:cxn>
                  <a:cxn ang="0">
                    <a:pos x="51" y="313"/>
                  </a:cxn>
                  <a:cxn ang="0">
                    <a:pos x="82" y="343"/>
                  </a:cxn>
                  <a:cxn ang="0">
                    <a:pos x="118" y="368"/>
                  </a:cxn>
                  <a:cxn ang="0">
                    <a:pos x="157" y="385"/>
                  </a:cxn>
                  <a:cxn ang="0">
                    <a:pos x="201" y="394"/>
                  </a:cxn>
                  <a:cxn ang="0">
                    <a:pos x="247" y="394"/>
                  </a:cxn>
                  <a:cxn ang="0">
                    <a:pos x="292" y="385"/>
                  </a:cxn>
                  <a:cxn ang="0">
                    <a:pos x="332" y="368"/>
                  </a:cxn>
                  <a:cxn ang="0">
                    <a:pos x="368" y="343"/>
                  </a:cxn>
                  <a:cxn ang="0">
                    <a:pos x="398" y="313"/>
                  </a:cxn>
                  <a:cxn ang="0">
                    <a:pos x="423" y="277"/>
                  </a:cxn>
                  <a:cxn ang="0">
                    <a:pos x="440" y="237"/>
                  </a:cxn>
                  <a:cxn ang="0">
                    <a:pos x="448" y="193"/>
                  </a:cxn>
                </a:cxnLst>
                <a:rect l="0" t="0" r="r" b="b"/>
                <a:pathLst>
                  <a:path w="450" h="396">
                    <a:moveTo>
                      <a:pt x="450" y="170"/>
                    </a:moveTo>
                    <a:lnTo>
                      <a:pt x="448" y="146"/>
                    </a:lnTo>
                    <a:lnTo>
                      <a:pt x="444" y="121"/>
                    </a:lnTo>
                    <a:lnTo>
                      <a:pt x="438" y="98"/>
                    </a:lnTo>
                    <a:lnTo>
                      <a:pt x="429" y="77"/>
                    </a:lnTo>
                    <a:lnTo>
                      <a:pt x="419" y="57"/>
                    </a:lnTo>
                    <a:lnTo>
                      <a:pt x="406" y="38"/>
                    </a:lnTo>
                    <a:lnTo>
                      <a:pt x="393" y="19"/>
                    </a:lnTo>
                    <a:lnTo>
                      <a:pt x="376" y="4"/>
                    </a:lnTo>
                    <a:lnTo>
                      <a:pt x="370" y="2"/>
                    </a:lnTo>
                    <a:lnTo>
                      <a:pt x="364" y="0"/>
                    </a:lnTo>
                    <a:lnTo>
                      <a:pt x="381" y="15"/>
                    </a:lnTo>
                    <a:lnTo>
                      <a:pt x="397" y="34"/>
                    </a:lnTo>
                    <a:lnTo>
                      <a:pt x="412" y="53"/>
                    </a:lnTo>
                    <a:lnTo>
                      <a:pt x="423" y="74"/>
                    </a:lnTo>
                    <a:lnTo>
                      <a:pt x="433" y="96"/>
                    </a:lnTo>
                    <a:lnTo>
                      <a:pt x="440" y="119"/>
                    </a:lnTo>
                    <a:lnTo>
                      <a:pt x="444" y="144"/>
                    </a:lnTo>
                    <a:lnTo>
                      <a:pt x="446" y="170"/>
                    </a:lnTo>
                    <a:lnTo>
                      <a:pt x="444" y="193"/>
                    </a:lnTo>
                    <a:lnTo>
                      <a:pt x="440" y="214"/>
                    </a:lnTo>
                    <a:lnTo>
                      <a:pt x="434" y="235"/>
                    </a:lnTo>
                    <a:lnTo>
                      <a:pt x="427" y="256"/>
                    </a:lnTo>
                    <a:lnTo>
                      <a:pt x="419" y="275"/>
                    </a:lnTo>
                    <a:lnTo>
                      <a:pt x="408" y="294"/>
                    </a:lnTo>
                    <a:lnTo>
                      <a:pt x="395" y="311"/>
                    </a:lnTo>
                    <a:lnTo>
                      <a:pt x="381" y="326"/>
                    </a:lnTo>
                    <a:lnTo>
                      <a:pt x="364" y="341"/>
                    </a:lnTo>
                    <a:lnTo>
                      <a:pt x="347" y="352"/>
                    </a:lnTo>
                    <a:lnTo>
                      <a:pt x="330" y="364"/>
                    </a:lnTo>
                    <a:lnTo>
                      <a:pt x="311" y="373"/>
                    </a:lnTo>
                    <a:lnTo>
                      <a:pt x="290" y="381"/>
                    </a:lnTo>
                    <a:lnTo>
                      <a:pt x="269" y="387"/>
                    </a:lnTo>
                    <a:lnTo>
                      <a:pt x="247" y="390"/>
                    </a:lnTo>
                    <a:lnTo>
                      <a:pt x="224" y="390"/>
                    </a:lnTo>
                    <a:lnTo>
                      <a:pt x="201" y="390"/>
                    </a:lnTo>
                    <a:lnTo>
                      <a:pt x="180" y="387"/>
                    </a:lnTo>
                    <a:lnTo>
                      <a:pt x="159" y="381"/>
                    </a:lnTo>
                    <a:lnTo>
                      <a:pt x="139" y="373"/>
                    </a:lnTo>
                    <a:lnTo>
                      <a:pt x="120" y="364"/>
                    </a:lnTo>
                    <a:lnTo>
                      <a:pt x="101" y="352"/>
                    </a:lnTo>
                    <a:lnTo>
                      <a:pt x="84" y="341"/>
                    </a:lnTo>
                    <a:lnTo>
                      <a:pt x="68" y="326"/>
                    </a:lnTo>
                    <a:lnTo>
                      <a:pt x="55" y="311"/>
                    </a:lnTo>
                    <a:lnTo>
                      <a:pt x="42" y="294"/>
                    </a:lnTo>
                    <a:lnTo>
                      <a:pt x="30" y="275"/>
                    </a:lnTo>
                    <a:lnTo>
                      <a:pt x="21" y="256"/>
                    </a:lnTo>
                    <a:lnTo>
                      <a:pt x="13" y="235"/>
                    </a:lnTo>
                    <a:lnTo>
                      <a:pt x="8" y="214"/>
                    </a:lnTo>
                    <a:lnTo>
                      <a:pt x="6" y="193"/>
                    </a:lnTo>
                    <a:lnTo>
                      <a:pt x="4" y="170"/>
                    </a:lnTo>
                    <a:lnTo>
                      <a:pt x="6" y="146"/>
                    </a:lnTo>
                    <a:lnTo>
                      <a:pt x="10" y="123"/>
                    </a:lnTo>
                    <a:lnTo>
                      <a:pt x="8" y="123"/>
                    </a:lnTo>
                    <a:lnTo>
                      <a:pt x="4" y="123"/>
                    </a:lnTo>
                    <a:lnTo>
                      <a:pt x="0" y="146"/>
                    </a:lnTo>
                    <a:lnTo>
                      <a:pt x="0" y="170"/>
                    </a:lnTo>
                    <a:lnTo>
                      <a:pt x="0" y="193"/>
                    </a:lnTo>
                    <a:lnTo>
                      <a:pt x="4" y="216"/>
                    </a:lnTo>
                    <a:lnTo>
                      <a:pt x="10" y="237"/>
                    </a:lnTo>
                    <a:lnTo>
                      <a:pt x="17" y="258"/>
                    </a:lnTo>
                    <a:lnTo>
                      <a:pt x="27" y="277"/>
                    </a:lnTo>
                    <a:lnTo>
                      <a:pt x="38" y="296"/>
                    </a:lnTo>
                    <a:lnTo>
                      <a:pt x="51" y="313"/>
                    </a:lnTo>
                    <a:lnTo>
                      <a:pt x="65" y="330"/>
                    </a:lnTo>
                    <a:lnTo>
                      <a:pt x="82" y="343"/>
                    </a:lnTo>
                    <a:lnTo>
                      <a:pt x="99" y="356"/>
                    </a:lnTo>
                    <a:lnTo>
                      <a:pt x="118" y="368"/>
                    </a:lnTo>
                    <a:lnTo>
                      <a:pt x="137" y="377"/>
                    </a:lnTo>
                    <a:lnTo>
                      <a:pt x="157" y="385"/>
                    </a:lnTo>
                    <a:lnTo>
                      <a:pt x="178" y="390"/>
                    </a:lnTo>
                    <a:lnTo>
                      <a:pt x="201" y="394"/>
                    </a:lnTo>
                    <a:lnTo>
                      <a:pt x="224" y="396"/>
                    </a:lnTo>
                    <a:lnTo>
                      <a:pt x="247" y="394"/>
                    </a:lnTo>
                    <a:lnTo>
                      <a:pt x="269" y="390"/>
                    </a:lnTo>
                    <a:lnTo>
                      <a:pt x="292" y="385"/>
                    </a:lnTo>
                    <a:lnTo>
                      <a:pt x="313" y="377"/>
                    </a:lnTo>
                    <a:lnTo>
                      <a:pt x="332" y="368"/>
                    </a:lnTo>
                    <a:lnTo>
                      <a:pt x="351" y="356"/>
                    </a:lnTo>
                    <a:lnTo>
                      <a:pt x="368" y="343"/>
                    </a:lnTo>
                    <a:lnTo>
                      <a:pt x="383" y="330"/>
                    </a:lnTo>
                    <a:lnTo>
                      <a:pt x="398" y="313"/>
                    </a:lnTo>
                    <a:lnTo>
                      <a:pt x="412" y="296"/>
                    </a:lnTo>
                    <a:lnTo>
                      <a:pt x="423" y="277"/>
                    </a:lnTo>
                    <a:lnTo>
                      <a:pt x="433" y="258"/>
                    </a:lnTo>
                    <a:lnTo>
                      <a:pt x="440" y="237"/>
                    </a:lnTo>
                    <a:lnTo>
                      <a:pt x="446" y="216"/>
                    </a:lnTo>
                    <a:lnTo>
                      <a:pt x="448" y="193"/>
                    </a:lnTo>
                    <a:lnTo>
                      <a:pt x="450" y="170"/>
                    </a:lnTo>
                    <a:close/>
                  </a:path>
                </a:pathLst>
              </a:custGeom>
              <a:solidFill>
                <a:srgbClr val="CECEE5"/>
              </a:solidFill>
              <a:ln w="9525">
                <a:noFill/>
                <a:round/>
                <a:headEnd/>
                <a:tailEnd/>
              </a:ln>
            </p:spPr>
            <p:txBody>
              <a:bodyPr/>
              <a:lstStyle/>
              <a:p>
                <a:endParaRPr lang="en-US"/>
              </a:p>
            </p:txBody>
          </p:sp>
          <p:sp>
            <p:nvSpPr>
              <p:cNvPr id="179861" name="Freeform 661"/>
              <p:cNvSpPr>
                <a:spLocks/>
              </p:cNvSpPr>
              <p:nvPr/>
            </p:nvSpPr>
            <p:spPr bwMode="auto">
              <a:xfrm>
                <a:off x="1616" y="2100"/>
                <a:ext cx="446" cy="394"/>
              </a:xfrm>
              <a:custGeom>
                <a:avLst/>
                <a:gdLst/>
                <a:ahLst/>
                <a:cxnLst>
                  <a:cxn ang="0">
                    <a:pos x="444" y="148"/>
                  </a:cxn>
                  <a:cxn ang="0">
                    <a:pos x="432" y="100"/>
                  </a:cxn>
                  <a:cxn ang="0">
                    <a:pos x="413" y="57"/>
                  </a:cxn>
                  <a:cxn ang="0">
                    <a:pos x="385" y="19"/>
                  </a:cxn>
                  <a:cxn ang="0">
                    <a:pos x="362" y="2"/>
                  </a:cxn>
                  <a:cxn ang="0">
                    <a:pos x="376" y="15"/>
                  </a:cxn>
                  <a:cxn ang="0">
                    <a:pos x="406" y="53"/>
                  </a:cxn>
                  <a:cxn ang="0">
                    <a:pos x="427" y="97"/>
                  </a:cxn>
                  <a:cxn ang="0">
                    <a:pos x="440" y="146"/>
                  </a:cxn>
                  <a:cxn ang="0">
                    <a:pos x="440" y="195"/>
                  </a:cxn>
                  <a:cxn ang="0">
                    <a:pos x="431" y="237"/>
                  </a:cxn>
                  <a:cxn ang="0">
                    <a:pos x="413" y="277"/>
                  </a:cxn>
                  <a:cxn ang="0">
                    <a:pos x="391" y="311"/>
                  </a:cxn>
                  <a:cxn ang="0">
                    <a:pos x="362" y="341"/>
                  </a:cxn>
                  <a:cxn ang="0">
                    <a:pos x="326" y="364"/>
                  </a:cxn>
                  <a:cxn ang="0">
                    <a:pos x="288" y="381"/>
                  </a:cxn>
                  <a:cxn ang="0">
                    <a:pos x="245" y="389"/>
                  </a:cxn>
                  <a:cxn ang="0">
                    <a:pos x="201" y="389"/>
                  </a:cxn>
                  <a:cxn ang="0">
                    <a:pos x="157" y="381"/>
                  </a:cxn>
                  <a:cxn ang="0">
                    <a:pos x="119" y="364"/>
                  </a:cxn>
                  <a:cxn ang="0">
                    <a:pos x="83" y="341"/>
                  </a:cxn>
                  <a:cxn ang="0">
                    <a:pos x="55" y="311"/>
                  </a:cxn>
                  <a:cxn ang="0">
                    <a:pos x="30" y="277"/>
                  </a:cxn>
                  <a:cxn ang="0">
                    <a:pos x="15" y="237"/>
                  </a:cxn>
                  <a:cxn ang="0">
                    <a:pos x="6" y="195"/>
                  </a:cxn>
                  <a:cxn ang="0">
                    <a:pos x="6" y="150"/>
                  </a:cxn>
                  <a:cxn ang="0">
                    <a:pos x="8" y="125"/>
                  </a:cxn>
                  <a:cxn ang="0">
                    <a:pos x="2" y="148"/>
                  </a:cxn>
                  <a:cxn ang="0">
                    <a:pos x="2" y="195"/>
                  </a:cxn>
                  <a:cxn ang="0">
                    <a:pos x="9" y="239"/>
                  </a:cxn>
                  <a:cxn ang="0">
                    <a:pos x="27" y="279"/>
                  </a:cxn>
                  <a:cxn ang="0">
                    <a:pos x="51" y="315"/>
                  </a:cxn>
                  <a:cxn ang="0">
                    <a:pos x="82" y="345"/>
                  </a:cxn>
                  <a:cxn ang="0">
                    <a:pos x="116" y="368"/>
                  </a:cxn>
                  <a:cxn ang="0">
                    <a:pos x="155" y="385"/>
                  </a:cxn>
                  <a:cxn ang="0">
                    <a:pos x="199" y="394"/>
                  </a:cxn>
                  <a:cxn ang="0">
                    <a:pos x="245" y="394"/>
                  </a:cxn>
                  <a:cxn ang="0">
                    <a:pos x="288" y="385"/>
                  </a:cxn>
                  <a:cxn ang="0">
                    <a:pos x="328" y="368"/>
                  </a:cxn>
                  <a:cxn ang="0">
                    <a:pos x="364" y="345"/>
                  </a:cxn>
                  <a:cxn ang="0">
                    <a:pos x="395" y="315"/>
                  </a:cxn>
                  <a:cxn ang="0">
                    <a:pos x="419" y="279"/>
                  </a:cxn>
                  <a:cxn ang="0">
                    <a:pos x="436" y="239"/>
                  </a:cxn>
                  <a:cxn ang="0">
                    <a:pos x="444" y="195"/>
                  </a:cxn>
                </a:cxnLst>
                <a:rect l="0" t="0" r="r" b="b"/>
                <a:pathLst>
                  <a:path w="446" h="394">
                    <a:moveTo>
                      <a:pt x="446" y="172"/>
                    </a:moveTo>
                    <a:lnTo>
                      <a:pt x="444" y="148"/>
                    </a:lnTo>
                    <a:lnTo>
                      <a:pt x="440" y="123"/>
                    </a:lnTo>
                    <a:lnTo>
                      <a:pt x="432" y="100"/>
                    </a:lnTo>
                    <a:lnTo>
                      <a:pt x="425" y="78"/>
                    </a:lnTo>
                    <a:lnTo>
                      <a:pt x="413" y="57"/>
                    </a:lnTo>
                    <a:lnTo>
                      <a:pt x="400" y="38"/>
                    </a:lnTo>
                    <a:lnTo>
                      <a:pt x="385" y="19"/>
                    </a:lnTo>
                    <a:lnTo>
                      <a:pt x="368" y="4"/>
                    </a:lnTo>
                    <a:lnTo>
                      <a:pt x="362" y="2"/>
                    </a:lnTo>
                    <a:lnTo>
                      <a:pt x="357" y="0"/>
                    </a:lnTo>
                    <a:lnTo>
                      <a:pt x="376" y="15"/>
                    </a:lnTo>
                    <a:lnTo>
                      <a:pt x="391" y="34"/>
                    </a:lnTo>
                    <a:lnTo>
                      <a:pt x="406" y="53"/>
                    </a:lnTo>
                    <a:lnTo>
                      <a:pt x="417" y="74"/>
                    </a:lnTo>
                    <a:lnTo>
                      <a:pt x="427" y="97"/>
                    </a:lnTo>
                    <a:lnTo>
                      <a:pt x="434" y="121"/>
                    </a:lnTo>
                    <a:lnTo>
                      <a:pt x="440" y="146"/>
                    </a:lnTo>
                    <a:lnTo>
                      <a:pt x="440" y="172"/>
                    </a:lnTo>
                    <a:lnTo>
                      <a:pt x="440" y="195"/>
                    </a:lnTo>
                    <a:lnTo>
                      <a:pt x="436" y="216"/>
                    </a:lnTo>
                    <a:lnTo>
                      <a:pt x="431" y="237"/>
                    </a:lnTo>
                    <a:lnTo>
                      <a:pt x="423" y="258"/>
                    </a:lnTo>
                    <a:lnTo>
                      <a:pt x="413" y="277"/>
                    </a:lnTo>
                    <a:lnTo>
                      <a:pt x="404" y="294"/>
                    </a:lnTo>
                    <a:lnTo>
                      <a:pt x="391" y="311"/>
                    </a:lnTo>
                    <a:lnTo>
                      <a:pt x="377" y="326"/>
                    </a:lnTo>
                    <a:lnTo>
                      <a:pt x="362" y="341"/>
                    </a:lnTo>
                    <a:lnTo>
                      <a:pt x="345" y="352"/>
                    </a:lnTo>
                    <a:lnTo>
                      <a:pt x="326" y="364"/>
                    </a:lnTo>
                    <a:lnTo>
                      <a:pt x="307" y="373"/>
                    </a:lnTo>
                    <a:lnTo>
                      <a:pt x="288" y="381"/>
                    </a:lnTo>
                    <a:lnTo>
                      <a:pt x="267" y="387"/>
                    </a:lnTo>
                    <a:lnTo>
                      <a:pt x="245" y="389"/>
                    </a:lnTo>
                    <a:lnTo>
                      <a:pt x="222" y="390"/>
                    </a:lnTo>
                    <a:lnTo>
                      <a:pt x="201" y="389"/>
                    </a:lnTo>
                    <a:lnTo>
                      <a:pt x="178" y="387"/>
                    </a:lnTo>
                    <a:lnTo>
                      <a:pt x="157" y="381"/>
                    </a:lnTo>
                    <a:lnTo>
                      <a:pt x="138" y="373"/>
                    </a:lnTo>
                    <a:lnTo>
                      <a:pt x="119" y="364"/>
                    </a:lnTo>
                    <a:lnTo>
                      <a:pt x="100" y="352"/>
                    </a:lnTo>
                    <a:lnTo>
                      <a:pt x="83" y="341"/>
                    </a:lnTo>
                    <a:lnTo>
                      <a:pt x="68" y="326"/>
                    </a:lnTo>
                    <a:lnTo>
                      <a:pt x="55" y="311"/>
                    </a:lnTo>
                    <a:lnTo>
                      <a:pt x="42" y="294"/>
                    </a:lnTo>
                    <a:lnTo>
                      <a:pt x="30" y="277"/>
                    </a:lnTo>
                    <a:lnTo>
                      <a:pt x="21" y="258"/>
                    </a:lnTo>
                    <a:lnTo>
                      <a:pt x="15" y="237"/>
                    </a:lnTo>
                    <a:lnTo>
                      <a:pt x="9" y="216"/>
                    </a:lnTo>
                    <a:lnTo>
                      <a:pt x="6" y="195"/>
                    </a:lnTo>
                    <a:lnTo>
                      <a:pt x="4" y="172"/>
                    </a:lnTo>
                    <a:lnTo>
                      <a:pt x="6" y="150"/>
                    </a:lnTo>
                    <a:lnTo>
                      <a:pt x="9" y="127"/>
                    </a:lnTo>
                    <a:lnTo>
                      <a:pt x="8" y="125"/>
                    </a:lnTo>
                    <a:lnTo>
                      <a:pt x="6" y="125"/>
                    </a:lnTo>
                    <a:lnTo>
                      <a:pt x="2" y="148"/>
                    </a:lnTo>
                    <a:lnTo>
                      <a:pt x="0" y="172"/>
                    </a:lnTo>
                    <a:lnTo>
                      <a:pt x="2" y="195"/>
                    </a:lnTo>
                    <a:lnTo>
                      <a:pt x="4" y="218"/>
                    </a:lnTo>
                    <a:lnTo>
                      <a:pt x="9" y="239"/>
                    </a:lnTo>
                    <a:lnTo>
                      <a:pt x="17" y="260"/>
                    </a:lnTo>
                    <a:lnTo>
                      <a:pt x="27" y="279"/>
                    </a:lnTo>
                    <a:lnTo>
                      <a:pt x="38" y="298"/>
                    </a:lnTo>
                    <a:lnTo>
                      <a:pt x="51" y="315"/>
                    </a:lnTo>
                    <a:lnTo>
                      <a:pt x="64" y="330"/>
                    </a:lnTo>
                    <a:lnTo>
                      <a:pt x="82" y="345"/>
                    </a:lnTo>
                    <a:lnTo>
                      <a:pt x="99" y="356"/>
                    </a:lnTo>
                    <a:lnTo>
                      <a:pt x="116" y="368"/>
                    </a:lnTo>
                    <a:lnTo>
                      <a:pt x="137" y="377"/>
                    </a:lnTo>
                    <a:lnTo>
                      <a:pt x="155" y="385"/>
                    </a:lnTo>
                    <a:lnTo>
                      <a:pt x="178" y="390"/>
                    </a:lnTo>
                    <a:lnTo>
                      <a:pt x="199" y="394"/>
                    </a:lnTo>
                    <a:lnTo>
                      <a:pt x="222" y="394"/>
                    </a:lnTo>
                    <a:lnTo>
                      <a:pt x="245" y="394"/>
                    </a:lnTo>
                    <a:lnTo>
                      <a:pt x="267" y="390"/>
                    </a:lnTo>
                    <a:lnTo>
                      <a:pt x="288" y="385"/>
                    </a:lnTo>
                    <a:lnTo>
                      <a:pt x="309" y="377"/>
                    </a:lnTo>
                    <a:lnTo>
                      <a:pt x="328" y="368"/>
                    </a:lnTo>
                    <a:lnTo>
                      <a:pt x="347" y="356"/>
                    </a:lnTo>
                    <a:lnTo>
                      <a:pt x="364" y="345"/>
                    </a:lnTo>
                    <a:lnTo>
                      <a:pt x="379" y="330"/>
                    </a:lnTo>
                    <a:lnTo>
                      <a:pt x="395" y="315"/>
                    </a:lnTo>
                    <a:lnTo>
                      <a:pt x="408" y="298"/>
                    </a:lnTo>
                    <a:lnTo>
                      <a:pt x="419" y="279"/>
                    </a:lnTo>
                    <a:lnTo>
                      <a:pt x="429" y="260"/>
                    </a:lnTo>
                    <a:lnTo>
                      <a:pt x="436" y="239"/>
                    </a:lnTo>
                    <a:lnTo>
                      <a:pt x="440" y="218"/>
                    </a:lnTo>
                    <a:lnTo>
                      <a:pt x="444" y="195"/>
                    </a:lnTo>
                    <a:lnTo>
                      <a:pt x="446" y="172"/>
                    </a:lnTo>
                    <a:close/>
                  </a:path>
                </a:pathLst>
              </a:custGeom>
              <a:solidFill>
                <a:srgbClr val="CECEE5"/>
              </a:solidFill>
              <a:ln w="9525">
                <a:noFill/>
                <a:round/>
                <a:headEnd/>
                <a:tailEnd/>
              </a:ln>
            </p:spPr>
            <p:txBody>
              <a:bodyPr/>
              <a:lstStyle/>
              <a:p>
                <a:endParaRPr lang="en-US"/>
              </a:p>
            </p:txBody>
          </p:sp>
          <p:sp>
            <p:nvSpPr>
              <p:cNvPr id="179862" name="Freeform 662"/>
              <p:cNvSpPr>
                <a:spLocks/>
              </p:cNvSpPr>
              <p:nvPr/>
            </p:nvSpPr>
            <p:spPr bwMode="auto">
              <a:xfrm>
                <a:off x="1618" y="2098"/>
                <a:ext cx="442" cy="394"/>
              </a:xfrm>
              <a:custGeom>
                <a:avLst/>
                <a:gdLst/>
                <a:ahLst/>
                <a:cxnLst>
                  <a:cxn ang="0">
                    <a:pos x="440" y="148"/>
                  </a:cxn>
                  <a:cxn ang="0">
                    <a:pos x="429" y="100"/>
                  </a:cxn>
                  <a:cxn ang="0">
                    <a:pos x="408" y="57"/>
                  </a:cxn>
                  <a:cxn ang="0">
                    <a:pos x="377" y="19"/>
                  </a:cxn>
                  <a:cxn ang="0">
                    <a:pos x="355" y="2"/>
                  </a:cxn>
                  <a:cxn ang="0">
                    <a:pos x="368" y="17"/>
                  </a:cxn>
                  <a:cxn ang="0">
                    <a:pos x="400" y="55"/>
                  </a:cxn>
                  <a:cxn ang="0">
                    <a:pos x="423" y="99"/>
                  </a:cxn>
                  <a:cxn ang="0">
                    <a:pos x="434" y="148"/>
                  </a:cxn>
                  <a:cxn ang="0">
                    <a:pos x="436" y="195"/>
                  </a:cxn>
                  <a:cxn ang="0">
                    <a:pos x="427" y="239"/>
                  </a:cxn>
                  <a:cxn ang="0">
                    <a:pos x="410" y="277"/>
                  </a:cxn>
                  <a:cxn ang="0">
                    <a:pos x="387" y="311"/>
                  </a:cxn>
                  <a:cxn ang="0">
                    <a:pos x="358" y="341"/>
                  </a:cxn>
                  <a:cxn ang="0">
                    <a:pos x="324" y="364"/>
                  </a:cxn>
                  <a:cxn ang="0">
                    <a:pos x="284" y="381"/>
                  </a:cxn>
                  <a:cxn ang="0">
                    <a:pos x="243" y="389"/>
                  </a:cxn>
                  <a:cxn ang="0">
                    <a:pos x="199" y="389"/>
                  </a:cxn>
                  <a:cxn ang="0">
                    <a:pos x="157" y="381"/>
                  </a:cxn>
                  <a:cxn ang="0">
                    <a:pos x="117" y="364"/>
                  </a:cxn>
                  <a:cxn ang="0">
                    <a:pos x="83" y="341"/>
                  </a:cxn>
                  <a:cxn ang="0">
                    <a:pos x="55" y="311"/>
                  </a:cxn>
                  <a:cxn ang="0">
                    <a:pos x="30" y="277"/>
                  </a:cxn>
                  <a:cxn ang="0">
                    <a:pos x="15" y="239"/>
                  </a:cxn>
                  <a:cxn ang="0">
                    <a:pos x="6" y="195"/>
                  </a:cxn>
                  <a:cxn ang="0">
                    <a:pos x="6" y="152"/>
                  </a:cxn>
                  <a:cxn ang="0">
                    <a:pos x="7" y="129"/>
                  </a:cxn>
                  <a:cxn ang="0">
                    <a:pos x="2" y="150"/>
                  </a:cxn>
                  <a:cxn ang="0">
                    <a:pos x="2" y="197"/>
                  </a:cxn>
                  <a:cxn ang="0">
                    <a:pos x="9" y="239"/>
                  </a:cxn>
                  <a:cxn ang="0">
                    <a:pos x="26" y="279"/>
                  </a:cxn>
                  <a:cxn ang="0">
                    <a:pos x="51" y="315"/>
                  </a:cxn>
                  <a:cxn ang="0">
                    <a:pos x="80" y="345"/>
                  </a:cxn>
                  <a:cxn ang="0">
                    <a:pos x="116" y="368"/>
                  </a:cxn>
                  <a:cxn ang="0">
                    <a:pos x="155" y="385"/>
                  </a:cxn>
                  <a:cxn ang="0">
                    <a:pos x="197" y="394"/>
                  </a:cxn>
                  <a:cxn ang="0">
                    <a:pos x="243" y="394"/>
                  </a:cxn>
                  <a:cxn ang="0">
                    <a:pos x="286" y="385"/>
                  </a:cxn>
                  <a:cxn ang="0">
                    <a:pos x="326" y="368"/>
                  </a:cxn>
                  <a:cxn ang="0">
                    <a:pos x="360" y="345"/>
                  </a:cxn>
                  <a:cxn ang="0">
                    <a:pos x="391" y="315"/>
                  </a:cxn>
                  <a:cxn ang="0">
                    <a:pos x="415" y="279"/>
                  </a:cxn>
                  <a:cxn ang="0">
                    <a:pos x="430" y="239"/>
                  </a:cxn>
                  <a:cxn ang="0">
                    <a:pos x="440" y="197"/>
                  </a:cxn>
                </a:cxnLst>
                <a:rect l="0" t="0" r="r" b="b"/>
                <a:pathLst>
                  <a:path w="442" h="394">
                    <a:moveTo>
                      <a:pt x="442" y="174"/>
                    </a:moveTo>
                    <a:lnTo>
                      <a:pt x="440" y="148"/>
                    </a:lnTo>
                    <a:lnTo>
                      <a:pt x="436" y="123"/>
                    </a:lnTo>
                    <a:lnTo>
                      <a:pt x="429" y="100"/>
                    </a:lnTo>
                    <a:lnTo>
                      <a:pt x="419" y="78"/>
                    </a:lnTo>
                    <a:lnTo>
                      <a:pt x="408" y="57"/>
                    </a:lnTo>
                    <a:lnTo>
                      <a:pt x="393" y="38"/>
                    </a:lnTo>
                    <a:lnTo>
                      <a:pt x="377" y="19"/>
                    </a:lnTo>
                    <a:lnTo>
                      <a:pt x="360" y="4"/>
                    </a:lnTo>
                    <a:lnTo>
                      <a:pt x="355" y="2"/>
                    </a:lnTo>
                    <a:lnTo>
                      <a:pt x="349" y="0"/>
                    </a:lnTo>
                    <a:lnTo>
                      <a:pt x="368" y="17"/>
                    </a:lnTo>
                    <a:lnTo>
                      <a:pt x="385" y="34"/>
                    </a:lnTo>
                    <a:lnTo>
                      <a:pt x="400" y="55"/>
                    </a:lnTo>
                    <a:lnTo>
                      <a:pt x="413" y="76"/>
                    </a:lnTo>
                    <a:lnTo>
                      <a:pt x="423" y="99"/>
                    </a:lnTo>
                    <a:lnTo>
                      <a:pt x="430" y="123"/>
                    </a:lnTo>
                    <a:lnTo>
                      <a:pt x="434" y="148"/>
                    </a:lnTo>
                    <a:lnTo>
                      <a:pt x="436" y="174"/>
                    </a:lnTo>
                    <a:lnTo>
                      <a:pt x="436" y="195"/>
                    </a:lnTo>
                    <a:lnTo>
                      <a:pt x="432" y="218"/>
                    </a:lnTo>
                    <a:lnTo>
                      <a:pt x="427" y="239"/>
                    </a:lnTo>
                    <a:lnTo>
                      <a:pt x="419" y="258"/>
                    </a:lnTo>
                    <a:lnTo>
                      <a:pt x="410" y="277"/>
                    </a:lnTo>
                    <a:lnTo>
                      <a:pt x="400" y="296"/>
                    </a:lnTo>
                    <a:lnTo>
                      <a:pt x="387" y="311"/>
                    </a:lnTo>
                    <a:lnTo>
                      <a:pt x="374" y="326"/>
                    </a:lnTo>
                    <a:lnTo>
                      <a:pt x="358" y="341"/>
                    </a:lnTo>
                    <a:lnTo>
                      <a:pt x="341" y="353"/>
                    </a:lnTo>
                    <a:lnTo>
                      <a:pt x="324" y="364"/>
                    </a:lnTo>
                    <a:lnTo>
                      <a:pt x="305" y="373"/>
                    </a:lnTo>
                    <a:lnTo>
                      <a:pt x="284" y="381"/>
                    </a:lnTo>
                    <a:lnTo>
                      <a:pt x="264" y="385"/>
                    </a:lnTo>
                    <a:lnTo>
                      <a:pt x="243" y="389"/>
                    </a:lnTo>
                    <a:lnTo>
                      <a:pt x="220" y="391"/>
                    </a:lnTo>
                    <a:lnTo>
                      <a:pt x="199" y="389"/>
                    </a:lnTo>
                    <a:lnTo>
                      <a:pt x="176" y="385"/>
                    </a:lnTo>
                    <a:lnTo>
                      <a:pt x="157" y="381"/>
                    </a:lnTo>
                    <a:lnTo>
                      <a:pt x="136" y="373"/>
                    </a:lnTo>
                    <a:lnTo>
                      <a:pt x="117" y="364"/>
                    </a:lnTo>
                    <a:lnTo>
                      <a:pt x="100" y="353"/>
                    </a:lnTo>
                    <a:lnTo>
                      <a:pt x="83" y="341"/>
                    </a:lnTo>
                    <a:lnTo>
                      <a:pt x="68" y="326"/>
                    </a:lnTo>
                    <a:lnTo>
                      <a:pt x="55" y="311"/>
                    </a:lnTo>
                    <a:lnTo>
                      <a:pt x="42" y="296"/>
                    </a:lnTo>
                    <a:lnTo>
                      <a:pt x="30" y="277"/>
                    </a:lnTo>
                    <a:lnTo>
                      <a:pt x="21" y="258"/>
                    </a:lnTo>
                    <a:lnTo>
                      <a:pt x="15" y="239"/>
                    </a:lnTo>
                    <a:lnTo>
                      <a:pt x="9" y="218"/>
                    </a:lnTo>
                    <a:lnTo>
                      <a:pt x="6" y="195"/>
                    </a:lnTo>
                    <a:lnTo>
                      <a:pt x="6" y="174"/>
                    </a:lnTo>
                    <a:lnTo>
                      <a:pt x="6" y="152"/>
                    </a:lnTo>
                    <a:lnTo>
                      <a:pt x="9" y="129"/>
                    </a:lnTo>
                    <a:lnTo>
                      <a:pt x="7" y="129"/>
                    </a:lnTo>
                    <a:lnTo>
                      <a:pt x="6" y="127"/>
                    </a:lnTo>
                    <a:lnTo>
                      <a:pt x="2" y="150"/>
                    </a:lnTo>
                    <a:lnTo>
                      <a:pt x="0" y="174"/>
                    </a:lnTo>
                    <a:lnTo>
                      <a:pt x="2" y="197"/>
                    </a:lnTo>
                    <a:lnTo>
                      <a:pt x="4" y="218"/>
                    </a:lnTo>
                    <a:lnTo>
                      <a:pt x="9" y="239"/>
                    </a:lnTo>
                    <a:lnTo>
                      <a:pt x="17" y="260"/>
                    </a:lnTo>
                    <a:lnTo>
                      <a:pt x="26" y="279"/>
                    </a:lnTo>
                    <a:lnTo>
                      <a:pt x="38" y="298"/>
                    </a:lnTo>
                    <a:lnTo>
                      <a:pt x="51" y="315"/>
                    </a:lnTo>
                    <a:lnTo>
                      <a:pt x="64" y="330"/>
                    </a:lnTo>
                    <a:lnTo>
                      <a:pt x="80" y="345"/>
                    </a:lnTo>
                    <a:lnTo>
                      <a:pt x="97" y="356"/>
                    </a:lnTo>
                    <a:lnTo>
                      <a:pt x="116" y="368"/>
                    </a:lnTo>
                    <a:lnTo>
                      <a:pt x="135" y="377"/>
                    </a:lnTo>
                    <a:lnTo>
                      <a:pt x="155" y="385"/>
                    </a:lnTo>
                    <a:lnTo>
                      <a:pt x="176" y="391"/>
                    </a:lnTo>
                    <a:lnTo>
                      <a:pt x="197" y="394"/>
                    </a:lnTo>
                    <a:lnTo>
                      <a:pt x="220" y="394"/>
                    </a:lnTo>
                    <a:lnTo>
                      <a:pt x="243" y="394"/>
                    </a:lnTo>
                    <a:lnTo>
                      <a:pt x="265" y="391"/>
                    </a:lnTo>
                    <a:lnTo>
                      <a:pt x="286" y="385"/>
                    </a:lnTo>
                    <a:lnTo>
                      <a:pt x="307" y="377"/>
                    </a:lnTo>
                    <a:lnTo>
                      <a:pt x="326" y="368"/>
                    </a:lnTo>
                    <a:lnTo>
                      <a:pt x="343" y="356"/>
                    </a:lnTo>
                    <a:lnTo>
                      <a:pt x="360" y="345"/>
                    </a:lnTo>
                    <a:lnTo>
                      <a:pt x="377" y="330"/>
                    </a:lnTo>
                    <a:lnTo>
                      <a:pt x="391" y="315"/>
                    </a:lnTo>
                    <a:lnTo>
                      <a:pt x="404" y="298"/>
                    </a:lnTo>
                    <a:lnTo>
                      <a:pt x="415" y="279"/>
                    </a:lnTo>
                    <a:lnTo>
                      <a:pt x="423" y="260"/>
                    </a:lnTo>
                    <a:lnTo>
                      <a:pt x="430" y="239"/>
                    </a:lnTo>
                    <a:lnTo>
                      <a:pt x="436" y="218"/>
                    </a:lnTo>
                    <a:lnTo>
                      <a:pt x="440" y="197"/>
                    </a:lnTo>
                    <a:lnTo>
                      <a:pt x="442" y="174"/>
                    </a:lnTo>
                    <a:close/>
                  </a:path>
                </a:pathLst>
              </a:custGeom>
              <a:solidFill>
                <a:srgbClr val="CECEE5"/>
              </a:solidFill>
              <a:ln w="9525">
                <a:noFill/>
                <a:round/>
                <a:headEnd/>
                <a:tailEnd/>
              </a:ln>
            </p:spPr>
            <p:txBody>
              <a:bodyPr/>
              <a:lstStyle/>
              <a:p>
                <a:endParaRPr lang="en-US"/>
              </a:p>
            </p:txBody>
          </p:sp>
          <p:sp>
            <p:nvSpPr>
              <p:cNvPr id="179863" name="Freeform 663"/>
              <p:cNvSpPr>
                <a:spLocks/>
              </p:cNvSpPr>
              <p:nvPr/>
            </p:nvSpPr>
            <p:spPr bwMode="auto">
              <a:xfrm>
                <a:off x="1620" y="2098"/>
                <a:ext cx="436" cy="392"/>
              </a:xfrm>
              <a:custGeom>
                <a:avLst/>
                <a:gdLst/>
                <a:ahLst/>
                <a:cxnLst>
                  <a:cxn ang="0">
                    <a:pos x="436" y="148"/>
                  </a:cxn>
                  <a:cxn ang="0">
                    <a:pos x="423" y="99"/>
                  </a:cxn>
                  <a:cxn ang="0">
                    <a:pos x="402" y="55"/>
                  </a:cxn>
                  <a:cxn ang="0">
                    <a:pos x="372" y="17"/>
                  </a:cxn>
                  <a:cxn ang="0">
                    <a:pos x="347" y="0"/>
                  </a:cxn>
                  <a:cxn ang="0">
                    <a:pos x="362" y="15"/>
                  </a:cxn>
                  <a:cxn ang="0">
                    <a:pos x="394" y="53"/>
                  </a:cxn>
                  <a:cxn ang="0">
                    <a:pos x="419" y="97"/>
                  </a:cxn>
                  <a:cxn ang="0">
                    <a:pos x="430" y="148"/>
                  </a:cxn>
                  <a:cxn ang="0">
                    <a:pos x="430" y="195"/>
                  </a:cxn>
                  <a:cxn ang="0">
                    <a:pos x="423" y="237"/>
                  </a:cxn>
                  <a:cxn ang="0">
                    <a:pos x="406" y="277"/>
                  </a:cxn>
                  <a:cxn ang="0">
                    <a:pos x="383" y="309"/>
                  </a:cxn>
                  <a:cxn ang="0">
                    <a:pos x="354" y="339"/>
                  </a:cxn>
                  <a:cxn ang="0">
                    <a:pos x="320" y="362"/>
                  </a:cxn>
                  <a:cxn ang="0">
                    <a:pos x="282" y="377"/>
                  </a:cxn>
                  <a:cxn ang="0">
                    <a:pos x="241" y="387"/>
                  </a:cxn>
                  <a:cxn ang="0">
                    <a:pos x="197" y="387"/>
                  </a:cxn>
                  <a:cxn ang="0">
                    <a:pos x="155" y="377"/>
                  </a:cxn>
                  <a:cxn ang="0">
                    <a:pos x="117" y="362"/>
                  </a:cxn>
                  <a:cxn ang="0">
                    <a:pos x="83" y="339"/>
                  </a:cxn>
                  <a:cxn ang="0">
                    <a:pos x="53" y="309"/>
                  </a:cxn>
                  <a:cxn ang="0">
                    <a:pos x="30" y="277"/>
                  </a:cxn>
                  <a:cxn ang="0">
                    <a:pos x="15" y="237"/>
                  </a:cxn>
                  <a:cxn ang="0">
                    <a:pos x="5" y="195"/>
                  </a:cxn>
                  <a:cxn ang="0">
                    <a:pos x="5" y="152"/>
                  </a:cxn>
                  <a:cxn ang="0">
                    <a:pos x="7" y="129"/>
                  </a:cxn>
                  <a:cxn ang="0">
                    <a:pos x="2" y="152"/>
                  </a:cxn>
                  <a:cxn ang="0">
                    <a:pos x="2" y="197"/>
                  </a:cxn>
                  <a:cxn ang="0">
                    <a:pos x="11" y="239"/>
                  </a:cxn>
                  <a:cxn ang="0">
                    <a:pos x="26" y="279"/>
                  </a:cxn>
                  <a:cxn ang="0">
                    <a:pos x="51" y="313"/>
                  </a:cxn>
                  <a:cxn ang="0">
                    <a:pos x="79" y="343"/>
                  </a:cxn>
                  <a:cxn ang="0">
                    <a:pos x="115" y="366"/>
                  </a:cxn>
                  <a:cxn ang="0">
                    <a:pos x="153" y="383"/>
                  </a:cxn>
                  <a:cxn ang="0">
                    <a:pos x="197" y="391"/>
                  </a:cxn>
                  <a:cxn ang="0">
                    <a:pos x="241" y="391"/>
                  </a:cxn>
                  <a:cxn ang="0">
                    <a:pos x="284" y="383"/>
                  </a:cxn>
                  <a:cxn ang="0">
                    <a:pos x="322" y="366"/>
                  </a:cxn>
                  <a:cxn ang="0">
                    <a:pos x="358" y="343"/>
                  </a:cxn>
                  <a:cxn ang="0">
                    <a:pos x="387" y="313"/>
                  </a:cxn>
                  <a:cxn ang="0">
                    <a:pos x="409" y="279"/>
                  </a:cxn>
                  <a:cxn ang="0">
                    <a:pos x="427" y="239"/>
                  </a:cxn>
                  <a:cxn ang="0">
                    <a:pos x="436" y="197"/>
                  </a:cxn>
                </a:cxnLst>
                <a:rect l="0" t="0" r="r" b="b"/>
                <a:pathLst>
                  <a:path w="436" h="392">
                    <a:moveTo>
                      <a:pt x="436" y="174"/>
                    </a:moveTo>
                    <a:lnTo>
                      <a:pt x="436" y="148"/>
                    </a:lnTo>
                    <a:lnTo>
                      <a:pt x="430" y="123"/>
                    </a:lnTo>
                    <a:lnTo>
                      <a:pt x="423" y="99"/>
                    </a:lnTo>
                    <a:lnTo>
                      <a:pt x="413" y="76"/>
                    </a:lnTo>
                    <a:lnTo>
                      <a:pt x="402" y="55"/>
                    </a:lnTo>
                    <a:lnTo>
                      <a:pt x="387" y="36"/>
                    </a:lnTo>
                    <a:lnTo>
                      <a:pt x="372" y="17"/>
                    </a:lnTo>
                    <a:lnTo>
                      <a:pt x="353" y="2"/>
                    </a:lnTo>
                    <a:lnTo>
                      <a:pt x="347" y="0"/>
                    </a:lnTo>
                    <a:lnTo>
                      <a:pt x="341" y="0"/>
                    </a:lnTo>
                    <a:lnTo>
                      <a:pt x="362" y="15"/>
                    </a:lnTo>
                    <a:lnTo>
                      <a:pt x="379" y="34"/>
                    </a:lnTo>
                    <a:lnTo>
                      <a:pt x="394" y="53"/>
                    </a:lnTo>
                    <a:lnTo>
                      <a:pt x="408" y="74"/>
                    </a:lnTo>
                    <a:lnTo>
                      <a:pt x="419" y="97"/>
                    </a:lnTo>
                    <a:lnTo>
                      <a:pt x="427" y="121"/>
                    </a:lnTo>
                    <a:lnTo>
                      <a:pt x="430" y="148"/>
                    </a:lnTo>
                    <a:lnTo>
                      <a:pt x="432" y="174"/>
                    </a:lnTo>
                    <a:lnTo>
                      <a:pt x="430" y="195"/>
                    </a:lnTo>
                    <a:lnTo>
                      <a:pt x="428" y="218"/>
                    </a:lnTo>
                    <a:lnTo>
                      <a:pt x="423" y="237"/>
                    </a:lnTo>
                    <a:lnTo>
                      <a:pt x="415" y="258"/>
                    </a:lnTo>
                    <a:lnTo>
                      <a:pt x="406" y="277"/>
                    </a:lnTo>
                    <a:lnTo>
                      <a:pt x="396" y="294"/>
                    </a:lnTo>
                    <a:lnTo>
                      <a:pt x="383" y="309"/>
                    </a:lnTo>
                    <a:lnTo>
                      <a:pt x="370" y="324"/>
                    </a:lnTo>
                    <a:lnTo>
                      <a:pt x="354" y="339"/>
                    </a:lnTo>
                    <a:lnTo>
                      <a:pt x="337" y="351"/>
                    </a:lnTo>
                    <a:lnTo>
                      <a:pt x="320" y="362"/>
                    </a:lnTo>
                    <a:lnTo>
                      <a:pt x="301" y="372"/>
                    </a:lnTo>
                    <a:lnTo>
                      <a:pt x="282" y="377"/>
                    </a:lnTo>
                    <a:lnTo>
                      <a:pt x="262" y="383"/>
                    </a:lnTo>
                    <a:lnTo>
                      <a:pt x="241" y="387"/>
                    </a:lnTo>
                    <a:lnTo>
                      <a:pt x="218" y="387"/>
                    </a:lnTo>
                    <a:lnTo>
                      <a:pt x="197" y="387"/>
                    </a:lnTo>
                    <a:lnTo>
                      <a:pt x="176" y="383"/>
                    </a:lnTo>
                    <a:lnTo>
                      <a:pt x="155" y="377"/>
                    </a:lnTo>
                    <a:lnTo>
                      <a:pt x="136" y="372"/>
                    </a:lnTo>
                    <a:lnTo>
                      <a:pt x="117" y="362"/>
                    </a:lnTo>
                    <a:lnTo>
                      <a:pt x="98" y="351"/>
                    </a:lnTo>
                    <a:lnTo>
                      <a:pt x="83" y="339"/>
                    </a:lnTo>
                    <a:lnTo>
                      <a:pt x="68" y="324"/>
                    </a:lnTo>
                    <a:lnTo>
                      <a:pt x="53" y="309"/>
                    </a:lnTo>
                    <a:lnTo>
                      <a:pt x="41" y="294"/>
                    </a:lnTo>
                    <a:lnTo>
                      <a:pt x="30" y="277"/>
                    </a:lnTo>
                    <a:lnTo>
                      <a:pt x="23" y="258"/>
                    </a:lnTo>
                    <a:lnTo>
                      <a:pt x="15" y="237"/>
                    </a:lnTo>
                    <a:lnTo>
                      <a:pt x="9" y="218"/>
                    </a:lnTo>
                    <a:lnTo>
                      <a:pt x="5" y="195"/>
                    </a:lnTo>
                    <a:lnTo>
                      <a:pt x="5" y="174"/>
                    </a:lnTo>
                    <a:lnTo>
                      <a:pt x="5" y="152"/>
                    </a:lnTo>
                    <a:lnTo>
                      <a:pt x="9" y="131"/>
                    </a:lnTo>
                    <a:lnTo>
                      <a:pt x="7" y="129"/>
                    </a:lnTo>
                    <a:lnTo>
                      <a:pt x="5" y="129"/>
                    </a:lnTo>
                    <a:lnTo>
                      <a:pt x="2" y="152"/>
                    </a:lnTo>
                    <a:lnTo>
                      <a:pt x="0" y="174"/>
                    </a:lnTo>
                    <a:lnTo>
                      <a:pt x="2" y="197"/>
                    </a:lnTo>
                    <a:lnTo>
                      <a:pt x="5" y="218"/>
                    </a:lnTo>
                    <a:lnTo>
                      <a:pt x="11" y="239"/>
                    </a:lnTo>
                    <a:lnTo>
                      <a:pt x="17" y="260"/>
                    </a:lnTo>
                    <a:lnTo>
                      <a:pt x="26" y="279"/>
                    </a:lnTo>
                    <a:lnTo>
                      <a:pt x="38" y="296"/>
                    </a:lnTo>
                    <a:lnTo>
                      <a:pt x="51" y="313"/>
                    </a:lnTo>
                    <a:lnTo>
                      <a:pt x="64" y="328"/>
                    </a:lnTo>
                    <a:lnTo>
                      <a:pt x="79" y="343"/>
                    </a:lnTo>
                    <a:lnTo>
                      <a:pt x="96" y="354"/>
                    </a:lnTo>
                    <a:lnTo>
                      <a:pt x="115" y="366"/>
                    </a:lnTo>
                    <a:lnTo>
                      <a:pt x="134" y="375"/>
                    </a:lnTo>
                    <a:lnTo>
                      <a:pt x="153" y="383"/>
                    </a:lnTo>
                    <a:lnTo>
                      <a:pt x="174" y="389"/>
                    </a:lnTo>
                    <a:lnTo>
                      <a:pt x="197" y="391"/>
                    </a:lnTo>
                    <a:lnTo>
                      <a:pt x="218" y="392"/>
                    </a:lnTo>
                    <a:lnTo>
                      <a:pt x="241" y="391"/>
                    </a:lnTo>
                    <a:lnTo>
                      <a:pt x="263" y="389"/>
                    </a:lnTo>
                    <a:lnTo>
                      <a:pt x="284" y="383"/>
                    </a:lnTo>
                    <a:lnTo>
                      <a:pt x="303" y="375"/>
                    </a:lnTo>
                    <a:lnTo>
                      <a:pt x="322" y="366"/>
                    </a:lnTo>
                    <a:lnTo>
                      <a:pt x="341" y="354"/>
                    </a:lnTo>
                    <a:lnTo>
                      <a:pt x="358" y="343"/>
                    </a:lnTo>
                    <a:lnTo>
                      <a:pt x="373" y="328"/>
                    </a:lnTo>
                    <a:lnTo>
                      <a:pt x="387" y="313"/>
                    </a:lnTo>
                    <a:lnTo>
                      <a:pt x="400" y="296"/>
                    </a:lnTo>
                    <a:lnTo>
                      <a:pt x="409" y="279"/>
                    </a:lnTo>
                    <a:lnTo>
                      <a:pt x="419" y="260"/>
                    </a:lnTo>
                    <a:lnTo>
                      <a:pt x="427" y="239"/>
                    </a:lnTo>
                    <a:lnTo>
                      <a:pt x="432" y="218"/>
                    </a:lnTo>
                    <a:lnTo>
                      <a:pt x="436" y="197"/>
                    </a:lnTo>
                    <a:lnTo>
                      <a:pt x="436" y="174"/>
                    </a:lnTo>
                    <a:close/>
                  </a:path>
                </a:pathLst>
              </a:custGeom>
              <a:solidFill>
                <a:srgbClr val="D0CFE5"/>
              </a:solidFill>
              <a:ln w="9525">
                <a:noFill/>
                <a:round/>
                <a:headEnd/>
                <a:tailEnd/>
              </a:ln>
            </p:spPr>
            <p:txBody>
              <a:bodyPr/>
              <a:lstStyle/>
              <a:p>
                <a:endParaRPr lang="en-US"/>
              </a:p>
            </p:txBody>
          </p:sp>
          <p:sp>
            <p:nvSpPr>
              <p:cNvPr id="179864" name="Freeform 664"/>
              <p:cNvSpPr>
                <a:spLocks/>
              </p:cNvSpPr>
              <p:nvPr/>
            </p:nvSpPr>
            <p:spPr bwMode="auto">
              <a:xfrm>
                <a:off x="1624" y="2098"/>
                <a:ext cx="430" cy="391"/>
              </a:xfrm>
              <a:custGeom>
                <a:avLst/>
                <a:gdLst/>
                <a:ahLst/>
                <a:cxnLst>
                  <a:cxn ang="0">
                    <a:pos x="428" y="148"/>
                  </a:cxn>
                  <a:cxn ang="0">
                    <a:pos x="417" y="99"/>
                  </a:cxn>
                  <a:cxn ang="0">
                    <a:pos x="394" y="55"/>
                  </a:cxn>
                  <a:cxn ang="0">
                    <a:pos x="362" y="17"/>
                  </a:cxn>
                  <a:cxn ang="0">
                    <a:pos x="337" y="0"/>
                  </a:cxn>
                  <a:cxn ang="0">
                    <a:pos x="354" y="15"/>
                  </a:cxn>
                  <a:cxn ang="0">
                    <a:pos x="387" y="53"/>
                  </a:cxn>
                  <a:cxn ang="0">
                    <a:pos x="411" y="97"/>
                  </a:cxn>
                  <a:cxn ang="0">
                    <a:pos x="424" y="148"/>
                  </a:cxn>
                  <a:cxn ang="0">
                    <a:pos x="424" y="195"/>
                  </a:cxn>
                  <a:cxn ang="0">
                    <a:pos x="417" y="237"/>
                  </a:cxn>
                  <a:cxn ang="0">
                    <a:pos x="400" y="275"/>
                  </a:cxn>
                  <a:cxn ang="0">
                    <a:pos x="377" y="309"/>
                  </a:cxn>
                  <a:cxn ang="0">
                    <a:pos x="349" y="337"/>
                  </a:cxn>
                  <a:cxn ang="0">
                    <a:pos x="314" y="360"/>
                  </a:cxn>
                  <a:cxn ang="0">
                    <a:pos x="276" y="375"/>
                  </a:cxn>
                  <a:cxn ang="0">
                    <a:pos x="237" y="385"/>
                  </a:cxn>
                  <a:cxn ang="0">
                    <a:pos x="193" y="385"/>
                  </a:cxn>
                  <a:cxn ang="0">
                    <a:pos x="151" y="375"/>
                  </a:cxn>
                  <a:cxn ang="0">
                    <a:pos x="113" y="360"/>
                  </a:cxn>
                  <a:cxn ang="0">
                    <a:pos x="81" y="337"/>
                  </a:cxn>
                  <a:cxn ang="0">
                    <a:pos x="51" y="309"/>
                  </a:cxn>
                  <a:cxn ang="0">
                    <a:pos x="28" y="275"/>
                  </a:cxn>
                  <a:cxn ang="0">
                    <a:pos x="13" y="237"/>
                  </a:cxn>
                  <a:cxn ang="0">
                    <a:pos x="5" y="195"/>
                  </a:cxn>
                  <a:cxn ang="0">
                    <a:pos x="5" y="152"/>
                  </a:cxn>
                  <a:cxn ang="0">
                    <a:pos x="5" y="131"/>
                  </a:cxn>
                  <a:cxn ang="0">
                    <a:pos x="0" y="152"/>
                  </a:cxn>
                  <a:cxn ang="0">
                    <a:pos x="0" y="195"/>
                  </a:cxn>
                  <a:cxn ang="0">
                    <a:pos x="9" y="239"/>
                  </a:cxn>
                  <a:cxn ang="0">
                    <a:pos x="24" y="277"/>
                  </a:cxn>
                  <a:cxn ang="0">
                    <a:pos x="49" y="311"/>
                  </a:cxn>
                  <a:cxn ang="0">
                    <a:pos x="77" y="341"/>
                  </a:cxn>
                  <a:cxn ang="0">
                    <a:pos x="111" y="364"/>
                  </a:cxn>
                  <a:cxn ang="0">
                    <a:pos x="151" y="381"/>
                  </a:cxn>
                  <a:cxn ang="0">
                    <a:pos x="193" y="389"/>
                  </a:cxn>
                  <a:cxn ang="0">
                    <a:pos x="237" y="389"/>
                  </a:cxn>
                  <a:cxn ang="0">
                    <a:pos x="278" y="381"/>
                  </a:cxn>
                  <a:cxn ang="0">
                    <a:pos x="318" y="364"/>
                  </a:cxn>
                  <a:cxn ang="0">
                    <a:pos x="352" y="341"/>
                  </a:cxn>
                  <a:cxn ang="0">
                    <a:pos x="381" y="311"/>
                  </a:cxn>
                  <a:cxn ang="0">
                    <a:pos x="404" y="277"/>
                  </a:cxn>
                  <a:cxn ang="0">
                    <a:pos x="421" y="239"/>
                  </a:cxn>
                  <a:cxn ang="0">
                    <a:pos x="430" y="195"/>
                  </a:cxn>
                </a:cxnLst>
                <a:rect l="0" t="0" r="r" b="b"/>
                <a:pathLst>
                  <a:path w="430" h="391">
                    <a:moveTo>
                      <a:pt x="430" y="174"/>
                    </a:moveTo>
                    <a:lnTo>
                      <a:pt x="428" y="148"/>
                    </a:lnTo>
                    <a:lnTo>
                      <a:pt x="424" y="123"/>
                    </a:lnTo>
                    <a:lnTo>
                      <a:pt x="417" y="99"/>
                    </a:lnTo>
                    <a:lnTo>
                      <a:pt x="407" y="76"/>
                    </a:lnTo>
                    <a:lnTo>
                      <a:pt x="394" y="55"/>
                    </a:lnTo>
                    <a:lnTo>
                      <a:pt x="379" y="34"/>
                    </a:lnTo>
                    <a:lnTo>
                      <a:pt x="362" y="17"/>
                    </a:lnTo>
                    <a:lnTo>
                      <a:pt x="343" y="0"/>
                    </a:lnTo>
                    <a:lnTo>
                      <a:pt x="337" y="0"/>
                    </a:lnTo>
                    <a:lnTo>
                      <a:pt x="333" y="0"/>
                    </a:lnTo>
                    <a:lnTo>
                      <a:pt x="354" y="15"/>
                    </a:lnTo>
                    <a:lnTo>
                      <a:pt x="371" y="32"/>
                    </a:lnTo>
                    <a:lnTo>
                      <a:pt x="387" y="53"/>
                    </a:lnTo>
                    <a:lnTo>
                      <a:pt x="400" y="74"/>
                    </a:lnTo>
                    <a:lnTo>
                      <a:pt x="411" y="97"/>
                    </a:lnTo>
                    <a:lnTo>
                      <a:pt x="419" y="121"/>
                    </a:lnTo>
                    <a:lnTo>
                      <a:pt x="424" y="148"/>
                    </a:lnTo>
                    <a:lnTo>
                      <a:pt x="426" y="174"/>
                    </a:lnTo>
                    <a:lnTo>
                      <a:pt x="424" y="195"/>
                    </a:lnTo>
                    <a:lnTo>
                      <a:pt x="421" y="216"/>
                    </a:lnTo>
                    <a:lnTo>
                      <a:pt x="417" y="237"/>
                    </a:lnTo>
                    <a:lnTo>
                      <a:pt x="409" y="256"/>
                    </a:lnTo>
                    <a:lnTo>
                      <a:pt x="400" y="275"/>
                    </a:lnTo>
                    <a:lnTo>
                      <a:pt x="390" y="292"/>
                    </a:lnTo>
                    <a:lnTo>
                      <a:pt x="377" y="309"/>
                    </a:lnTo>
                    <a:lnTo>
                      <a:pt x="364" y="324"/>
                    </a:lnTo>
                    <a:lnTo>
                      <a:pt x="349" y="337"/>
                    </a:lnTo>
                    <a:lnTo>
                      <a:pt x="333" y="349"/>
                    </a:lnTo>
                    <a:lnTo>
                      <a:pt x="314" y="360"/>
                    </a:lnTo>
                    <a:lnTo>
                      <a:pt x="297" y="370"/>
                    </a:lnTo>
                    <a:lnTo>
                      <a:pt x="276" y="375"/>
                    </a:lnTo>
                    <a:lnTo>
                      <a:pt x="258" y="381"/>
                    </a:lnTo>
                    <a:lnTo>
                      <a:pt x="237" y="385"/>
                    </a:lnTo>
                    <a:lnTo>
                      <a:pt x="214" y="385"/>
                    </a:lnTo>
                    <a:lnTo>
                      <a:pt x="193" y="385"/>
                    </a:lnTo>
                    <a:lnTo>
                      <a:pt x="172" y="381"/>
                    </a:lnTo>
                    <a:lnTo>
                      <a:pt x="151" y="375"/>
                    </a:lnTo>
                    <a:lnTo>
                      <a:pt x="132" y="370"/>
                    </a:lnTo>
                    <a:lnTo>
                      <a:pt x="113" y="360"/>
                    </a:lnTo>
                    <a:lnTo>
                      <a:pt x="96" y="349"/>
                    </a:lnTo>
                    <a:lnTo>
                      <a:pt x="81" y="337"/>
                    </a:lnTo>
                    <a:lnTo>
                      <a:pt x="66" y="324"/>
                    </a:lnTo>
                    <a:lnTo>
                      <a:pt x="51" y="309"/>
                    </a:lnTo>
                    <a:lnTo>
                      <a:pt x="39" y="292"/>
                    </a:lnTo>
                    <a:lnTo>
                      <a:pt x="28" y="275"/>
                    </a:lnTo>
                    <a:lnTo>
                      <a:pt x="20" y="256"/>
                    </a:lnTo>
                    <a:lnTo>
                      <a:pt x="13" y="237"/>
                    </a:lnTo>
                    <a:lnTo>
                      <a:pt x="7" y="216"/>
                    </a:lnTo>
                    <a:lnTo>
                      <a:pt x="5" y="195"/>
                    </a:lnTo>
                    <a:lnTo>
                      <a:pt x="3" y="174"/>
                    </a:lnTo>
                    <a:lnTo>
                      <a:pt x="5" y="152"/>
                    </a:lnTo>
                    <a:lnTo>
                      <a:pt x="7" y="131"/>
                    </a:lnTo>
                    <a:lnTo>
                      <a:pt x="5" y="131"/>
                    </a:lnTo>
                    <a:lnTo>
                      <a:pt x="3" y="129"/>
                    </a:lnTo>
                    <a:lnTo>
                      <a:pt x="0" y="152"/>
                    </a:lnTo>
                    <a:lnTo>
                      <a:pt x="0" y="174"/>
                    </a:lnTo>
                    <a:lnTo>
                      <a:pt x="0" y="195"/>
                    </a:lnTo>
                    <a:lnTo>
                      <a:pt x="3" y="218"/>
                    </a:lnTo>
                    <a:lnTo>
                      <a:pt x="9" y="239"/>
                    </a:lnTo>
                    <a:lnTo>
                      <a:pt x="15" y="258"/>
                    </a:lnTo>
                    <a:lnTo>
                      <a:pt x="24" y="277"/>
                    </a:lnTo>
                    <a:lnTo>
                      <a:pt x="36" y="296"/>
                    </a:lnTo>
                    <a:lnTo>
                      <a:pt x="49" y="311"/>
                    </a:lnTo>
                    <a:lnTo>
                      <a:pt x="62" y="326"/>
                    </a:lnTo>
                    <a:lnTo>
                      <a:pt x="77" y="341"/>
                    </a:lnTo>
                    <a:lnTo>
                      <a:pt x="94" y="353"/>
                    </a:lnTo>
                    <a:lnTo>
                      <a:pt x="111" y="364"/>
                    </a:lnTo>
                    <a:lnTo>
                      <a:pt x="130" y="373"/>
                    </a:lnTo>
                    <a:lnTo>
                      <a:pt x="151" y="381"/>
                    </a:lnTo>
                    <a:lnTo>
                      <a:pt x="170" y="385"/>
                    </a:lnTo>
                    <a:lnTo>
                      <a:pt x="193" y="389"/>
                    </a:lnTo>
                    <a:lnTo>
                      <a:pt x="214" y="391"/>
                    </a:lnTo>
                    <a:lnTo>
                      <a:pt x="237" y="389"/>
                    </a:lnTo>
                    <a:lnTo>
                      <a:pt x="258" y="385"/>
                    </a:lnTo>
                    <a:lnTo>
                      <a:pt x="278" y="381"/>
                    </a:lnTo>
                    <a:lnTo>
                      <a:pt x="299" y="373"/>
                    </a:lnTo>
                    <a:lnTo>
                      <a:pt x="318" y="364"/>
                    </a:lnTo>
                    <a:lnTo>
                      <a:pt x="335" y="353"/>
                    </a:lnTo>
                    <a:lnTo>
                      <a:pt x="352" y="341"/>
                    </a:lnTo>
                    <a:lnTo>
                      <a:pt x="368" y="326"/>
                    </a:lnTo>
                    <a:lnTo>
                      <a:pt x="381" y="311"/>
                    </a:lnTo>
                    <a:lnTo>
                      <a:pt x="394" y="296"/>
                    </a:lnTo>
                    <a:lnTo>
                      <a:pt x="404" y="277"/>
                    </a:lnTo>
                    <a:lnTo>
                      <a:pt x="413" y="258"/>
                    </a:lnTo>
                    <a:lnTo>
                      <a:pt x="421" y="239"/>
                    </a:lnTo>
                    <a:lnTo>
                      <a:pt x="426" y="218"/>
                    </a:lnTo>
                    <a:lnTo>
                      <a:pt x="430" y="195"/>
                    </a:lnTo>
                    <a:lnTo>
                      <a:pt x="430" y="174"/>
                    </a:lnTo>
                    <a:close/>
                  </a:path>
                </a:pathLst>
              </a:custGeom>
              <a:solidFill>
                <a:srgbClr val="D0D0E5"/>
              </a:solidFill>
              <a:ln w="9525">
                <a:noFill/>
                <a:round/>
                <a:headEnd/>
                <a:tailEnd/>
              </a:ln>
            </p:spPr>
            <p:txBody>
              <a:bodyPr/>
              <a:lstStyle/>
              <a:p>
                <a:endParaRPr lang="en-US"/>
              </a:p>
            </p:txBody>
          </p:sp>
          <p:sp>
            <p:nvSpPr>
              <p:cNvPr id="179865" name="Freeform 665"/>
              <p:cNvSpPr>
                <a:spLocks/>
              </p:cNvSpPr>
              <p:nvPr/>
            </p:nvSpPr>
            <p:spPr bwMode="auto">
              <a:xfrm>
                <a:off x="1625" y="2098"/>
                <a:ext cx="427" cy="387"/>
              </a:xfrm>
              <a:custGeom>
                <a:avLst/>
                <a:gdLst/>
                <a:ahLst/>
                <a:cxnLst>
                  <a:cxn ang="0">
                    <a:pos x="425" y="148"/>
                  </a:cxn>
                  <a:cxn ang="0">
                    <a:pos x="414" y="97"/>
                  </a:cxn>
                  <a:cxn ang="0">
                    <a:pos x="389" y="53"/>
                  </a:cxn>
                  <a:cxn ang="0">
                    <a:pos x="357" y="15"/>
                  </a:cxn>
                  <a:cxn ang="0">
                    <a:pos x="334" y="0"/>
                  </a:cxn>
                  <a:cxn ang="0">
                    <a:pos x="331" y="0"/>
                  </a:cxn>
                  <a:cxn ang="0">
                    <a:pos x="349" y="15"/>
                  </a:cxn>
                  <a:cxn ang="0">
                    <a:pos x="384" y="53"/>
                  </a:cxn>
                  <a:cxn ang="0">
                    <a:pos x="408" y="97"/>
                  </a:cxn>
                  <a:cxn ang="0">
                    <a:pos x="422" y="148"/>
                  </a:cxn>
                  <a:cxn ang="0">
                    <a:pos x="422" y="195"/>
                  </a:cxn>
                  <a:cxn ang="0">
                    <a:pos x="414" y="237"/>
                  </a:cxn>
                  <a:cxn ang="0">
                    <a:pos x="397" y="273"/>
                  </a:cxn>
                  <a:cxn ang="0">
                    <a:pos x="374" y="307"/>
                  </a:cxn>
                  <a:cxn ang="0">
                    <a:pos x="346" y="336"/>
                  </a:cxn>
                  <a:cxn ang="0">
                    <a:pos x="313" y="358"/>
                  </a:cxn>
                  <a:cxn ang="0">
                    <a:pos x="275" y="373"/>
                  </a:cxn>
                  <a:cxn ang="0">
                    <a:pos x="236" y="381"/>
                  </a:cxn>
                  <a:cxn ang="0">
                    <a:pos x="192" y="381"/>
                  </a:cxn>
                  <a:cxn ang="0">
                    <a:pos x="152" y="373"/>
                  </a:cxn>
                  <a:cxn ang="0">
                    <a:pos x="114" y="358"/>
                  </a:cxn>
                  <a:cxn ang="0">
                    <a:pos x="80" y="336"/>
                  </a:cxn>
                  <a:cxn ang="0">
                    <a:pos x="52" y="307"/>
                  </a:cxn>
                  <a:cxn ang="0">
                    <a:pos x="29" y="273"/>
                  </a:cxn>
                  <a:cxn ang="0">
                    <a:pos x="14" y="237"/>
                  </a:cxn>
                  <a:cxn ang="0">
                    <a:pos x="6" y="195"/>
                  </a:cxn>
                  <a:cxn ang="0">
                    <a:pos x="6" y="152"/>
                  </a:cxn>
                  <a:cxn ang="0">
                    <a:pos x="6" y="131"/>
                  </a:cxn>
                  <a:cxn ang="0">
                    <a:pos x="0" y="152"/>
                  </a:cxn>
                  <a:cxn ang="0">
                    <a:pos x="0" y="195"/>
                  </a:cxn>
                  <a:cxn ang="0">
                    <a:pos x="10" y="237"/>
                  </a:cxn>
                  <a:cxn ang="0">
                    <a:pos x="25" y="277"/>
                  </a:cxn>
                  <a:cxn ang="0">
                    <a:pos x="48" y="309"/>
                  </a:cxn>
                  <a:cxn ang="0">
                    <a:pos x="78" y="339"/>
                  </a:cxn>
                  <a:cxn ang="0">
                    <a:pos x="112" y="362"/>
                  </a:cxn>
                  <a:cxn ang="0">
                    <a:pos x="150" y="377"/>
                  </a:cxn>
                  <a:cxn ang="0">
                    <a:pos x="192" y="387"/>
                  </a:cxn>
                  <a:cxn ang="0">
                    <a:pos x="236" y="387"/>
                  </a:cxn>
                  <a:cxn ang="0">
                    <a:pos x="277" y="377"/>
                  </a:cxn>
                  <a:cxn ang="0">
                    <a:pos x="315" y="362"/>
                  </a:cxn>
                  <a:cxn ang="0">
                    <a:pos x="349" y="339"/>
                  </a:cxn>
                  <a:cxn ang="0">
                    <a:pos x="378" y="309"/>
                  </a:cxn>
                  <a:cxn ang="0">
                    <a:pos x="401" y="277"/>
                  </a:cxn>
                  <a:cxn ang="0">
                    <a:pos x="418" y="237"/>
                  </a:cxn>
                  <a:cxn ang="0">
                    <a:pos x="425" y="195"/>
                  </a:cxn>
                </a:cxnLst>
                <a:rect l="0" t="0" r="r" b="b"/>
                <a:pathLst>
                  <a:path w="427" h="387">
                    <a:moveTo>
                      <a:pt x="427" y="174"/>
                    </a:moveTo>
                    <a:lnTo>
                      <a:pt x="425" y="148"/>
                    </a:lnTo>
                    <a:lnTo>
                      <a:pt x="422" y="121"/>
                    </a:lnTo>
                    <a:lnTo>
                      <a:pt x="414" y="97"/>
                    </a:lnTo>
                    <a:lnTo>
                      <a:pt x="403" y="74"/>
                    </a:lnTo>
                    <a:lnTo>
                      <a:pt x="389" y="53"/>
                    </a:lnTo>
                    <a:lnTo>
                      <a:pt x="374" y="34"/>
                    </a:lnTo>
                    <a:lnTo>
                      <a:pt x="357" y="15"/>
                    </a:lnTo>
                    <a:lnTo>
                      <a:pt x="336" y="0"/>
                    </a:lnTo>
                    <a:lnTo>
                      <a:pt x="334" y="0"/>
                    </a:lnTo>
                    <a:lnTo>
                      <a:pt x="331" y="0"/>
                    </a:lnTo>
                    <a:lnTo>
                      <a:pt x="331" y="0"/>
                    </a:lnTo>
                    <a:lnTo>
                      <a:pt x="331" y="0"/>
                    </a:lnTo>
                    <a:lnTo>
                      <a:pt x="349" y="15"/>
                    </a:lnTo>
                    <a:lnTo>
                      <a:pt x="368" y="34"/>
                    </a:lnTo>
                    <a:lnTo>
                      <a:pt x="384" y="53"/>
                    </a:lnTo>
                    <a:lnTo>
                      <a:pt x="397" y="74"/>
                    </a:lnTo>
                    <a:lnTo>
                      <a:pt x="408" y="97"/>
                    </a:lnTo>
                    <a:lnTo>
                      <a:pt x="416" y="121"/>
                    </a:lnTo>
                    <a:lnTo>
                      <a:pt x="422" y="148"/>
                    </a:lnTo>
                    <a:lnTo>
                      <a:pt x="423" y="174"/>
                    </a:lnTo>
                    <a:lnTo>
                      <a:pt x="422" y="195"/>
                    </a:lnTo>
                    <a:lnTo>
                      <a:pt x="418" y="216"/>
                    </a:lnTo>
                    <a:lnTo>
                      <a:pt x="414" y="237"/>
                    </a:lnTo>
                    <a:lnTo>
                      <a:pt x="406" y="256"/>
                    </a:lnTo>
                    <a:lnTo>
                      <a:pt x="397" y="273"/>
                    </a:lnTo>
                    <a:lnTo>
                      <a:pt x="387" y="290"/>
                    </a:lnTo>
                    <a:lnTo>
                      <a:pt x="374" y="307"/>
                    </a:lnTo>
                    <a:lnTo>
                      <a:pt x="361" y="322"/>
                    </a:lnTo>
                    <a:lnTo>
                      <a:pt x="346" y="336"/>
                    </a:lnTo>
                    <a:lnTo>
                      <a:pt x="331" y="347"/>
                    </a:lnTo>
                    <a:lnTo>
                      <a:pt x="313" y="358"/>
                    </a:lnTo>
                    <a:lnTo>
                      <a:pt x="294" y="366"/>
                    </a:lnTo>
                    <a:lnTo>
                      <a:pt x="275" y="373"/>
                    </a:lnTo>
                    <a:lnTo>
                      <a:pt x="257" y="379"/>
                    </a:lnTo>
                    <a:lnTo>
                      <a:pt x="236" y="381"/>
                    </a:lnTo>
                    <a:lnTo>
                      <a:pt x="213" y="383"/>
                    </a:lnTo>
                    <a:lnTo>
                      <a:pt x="192" y="381"/>
                    </a:lnTo>
                    <a:lnTo>
                      <a:pt x="171" y="379"/>
                    </a:lnTo>
                    <a:lnTo>
                      <a:pt x="152" y="373"/>
                    </a:lnTo>
                    <a:lnTo>
                      <a:pt x="131" y="366"/>
                    </a:lnTo>
                    <a:lnTo>
                      <a:pt x="114" y="358"/>
                    </a:lnTo>
                    <a:lnTo>
                      <a:pt x="97" y="347"/>
                    </a:lnTo>
                    <a:lnTo>
                      <a:pt x="80" y="336"/>
                    </a:lnTo>
                    <a:lnTo>
                      <a:pt x="65" y="322"/>
                    </a:lnTo>
                    <a:lnTo>
                      <a:pt x="52" y="307"/>
                    </a:lnTo>
                    <a:lnTo>
                      <a:pt x="40" y="290"/>
                    </a:lnTo>
                    <a:lnTo>
                      <a:pt x="29" y="273"/>
                    </a:lnTo>
                    <a:lnTo>
                      <a:pt x="21" y="256"/>
                    </a:lnTo>
                    <a:lnTo>
                      <a:pt x="14" y="237"/>
                    </a:lnTo>
                    <a:lnTo>
                      <a:pt x="8" y="216"/>
                    </a:lnTo>
                    <a:lnTo>
                      <a:pt x="6" y="195"/>
                    </a:lnTo>
                    <a:lnTo>
                      <a:pt x="4" y="174"/>
                    </a:lnTo>
                    <a:lnTo>
                      <a:pt x="6" y="152"/>
                    </a:lnTo>
                    <a:lnTo>
                      <a:pt x="10" y="131"/>
                    </a:lnTo>
                    <a:lnTo>
                      <a:pt x="6" y="131"/>
                    </a:lnTo>
                    <a:lnTo>
                      <a:pt x="4" y="131"/>
                    </a:lnTo>
                    <a:lnTo>
                      <a:pt x="0" y="152"/>
                    </a:lnTo>
                    <a:lnTo>
                      <a:pt x="0" y="174"/>
                    </a:lnTo>
                    <a:lnTo>
                      <a:pt x="0" y="195"/>
                    </a:lnTo>
                    <a:lnTo>
                      <a:pt x="4" y="218"/>
                    </a:lnTo>
                    <a:lnTo>
                      <a:pt x="10" y="237"/>
                    </a:lnTo>
                    <a:lnTo>
                      <a:pt x="18" y="258"/>
                    </a:lnTo>
                    <a:lnTo>
                      <a:pt x="25" y="277"/>
                    </a:lnTo>
                    <a:lnTo>
                      <a:pt x="36" y="294"/>
                    </a:lnTo>
                    <a:lnTo>
                      <a:pt x="48" y="309"/>
                    </a:lnTo>
                    <a:lnTo>
                      <a:pt x="63" y="324"/>
                    </a:lnTo>
                    <a:lnTo>
                      <a:pt x="78" y="339"/>
                    </a:lnTo>
                    <a:lnTo>
                      <a:pt x="93" y="351"/>
                    </a:lnTo>
                    <a:lnTo>
                      <a:pt x="112" y="362"/>
                    </a:lnTo>
                    <a:lnTo>
                      <a:pt x="131" y="372"/>
                    </a:lnTo>
                    <a:lnTo>
                      <a:pt x="150" y="377"/>
                    </a:lnTo>
                    <a:lnTo>
                      <a:pt x="171" y="383"/>
                    </a:lnTo>
                    <a:lnTo>
                      <a:pt x="192" y="387"/>
                    </a:lnTo>
                    <a:lnTo>
                      <a:pt x="213" y="387"/>
                    </a:lnTo>
                    <a:lnTo>
                      <a:pt x="236" y="387"/>
                    </a:lnTo>
                    <a:lnTo>
                      <a:pt x="257" y="383"/>
                    </a:lnTo>
                    <a:lnTo>
                      <a:pt x="277" y="377"/>
                    </a:lnTo>
                    <a:lnTo>
                      <a:pt x="296" y="372"/>
                    </a:lnTo>
                    <a:lnTo>
                      <a:pt x="315" y="362"/>
                    </a:lnTo>
                    <a:lnTo>
                      <a:pt x="332" y="351"/>
                    </a:lnTo>
                    <a:lnTo>
                      <a:pt x="349" y="339"/>
                    </a:lnTo>
                    <a:lnTo>
                      <a:pt x="365" y="324"/>
                    </a:lnTo>
                    <a:lnTo>
                      <a:pt x="378" y="309"/>
                    </a:lnTo>
                    <a:lnTo>
                      <a:pt x="391" y="294"/>
                    </a:lnTo>
                    <a:lnTo>
                      <a:pt x="401" y="277"/>
                    </a:lnTo>
                    <a:lnTo>
                      <a:pt x="410" y="258"/>
                    </a:lnTo>
                    <a:lnTo>
                      <a:pt x="418" y="237"/>
                    </a:lnTo>
                    <a:lnTo>
                      <a:pt x="423" y="218"/>
                    </a:lnTo>
                    <a:lnTo>
                      <a:pt x="425" y="195"/>
                    </a:lnTo>
                    <a:lnTo>
                      <a:pt x="427" y="174"/>
                    </a:lnTo>
                    <a:close/>
                  </a:path>
                </a:pathLst>
              </a:custGeom>
              <a:solidFill>
                <a:srgbClr val="D0D0E5"/>
              </a:solidFill>
              <a:ln w="9525">
                <a:noFill/>
                <a:round/>
                <a:headEnd/>
                <a:tailEnd/>
              </a:ln>
            </p:spPr>
            <p:txBody>
              <a:bodyPr/>
              <a:lstStyle/>
              <a:p>
                <a:endParaRPr lang="en-US"/>
              </a:p>
            </p:txBody>
          </p:sp>
          <p:sp>
            <p:nvSpPr>
              <p:cNvPr id="179866" name="Freeform 666"/>
              <p:cNvSpPr>
                <a:spLocks/>
              </p:cNvSpPr>
              <p:nvPr/>
            </p:nvSpPr>
            <p:spPr bwMode="auto">
              <a:xfrm>
                <a:off x="1627" y="2098"/>
                <a:ext cx="423" cy="385"/>
              </a:xfrm>
              <a:custGeom>
                <a:avLst/>
                <a:gdLst/>
                <a:ahLst/>
                <a:cxnLst>
                  <a:cxn ang="0">
                    <a:pos x="421" y="148"/>
                  </a:cxn>
                  <a:cxn ang="0">
                    <a:pos x="408" y="97"/>
                  </a:cxn>
                  <a:cxn ang="0">
                    <a:pos x="384" y="53"/>
                  </a:cxn>
                  <a:cxn ang="0">
                    <a:pos x="351" y="15"/>
                  </a:cxn>
                  <a:cxn ang="0">
                    <a:pos x="329" y="0"/>
                  </a:cxn>
                  <a:cxn ang="0">
                    <a:pos x="329" y="2"/>
                  </a:cxn>
                  <a:cxn ang="0">
                    <a:pos x="347" y="17"/>
                  </a:cxn>
                  <a:cxn ang="0">
                    <a:pos x="380" y="55"/>
                  </a:cxn>
                  <a:cxn ang="0">
                    <a:pos x="404" y="99"/>
                  </a:cxn>
                  <a:cxn ang="0">
                    <a:pos x="416" y="148"/>
                  </a:cxn>
                  <a:cxn ang="0">
                    <a:pos x="418" y="195"/>
                  </a:cxn>
                  <a:cxn ang="0">
                    <a:pos x="408" y="235"/>
                  </a:cxn>
                  <a:cxn ang="0">
                    <a:pos x="393" y="273"/>
                  </a:cxn>
                  <a:cxn ang="0">
                    <a:pos x="370" y="305"/>
                  </a:cxn>
                  <a:cxn ang="0">
                    <a:pos x="344" y="334"/>
                  </a:cxn>
                  <a:cxn ang="0">
                    <a:pos x="310" y="356"/>
                  </a:cxn>
                  <a:cxn ang="0">
                    <a:pos x="273" y="372"/>
                  </a:cxn>
                  <a:cxn ang="0">
                    <a:pos x="232" y="379"/>
                  </a:cxn>
                  <a:cxn ang="0">
                    <a:pos x="190" y="379"/>
                  </a:cxn>
                  <a:cxn ang="0">
                    <a:pos x="150" y="372"/>
                  </a:cxn>
                  <a:cxn ang="0">
                    <a:pos x="112" y="356"/>
                  </a:cxn>
                  <a:cxn ang="0">
                    <a:pos x="80" y="334"/>
                  </a:cxn>
                  <a:cxn ang="0">
                    <a:pos x="52" y="305"/>
                  </a:cxn>
                  <a:cxn ang="0">
                    <a:pos x="31" y="273"/>
                  </a:cxn>
                  <a:cxn ang="0">
                    <a:pos x="14" y="235"/>
                  </a:cxn>
                  <a:cxn ang="0">
                    <a:pos x="6" y="195"/>
                  </a:cxn>
                  <a:cxn ang="0">
                    <a:pos x="6" y="152"/>
                  </a:cxn>
                  <a:cxn ang="0">
                    <a:pos x="8" y="131"/>
                  </a:cxn>
                  <a:cxn ang="0">
                    <a:pos x="2" y="152"/>
                  </a:cxn>
                  <a:cxn ang="0">
                    <a:pos x="2" y="195"/>
                  </a:cxn>
                  <a:cxn ang="0">
                    <a:pos x="10" y="237"/>
                  </a:cxn>
                  <a:cxn ang="0">
                    <a:pos x="25" y="275"/>
                  </a:cxn>
                  <a:cxn ang="0">
                    <a:pos x="48" y="309"/>
                  </a:cxn>
                  <a:cxn ang="0">
                    <a:pos x="78" y="337"/>
                  </a:cxn>
                  <a:cxn ang="0">
                    <a:pos x="110" y="360"/>
                  </a:cxn>
                  <a:cxn ang="0">
                    <a:pos x="148" y="375"/>
                  </a:cxn>
                  <a:cxn ang="0">
                    <a:pos x="190" y="385"/>
                  </a:cxn>
                  <a:cxn ang="0">
                    <a:pos x="234" y="385"/>
                  </a:cxn>
                  <a:cxn ang="0">
                    <a:pos x="273" y="375"/>
                  </a:cxn>
                  <a:cxn ang="0">
                    <a:pos x="311" y="360"/>
                  </a:cxn>
                  <a:cxn ang="0">
                    <a:pos x="346" y="337"/>
                  </a:cxn>
                  <a:cxn ang="0">
                    <a:pos x="374" y="309"/>
                  </a:cxn>
                  <a:cxn ang="0">
                    <a:pos x="397" y="275"/>
                  </a:cxn>
                  <a:cxn ang="0">
                    <a:pos x="414" y="237"/>
                  </a:cxn>
                  <a:cxn ang="0">
                    <a:pos x="421" y="195"/>
                  </a:cxn>
                </a:cxnLst>
                <a:rect l="0" t="0" r="r" b="b"/>
                <a:pathLst>
                  <a:path w="423" h="385">
                    <a:moveTo>
                      <a:pt x="423" y="174"/>
                    </a:moveTo>
                    <a:lnTo>
                      <a:pt x="421" y="148"/>
                    </a:lnTo>
                    <a:lnTo>
                      <a:pt x="416" y="121"/>
                    </a:lnTo>
                    <a:lnTo>
                      <a:pt x="408" y="97"/>
                    </a:lnTo>
                    <a:lnTo>
                      <a:pt x="397" y="74"/>
                    </a:lnTo>
                    <a:lnTo>
                      <a:pt x="384" y="53"/>
                    </a:lnTo>
                    <a:lnTo>
                      <a:pt x="368" y="32"/>
                    </a:lnTo>
                    <a:lnTo>
                      <a:pt x="351" y="15"/>
                    </a:lnTo>
                    <a:lnTo>
                      <a:pt x="330" y="0"/>
                    </a:lnTo>
                    <a:lnTo>
                      <a:pt x="329" y="0"/>
                    </a:lnTo>
                    <a:lnTo>
                      <a:pt x="329" y="0"/>
                    </a:lnTo>
                    <a:lnTo>
                      <a:pt x="329" y="2"/>
                    </a:lnTo>
                    <a:lnTo>
                      <a:pt x="327" y="2"/>
                    </a:lnTo>
                    <a:lnTo>
                      <a:pt x="347" y="17"/>
                    </a:lnTo>
                    <a:lnTo>
                      <a:pt x="365" y="36"/>
                    </a:lnTo>
                    <a:lnTo>
                      <a:pt x="380" y="55"/>
                    </a:lnTo>
                    <a:lnTo>
                      <a:pt x="393" y="76"/>
                    </a:lnTo>
                    <a:lnTo>
                      <a:pt x="404" y="99"/>
                    </a:lnTo>
                    <a:lnTo>
                      <a:pt x="412" y="123"/>
                    </a:lnTo>
                    <a:lnTo>
                      <a:pt x="416" y="148"/>
                    </a:lnTo>
                    <a:lnTo>
                      <a:pt x="418" y="174"/>
                    </a:lnTo>
                    <a:lnTo>
                      <a:pt x="418" y="195"/>
                    </a:lnTo>
                    <a:lnTo>
                      <a:pt x="414" y="216"/>
                    </a:lnTo>
                    <a:lnTo>
                      <a:pt x="408" y="235"/>
                    </a:lnTo>
                    <a:lnTo>
                      <a:pt x="402" y="254"/>
                    </a:lnTo>
                    <a:lnTo>
                      <a:pt x="393" y="273"/>
                    </a:lnTo>
                    <a:lnTo>
                      <a:pt x="384" y="290"/>
                    </a:lnTo>
                    <a:lnTo>
                      <a:pt x="370" y="305"/>
                    </a:lnTo>
                    <a:lnTo>
                      <a:pt x="357" y="320"/>
                    </a:lnTo>
                    <a:lnTo>
                      <a:pt x="344" y="334"/>
                    </a:lnTo>
                    <a:lnTo>
                      <a:pt x="327" y="345"/>
                    </a:lnTo>
                    <a:lnTo>
                      <a:pt x="310" y="356"/>
                    </a:lnTo>
                    <a:lnTo>
                      <a:pt x="292" y="364"/>
                    </a:lnTo>
                    <a:lnTo>
                      <a:pt x="273" y="372"/>
                    </a:lnTo>
                    <a:lnTo>
                      <a:pt x="253" y="377"/>
                    </a:lnTo>
                    <a:lnTo>
                      <a:pt x="232" y="379"/>
                    </a:lnTo>
                    <a:lnTo>
                      <a:pt x="211" y="381"/>
                    </a:lnTo>
                    <a:lnTo>
                      <a:pt x="190" y="379"/>
                    </a:lnTo>
                    <a:lnTo>
                      <a:pt x="169" y="377"/>
                    </a:lnTo>
                    <a:lnTo>
                      <a:pt x="150" y="372"/>
                    </a:lnTo>
                    <a:lnTo>
                      <a:pt x="131" y="364"/>
                    </a:lnTo>
                    <a:lnTo>
                      <a:pt x="112" y="356"/>
                    </a:lnTo>
                    <a:lnTo>
                      <a:pt x="95" y="345"/>
                    </a:lnTo>
                    <a:lnTo>
                      <a:pt x="80" y="334"/>
                    </a:lnTo>
                    <a:lnTo>
                      <a:pt x="65" y="320"/>
                    </a:lnTo>
                    <a:lnTo>
                      <a:pt x="52" y="305"/>
                    </a:lnTo>
                    <a:lnTo>
                      <a:pt x="40" y="290"/>
                    </a:lnTo>
                    <a:lnTo>
                      <a:pt x="31" y="273"/>
                    </a:lnTo>
                    <a:lnTo>
                      <a:pt x="21" y="254"/>
                    </a:lnTo>
                    <a:lnTo>
                      <a:pt x="14" y="235"/>
                    </a:lnTo>
                    <a:lnTo>
                      <a:pt x="10" y="216"/>
                    </a:lnTo>
                    <a:lnTo>
                      <a:pt x="6" y="195"/>
                    </a:lnTo>
                    <a:lnTo>
                      <a:pt x="4" y="174"/>
                    </a:lnTo>
                    <a:lnTo>
                      <a:pt x="6" y="152"/>
                    </a:lnTo>
                    <a:lnTo>
                      <a:pt x="10" y="131"/>
                    </a:lnTo>
                    <a:lnTo>
                      <a:pt x="8" y="131"/>
                    </a:lnTo>
                    <a:lnTo>
                      <a:pt x="4" y="131"/>
                    </a:lnTo>
                    <a:lnTo>
                      <a:pt x="2" y="152"/>
                    </a:lnTo>
                    <a:lnTo>
                      <a:pt x="0" y="174"/>
                    </a:lnTo>
                    <a:lnTo>
                      <a:pt x="2" y="195"/>
                    </a:lnTo>
                    <a:lnTo>
                      <a:pt x="4" y="216"/>
                    </a:lnTo>
                    <a:lnTo>
                      <a:pt x="10" y="237"/>
                    </a:lnTo>
                    <a:lnTo>
                      <a:pt x="17" y="256"/>
                    </a:lnTo>
                    <a:lnTo>
                      <a:pt x="25" y="275"/>
                    </a:lnTo>
                    <a:lnTo>
                      <a:pt x="36" y="292"/>
                    </a:lnTo>
                    <a:lnTo>
                      <a:pt x="48" y="309"/>
                    </a:lnTo>
                    <a:lnTo>
                      <a:pt x="63" y="324"/>
                    </a:lnTo>
                    <a:lnTo>
                      <a:pt x="78" y="337"/>
                    </a:lnTo>
                    <a:lnTo>
                      <a:pt x="93" y="349"/>
                    </a:lnTo>
                    <a:lnTo>
                      <a:pt x="110" y="360"/>
                    </a:lnTo>
                    <a:lnTo>
                      <a:pt x="129" y="370"/>
                    </a:lnTo>
                    <a:lnTo>
                      <a:pt x="148" y="375"/>
                    </a:lnTo>
                    <a:lnTo>
                      <a:pt x="169" y="381"/>
                    </a:lnTo>
                    <a:lnTo>
                      <a:pt x="190" y="385"/>
                    </a:lnTo>
                    <a:lnTo>
                      <a:pt x="211" y="385"/>
                    </a:lnTo>
                    <a:lnTo>
                      <a:pt x="234" y="385"/>
                    </a:lnTo>
                    <a:lnTo>
                      <a:pt x="255" y="381"/>
                    </a:lnTo>
                    <a:lnTo>
                      <a:pt x="273" y="375"/>
                    </a:lnTo>
                    <a:lnTo>
                      <a:pt x="294" y="370"/>
                    </a:lnTo>
                    <a:lnTo>
                      <a:pt x="311" y="360"/>
                    </a:lnTo>
                    <a:lnTo>
                      <a:pt x="330" y="349"/>
                    </a:lnTo>
                    <a:lnTo>
                      <a:pt x="346" y="337"/>
                    </a:lnTo>
                    <a:lnTo>
                      <a:pt x="361" y="324"/>
                    </a:lnTo>
                    <a:lnTo>
                      <a:pt x="374" y="309"/>
                    </a:lnTo>
                    <a:lnTo>
                      <a:pt x="387" y="292"/>
                    </a:lnTo>
                    <a:lnTo>
                      <a:pt x="397" y="275"/>
                    </a:lnTo>
                    <a:lnTo>
                      <a:pt x="406" y="256"/>
                    </a:lnTo>
                    <a:lnTo>
                      <a:pt x="414" y="237"/>
                    </a:lnTo>
                    <a:lnTo>
                      <a:pt x="418" y="216"/>
                    </a:lnTo>
                    <a:lnTo>
                      <a:pt x="421" y="195"/>
                    </a:lnTo>
                    <a:lnTo>
                      <a:pt x="423" y="174"/>
                    </a:lnTo>
                    <a:close/>
                  </a:path>
                </a:pathLst>
              </a:custGeom>
              <a:solidFill>
                <a:srgbClr val="D1D1E6"/>
              </a:solidFill>
              <a:ln w="9525">
                <a:noFill/>
                <a:round/>
                <a:headEnd/>
                <a:tailEnd/>
              </a:ln>
            </p:spPr>
            <p:txBody>
              <a:bodyPr/>
              <a:lstStyle/>
              <a:p>
                <a:endParaRPr lang="en-US"/>
              </a:p>
            </p:txBody>
          </p:sp>
          <p:sp>
            <p:nvSpPr>
              <p:cNvPr id="179867" name="Freeform 667"/>
              <p:cNvSpPr>
                <a:spLocks/>
              </p:cNvSpPr>
              <p:nvPr/>
            </p:nvSpPr>
            <p:spPr bwMode="auto">
              <a:xfrm>
                <a:off x="1629" y="2098"/>
                <a:ext cx="419" cy="383"/>
              </a:xfrm>
              <a:custGeom>
                <a:avLst/>
                <a:gdLst/>
                <a:ahLst/>
                <a:cxnLst>
                  <a:cxn ang="0">
                    <a:pos x="418" y="148"/>
                  </a:cxn>
                  <a:cxn ang="0">
                    <a:pos x="404" y="97"/>
                  </a:cxn>
                  <a:cxn ang="0">
                    <a:pos x="380" y="53"/>
                  </a:cxn>
                  <a:cxn ang="0">
                    <a:pos x="345" y="15"/>
                  </a:cxn>
                  <a:cxn ang="0">
                    <a:pos x="325" y="2"/>
                  </a:cxn>
                  <a:cxn ang="0">
                    <a:pos x="344" y="19"/>
                  </a:cxn>
                  <a:cxn ang="0">
                    <a:pos x="376" y="57"/>
                  </a:cxn>
                  <a:cxn ang="0">
                    <a:pos x="400" y="99"/>
                  </a:cxn>
                  <a:cxn ang="0">
                    <a:pos x="412" y="148"/>
                  </a:cxn>
                  <a:cxn ang="0">
                    <a:pos x="414" y="195"/>
                  </a:cxn>
                  <a:cxn ang="0">
                    <a:pos x="404" y="235"/>
                  </a:cxn>
                  <a:cxn ang="0">
                    <a:pos x="389" y="271"/>
                  </a:cxn>
                  <a:cxn ang="0">
                    <a:pos x="368" y="303"/>
                  </a:cxn>
                  <a:cxn ang="0">
                    <a:pos x="340" y="332"/>
                  </a:cxn>
                  <a:cxn ang="0">
                    <a:pos x="308" y="354"/>
                  </a:cxn>
                  <a:cxn ang="0">
                    <a:pos x="270" y="370"/>
                  </a:cxn>
                  <a:cxn ang="0">
                    <a:pos x="230" y="377"/>
                  </a:cxn>
                  <a:cxn ang="0">
                    <a:pos x="188" y="377"/>
                  </a:cxn>
                  <a:cxn ang="0">
                    <a:pos x="148" y="370"/>
                  </a:cxn>
                  <a:cxn ang="0">
                    <a:pos x="112" y="354"/>
                  </a:cxn>
                  <a:cxn ang="0">
                    <a:pos x="80" y="332"/>
                  </a:cxn>
                  <a:cxn ang="0">
                    <a:pos x="51" y="303"/>
                  </a:cxn>
                  <a:cxn ang="0">
                    <a:pos x="31" y="271"/>
                  </a:cxn>
                  <a:cxn ang="0">
                    <a:pos x="14" y="235"/>
                  </a:cxn>
                  <a:cxn ang="0">
                    <a:pos x="6" y="195"/>
                  </a:cxn>
                  <a:cxn ang="0">
                    <a:pos x="6" y="154"/>
                  </a:cxn>
                  <a:cxn ang="0">
                    <a:pos x="8" y="131"/>
                  </a:cxn>
                  <a:cxn ang="0">
                    <a:pos x="2" y="152"/>
                  </a:cxn>
                  <a:cxn ang="0">
                    <a:pos x="2" y="195"/>
                  </a:cxn>
                  <a:cxn ang="0">
                    <a:pos x="10" y="237"/>
                  </a:cxn>
                  <a:cxn ang="0">
                    <a:pos x="25" y="273"/>
                  </a:cxn>
                  <a:cxn ang="0">
                    <a:pos x="48" y="307"/>
                  </a:cxn>
                  <a:cxn ang="0">
                    <a:pos x="76" y="336"/>
                  </a:cxn>
                  <a:cxn ang="0">
                    <a:pos x="110" y="358"/>
                  </a:cxn>
                  <a:cxn ang="0">
                    <a:pos x="148" y="373"/>
                  </a:cxn>
                  <a:cxn ang="0">
                    <a:pos x="188" y="381"/>
                  </a:cxn>
                  <a:cxn ang="0">
                    <a:pos x="232" y="381"/>
                  </a:cxn>
                  <a:cxn ang="0">
                    <a:pos x="271" y="373"/>
                  </a:cxn>
                  <a:cxn ang="0">
                    <a:pos x="309" y="358"/>
                  </a:cxn>
                  <a:cxn ang="0">
                    <a:pos x="342" y="336"/>
                  </a:cxn>
                  <a:cxn ang="0">
                    <a:pos x="370" y="307"/>
                  </a:cxn>
                  <a:cxn ang="0">
                    <a:pos x="393" y="273"/>
                  </a:cxn>
                  <a:cxn ang="0">
                    <a:pos x="410" y="237"/>
                  </a:cxn>
                  <a:cxn ang="0">
                    <a:pos x="418" y="195"/>
                  </a:cxn>
                </a:cxnLst>
                <a:rect l="0" t="0" r="r" b="b"/>
                <a:pathLst>
                  <a:path w="419" h="383">
                    <a:moveTo>
                      <a:pt x="419" y="174"/>
                    </a:moveTo>
                    <a:lnTo>
                      <a:pt x="418" y="148"/>
                    </a:lnTo>
                    <a:lnTo>
                      <a:pt x="412" y="121"/>
                    </a:lnTo>
                    <a:lnTo>
                      <a:pt x="404" y="97"/>
                    </a:lnTo>
                    <a:lnTo>
                      <a:pt x="393" y="74"/>
                    </a:lnTo>
                    <a:lnTo>
                      <a:pt x="380" y="53"/>
                    </a:lnTo>
                    <a:lnTo>
                      <a:pt x="364" y="34"/>
                    </a:lnTo>
                    <a:lnTo>
                      <a:pt x="345" y="15"/>
                    </a:lnTo>
                    <a:lnTo>
                      <a:pt x="327" y="0"/>
                    </a:lnTo>
                    <a:lnTo>
                      <a:pt x="325" y="2"/>
                    </a:lnTo>
                    <a:lnTo>
                      <a:pt x="325" y="6"/>
                    </a:lnTo>
                    <a:lnTo>
                      <a:pt x="344" y="19"/>
                    </a:lnTo>
                    <a:lnTo>
                      <a:pt x="361" y="36"/>
                    </a:lnTo>
                    <a:lnTo>
                      <a:pt x="376" y="57"/>
                    </a:lnTo>
                    <a:lnTo>
                      <a:pt x="389" y="78"/>
                    </a:lnTo>
                    <a:lnTo>
                      <a:pt x="400" y="99"/>
                    </a:lnTo>
                    <a:lnTo>
                      <a:pt x="408" y="123"/>
                    </a:lnTo>
                    <a:lnTo>
                      <a:pt x="412" y="148"/>
                    </a:lnTo>
                    <a:lnTo>
                      <a:pt x="414" y="174"/>
                    </a:lnTo>
                    <a:lnTo>
                      <a:pt x="414" y="195"/>
                    </a:lnTo>
                    <a:lnTo>
                      <a:pt x="410" y="216"/>
                    </a:lnTo>
                    <a:lnTo>
                      <a:pt x="404" y="235"/>
                    </a:lnTo>
                    <a:lnTo>
                      <a:pt x="399" y="254"/>
                    </a:lnTo>
                    <a:lnTo>
                      <a:pt x="389" y="271"/>
                    </a:lnTo>
                    <a:lnTo>
                      <a:pt x="380" y="288"/>
                    </a:lnTo>
                    <a:lnTo>
                      <a:pt x="368" y="303"/>
                    </a:lnTo>
                    <a:lnTo>
                      <a:pt x="355" y="318"/>
                    </a:lnTo>
                    <a:lnTo>
                      <a:pt x="340" y="332"/>
                    </a:lnTo>
                    <a:lnTo>
                      <a:pt x="325" y="343"/>
                    </a:lnTo>
                    <a:lnTo>
                      <a:pt x="308" y="354"/>
                    </a:lnTo>
                    <a:lnTo>
                      <a:pt x="289" y="362"/>
                    </a:lnTo>
                    <a:lnTo>
                      <a:pt x="270" y="370"/>
                    </a:lnTo>
                    <a:lnTo>
                      <a:pt x="251" y="373"/>
                    </a:lnTo>
                    <a:lnTo>
                      <a:pt x="230" y="377"/>
                    </a:lnTo>
                    <a:lnTo>
                      <a:pt x="209" y="379"/>
                    </a:lnTo>
                    <a:lnTo>
                      <a:pt x="188" y="377"/>
                    </a:lnTo>
                    <a:lnTo>
                      <a:pt x="169" y="373"/>
                    </a:lnTo>
                    <a:lnTo>
                      <a:pt x="148" y="370"/>
                    </a:lnTo>
                    <a:lnTo>
                      <a:pt x="129" y="362"/>
                    </a:lnTo>
                    <a:lnTo>
                      <a:pt x="112" y="354"/>
                    </a:lnTo>
                    <a:lnTo>
                      <a:pt x="95" y="343"/>
                    </a:lnTo>
                    <a:lnTo>
                      <a:pt x="80" y="332"/>
                    </a:lnTo>
                    <a:lnTo>
                      <a:pt x="65" y="318"/>
                    </a:lnTo>
                    <a:lnTo>
                      <a:pt x="51" y="303"/>
                    </a:lnTo>
                    <a:lnTo>
                      <a:pt x="40" y="288"/>
                    </a:lnTo>
                    <a:lnTo>
                      <a:pt x="31" y="271"/>
                    </a:lnTo>
                    <a:lnTo>
                      <a:pt x="21" y="254"/>
                    </a:lnTo>
                    <a:lnTo>
                      <a:pt x="14" y="235"/>
                    </a:lnTo>
                    <a:lnTo>
                      <a:pt x="10" y="216"/>
                    </a:lnTo>
                    <a:lnTo>
                      <a:pt x="6" y="195"/>
                    </a:lnTo>
                    <a:lnTo>
                      <a:pt x="6" y="174"/>
                    </a:lnTo>
                    <a:lnTo>
                      <a:pt x="6" y="154"/>
                    </a:lnTo>
                    <a:lnTo>
                      <a:pt x="10" y="133"/>
                    </a:lnTo>
                    <a:lnTo>
                      <a:pt x="8" y="131"/>
                    </a:lnTo>
                    <a:lnTo>
                      <a:pt x="6" y="131"/>
                    </a:lnTo>
                    <a:lnTo>
                      <a:pt x="2" y="152"/>
                    </a:lnTo>
                    <a:lnTo>
                      <a:pt x="0" y="174"/>
                    </a:lnTo>
                    <a:lnTo>
                      <a:pt x="2" y="195"/>
                    </a:lnTo>
                    <a:lnTo>
                      <a:pt x="4" y="216"/>
                    </a:lnTo>
                    <a:lnTo>
                      <a:pt x="10" y="237"/>
                    </a:lnTo>
                    <a:lnTo>
                      <a:pt x="17" y="256"/>
                    </a:lnTo>
                    <a:lnTo>
                      <a:pt x="25" y="273"/>
                    </a:lnTo>
                    <a:lnTo>
                      <a:pt x="36" y="290"/>
                    </a:lnTo>
                    <a:lnTo>
                      <a:pt x="48" y="307"/>
                    </a:lnTo>
                    <a:lnTo>
                      <a:pt x="61" y="322"/>
                    </a:lnTo>
                    <a:lnTo>
                      <a:pt x="76" y="336"/>
                    </a:lnTo>
                    <a:lnTo>
                      <a:pt x="93" y="347"/>
                    </a:lnTo>
                    <a:lnTo>
                      <a:pt x="110" y="358"/>
                    </a:lnTo>
                    <a:lnTo>
                      <a:pt x="127" y="366"/>
                    </a:lnTo>
                    <a:lnTo>
                      <a:pt x="148" y="373"/>
                    </a:lnTo>
                    <a:lnTo>
                      <a:pt x="167" y="379"/>
                    </a:lnTo>
                    <a:lnTo>
                      <a:pt x="188" y="381"/>
                    </a:lnTo>
                    <a:lnTo>
                      <a:pt x="209" y="383"/>
                    </a:lnTo>
                    <a:lnTo>
                      <a:pt x="232" y="381"/>
                    </a:lnTo>
                    <a:lnTo>
                      <a:pt x="253" y="379"/>
                    </a:lnTo>
                    <a:lnTo>
                      <a:pt x="271" y="373"/>
                    </a:lnTo>
                    <a:lnTo>
                      <a:pt x="290" y="366"/>
                    </a:lnTo>
                    <a:lnTo>
                      <a:pt x="309" y="358"/>
                    </a:lnTo>
                    <a:lnTo>
                      <a:pt x="327" y="347"/>
                    </a:lnTo>
                    <a:lnTo>
                      <a:pt x="342" y="336"/>
                    </a:lnTo>
                    <a:lnTo>
                      <a:pt x="357" y="322"/>
                    </a:lnTo>
                    <a:lnTo>
                      <a:pt x="370" y="307"/>
                    </a:lnTo>
                    <a:lnTo>
                      <a:pt x="383" y="290"/>
                    </a:lnTo>
                    <a:lnTo>
                      <a:pt x="393" y="273"/>
                    </a:lnTo>
                    <a:lnTo>
                      <a:pt x="402" y="256"/>
                    </a:lnTo>
                    <a:lnTo>
                      <a:pt x="410" y="237"/>
                    </a:lnTo>
                    <a:lnTo>
                      <a:pt x="414" y="216"/>
                    </a:lnTo>
                    <a:lnTo>
                      <a:pt x="418" y="195"/>
                    </a:lnTo>
                    <a:lnTo>
                      <a:pt x="419" y="174"/>
                    </a:lnTo>
                    <a:close/>
                  </a:path>
                </a:pathLst>
              </a:custGeom>
              <a:solidFill>
                <a:srgbClr val="D1D1E6"/>
              </a:solidFill>
              <a:ln w="9525">
                <a:noFill/>
                <a:round/>
                <a:headEnd/>
                <a:tailEnd/>
              </a:ln>
            </p:spPr>
            <p:txBody>
              <a:bodyPr/>
              <a:lstStyle/>
              <a:p>
                <a:endParaRPr lang="en-US"/>
              </a:p>
            </p:txBody>
          </p:sp>
          <p:sp>
            <p:nvSpPr>
              <p:cNvPr id="179868" name="Freeform 668"/>
              <p:cNvSpPr>
                <a:spLocks/>
              </p:cNvSpPr>
              <p:nvPr/>
            </p:nvSpPr>
            <p:spPr bwMode="auto">
              <a:xfrm>
                <a:off x="1631" y="2100"/>
                <a:ext cx="414" cy="379"/>
              </a:xfrm>
              <a:custGeom>
                <a:avLst/>
                <a:gdLst/>
                <a:ahLst/>
                <a:cxnLst>
                  <a:cxn ang="0">
                    <a:pos x="412" y="146"/>
                  </a:cxn>
                  <a:cxn ang="0">
                    <a:pos x="400" y="97"/>
                  </a:cxn>
                  <a:cxn ang="0">
                    <a:pos x="376" y="53"/>
                  </a:cxn>
                  <a:cxn ang="0">
                    <a:pos x="343" y="15"/>
                  </a:cxn>
                  <a:cxn ang="0">
                    <a:pos x="323" y="4"/>
                  </a:cxn>
                  <a:cxn ang="0">
                    <a:pos x="340" y="19"/>
                  </a:cxn>
                  <a:cxn ang="0">
                    <a:pos x="372" y="55"/>
                  </a:cxn>
                  <a:cxn ang="0">
                    <a:pos x="397" y="98"/>
                  </a:cxn>
                  <a:cxn ang="0">
                    <a:pos x="408" y="146"/>
                  </a:cxn>
                  <a:cxn ang="0">
                    <a:pos x="408" y="193"/>
                  </a:cxn>
                  <a:cxn ang="0">
                    <a:pos x="400" y="233"/>
                  </a:cxn>
                  <a:cxn ang="0">
                    <a:pos x="385" y="269"/>
                  </a:cxn>
                  <a:cxn ang="0">
                    <a:pos x="364" y="301"/>
                  </a:cxn>
                  <a:cxn ang="0">
                    <a:pos x="336" y="328"/>
                  </a:cxn>
                  <a:cxn ang="0">
                    <a:pos x="304" y="351"/>
                  </a:cxn>
                  <a:cxn ang="0">
                    <a:pos x="268" y="366"/>
                  </a:cxn>
                  <a:cxn ang="0">
                    <a:pos x="228" y="373"/>
                  </a:cxn>
                  <a:cxn ang="0">
                    <a:pos x="186" y="373"/>
                  </a:cxn>
                  <a:cxn ang="0">
                    <a:pos x="148" y="366"/>
                  </a:cxn>
                  <a:cxn ang="0">
                    <a:pos x="112" y="351"/>
                  </a:cxn>
                  <a:cxn ang="0">
                    <a:pos x="80" y="328"/>
                  </a:cxn>
                  <a:cxn ang="0">
                    <a:pos x="51" y="301"/>
                  </a:cxn>
                  <a:cxn ang="0">
                    <a:pos x="30" y="269"/>
                  </a:cxn>
                  <a:cxn ang="0">
                    <a:pos x="15" y="233"/>
                  </a:cxn>
                  <a:cxn ang="0">
                    <a:pos x="6" y="193"/>
                  </a:cxn>
                  <a:cxn ang="0">
                    <a:pos x="6" y="152"/>
                  </a:cxn>
                  <a:cxn ang="0">
                    <a:pos x="8" y="131"/>
                  </a:cxn>
                  <a:cxn ang="0">
                    <a:pos x="2" y="150"/>
                  </a:cxn>
                  <a:cxn ang="0">
                    <a:pos x="2" y="193"/>
                  </a:cxn>
                  <a:cxn ang="0">
                    <a:pos x="10" y="233"/>
                  </a:cxn>
                  <a:cxn ang="0">
                    <a:pos x="27" y="271"/>
                  </a:cxn>
                  <a:cxn ang="0">
                    <a:pos x="48" y="303"/>
                  </a:cxn>
                  <a:cxn ang="0">
                    <a:pos x="76" y="332"/>
                  </a:cxn>
                  <a:cxn ang="0">
                    <a:pos x="108" y="354"/>
                  </a:cxn>
                  <a:cxn ang="0">
                    <a:pos x="146" y="370"/>
                  </a:cxn>
                  <a:cxn ang="0">
                    <a:pos x="186" y="377"/>
                  </a:cxn>
                  <a:cxn ang="0">
                    <a:pos x="228" y="377"/>
                  </a:cxn>
                  <a:cxn ang="0">
                    <a:pos x="269" y="370"/>
                  </a:cxn>
                  <a:cxn ang="0">
                    <a:pos x="306" y="354"/>
                  </a:cxn>
                  <a:cxn ang="0">
                    <a:pos x="340" y="332"/>
                  </a:cxn>
                  <a:cxn ang="0">
                    <a:pos x="366" y="303"/>
                  </a:cxn>
                  <a:cxn ang="0">
                    <a:pos x="389" y="271"/>
                  </a:cxn>
                  <a:cxn ang="0">
                    <a:pos x="404" y="233"/>
                  </a:cxn>
                  <a:cxn ang="0">
                    <a:pos x="414" y="193"/>
                  </a:cxn>
                </a:cxnLst>
                <a:rect l="0" t="0" r="r" b="b"/>
                <a:pathLst>
                  <a:path w="414" h="379">
                    <a:moveTo>
                      <a:pt x="414" y="172"/>
                    </a:moveTo>
                    <a:lnTo>
                      <a:pt x="412" y="146"/>
                    </a:lnTo>
                    <a:lnTo>
                      <a:pt x="408" y="121"/>
                    </a:lnTo>
                    <a:lnTo>
                      <a:pt x="400" y="97"/>
                    </a:lnTo>
                    <a:lnTo>
                      <a:pt x="389" y="74"/>
                    </a:lnTo>
                    <a:lnTo>
                      <a:pt x="376" y="53"/>
                    </a:lnTo>
                    <a:lnTo>
                      <a:pt x="361" y="34"/>
                    </a:lnTo>
                    <a:lnTo>
                      <a:pt x="343" y="15"/>
                    </a:lnTo>
                    <a:lnTo>
                      <a:pt x="323" y="0"/>
                    </a:lnTo>
                    <a:lnTo>
                      <a:pt x="323" y="4"/>
                    </a:lnTo>
                    <a:lnTo>
                      <a:pt x="321" y="6"/>
                    </a:lnTo>
                    <a:lnTo>
                      <a:pt x="340" y="19"/>
                    </a:lnTo>
                    <a:lnTo>
                      <a:pt x="357" y="36"/>
                    </a:lnTo>
                    <a:lnTo>
                      <a:pt x="372" y="55"/>
                    </a:lnTo>
                    <a:lnTo>
                      <a:pt x="385" y="76"/>
                    </a:lnTo>
                    <a:lnTo>
                      <a:pt x="397" y="98"/>
                    </a:lnTo>
                    <a:lnTo>
                      <a:pt x="404" y="121"/>
                    </a:lnTo>
                    <a:lnTo>
                      <a:pt x="408" y="146"/>
                    </a:lnTo>
                    <a:lnTo>
                      <a:pt x="410" y="172"/>
                    </a:lnTo>
                    <a:lnTo>
                      <a:pt x="408" y="193"/>
                    </a:lnTo>
                    <a:lnTo>
                      <a:pt x="406" y="212"/>
                    </a:lnTo>
                    <a:lnTo>
                      <a:pt x="400" y="233"/>
                    </a:lnTo>
                    <a:lnTo>
                      <a:pt x="395" y="250"/>
                    </a:lnTo>
                    <a:lnTo>
                      <a:pt x="385" y="269"/>
                    </a:lnTo>
                    <a:lnTo>
                      <a:pt x="376" y="284"/>
                    </a:lnTo>
                    <a:lnTo>
                      <a:pt x="364" y="301"/>
                    </a:lnTo>
                    <a:lnTo>
                      <a:pt x="351" y="315"/>
                    </a:lnTo>
                    <a:lnTo>
                      <a:pt x="336" y="328"/>
                    </a:lnTo>
                    <a:lnTo>
                      <a:pt x="321" y="339"/>
                    </a:lnTo>
                    <a:lnTo>
                      <a:pt x="304" y="351"/>
                    </a:lnTo>
                    <a:lnTo>
                      <a:pt x="287" y="358"/>
                    </a:lnTo>
                    <a:lnTo>
                      <a:pt x="268" y="366"/>
                    </a:lnTo>
                    <a:lnTo>
                      <a:pt x="249" y="370"/>
                    </a:lnTo>
                    <a:lnTo>
                      <a:pt x="228" y="373"/>
                    </a:lnTo>
                    <a:lnTo>
                      <a:pt x="207" y="373"/>
                    </a:lnTo>
                    <a:lnTo>
                      <a:pt x="186" y="373"/>
                    </a:lnTo>
                    <a:lnTo>
                      <a:pt x="167" y="370"/>
                    </a:lnTo>
                    <a:lnTo>
                      <a:pt x="148" y="366"/>
                    </a:lnTo>
                    <a:lnTo>
                      <a:pt x="129" y="358"/>
                    </a:lnTo>
                    <a:lnTo>
                      <a:pt x="112" y="351"/>
                    </a:lnTo>
                    <a:lnTo>
                      <a:pt x="95" y="339"/>
                    </a:lnTo>
                    <a:lnTo>
                      <a:pt x="80" y="328"/>
                    </a:lnTo>
                    <a:lnTo>
                      <a:pt x="65" y="315"/>
                    </a:lnTo>
                    <a:lnTo>
                      <a:pt x="51" y="301"/>
                    </a:lnTo>
                    <a:lnTo>
                      <a:pt x="40" y="284"/>
                    </a:lnTo>
                    <a:lnTo>
                      <a:pt x="30" y="269"/>
                    </a:lnTo>
                    <a:lnTo>
                      <a:pt x="21" y="250"/>
                    </a:lnTo>
                    <a:lnTo>
                      <a:pt x="15" y="233"/>
                    </a:lnTo>
                    <a:lnTo>
                      <a:pt x="10" y="212"/>
                    </a:lnTo>
                    <a:lnTo>
                      <a:pt x="6" y="193"/>
                    </a:lnTo>
                    <a:lnTo>
                      <a:pt x="6" y="172"/>
                    </a:lnTo>
                    <a:lnTo>
                      <a:pt x="6" y="152"/>
                    </a:lnTo>
                    <a:lnTo>
                      <a:pt x="10" y="131"/>
                    </a:lnTo>
                    <a:lnTo>
                      <a:pt x="8" y="131"/>
                    </a:lnTo>
                    <a:lnTo>
                      <a:pt x="6" y="129"/>
                    </a:lnTo>
                    <a:lnTo>
                      <a:pt x="2" y="150"/>
                    </a:lnTo>
                    <a:lnTo>
                      <a:pt x="0" y="172"/>
                    </a:lnTo>
                    <a:lnTo>
                      <a:pt x="2" y="193"/>
                    </a:lnTo>
                    <a:lnTo>
                      <a:pt x="6" y="214"/>
                    </a:lnTo>
                    <a:lnTo>
                      <a:pt x="10" y="233"/>
                    </a:lnTo>
                    <a:lnTo>
                      <a:pt x="17" y="252"/>
                    </a:lnTo>
                    <a:lnTo>
                      <a:pt x="27" y="271"/>
                    </a:lnTo>
                    <a:lnTo>
                      <a:pt x="36" y="288"/>
                    </a:lnTo>
                    <a:lnTo>
                      <a:pt x="48" y="303"/>
                    </a:lnTo>
                    <a:lnTo>
                      <a:pt x="61" y="318"/>
                    </a:lnTo>
                    <a:lnTo>
                      <a:pt x="76" y="332"/>
                    </a:lnTo>
                    <a:lnTo>
                      <a:pt x="91" y="343"/>
                    </a:lnTo>
                    <a:lnTo>
                      <a:pt x="108" y="354"/>
                    </a:lnTo>
                    <a:lnTo>
                      <a:pt x="127" y="362"/>
                    </a:lnTo>
                    <a:lnTo>
                      <a:pt x="146" y="370"/>
                    </a:lnTo>
                    <a:lnTo>
                      <a:pt x="165" y="375"/>
                    </a:lnTo>
                    <a:lnTo>
                      <a:pt x="186" y="377"/>
                    </a:lnTo>
                    <a:lnTo>
                      <a:pt x="207" y="379"/>
                    </a:lnTo>
                    <a:lnTo>
                      <a:pt x="228" y="377"/>
                    </a:lnTo>
                    <a:lnTo>
                      <a:pt x="249" y="375"/>
                    </a:lnTo>
                    <a:lnTo>
                      <a:pt x="269" y="370"/>
                    </a:lnTo>
                    <a:lnTo>
                      <a:pt x="288" y="362"/>
                    </a:lnTo>
                    <a:lnTo>
                      <a:pt x="306" y="354"/>
                    </a:lnTo>
                    <a:lnTo>
                      <a:pt x="323" y="343"/>
                    </a:lnTo>
                    <a:lnTo>
                      <a:pt x="340" y="332"/>
                    </a:lnTo>
                    <a:lnTo>
                      <a:pt x="353" y="318"/>
                    </a:lnTo>
                    <a:lnTo>
                      <a:pt x="366" y="303"/>
                    </a:lnTo>
                    <a:lnTo>
                      <a:pt x="380" y="288"/>
                    </a:lnTo>
                    <a:lnTo>
                      <a:pt x="389" y="271"/>
                    </a:lnTo>
                    <a:lnTo>
                      <a:pt x="398" y="252"/>
                    </a:lnTo>
                    <a:lnTo>
                      <a:pt x="404" y="233"/>
                    </a:lnTo>
                    <a:lnTo>
                      <a:pt x="410" y="214"/>
                    </a:lnTo>
                    <a:lnTo>
                      <a:pt x="414" y="193"/>
                    </a:lnTo>
                    <a:lnTo>
                      <a:pt x="414" y="172"/>
                    </a:lnTo>
                    <a:close/>
                  </a:path>
                </a:pathLst>
              </a:custGeom>
              <a:solidFill>
                <a:srgbClr val="D1D1E6"/>
              </a:solidFill>
              <a:ln w="9525">
                <a:noFill/>
                <a:round/>
                <a:headEnd/>
                <a:tailEnd/>
              </a:ln>
            </p:spPr>
            <p:txBody>
              <a:bodyPr/>
              <a:lstStyle/>
              <a:p>
                <a:endParaRPr lang="en-US"/>
              </a:p>
            </p:txBody>
          </p:sp>
          <p:sp>
            <p:nvSpPr>
              <p:cNvPr id="179869" name="Freeform 669"/>
              <p:cNvSpPr>
                <a:spLocks/>
              </p:cNvSpPr>
              <p:nvPr/>
            </p:nvSpPr>
            <p:spPr bwMode="auto">
              <a:xfrm>
                <a:off x="1635" y="2104"/>
                <a:ext cx="408" cy="373"/>
              </a:xfrm>
              <a:custGeom>
                <a:avLst/>
                <a:gdLst/>
                <a:ahLst/>
                <a:cxnLst>
                  <a:cxn ang="0">
                    <a:pos x="406" y="142"/>
                  </a:cxn>
                  <a:cxn ang="0">
                    <a:pos x="394" y="93"/>
                  </a:cxn>
                  <a:cxn ang="0">
                    <a:pos x="370" y="51"/>
                  </a:cxn>
                  <a:cxn ang="0">
                    <a:pos x="338" y="13"/>
                  </a:cxn>
                  <a:cxn ang="0">
                    <a:pos x="317" y="2"/>
                  </a:cxn>
                  <a:cxn ang="0">
                    <a:pos x="336" y="17"/>
                  </a:cxn>
                  <a:cxn ang="0">
                    <a:pos x="366" y="53"/>
                  </a:cxn>
                  <a:cxn ang="0">
                    <a:pos x="389" y="94"/>
                  </a:cxn>
                  <a:cxn ang="0">
                    <a:pos x="402" y="142"/>
                  </a:cxn>
                  <a:cxn ang="0">
                    <a:pos x="402" y="189"/>
                  </a:cxn>
                  <a:cxn ang="0">
                    <a:pos x="394" y="227"/>
                  </a:cxn>
                  <a:cxn ang="0">
                    <a:pos x="379" y="263"/>
                  </a:cxn>
                  <a:cxn ang="0">
                    <a:pos x="358" y="295"/>
                  </a:cxn>
                  <a:cxn ang="0">
                    <a:pos x="330" y="322"/>
                  </a:cxn>
                  <a:cxn ang="0">
                    <a:pos x="300" y="345"/>
                  </a:cxn>
                  <a:cxn ang="0">
                    <a:pos x="264" y="358"/>
                  </a:cxn>
                  <a:cxn ang="0">
                    <a:pos x="224" y="367"/>
                  </a:cxn>
                  <a:cxn ang="0">
                    <a:pos x="184" y="367"/>
                  </a:cxn>
                  <a:cxn ang="0">
                    <a:pos x="144" y="358"/>
                  </a:cxn>
                  <a:cxn ang="0">
                    <a:pos x="108" y="345"/>
                  </a:cxn>
                  <a:cxn ang="0">
                    <a:pos x="76" y="322"/>
                  </a:cxn>
                  <a:cxn ang="0">
                    <a:pos x="49" y="295"/>
                  </a:cxn>
                  <a:cxn ang="0">
                    <a:pos x="28" y="263"/>
                  </a:cxn>
                  <a:cxn ang="0">
                    <a:pos x="13" y="227"/>
                  </a:cxn>
                  <a:cxn ang="0">
                    <a:pos x="6" y="189"/>
                  </a:cxn>
                  <a:cxn ang="0">
                    <a:pos x="6" y="148"/>
                  </a:cxn>
                  <a:cxn ang="0">
                    <a:pos x="6" y="127"/>
                  </a:cxn>
                  <a:cxn ang="0">
                    <a:pos x="0" y="148"/>
                  </a:cxn>
                  <a:cxn ang="0">
                    <a:pos x="0" y="189"/>
                  </a:cxn>
                  <a:cxn ang="0">
                    <a:pos x="8" y="229"/>
                  </a:cxn>
                  <a:cxn ang="0">
                    <a:pos x="25" y="265"/>
                  </a:cxn>
                  <a:cxn ang="0">
                    <a:pos x="45" y="297"/>
                  </a:cxn>
                  <a:cxn ang="0">
                    <a:pos x="74" y="326"/>
                  </a:cxn>
                  <a:cxn ang="0">
                    <a:pos x="106" y="348"/>
                  </a:cxn>
                  <a:cxn ang="0">
                    <a:pos x="142" y="364"/>
                  </a:cxn>
                  <a:cxn ang="0">
                    <a:pos x="182" y="371"/>
                  </a:cxn>
                  <a:cxn ang="0">
                    <a:pos x="224" y="371"/>
                  </a:cxn>
                  <a:cxn ang="0">
                    <a:pos x="264" y="364"/>
                  </a:cxn>
                  <a:cxn ang="0">
                    <a:pos x="302" y="348"/>
                  </a:cxn>
                  <a:cxn ang="0">
                    <a:pos x="334" y="326"/>
                  </a:cxn>
                  <a:cxn ang="0">
                    <a:pos x="362" y="297"/>
                  </a:cxn>
                  <a:cxn ang="0">
                    <a:pos x="383" y="265"/>
                  </a:cxn>
                  <a:cxn ang="0">
                    <a:pos x="398" y="229"/>
                  </a:cxn>
                  <a:cxn ang="0">
                    <a:pos x="408" y="189"/>
                  </a:cxn>
                </a:cxnLst>
                <a:rect l="0" t="0" r="r" b="b"/>
                <a:pathLst>
                  <a:path w="408" h="373">
                    <a:moveTo>
                      <a:pt x="408" y="168"/>
                    </a:moveTo>
                    <a:lnTo>
                      <a:pt x="406" y="142"/>
                    </a:lnTo>
                    <a:lnTo>
                      <a:pt x="402" y="117"/>
                    </a:lnTo>
                    <a:lnTo>
                      <a:pt x="394" y="93"/>
                    </a:lnTo>
                    <a:lnTo>
                      <a:pt x="383" y="72"/>
                    </a:lnTo>
                    <a:lnTo>
                      <a:pt x="370" y="51"/>
                    </a:lnTo>
                    <a:lnTo>
                      <a:pt x="355" y="30"/>
                    </a:lnTo>
                    <a:lnTo>
                      <a:pt x="338" y="13"/>
                    </a:lnTo>
                    <a:lnTo>
                      <a:pt x="319" y="0"/>
                    </a:lnTo>
                    <a:lnTo>
                      <a:pt x="317" y="2"/>
                    </a:lnTo>
                    <a:lnTo>
                      <a:pt x="317" y="3"/>
                    </a:lnTo>
                    <a:lnTo>
                      <a:pt x="336" y="17"/>
                    </a:lnTo>
                    <a:lnTo>
                      <a:pt x="353" y="34"/>
                    </a:lnTo>
                    <a:lnTo>
                      <a:pt x="366" y="53"/>
                    </a:lnTo>
                    <a:lnTo>
                      <a:pt x="379" y="74"/>
                    </a:lnTo>
                    <a:lnTo>
                      <a:pt x="389" y="94"/>
                    </a:lnTo>
                    <a:lnTo>
                      <a:pt x="396" y="119"/>
                    </a:lnTo>
                    <a:lnTo>
                      <a:pt x="402" y="142"/>
                    </a:lnTo>
                    <a:lnTo>
                      <a:pt x="404" y="168"/>
                    </a:lnTo>
                    <a:lnTo>
                      <a:pt x="402" y="189"/>
                    </a:lnTo>
                    <a:lnTo>
                      <a:pt x="400" y="208"/>
                    </a:lnTo>
                    <a:lnTo>
                      <a:pt x="394" y="227"/>
                    </a:lnTo>
                    <a:lnTo>
                      <a:pt x="387" y="246"/>
                    </a:lnTo>
                    <a:lnTo>
                      <a:pt x="379" y="263"/>
                    </a:lnTo>
                    <a:lnTo>
                      <a:pt x="370" y="280"/>
                    </a:lnTo>
                    <a:lnTo>
                      <a:pt x="358" y="295"/>
                    </a:lnTo>
                    <a:lnTo>
                      <a:pt x="345" y="309"/>
                    </a:lnTo>
                    <a:lnTo>
                      <a:pt x="330" y="322"/>
                    </a:lnTo>
                    <a:lnTo>
                      <a:pt x="315" y="333"/>
                    </a:lnTo>
                    <a:lnTo>
                      <a:pt x="300" y="345"/>
                    </a:lnTo>
                    <a:lnTo>
                      <a:pt x="281" y="352"/>
                    </a:lnTo>
                    <a:lnTo>
                      <a:pt x="264" y="358"/>
                    </a:lnTo>
                    <a:lnTo>
                      <a:pt x="245" y="364"/>
                    </a:lnTo>
                    <a:lnTo>
                      <a:pt x="224" y="367"/>
                    </a:lnTo>
                    <a:lnTo>
                      <a:pt x="203" y="367"/>
                    </a:lnTo>
                    <a:lnTo>
                      <a:pt x="184" y="367"/>
                    </a:lnTo>
                    <a:lnTo>
                      <a:pt x="163" y="364"/>
                    </a:lnTo>
                    <a:lnTo>
                      <a:pt x="144" y="358"/>
                    </a:lnTo>
                    <a:lnTo>
                      <a:pt x="125" y="352"/>
                    </a:lnTo>
                    <a:lnTo>
                      <a:pt x="108" y="345"/>
                    </a:lnTo>
                    <a:lnTo>
                      <a:pt x="91" y="333"/>
                    </a:lnTo>
                    <a:lnTo>
                      <a:pt x="76" y="322"/>
                    </a:lnTo>
                    <a:lnTo>
                      <a:pt x="63" y="309"/>
                    </a:lnTo>
                    <a:lnTo>
                      <a:pt x="49" y="295"/>
                    </a:lnTo>
                    <a:lnTo>
                      <a:pt x="38" y="280"/>
                    </a:lnTo>
                    <a:lnTo>
                      <a:pt x="28" y="263"/>
                    </a:lnTo>
                    <a:lnTo>
                      <a:pt x="19" y="246"/>
                    </a:lnTo>
                    <a:lnTo>
                      <a:pt x="13" y="227"/>
                    </a:lnTo>
                    <a:lnTo>
                      <a:pt x="8" y="208"/>
                    </a:lnTo>
                    <a:lnTo>
                      <a:pt x="6" y="189"/>
                    </a:lnTo>
                    <a:lnTo>
                      <a:pt x="4" y="168"/>
                    </a:lnTo>
                    <a:lnTo>
                      <a:pt x="6" y="148"/>
                    </a:lnTo>
                    <a:lnTo>
                      <a:pt x="8" y="127"/>
                    </a:lnTo>
                    <a:lnTo>
                      <a:pt x="6" y="127"/>
                    </a:lnTo>
                    <a:lnTo>
                      <a:pt x="4" y="127"/>
                    </a:lnTo>
                    <a:lnTo>
                      <a:pt x="0" y="148"/>
                    </a:lnTo>
                    <a:lnTo>
                      <a:pt x="0" y="168"/>
                    </a:lnTo>
                    <a:lnTo>
                      <a:pt x="0" y="189"/>
                    </a:lnTo>
                    <a:lnTo>
                      <a:pt x="4" y="210"/>
                    </a:lnTo>
                    <a:lnTo>
                      <a:pt x="8" y="229"/>
                    </a:lnTo>
                    <a:lnTo>
                      <a:pt x="15" y="248"/>
                    </a:lnTo>
                    <a:lnTo>
                      <a:pt x="25" y="265"/>
                    </a:lnTo>
                    <a:lnTo>
                      <a:pt x="34" y="282"/>
                    </a:lnTo>
                    <a:lnTo>
                      <a:pt x="45" y="297"/>
                    </a:lnTo>
                    <a:lnTo>
                      <a:pt x="59" y="312"/>
                    </a:lnTo>
                    <a:lnTo>
                      <a:pt x="74" y="326"/>
                    </a:lnTo>
                    <a:lnTo>
                      <a:pt x="89" y="337"/>
                    </a:lnTo>
                    <a:lnTo>
                      <a:pt x="106" y="348"/>
                    </a:lnTo>
                    <a:lnTo>
                      <a:pt x="123" y="356"/>
                    </a:lnTo>
                    <a:lnTo>
                      <a:pt x="142" y="364"/>
                    </a:lnTo>
                    <a:lnTo>
                      <a:pt x="163" y="367"/>
                    </a:lnTo>
                    <a:lnTo>
                      <a:pt x="182" y="371"/>
                    </a:lnTo>
                    <a:lnTo>
                      <a:pt x="203" y="373"/>
                    </a:lnTo>
                    <a:lnTo>
                      <a:pt x="224" y="371"/>
                    </a:lnTo>
                    <a:lnTo>
                      <a:pt x="245" y="367"/>
                    </a:lnTo>
                    <a:lnTo>
                      <a:pt x="264" y="364"/>
                    </a:lnTo>
                    <a:lnTo>
                      <a:pt x="283" y="356"/>
                    </a:lnTo>
                    <a:lnTo>
                      <a:pt x="302" y="348"/>
                    </a:lnTo>
                    <a:lnTo>
                      <a:pt x="319" y="337"/>
                    </a:lnTo>
                    <a:lnTo>
                      <a:pt x="334" y="326"/>
                    </a:lnTo>
                    <a:lnTo>
                      <a:pt x="349" y="312"/>
                    </a:lnTo>
                    <a:lnTo>
                      <a:pt x="362" y="297"/>
                    </a:lnTo>
                    <a:lnTo>
                      <a:pt x="374" y="282"/>
                    </a:lnTo>
                    <a:lnTo>
                      <a:pt x="383" y="265"/>
                    </a:lnTo>
                    <a:lnTo>
                      <a:pt x="393" y="248"/>
                    </a:lnTo>
                    <a:lnTo>
                      <a:pt x="398" y="229"/>
                    </a:lnTo>
                    <a:lnTo>
                      <a:pt x="404" y="210"/>
                    </a:lnTo>
                    <a:lnTo>
                      <a:pt x="408" y="189"/>
                    </a:lnTo>
                    <a:lnTo>
                      <a:pt x="408" y="168"/>
                    </a:lnTo>
                    <a:close/>
                  </a:path>
                </a:pathLst>
              </a:custGeom>
              <a:solidFill>
                <a:srgbClr val="D3D2E6"/>
              </a:solidFill>
              <a:ln w="9525">
                <a:noFill/>
                <a:round/>
                <a:headEnd/>
                <a:tailEnd/>
              </a:ln>
            </p:spPr>
            <p:txBody>
              <a:bodyPr/>
              <a:lstStyle/>
              <a:p>
                <a:endParaRPr lang="en-US"/>
              </a:p>
            </p:txBody>
          </p:sp>
          <p:sp>
            <p:nvSpPr>
              <p:cNvPr id="179870" name="Freeform 670"/>
              <p:cNvSpPr>
                <a:spLocks/>
              </p:cNvSpPr>
              <p:nvPr/>
            </p:nvSpPr>
            <p:spPr bwMode="auto">
              <a:xfrm>
                <a:off x="1637" y="2106"/>
                <a:ext cx="404" cy="367"/>
              </a:xfrm>
              <a:custGeom>
                <a:avLst/>
                <a:gdLst/>
                <a:ahLst/>
                <a:cxnLst>
                  <a:cxn ang="0">
                    <a:pos x="402" y="140"/>
                  </a:cxn>
                  <a:cxn ang="0">
                    <a:pos x="391" y="92"/>
                  </a:cxn>
                  <a:cxn ang="0">
                    <a:pos x="366" y="49"/>
                  </a:cxn>
                  <a:cxn ang="0">
                    <a:pos x="334" y="13"/>
                  </a:cxn>
                  <a:cxn ang="0">
                    <a:pos x="315" y="1"/>
                  </a:cxn>
                  <a:cxn ang="0">
                    <a:pos x="332" y="17"/>
                  </a:cxn>
                  <a:cxn ang="0">
                    <a:pos x="362" y="53"/>
                  </a:cxn>
                  <a:cxn ang="0">
                    <a:pos x="385" y="94"/>
                  </a:cxn>
                  <a:cxn ang="0">
                    <a:pos x="398" y="142"/>
                  </a:cxn>
                  <a:cxn ang="0">
                    <a:pos x="398" y="185"/>
                  </a:cxn>
                  <a:cxn ang="0">
                    <a:pos x="391" y="225"/>
                  </a:cxn>
                  <a:cxn ang="0">
                    <a:pos x="375" y="259"/>
                  </a:cxn>
                  <a:cxn ang="0">
                    <a:pos x="355" y="292"/>
                  </a:cxn>
                  <a:cxn ang="0">
                    <a:pos x="328" y="318"/>
                  </a:cxn>
                  <a:cxn ang="0">
                    <a:pos x="296" y="339"/>
                  </a:cxn>
                  <a:cxn ang="0">
                    <a:pos x="260" y="354"/>
                  </a:cxn>
                  <a:cxn ang="0">
                    <a:pos x="222" y="362"/>
                  </a:cxn>
                  <a:cxn ang="0">
                    <a:pos x="182" y="362"/>
                  </a:cxn>
                  <a:cxn ang="0">
                    <a:pos x="142" y="354"/>
                  </a:cxn>
                  <a:cxn ang="0">
                    <a:pos x="108" y="339"/>
                  </a:cxn>
                  <a:cxn ang="0">
                    <a:pos x="76" y="318"/>
                  </a:cxn>
                  <a:cxn ang="0">
                    <a:pos x="49" y="292"/>
                  </a:cxn>
                  <a:cxn ang="0">
                    <a:pos x="28" y="259"/>
                  </a:cxn>
                  <a:cxn ang="0">
                    <a:pos x="13" y="225"/>
                  </a:cxn>
                  <a:cxn ang="0">
                    <a:pos x="6" y="185"/>
                  </a:cxn>
                  <a:cxn ang="0">
                    <a:pos x="6" y="146"/>
                  </a:cxn>
                  <a:cxn ang="0">
                    <a:pos x="6" y="125"/>
                  </a:cxn>
                  <a:cxn ang="0">
                    <a:pos x="0" y="146"/>
                  </a:cxn>
                  <a:cxn ang="0">
                    <a:pos x="0" y="187"/>
                  </a:cxn>
                  <a:cxn ang="0">
                    <a:pos x="9" y="227"/>
                  </a:cxn>
                  <a:cxn ang="0">
                    <a:pos x="24" y="263"/>
                  </a:cxn>
                  <a:cxn ang="0">
                    <a:pos x="45" y="295"/>
                  </a:cxn>
                  <a:cxn ang="0">
                    <a:pos x="74" y="322"/>
                  </a:cxn>
                  <a:cxn ang="0">
                    <a:pos x="106" y="345"/>
                  </a:cxn>
                  <a:cxn ang="0">
                    <a:pos x="142" y="360"/>
                  </a:cxn>
                  <a:cxn ang="0">
                    <a:pos x="180" y="367"/>
                  </a:cxn>
                  <a:cxn ang="0">
                    <a:pos x="222" y="367"/>
                  </a:cxn>
                  <a:cxn ang="0">
                    <a:pos x="262" y="360"/>
                  </a:cxn>
                  <a:cxn ang="0">
                    <a:pos x="298" y="345"/>
                  </a:cxn>
                  <a:cxn ang="0">
                    <a:pos x="330" y="322"/>
                  </a:cxn>
                  <a:cxn ang="0">
                    <a:pos x="358" y="295"/>
                  </a:cxn>
                  <a:cxn ang="0">
                    <a:pos x="379" y="263"/>
                  </a:cxn>
                  <a:cxn ang="0">
                    <a:pos x="394" y="227"/>
                  </a:cxn>
                  <a:cxn ang="0">
                    <a:pos x="402" y="187"/>
                  </a:cxn>
                </a:cxnLst>
                <a:rect l="0" t="0" r="r" b="b"/>
                <a:pathLst>
                  <a:path w="404" h="367">
                    <a:moveTo>
                      <a:pt x="404" y="166"/>
                    </a:moveTo>
                    <a:lnTo>
                      <a:pt x="402" y="140"/>
                    </a:lnTo>
                    <a:lnTo>
                      <a:pt x="398" y="115"/>
                    </a:lnTo>
                    <a:lnTo>
                      <a:pt x="391" y="92"/>
                    </a:lnTo>
                    <a:lnTo>
                      <a:pt x="379" y="70"/>
                    </a:lnTo>
                    <a:lnTo>
                      <a:pt x="366" y="49"/>
                    </a:lnTo>
                    <a:lnTo>
                      <a:pt x="351" y="30"/>
                    </a:lnTo>
                    <a:lnTo>
                      <a:pt x="334" y="13"/>
                    </a:lnTo>
                    <a:lnTo>
                      <a:pt x="315" y="0"/>
                    </a:lnTo>
                    <a:lnTo>
                      <a:pt x="315" y="1"/>
                    </a:lnTo>
                    <a:lnTo>
                      <a:pt x="313" y="3"/>
                    </a:lnTo>
                    <a:lnTo>
                      <a:pt x="332" y="17"/>
                    </a:lnTo>
                    <a:lnTo>
                      <a:pt x="349" y="34"/>
                    </a:lnTo>
                    <a:lnTo>
                      <a:pt x="362" y="53"/>
                    </a:lnTo>
                    <a:lnTo>
                      <a:pt x="375" y="72"/>
                    </a:lnTo>
                    <a:lnTo>
                      <a:pt x="385" y="94"/>
                    </a:lnTo>
                    <a:lnTo>
                      <a:pt x="392" y="117"/>
                    </a:lnTo>
                    <a:lnTo>
                      <a:pt x="398" y="142"/>
                    </a:lnTo>
                    <a:lnTo>
                      <a:pt x="398" y="166"/>
                    </a:lnTo>
                    <a:lnTo>
                      <a:pt x="398" y="185"/>
                    </a:lnTo>
                    <a:lnTo>
                      <a:pt x="394" y="206"/>
                    </a:lnTo>
                    <a:lnTo>
                      <a:pt x="391" y="225"/>
                    </a:lnTo>
                    <a:lnTo>
                      <a:pt x="383" y="242"/>
                    </a:lnTo>
                    <a:lnTo>
                      <a:pt x="375" y="259"/>
                    </a:lnTo>
                    <a:lnTo>
                      <a:pt x="366" y="276"/>
                    </a:lnTo>
                    <a:lnTo>
                      <a:pt x="355" y="292"/>
                    </a:lnTo>
                    <a:lnTo>
                      <a:pt x="341" y="305"/>
                    </a:lnTo>
                    <a:lnTo>
                      <a:pt x="328" y="318"/>
                    </a:lnTo>
                    <a:lnTo>
                      <a:pt x="313" y="329"/>
                    </a:lnTo>
                    <a:lnTo>
                      <a:pt x="296" y="339"/>
                    </a:lnTo>
                    <a:lnTo>
                      <a:pt x="279" y="348"/>
                    </a:lnTo>
                    <a:lnTo>
                      <a:pt x="260" y="354"/>
                    </a:lnTo>
                    <a:lnTo>
                      <a:pt x="241" y="360"/>
                    </a:lnTo>
                    <a:lnTo>
                      <a:pt x="222" y="362"/>
                    </a:lnTo>
                    <a:lnTo>
                      <a:pt x="201" y="364"/>
                    </a:lnTo>
                    <a:lnTo>
                      <a:pt x="182" y="362"/>
                    </a:lnTo>
                    <a:lnTo>
                      <a:pt x="161" y="360"/>
                    </a:lnTo>
                    <a:lnTo>
                      <a:pt x="142" y="354"/>
                    </a:lnTo>
                    <a:lnTo>
                      <a:pt x="125" y="348"/>
                    </a:lnTo>
                    <a:lnTo>
                      <a:pt x="108" y="339"/>
                    </a:lnTo>
                    <a:lnTo>
                      <a:pt x="91" y="329"/>
                    </a:lnTo>
                    <a:lnTo>
                      <a:pt x="76" y="318"/>
                    </a:lnTo>
                    <a:lnTo>
                      <a:pt x="62" y="305"/>
                    </a:lnTo>
                    <a:lnTo>
                      <a:pt x="49" y="292"/>
                    </a:lnTo>
                    <a:lnTo>
                      <a:pt x="38" y="276"/>
                    </a:lnTo>
                    <a:lnTo>
                      <a:pt x="28" y="259"/>
                    </a:lnTo>
                    <a:lnTo>
                      <a:pt x="19" y="242"/>
                    </a:lnTo>
                    <a:lnTo>
                      <a:pt x="13" y="225"/>
                    </a:lnTo>
                    <a:lnTo>
                      <a:pt x="7" y="206"/>
                    </a:lnTo>
                    <a:lnTo>
                      <a:pt x="6" y="185"/>
                    </a:lnTo>
                    <a:lnTo>
                      <a:pt x="4" y="166"/>
                    </a:lnTo>
                    <a:lnTo>
                      <a:pt x="6" y="146"/>
                    </a:lnTo>
                    <a:lnTo>
                      <a:pt x="7" y="127"/>
                    </a:lnTo>
                    <a:lnTo>
                      <a:pt x="6" y="125"/>
                    </a:lnTo>
                    <a:lnTo>
                      <a:pt x="4" y="125"/>
                    </a:lnTo>
                    <a:lnTo>
                      <a:pt x="0" y="146"/>
                    </a:lnTo>
                    <a:lnTo>
                      <a:pt x="0" y="166"/>
                    </a:lnTo>
                    <a:lnTo>
                      <a:pt x="0" y="187"/>
                    </a:lnTo>
                    <a:lnTo>
                      <a:pt x="4" y="206"/>
                    </a:lnTo>
                    <a:lnTo>
                      <a:pt x="9" y="227"/>
                    </a:lnTo>
                    <a:lnTo>
                      <a:pt x="15" y="244"/>
                    </a:lnTo>
                    <a:lnTo>
                      <a:pt x="24" y="263"/>
                    </a:lnTo>
                    <a:lnTo>
                      <a:pt x="34" y="278"/>
                    </a:lnTo>
                    <a:lnTo>
                      <a:pt x="45" y="295"/>
                    </a:lnTo>
                    <a:lnTo>
                      <a:pt x="59" y="309"/>
                    </a:lnTo>
                    <a:lnTo>
                      <a:pt x="74" y="322"/>
                    </a:lnTo>
                    <a:lnTo>
                      <a:pt x="89" y="333"/>
                    </a:lnTo>
                    <a:lnTo>
                      <a:pt x="106" y="345"/>
                    </a:lnTo>
                    <a:lnTo>
                      <a:pt x="123" y="352"/>
                    </a:lnTo>
                    <a:lnTo>
                      <a:pt x="142" y="360"/>
                    </a:lnTo>
                    <a:lnTo>
                      <a:pt x="161" y="364"/>
                    </a:lnTo>
                    <a:lnTo>
                      <a:pt x="180" y="367"/>
                    </a:lnTo>
                    <a:lnTo>
                      <a:pt x="201" y="367"/>
                    </a:lnTo>
                    <a:lnTo>
                      <a:pt x="222" y="367"/>
                    </a:lnTo>
                    <a:lnTo>
                      <a:pt x="243" y="364"/>
                    </a:lnTo>
                    <a:lnTo>
                      <a:pt x="262" y="360"/>
                    </a:lnTo>
                    <a:lnTo>
                      <a:pt x="281" y="352"/>
                    </a:lnTo>
                    <a:lnTo>
                      <a:pt x="298" y="345"/>
                    </a:lnTo>
                    <a:lnTo>
                      <a:pt x="315" y="333"/>
                    </a:lnTo>
                    <a:lnTo>
                      <a:pt x="330" y="322"/>
                    </a:lnTo>
                    <a:lnTo>
                      <a:pt x="345" y="309"/>
                    </a:lnTo>
                    <a:lnTo>
                      <a:pt x="358" y="295"/>
                    </a:lnTo>
                    <a:lnTo>
                      <a:pt x="370" y="278"/>
                    </a:lnTo>
                    <a:lnTo>
                      <a:pt x="379" y="263"/>
                    </a:lnTo>
                    <a:lnTo>
                      <a:pt x="389" y="244"/>
                    </a:lnTo>
                    <a:lnTo>
                      <a:pt x="394" y="227"/>
                    </a:lnTo>
                    <a:lnTo>
                      <a:pt x="400" y="206"/>
                    </a:lnTo>
                    <a:lnTo>
                      <a:pt x="402" y="187"/>
                    </a:lnTo>
                    <a:lnTo>
                      <a:pt x="404" y="166"/>
                    </a:lnTo>
                    <a:close/>
                  </a:path>
                </a:pathLst>
              </a:custGeom>
              <a:solidFill>
                <a:srgbClr val="D3D2E6"/>
              </a:solidFill>
              <a:ln w="9525">
                <a:noFill/>
                <a:round/>
                <a:headEnd/>
                <a:tailEnd/>
              </a:ln>
            </p:spPr>
            <p:txBody>
              <a:bodyPr/>
              <a:lstStyle/>
              <a:p>
                <a:endParaRPr lang="en-US"/>
              </a:p>
            </p:txBody>
          </p:sp>
          <p:sp>
            <p:nvSpPr>
              <p:cNvPr id="179871" name="Freeform 671"/>
              <p:cNvSpPr>
                <a:spLocks/>
              </p:cNvSpPr>
              <p:nvPr/>
            </p:nvSpPr>
            <p:spPr bwMode="auto">
              <a:xfrm>
                <a:off x="1639" y="2107"/>
                <a:ext cx="400" cy="364"/>
              </a:xfrm>
              <a:custGeom>
                <a:avLst/>
                <a:gdLst/>
                <a:ahLst/>
                <a:cxnLst>
                  <a:cxn ang="0">
                    <a:pos x="398" y="139"/>
                  </a:cxn>
                  <a:cxn ang="0">
                    <a:pos x="385" y="91"/>
                  </a:cxn>
                  <a:cxn ang="0">
                    <a:pos x="362" y="50"/>
                  </a:cxn>
                  <a:cxn ang="0">
                    <a:pos x="332" y="14"/>
                  </a:cxn>
                  <a:cxn ang="0">
                    <a:pos x="311" y="2"/>
                  </a:cxn>
                  <a:cxn ang="0">
                    <a:pos x="328" y="17"/>
                  </a:cxn>
                  <a:cxn ang="0">
                    <a:pos x="360" y="53"/>
                  </a:cxn>
                  <a:cxn ang="0">
                    <a:pos x="381" y="93"/>
                  </a:cxn>
                  <a:cxn ang="0">
                    <a:pos x="392" y="141"/>
                  </a:cxn>
                  <a:cxn ang="0">
                    <a:pos x="394" y="184"/>
                  </a:cxn>
                  <a:cxn ang="0">
                    <a:pos x="387" y="222"/>
                  </a:cxn>
                  <a:cxn ang="0">
                    <a:pos x="372" y="258"/>
                  </a:cxn>
                  <a:cxn ang="0">
                    <a:pos x="351" y="289"/>
                  </a:cxn>
                  <a:cxn ang="0">
                    <a:pos x="324" y="315"/>
                  </a:cxn>
                  <a:cxn ang="0">
                    <a:pos x="292" y="336"/>
                  </a:cxn>
                  <a:cxn ang="0">
                    <a:pos x="258" y="351"/>
                  </a:cxn>
                  <a:cxn ang="0">
                    <a:pos x="220" y="359"/>
                  </a:cxn>
                  <a:cxn ang="0">
                    <a:pos x="180" y="359"/>
                  </a:cxn>
                  <a:cxn ang="0">
                    <a:pos x="142" y="351"/>
                  </a:cxn>
                  <a:cxn ang="0">
                    <a:pos x="106" y="336"/>
                  </a:cxn>
                  <a:cxn ang="0">
                    <a:pos x="76" y="315"/>
                  </a:cxn>
                  <a:cxn ang="0">
                    <a:pos x="49" y="289"/>
                  </a:cxn>
                  <a:cxn ang="0">
                    <a:pos x="28" y="258"/>
                  </a:cxn>
                  <a:cxn ang="0">
                    <a:pos x="13" y="222"/>
                  </a:cxn>
                  <a:cxn ang="0">
                    <a:pos x="5" y="184"/>
                  </a:cxn>
                  <a:cxn ang="0">
                    <a:pos x="5" y="145"/>
                  </a:cxn>
                  <a:cxn ang="0">
                    <a:pos x="5" y="126"/>
                  </a:cxn>
                  <a:cxn ang="0">
                    <a:pos x="2" y="145"/>
                  </a:cxn>
                  <a:cxn ang="0">
                    <a:pos x="2" y="186"/>
                  </a:cxn>
                  <a:cxn ang="0">
                    <a:pos x="9" y="224"/>
                  </a:cxn>
                  <a:cxn ang="0">
                    <a:pos x="24" y="260"/>
                  </a:cxn>
                  <a:cxn ang="0">
                    <a:pos x="45" y="292"/>
                  </a:cxn>
                  <a:cxn ang="0">
                    <a:pos x="72" y="319"/>
                  </a:cxn>
                  <a:cxn ang="0">
                    <a:pos x="104" y="342"/>
                  </a:cxn>
                  <a:cxn ang="0">
                    <a:pos x="140" y="355"/>
                  </a:cxn>
                  <a:cxn ang="0">
                    <a:pos x="180" y="364"/>
                  </a:cxn>
                  <a:cxn ang="0">
                    <a:pos x="220" y="364"/>
                  </a:cxn>
                  <a:cxn ang="0">
                    <a:pos x="260" y="355"/>
                  </a:cxn>
                  <a:cxn ang="0">
                    <a:pos x="296" y="342"/>
                  </a:cxn>
                  <a:cxn ang="0">
                    <a:pos x="326" y="319"/>
                  </a:cxn>
                  <a:cxn ang="0">
                    <a:pos x="354" y="292"/>
                  </a:cxn>
                  <a:cxn ang="0">
                    <a:pos x="375" y="260"/>
                  </a:cxn>
                  <a:cxn ang="0">
                    <a:pos x="390" y="224"/>
                  </a:cxn>
                  <a:cxn ang="0">
                    <a:pos x="398" y="186"/>
                  </a:cxn>
                </a:cxnLst>
                <a:rect l="0" t="0" r="r" b="b"/>
                <a:pathLst>
                  <a:path w="400" h="364">
                    <a:moveTo>
                      <a:pt x="400" y="165"/>
                    </a:moveTo>
                    <a:lnTo>
                      <a:pt x="398" y="139"/>
                    </a:lnTo>
                    <a:lnTo>
                      <a:pt x="392" y="116"/>
                    </a:lnTo>
                    <a:lnTo>
                      <a:pt x="385" y="91"/>
                    </a:lnTo>
                    <a:lnTo>
                      <a:pt x="375" y="71"/>
                    </a:lnTo>
                    <a:lnTo>
                      <a:pt x="362" y="50"/>
                    </a:lnTo>
                    <a:lnTo>
                      <a:pt x="349" y="31"/>
                    </a:lnTo>
                    <a:lnTo>
                      <a:pt x="332" y="14"/>
                    </a:lnTo>
                    <a:lnTo>
                      <a:pt x="313" y="0"/>
                    </a:lnTo>
                    <a:lnTo>
                      <a:pt x="311" y="2"/>
                    </a:lnTo>
                    <a:lnTo>
                      <a:pt x="309" y="4"/>
                    </a:lnTo>
                    <a:lnTo>
                      <a:pt x="328" y="17"/>
                    </a:lnTo>
                    <a:lnTo>
                      <a:pt x="345" y="35"/>
                    </a:lnTo>
                    <a:lnTo>
                      <a:pt x="360" y="53"/>
                    </a:lnTo>
                    <a:lnTo>
                      <a:pt x="372" y="72"/>
                    </a:lnTo>
                    <a:lnTo>
                      <a:pt x="381" y="93"/>
                    </a:lnTo>
                    <a:lnTo>
                      <a:pt x="389" y="116"/>
                    </a:lnTo>
                    <a:lnTo>
                      <a:pt x="392" y="141"/>
                    </a:lnTo>
                    <a:lnTo>
                      <a:pt x="394" y="165"/>
                    </a:lnTo>
                    <a:lnTo>
                      <a:pt x="394" y="184"/>
                    </a:lnTo>
                    <a:lnTo>
                      <a:pt x="390" y="205"/>
                    </a:lnTo>
                    <a:lnTo>
                      <a:pt x="387" y="222"/>
                    </a:lnTo>
                    <a:lnTo>
                      <a:pt x="379" y="241"/>
                    </a:lnTo>
                    <a:lnTo>
                      <a:pt x="372" y="258"/>
                    </a:lnTo>
                    <a:lnTo>
                      <a:pt x="362" y="273"/>
                    </a:lnTo>
                    <a:lnTo>
                      <a:pt x="351" y="289"/>
                    </a:lnTo>
                    <a:lnTo>
                      <a:pt x="337" y="304"/>
                    </a:lnTo>
                    <a:lnTo>
                      <a:pt x="324" y="315"/>
                    </a:lnTo>
                    <a:lnTo>
                      <a:pt x="309" y="327"/>
                    </a:lnTo>
                    <a:lnTo>
                      <a:pt x="292" y="336"/>
                    </a:lnTo>
                    <a:lnTo>
                      <a:pt x="275" y="345"/>
                    </a:lnTo>
                    <a:lnTo>
                      <a:pt x="258" y="351"/>
                    </a:lnTo>
                    <a:lnTo>
                      <a:pt x="239" y="357"/>
                    </a:lnTo>
                    <a:lnTo>
                      <a:pt x="220" y="359"/>
                    </a:lnTo>
                    <a:lnTo>
                      <a:pt x="199" y="361"/>
                    </a:lnTo>
                    <a:lnTo>
                      <a:pt x="180" y="359"/>
                    </a:lnTo>
                    <a:lnTo>
                      <a:pt x="161" y="357"/>
                    </a:lnTo>
                    <a:lnTo>
                      <a:pt x="142" y="351"/>
                    </a:lnTo>
                    <a:lnTo>
                      <a:pt x="123" y="345"/>
                    </a:lnTo>
                    <a:lnTo>
                      <a:pt x="106" y="336"/>
                    </a:lnTo>
                    <a:lnTo>
                      <a:pt x="91" y="327"/>
                    </a:lnTo>
                    <a:lnTo>
                      <a:pt x="76" y="315"/>
                    </a:lnTo>
                    <a:lnTo>
                      <a:pt x="62" y="304"/>
                    </a:lnTo>
                    <a:lnTo>
                      <a:pt x="49" y="289"/>
                    </a:lnTo>
                    <a:lnTo>
                      <a:pt x="38" y="273"/>
                    </a:lnTo>
                    <a:lnTo>
                      <a:pt x="28" y="258"/>
                    </a:lnTo>
                    <a:lnTo>
                      <a:pt x="21" y="241"/>
                    </a:lnTo>
                    <a:lnTo>
                      <a:pt x="13" y="222"/>
                    </a:lnTo>
                    <a:lnTo>
                      <a:pt x="9" y="205"/>
                    </a:lnTo>
                    <a:lnTo>
                      <a:pt x="5" y="184"/>
                    </a:lnTo>
                    <a:lnTo>
                      <a:pt x="4" y="165"/>
                    </a:lnTo>
                    <a:lnTo>
                      <a:pt x="5" y="145"/>
                    </a:lnTo>
                    <a:lnTo>
                      <a:pt x="9" y="126"/>
                    </a:lnTo>
                    <a:lnTo>
                      <a:pt x="5" y="126"/>
                    </a:lnTo>
                    <a:lnTo>
                      <a:pt x="4" y="124"/>
                    </a:lnTo>
                    <a:lnTo>
                      <a:pt x="2" y="145"/>
                    </a:lnTo>
                    <a:lnTo>
                      <a:pt x="0" y="165"/>
                    </a:lnTo>
                    <a:lnTo>
                      <a:pt x="2" y="186"/>
                    </a:lnTo>
                    <a:lnTo>
                      <a:pt x="4" y="205"/>
                    </a:lnTo>
                    <a:lnTo>
                      <a:pt x="9" y="224"/>
                    </a:lnTo>
                    <a:lnTo>
                      <a:pt x="15" y="243"/>
                    </a:lnTo>
                    <a:lnTo>
                      <a:pt x="24" y="260"/>
                    </a:lnTo>
                    <a:lnTo>
                      <a:pt x="34" y="277"/>
                    </a:lnTo>
                    <a:lnTo>
                      <a:pt x="45" y="292"/>
                    </a:lnTo>
                    <a:lnTo>
                      <a:pt x="59" y="306"/>
                    </a:lnTo>
                    <a:lnTo>
                      <a:pt x="72" y="319"/>
                    </a:lnTo>
                    <a:lnTo>
                      <a:pt x="87" y="330"/>
                    </a:lnTo>
                    <a:lnTo>
                      <a:pt x="104" y="342"/>
                    </a:lnTo>
                    <a:lnTo>
                      <a:pt x="121" y="349"/>
                    </a:lnTo>
                    <a:lnTo>
                      <a:pt x="140" y="355"/>
                    </a:lnTo>
                    <a:lnTo>
                      <a:pt x="159" y="361"/>
                    </a:lnTo>
                    <a:lnTo>
                      <a:pt x="180" y="364"/>
                    </a:lnTo>
                    <a:lnTo>
                      <a:pt x="199" y="364"/>
                    </a:lnTo>
                    <a:lnTo>
                      <a:pt x="220" y="364"/>
                    </a:lnTo>
                    <a:lnTo>
                      <a:pt x="241" y="361"/>
                    </a:lnTo>
                    <a:lnTo>
                      <a:pt x="260" y="355"/>
                    </a:lnTo>
                    <a:lnTo>
                      <a:pt x="277" y="349"/>
                    </a:lnTo>
                    <a:lnTo>
                      <a:pt x="296" y="342"/>
                    </a:lnTo>
                    <a:lnTo>
                      <a:pt x="311" y="330"/>
                    </a:lnTo>
                    <a:lnTo>
                      <a:pt x="326" y="319"/>
                    </a:lnTo>
                    <a:lnTo>
                      <a:pt x="341" y="306"/>
                    </a:lnTo>
                    <a:lnTo>
                      <a:pt x="354" y="292"/>
                    </a:lnTo>
                    <a:lnTo>
                      <a:pt x="366" y="277"/>
                    </a:lnTo>
                    <a:lnTo>
                      <a:pt x="375" y="260"/>
                    </a:lnTo>
                    <a:lnTo>
                      <a:pt x="383" y="243"/>
                    </a:lnTo>
                    <a:lnTo>
                      <a:pt x="390" y="224"/>
                    </a:lnTo>
                    <a:lnTo>
                      <a:pt x="396" y="205"/>
                    </a:lnTo>
                    <a:lnTo>
                      <a:pt x="398" y="186"/>
                    </a:lnTo>
                    <a:lnTo>
                      <a:pt x="400" y="165"/>
                    </a:lnTo>
                    <a:close/>
                  </a:path>
                </a:pathLst>
              </a:custGeom>
              <a:solidFill>
                <a:srgbClr val="D3D3E7"/>
              </a:solidFill>
              <a:ln w="9525">
                <a:noFill/>
                <a:round/>
                <a:headEnd/>
                <a:tailEnd/>
              </a:ln>
            </p:spPr>
            <p:txBody>
              <a:bodyPr/>
              <a:lstStyle/>
              <a:p>
                <a:endParaRPr lang="en-US"/>
              </a:p>
            </p:txBody>
          </p:sp>
          <p:sp>
            <p:nvSpPr>
              <p:cNvPr id="179872" name="Freeform 672"/>
              <p:cNvSpPr>
                <a:spLocks/>
              </p:cNvSpPr>
              <p:nvPr/>
            </p:nvSpPr>
            <p:spPr bwMode="auto">
              <a:xfrm>
                <a:off x="1641" y="2109"/>
                <a:ext cx="394" cy="361"/>
              </a:xfrm>
              <a:custGeom>
                <a:avLst/>
                <a:gdLst/>
                <a:ahLst/>
                <a:cxnLst>
                  <a:cxn ang="0">
                    <a:pos x="394" y="139"/>
                  </a:cxn>
                  <a:cxn ang="0">
                    <a:pos x="381" y="91"/>
                  </a:cxn>
                  <a:cxn ang="0">
                    <a:pos x="358" y="50"/>
                  </a:cxn>
                  <a:cxn ang="0">
                    <a:pos x="328" y="14"/>
                  </a:cxn>
                  <a:cxn ang="0">
                    <a:pos x="307" y="2"/>
                  </a:cxn>
                  <a:cxn ang="0">
                    <a:pos x="324" y="17"/>
                  </a:cxn>
                  <a:cxn ang="0">
                    <a:pos x="356" y="51"/>
                  </a:cxn>
                  <a:cxn ang="0">
                    <a:pos x="377" y="93"/>
                  </a:cxn>
                  <a:cxn ang="0">
                    <a:pos x="388" y="139"/>
                  </a:cxn>
                  <a:cxn ang="0">
                    <a:pos x="390" y="182"/>
                  </a:cxn>
                  <a:cxn ang="0">
                    <a:pos x="381" y="220"/>
                  </a:cxn>
                  <a:cxn ang="0">
                    <a:pos x="368" y="254"/>
                  </a:cxn>
                  <a:cxn ang="0">
                    <a:pos x="347" y="287"/>
                  </a:cxn>
                  <a:cxn ang="0">
                    <a:pos x="320" y="311"/>
                  </a:cxn>
                  <a:cxn ang="0">
                    <a:pos x="290" y="332"/>
                  </a:cxn>
                  <a:cxn ang="0">
                    <a:pos x="256" y="347"/>
                  </a:cxn>
                  <a:cxn ang="0">
                    <a:pos x="218" y="355"/>
                  </a:cxn>
                  <a:cxn ang="0">
                    <a:pos x="178" y="355"/>
                  </a:cxn>
                  <a:cxn ang="0">
                    <a:pos x="140" y="347"/>
                  </a:cxn>
                  <a:cxn ang="0">
                    <a:pos x="106" y="332"/>
                  </a:cxn>
                  <a:cxn ang="0">
                    <a:pos x="75" y="311"/>
                  </a:cxn>
                  <a:cxn ang="0">
                    <a:pos x="49" y="287"/>
                  </a:cxn>
                  <a:cxn ang="0">
                    <a:pos x="28" y="254"/>
                  </a:cxn>
                  <a:cxn ang="0">
                    <a:pos x="13" y="220"/>
                  </a:cxn>
                  <a:cxn ang="0">
                    <a:pos x="5" y="182"/>
                  </a:cxn>
                  <a:cxn ang="0">
                    <a:pos x="5" y="143"/>
                  </a:cxn>
                  <a:cxn ang="0">
                    <a:pos x="7" y="124"/>
                  </a:cxn>
                  <a:cxn ang="0">
                    <a:pos x="2" y="143"/>
                  </a:cxn>
                  <a:cxn ang="0">
                    <a:pos x="2" y="182"/>
                  </a:cxn>
                  <a:cxn ang="0">
                    <a:pos x="9" y="222"/>
                  </a:cxn>
                  <a:cxn ang="0">
                    <a:pos x="24" y="256"/>
                  </a:cxn>
                  <a:cxn ang="0">
                    <a:pos x="45" y="289"/>
                  </a:cxn>
                  <a:cxn ang="0">
                    <a:pos x="72" y="315"/>
                  </a:cxn>
                  <a:cxn ang="0">
                    <a:pos x="104" y="336"/>
                  </a:cxn>
                  <a:cxn ang="0">
                    <a:pos x="138" y="351"/>
                  </a:cxn>
                  <a:cxn ang="0">
                    <a:pos x="178" y="359"/>
                  </a:cxn>
                  <a:cxn ang="0">
                    <a:pos x="218" y="359"/>
                  </a:cxn>
                  <a:cxn ang="0">
                    <a:pos x="256" y="351"/>
                  </a:cxn>
                  <a:cxn ang="0">
                    <a:pos x="292" y="336"/>
                  </a:cxn>
                  <a:cxn ang="0">
                    <a:pos x="324" y="315"/>
                  </a:cxn>
                  <a:cxn ang="0">
                    <a:pos x="351" y="289"/>
                  </a:cxn>
                  <a:cxn ang="0">
                    <a:pos x="371" y="256"/>
                  </a:cxn>
                  <a:cxn ang="0">
                    <a:pos x="387" y="222"/>
                  </a:cxn>
                  <a:cxn ang="0">
                    <a:pos x="394" y="182"/>
                  </a:cxn>
                </a:cxnLst>
                <a:rect l="0" t="0" r="r" b="b"/>
                <a:pathLst>
                  <a:path w="394" h="361">
                    <a:moveTo>
                      <a:pt x="394" y="163"/>
                    </a:moveTo>
                    <a:lnTo>
                      <a:pt x="394" y="139"/>
                    </a:lnTo>
                    <a:lnTo>
                      <a:pt x="388" y="114"/>
                    </a:lnTo>
                    <a:lnTo>
                      <a:pt x="381" y="91"/>
                    </a:lnTo>
                    <a:lnTo>
                      <a:pt x="371" y="69"/>
                    </a:lnTo>
                    <a:lnTo>
                      <a:pt x="358" y="50"/>
                    </a:lnTo>
                    <a:lnTo>
                      <a:pt x="345" y="31"/>
                    </a:lnTo>
                    <a:lnTo>
                      <a:pt x="328" y="14"/>
                    </a:lnTo>
                    <a:lnTo>
                      <a:pt x="309" y="0"/>
                    </a:lnTo>
                    <a:lnTo>
                      <a:pt x="307" y="2"/>
                    </a:lnTo>
                    <a:lnTo>
                      <a:pt x="307" y="4"/>
                    </a:lnTo>
                    <a:lnTo>
                      <a:pt x="324" y="17"/>
                    </a:lnTo>
                    <a:lnTo>
                      <a:pt x="341" y="34"/>
                    </a:lnTo>
                    <a:lnTo>
                      <a:pt x="356" y="51"/>
                    </a:lnTo>
                    <a:lnTo>
                      <a:pt x="368" y="72"/>
                    </a:lnTo>
                    <a:lnTo>
                      <a:pt x="377" y="93"/>
                    </a:lnTo>
                    <a:lnTo>
                      <a:pt x="385" y="116"/>
                    </a:lnTo>
                    <a:lnTo>
                      <a:pt x="388" y="139"/>
                    </a:lnTo>
                    <a:lnTo>
                      <a:pt x="390" y="163"/>
                    </a:lnTo>
                    <a:lnTo>
                      <a:pt x="390" y="182"/>
                    </a:lnTo>
                    <a:lnTo>
                      <a:pt x="387" y="201"/>
                    </a:lnTo>
                    <a:lnTo>
                      <a:pt x="381" y="220"/>
                    </a:lnTo>
                    <a:lnTo>
                      <a:pt x="375" y="237"/>
                    </a:lnTo>
                    <a:lnTo>
                      <a:pt x="368" y="254"/>
                    </a:lnTo>
                    <a:lnTo>
                      <a:pt x="358" y="271"/>
                    </a:lnTo>
                    <a:lnTo>
                      <a:pt x="347" y="287"/>
                    </a:lnTo>
                    <a:lnTo>
                      <a:pt x="333" y="300"/>
                    </a:lnTo>
                    <a:lnTo>
                      <a:pt x="320" y="311"/>
                    </a:lnTo>
                    <a:lnTo>
                      <a:pt x="305" y="323"/>
                    </a:lnTo>
                    <a:lnTo>
                      <a:pt x="290" y="332"/>
                    </a:lnTo>
                    <a:lnTo>
                      <a:pt x="273" y="342"/>
                    </a:lnTo>
                    <a:lnTo>
                      <a:pt x="256" y="347"/>
                    </a:lnTo>
                    <a:lnTo>
                      <a:pt x="237" y="353"/>
                    </a:lnTo>
                    <a:lnTo>
                      <a:pt x="218" y="355"/>
                    </a:lnTo>
                    <a:lnTo>
                      <a:pt x="197" y="357"/>
                    </a:lnTo>
                    <a:lnTo>
                      <a:pt x="178" y="355"/>
                    </a:lnTo>
                    <a:lnTo>
                      <a:pt x="159" y="353"/>
                    </a:lnTo>
                    <a:lnTo>
                      <a:pt x="140" y="347"/>
                    </a:lnTo>
                    <a:lnTo>
                      <a:pt x="123" y="342"/>
                    </a:lnTo>
                    <a:lnTo>
                      <a:pt x="106" y="332"/>
                    </a:lnTo>
                    <a:lnTo>
                      <a:pt x="89" y="323"/>
                    </a:lnTo>
                    <a:lnTo>
                      <a:pt x="75" y="311"/>
                    </a:lnTo>
                    <a:lnTo>
                      <a:pt x="60" y="300"/>
                    </a:lnTo>
                    <a:lnTo>
                      <a:pt x="49" y="287"/>
                    </a:lnTo>
                    <a:lnTo>
                      <a:pt x="38" y="271"/>
                    </a:lnTo>
                    <a:lnTo>
                      <a:pt x="28" y="254"/>
                    </a:lnTo>
                    <a:lnTo>
                      <a:pt x="20" y="237"/>
                    </a:lnTo>
                    <a:lnTo>
                      <a:pt x="13" y="220"/>
                    </a:lnTo>
                    <a:lnTo>
                      <a:pt x="9" y="201"/>
                    </a:lnTo>
                    <a:lnTo>
                      <a:pt x="5" y="182"/>
                    </a:lnTo>
                    <a:lnTo>
                      <a:pt x="5" y="163"/>
                    </a:lnTo>
                    <a:lnTo>
                      <a:pt x="5" y="143"/>
                    </a:lnTo>
                    <a:lnTo>
                      <a:pt x="9" y="124"/>
                    </a:lnTo>
                    <a:lnTo>
                      <a:pt x="7" y="124"/>
                    </a:lnTo>
                    <a:lnTo>
                      <a:pt x="3" y="124"/>
                    </a:lnTo>
                    <a:lnTo>
                      <a:pt x="2" y="143"/>
                    </a:lnTo>
                    <a:lnTo>
                      <a:pt x="0" y="163"/>
                    </a:lnTo>
                    <a:lnTo>
                      <a:pt x="2" y="182"/>
                    </a:lnTo>
                    <a:lnTo>
                      <a:pt x="3" y="203"/>
                    </a:lnTo>
                    <a:lnTo>
                      <a:pt x="9" y="222"/>
                    </a:lnTo>
                    <a:lnTo>
                      <a:pt x="15" y="239"/>
                    </a:lnTo>
                    <a:lnTo>
                      <a:pt x="24" y="256"/>
                    </a:lnTo>
                    <a:lnTo>
                      <a:pt x="34" y="273"/>
                    </a:lnTo>
                    <a:lnTo>
                      <a:pt x="45" y="289"/>
                    </a:lnTo>
                    <a:lnTo>
                      <a:pt x="58" y="302"/>
                    </a:lnTo>
                    <a:lnTo>
                      <a:pt x="72" y="315"/>
                    </a:lnTo>
                    <a:lnTo>
                      <a:pt x="87" y="326"/>
                    </a:lnTo>
                    <a:lnTo>
                      <a:pt x="104" y="336"/>
                    </a:lnTo>
                    <a:lnTo>
                      <a:pt x="121" y="345"/>
                    </a:lnTo>
                    <a:lnTo>
                      <a:pt x="138" y="351"/>
                    </a:lnTo>
                    <a:lnTo>
                      <a:pt x="157" y="357"/>
                    </a:lnTo>
                    <a:lnTo>
                      <a:pt x="178" y="359"/>
                    </a:lnTo>
                    <a:lnTo>
                      <a:pt x="197" y="361"/>
                    </a:lnTo>
                    <a:lnTo>
                      <a:pt x="218" y="359"/>
                    </a:lnTo>
                    <a:lnTo>
                      <a:pt x="237" y="357"/>
                    </a:lnTo>
                    <a:lnTo>
                      <a:pt x="256" y="351"/>
                    </a:lnTo>
                    <a:lnTo>
                      <a:pt x="275" y="345"/>
                    </a:lnTo>
                    <a:lnTo>
                      <a:pt x="292" y="336"/>
                    </a:lnTo>
                    <a:lnTo>
                      <a:pt x="309" y="326"/>
                    </a:lnTo>
                    <a:lnTo>
                      <a:pt x="324" y="315"/>
                    </a:lnTo>
                    <a:lnTo>
                      <a:pt x="337" y="302"/>
                    </a:lnTo>
                    <a:lnTo>
                      <a:pt x="351" y="289"/>
                    </a:lnTo>
                    <a:lnTo>
                      <a:pt x="362" y="273"/>
                    </a:lnTo>
                    <a:lnTo>
                      <a:pt x="371" y="256"/>
                    </a:lnTo>
                    <a:lnTo>
                      <a:pt x="379" y="239"/>
                    </a:lnTo>
                    <a:lnTo>
                      <a:pt x="387" y="222"/>
                    </a:lnTo>
                    <a:lnTo>
                      <a:pt x="390" y="203"/>
                    </a:lnTo>
                    <a:lnTo>
                      <a:pt x="394" y="182"/>
                    </a:lnTo>
                    <a:lnTo>
                      <a:pt x="394" y="163"/>
                    </a:lnTo>
                    <a:close/>
                  </a:path>
                </a:pathLst>
              </a:custGeom>
              <a:solidFill>
                <a:srgbClr val="D4D4E7"/>
              </a:solidFill>
              <a:ln w="9525">
                <a:noFill/>
                <a:round/>
                <a:headEnd/>
                <a:tailEnd/>
              </a:ln>
            </p:spPr>
            <p:txBody>
              <a:bodyPr/>
              <a:lstStyle/>
              <a:p>
                <a:endParaRPr lang="en-US"/>
              </a:p>
            </p:txBody>
          </p:sp>
          <p:sp>
            <p:nvSpPr>
              <p:cNvPr id="179873" name="Freeform 673"/>
              <p:cNvSpPr>
                <a:spLocks/>
              </p:cNvSpPr>
              <p:nvPr/>
            </p:nvSpPr>
            <p:spPr bwMode="auto">
              <a:xfrm>
                <a:off x="1643" y="2111"/>
                <a:ext cx="390" cy="357"/>
              </a:xfrm>
              <a:custGeom>
                <a:avLst/>
                <a:gdLst/>
                <a:ahLst/>
                <a:cxnLst>
                  <a:cxn ang="0">
                    <a:pos x="388" y="137"/>
                  </a:cxn>
                  <a:cxn ang="0">
                    <a:pos x="377" y="89"/>
                  </a:cxn>
                  <a:cxn ang="0">
                    <a:pos x="356" y="49"/>
                  </a:cxn>
                  <a:cxn ang="0">
                    <a:pos x="324" y="13"/>
                  </a:cxn>
                  <a:cxn ang="0">
                    <a:pos x="305" y="2"/>
                  </a:cxn>
                  <a:cxn ang="0">
                    <a:pos x="322" y="17"/>
                  </a:cxn>
                  <a:cxn ang="0">
                    <a:pos x="352" y="51"/>
                  </a:cxn>
                  <a:cxn ang="0">
                    <a:pos x="373" y="91"/>
                  </a:cxn>
                  <a:cxn ang="0">
                    <a:pos x="385" y="137"/>
                  </a:cxn>
                  <a:cxn ang="0">
                    <a:pos x="385" y="180"/>
                  </a:cxn>
                  <a:cxn ang="0">
                    <a:pos x="377" y="218"/>
                  </a:cxn>
                  <a:cxn ang="0">
                    <a:pos x="364" y="252"/>
                  </a:cxn>
                  <a:cxn ang="0">
                    <a:pos x="343" y="283"/>
                  </a:cxn>
                  <a:cxn ang="0">
                    <a:pos x="316" y="307"/>
                  </a:cxn>
                  <a:cxn ang="0">
                    <a:pos x="286" y="328"/>
                  </a:cxn>
                  <a:cxn ang="0">
                    <a:pos x="252" y="343"/>
                  </a:cxn>
                  <a:cxn ang="0">
                    <a:pos x="216" y="351"/>
                  </a:cxn>
                  <a:cxn ang="0">
                    <a:pos x="176" y="351"/>
                  </a:cxn>
                  <a:cxn ang="0">
                    <a:pos x="138" y="343"/>
                  </a:cxn>
                  <a:cxn ang="0">
                    <a:pos x="104" y="328"/>
                  </a:cxn>
                  <a:cxn ang="0">
                    <a:pos x="73" y="307"/>
                  </a:cxn>
                  <a:cxn ang="0">
                    <a:pos x="49" y="283"/>
                  </a:cxn>
                  <a:cxn ang="0">
                    <a:pos x="28" y="252"/>
                  </a:cxn>
                  <a:cxn ang="0">
                    <a:pos x="13" y="218"/>
                  </a:cxn>
                  <a:cxn ang="0">
                    <a:pos x="5" y="180"/>
                  </a:cxn>
                  <a:cxn ang="0">
                    <a:pos x="5" y="141"/>
                  </a:cxn>
                  <a:cxn ang="0">
                    <a:pos x="7" y="122"/>
                  </a:cxn>
                  <a:cxn ang="0">
                    <a:pos x="1" y="141"/>
                  </a:cxn>
                  <a:cxn ang="0">
                    <a:pos x="1" y="180"/>
                  </a:cxn>
                  <a:cxn ang="0">
                    <a:pos x="9" y="218"/>
                  </a:cxn>
                  <a:cxn ang="0">
                    <a:pos x="24" y="254"/>
                  </a:cxn>
                  <a:cxn ang="0">
                    <a:pos x="45" y="285"/>
                  </a:cxn>
                  <a:cxn ang="0">
                    <a:pos x="72" y="311"/>
                  </a:cxn>
                  <a:cxn ang="0">
                    <a:pos x="102" y="332"/>
                  </a:cxn>
                  <a:cxn ang="0">
                    <a:pos x="138" y="347"/>
                  </a:cxn>
                  <a:cxn ang="0">
                    <a:pos x="176" y="355"/>
                  </a:cxn>
                  <a:cxn ang="0">
                    <a:pos x="216" y="355"/>
                  </a:cxn>
                  <a:cxn ang="0">
                    <a:pos x="254" y="347"/>
                  </a:cxn>
                  <a:cxn ang="0">
                    <a:pos x="288" y="332"/>
                  </a:cxn>
                  <a:cxn ang="0">
                    <a:pos x="320" y="311"/>
                  </a:cxn>
                  <a:cxn ang="0">
                    <a:pos x="347" y="285"/>
                  </a:cxn>
                  <a:cxn ang="0">
                    <a:pos x="368" y="254"/>
                  </a:cxn>
                  <a:cxn ang="0">
                    <a:pos x="383" y="218"/>
                  </a:cxn>
                  <a:cxn ang="0">
                    <a:pos x="390" y="180"/>
                  </a:cxn>
                </a:cxnLst>
                <a:rect l="0" t="0" r="r" b="b"/>
                <a:pathLst>
                  <a:path w="390" h="357">
                    <a:moveTo>
                      <a:pt x="390" y="161"/>
                    </a:moveTo>
                    <a:lnTo>
                      <a:pt x="388" y="137"/>
                    </a:lnTo>
                    <a:lnTo>
                      <a:pt x="385" y="112"/>
                    </a:lnTo>
                    <a:lnTo>
                      <a:pt x="377" y="89"/>
                    </a:lnTo>
                    <a:lnTo>
                      <a:pt x="368" y="68"/>
                    </a:lnTo>
                    <a:lnTo>
                      <a:pt x="356" y="49"/>
                    </a:lnTo>
                    <a:lnTo>
                      <a:pt x="341" y="31"/>
                    </a:lnTo>
                    <a:lnTo>
                      <a:pt x="324" y="13"/>
                    </a:lnTo>
                    <a:lnTo>
                      <a:pt x="305" y="0"/>
                    </a:lnTo>
                    <a:lnTo>
                      <a:pt x="305" y="2"/>
                    </a:lnTo>
                    <a:lnTo>
                      <a:pt x="303" y="4"/>
                    </a:lnTo>
                    <a:lnTo>
                      <a:pt x="322" y="17"/>
                    </a:lnTo>
                    <a:lnTo>
                      <a:pt x="337" y="34"/>
                    </a:lnTo>
                    <a:lnTo>
                      <a:pt x="352" y="51"/>
                    </a:lnTo>
                    <a:lnTo>
                      <a:pt x="364" y="70"/>
                    </a:lnTo>
                    <a:lnTo>
                      <a:pt x="373" y="91"/>
                    </a:lnTo>
                    <a:lnTo>
                      <a:pt x="381" y="114"/>
                    </a:lnTo>
                    <a:lnTo>
                      <a:pt x="385" y="137"/>
                    </a:lnTo>
                    <a:lnTo>
                      <a:pt x="386" y="161"/>
                    </a:lnTo>
                    <a:lnTo>
                      <a:pt x="385" y="180"/>
                    </a:lnTo>
                    <a:lnTo>
                      <a:pt x="383" y="199"/>
                    </a:lnTo>
                    <a:lnTo>
                      <a:pt x="377" y="218"/>
                    </a:lnTo>
                    <a:lnTo>
                      <a:pt x="371" y="235"/>
                    </a:lnTo>
                    <a:lnTo>
                      <a:pt x="364" y="252"/>
                    </a:lnTo>
                    <a:lnTo>
                      <a:pt x="354" y="268"/>
                    </a:lnTo>
                    <a:lnTo>
                      <a:pt x="343" y="283"/>
                    </a:lnTo>
                    <a:lnTo>
                      <a:pt x="330" y="296"/>
                    </a:lnTo>
                    <a:lnTo>
                      <a:pt x="316" y="307"/>
                    </a:lnTo>
                    <a:lnTo>
                      <a:pt x="303" y="319"/>
                    </a:lnTo>
                    <a:lnTo>
                      <a:pt x="286" y="328"/>
                    </a:lnTo>
                    <a:lnTo>
                      <a:pt x="269" y="336"/>
                    </a:lnTo>
                    <a:lnTo>
                      <a:pt x="252" y="343"/>
                    </a:lnTo>
                    <a:lnTo>
                      <a:pt x="235" y="347"/>
                    </a:lnTo>
                    <a:lnTo>
                      <a:pt x="216" y="351"/>
                    </a:lnTo>
                    <a:lnTo>
                      <a:pt x="195" y="351"/>
                    </a:lnTo>
                    <a:lnTo>
                      <a:pt x="176" y="351"/>
                    </a:lnTo>
                    <a:lnTo>
                      <a:pt x="157" y="347"/>
                    </a:lnTo>
                    <a:lnTo>
                      <a:pt x="138" y="343"/>
                    </a:lnTo>
                    <a:lnTo>
                      <a:pt x="121" y="336"/>
                    </a:lnTo>
                    <a:lnTo>
                      <a:pt x="104" y="328"/>
                    </a:lnTo>
                    <a:lnTo>
                      <a:pt x="89" y="319"/>
                    </a:lnTo>
                    <a:lnTo>
                      <a:pt x="73" y="307"/>
                    </a:lnTo>
                    <a:lnTo>
                      <a:pt x="60" y="296"/>
                    </a:lnTo>
                    <a:lnTo>
                      <a:pt x="49" y="283"/>
                    </a:lnTo>
                    <a:lnTo>
                      <a:pt x="37" y="268"/>
                    </a:lnTo>
                    <a:lnTo>
                      <a:pt x="28" y="252"/>
                    </a:lnTo>
                    <a:lnTo>
                      <a:pt x="20" y="235"/>
                    </a:lnTo>
                    <a:lnTo>
                      <a:pt x="13" y="218"/>
                    </a:lnTo>
                    <a:lnTo>
                      <a:pt x="9" y="199"/>
                    </a:lnTo>
                    <a:lnTo>
                      <a:pt x="5" y="180"/>
                    </a:lnTo>
                    <a:lnTo>
                      <a:pt x="5" y="161"/>
                    </a:lnTo>
                    <a:lnTo>
                      <a:pt x="5" y="141"/>
                    </a:lnTo>
                    <a:lnTo>
                      <a:pt x="9" y="122"/>
                    </a:lnTo>
                    <a:lnTo>
                      <a:pt x="7" y="122"/>
                    </a:lnTo>
                    <a:lnTo>
                      <a:pt x="5" y="122"/>
                    </a:lnTo>
                    <a:lnTo>
                      <a:pt x="1" y="141"/>
                    </a:lnTo>
                    <a:lnTo>
                      <a:pt x="0" y="161"/>
                    </a:lnTo>
                    <a:lnTo>
                      <a:pt x="1" y="180"/>
                    </a:lnTo>
                    <a:lnTo>
                      <a:pt x="5" y="201"/>
                    </a:lnTo>
                    <a:lnTo>
                      <a:pt x="9" y="218"/>
                    </a:lnTo>
                    <a:lnTo>
                      <a:pt x="17" y="237"/>
                    </a:lnTo>
                    <a:lnTo>
                      <a:pt x="24" y="254"/>
                    </a:lnTo>
                    <a:lnTo>
                      <a:pt x="34" y="269"/>
                    </a:lnTo>
                    <a:lnTo>
                      <a:pt x="45" y="285"/>
                    </a:lnTo>
                    <a:lnTo>
                      <a:pt x="58" y="300"/>
                    </a:lnTo>
                    <a:lnTo>
                      <a:pt x="72" y="311"/>
                    </a:lnTo>
                    <a:lnTo>
                      <a:pt x="87" y="323"/>
                    </a:lnTo>
                    <a:lnTo>
                      <a:pt x="102" y="332"/>
                    </a:lnTo>
                    <a:lnTo>
                      <a:pt x="119" y="341"/>
                    </a:lnTo>
                    <a:lnTo>
                      <a:pt x="138" y="347"/>
                    </a:lnTo>
                    <a:lnTo>
                      <a:pt x="157" y="353"/>
                    </a:lnTo>
                    <a:lnTo>
                      <a:pt x="176" y="355"/>
                    </a:lnTo>
                    <a:lnTo>
                      <a:pt x="195" y="357"/>
                    </a:lnTo>
                    <a:lnTo>
                      <a:pt x="216" y="355"/>
                    </a:lnTo>
                    <a:lnTo>
                      <a:pt x="235" y="353"/>
                    </a:lnTo>
                    <a:lnTo>
                      <a:pt x="254" y="347"/>
                    </a:lnTo>
                    <a:lnTo>
                      <a:pt x="271" y="341"/>
                    </a:lnTo>
                    <a:lnTo>
                      <a:pt x="288" y="332"/>
                    </a:lnTo>
                    <a:lnTo>
                      <a:pt x="305" y="323"/>
                    </a:lnTo>
                    <a:lnTo>
                      <a:pt x="320" y="311"/>
                    </a:lnTo>
                    <a:lnTo>
                      <a:pt x="333" y="300"/>
                    </a:lnTo>
                    <a:lnTo>
                      <a:pt x="347" y="285"/>
                    </a:lnTo>
                    <a:lnTo>
                      <a:pt x="358" y="269"/>
                    </a:lnTo>
                    <a:lnTo>
                      <a:pt x="368" y="254"/>
                    </a:lnTo>
                    <a:lnTo>
                      <a:pt x="375" y="237"/>
                    </a:lnTo>
                    <a:lnTo>
                      <a:pt x="383" y="218"/>
                    </a:lnTo>
                    <a:lnTo>
                      <a:pt x="386" y="201"/>
                    </a:lnTo>
                    <a:lnTo>
                      <a:pt x="390" y="180"/>
                    </a:lnTo>
                    <a:lnTo>
                      <a:pt x="390" y="161"/>
                    </a:lnTo>
                    <a:close/>
                  </a:path>
                </a:pathLst>
              </a:custGeom>
              <a:solidFill>
                <a:srgbClr val="D4D4E7"/>
              </a:solidFill>
              <a:ln w="9525">
                <a:noFill/>
                <a:round/>
                <a:headEnd/>
                <a:tailEnd/>
              </a:ln>
            </p:spPr>
            <p:txBody>
              <a:bodyPr/>
              <a:lstStyle/>
              <a:p>
                <a:endParaRPr lang="en-US"/>
              </a:p>
            </p:txBody>
          </p:sp>
          <p:sp>
            <p:nvSpPr>
              <p:cNvPr id="179874" name="Freeform 674"/>
              <p:cNvSpPr>
                <a:spLocks/>
              </p:cNvSpPr>
              <p:nvPr/>
            </p:nvSpPr>
            <p:spPr bwMode="auto">
              <a:xfrm>
                <a:off x="1646" y="2113"/>
                <a:ext cx="385" cy="353"/>
              </a:xfrm>
              <a:custGeom>
                <a:avLst/>
                <a:gdLst/>
                <a:ahLst/>
                <a:cxnLst>
                  <a:cxn ang="0">
                    <a:pos x="383" y="135"/>
                  </a:cxn>
                  <a:cxn ang="0">
                    <a:pos x="372" y="89"/>
                  </a:cxn>
                  <a:cxn ang="0">
                    <a:pos x="351" y="47"/>
                  </a:cxn>
                  <a:cxn ang="0">
                    <a:pos x="319" y="13"/>
                  </a:cxn>
                  <a:cxn ang="0">
                    <a:pos x="300" y="2"/>
                  </a:cxn>
                  <a:cxn ang="0">
                    <a:pos x="317" y="17"/>
                  </a:cxn>
                  <a:cxn ang="0">
                    <a:pos x="347" y="51"/>
                  </a:cxn>
                  <a:cxn ang="0">
                    <a:pos x="368" y="91"/>
                  </a:cxn>
                  <a:cxn ang="0">
                    <a:pos x="380" y="135"/>
                  </a:cxn>
                  <a:cxn ang="0">
                    <a:pos x="380" y="178"/>
                  </a:cxn>
                  <a:cxn ang="0">
                    <a:pos x="372" y="214"/>
                  </a:cxn>
                  <a:cxn ang="0">
                    <a:pos x="359" y="248"/>
                  </a:cxn>
                  <a:cxn ang="0">
                    <a:pos x="338" y="279"/>
                  </a:cxn>
                  <a:cxn ang="0">
                    <a:pos x="313" y="303"/>
                  </a:cxn>
                  <a:cxn ang="0">
                    <a:pos x="283" y="324"/>
                  </a:cxn>
                  <a:cxn ang="0">
                    <a:pos x="249" y="339"/>
                  </a:cxn>
                  <a:cxn ang="0">
                    <a:pos x="213" y="347"/>
                  </a:cxn>
                  <a:cxn ang="0">
                    <a:pos x="173" y="347"/>
                  </a:cxn>
                  <a:cxn ang="0">
                    <a:pos x="137" y="339"/>
                  </a:cxn>
                  <a:cxn ang="0">
                    <a:pos x="103" y="324"/>
                  </a:cxn>
                  <a:cxn ang="0">
                    <a:pos x="72" y="303"/>
                  </a:cxn>
                  <a:cxn ang="0">
                    <a:pos x="48" y="279"/>
                  </a:cxn>
                  <a:cxn ang="0">
                    <a:pos x="27" y="248"/>
                  </a:cxn>
                  <a:cxn ang="0">
                    <a:pos x="14" y="214"/>
                  </a:cxn>
                  <a:cxn ang="0">
                    <a:pos x="6" y="178"/>
                  </a:cxn>
                  <a:cxn ang="0">
                    <a:pos x="6" y="140"/>
                  </a:cxn>
                  <a:cxn ang="0">
                    <a:pos x="6" y="120"/>
                  </a:cxn>
                  <a:cxn ang="0">
                    <a:pos x="0" y="139"/>
                  </a:cxn>
                  <a:cxn ang="0">
                    <a:pos x="0" y="178"/>
                  </a:cxn>
                  <a:cxn ang="0">
                    <a:pos x="8" y="216"/>
                  </a:cxn>
                  <a:cxn ang="0">
                    <a:pos x="23" y="250"/>
                  </a:cxn>
                  <a:cxn ang="0">
                    <a:pos x="44" y="283"/>
                  </a:cxn>
                  <a:cxn ang="0">
                    <a:pos x="70" y="307"/>
                  </a:cxn>
                  <a:cxn ang="0">
                    <a:pos x="101" y="328"/>
                  </a:cxn>
                  <a:cxn ang="0">
                    <a:pos x="135" y="343"/>
                  </a:cxn>
                  <a:cxn ang="0">
                    <a:pos x="173" y="351"/>
                  </a:cxn>
                  <a:cxn ang="0">
                    <a:pos x="213" y="351"/>
                  </a:cxn>
                  <a:cxn ang="0">
                    <a:pos x="251" y="343"/>
                  </a:cxn>
                  <a:cxn ang="0">
                    <a:pos x="285" y="328"/>
                  </a:cxn>
                  <a:cxn ang="0">
                    <a:pos x="315" y="307"/>
                  </a:cxn>
                  <a:cxn ang="0">
                    <a:pos x="342" y="283"/>
                  </a:cxn>
                  <a:cxn ang="0">
                    <a:pos x="363" y="250"/>
                  </a:cxn>
                  <a:cxn ang="0">
                    <a:pos x="376" y="216"/>
                  </a:cxn>
                  <a:cxn ang="0">
                    <a:pos x="385" y="178"/>
                  </a:cxn>
                </a:cxnLst>
                <a:rect l="0" t="0" r="r" b="b"/>
                <a:pathLst>
                  <a:path w="385" h="353">
                    <a:moveTo>
                      <a:pt x="385" y="159"/>
                    </a:moveTo>
                    <a:lnTo>
                      <a:pt x="383" y="135"/>
                    </a:lnTo>
                    <a:lnTo>
                      <a:pt x="380" y="112"/>
                    </a:lnTo>
                    <a:lnTo>
                      <a:pt x="372" y="89"/>
                    </a:lnTo>
                    <a:lnTo>
                      <a:pt x="363" y="68"/>
                    </a:lnTo>
                    <a:lnTo>
                      <a:pt x="351" y="47"/>
                    </a:lnTo>
                    <a:lnTo>
                      <a:pt x="336" y="30"/>
                    </a:lnTo>
                    <a:lnTo>
                      <a:pt x="319" y="13"/>
                    </a:lnTo>
                    <a:lnTo>
                      <a:pt x="302" y="0"/>
                    </a:lnTo>
                    <a:lnTo>
                      <a:pt x="300" y="2"/>
                    </a:lnTo>
                    <a:lnTo>
                      <a:pt x="300" y="4"/>
                    </a:lnTo>
                    <a:lnTo>
                      <a:pt x="317" y="17"/>
                    </a:lnTo>
                    <a:lnTo>
                      <a:pt x="332" y="34"/>
                    </a:lnTo>
                    <a:lnTo>
                      <a:pt x="347" y="51"/>
                    </a:lnTo>
                    <a:lnTo>
                      <a:pt x="359" y="70"/>
                    </a:lnTo>
                    <a:lnTo>
                      <a:pt x="368" y="91"/>
                    </a:lnTo>
                    <a:lnTo>
                      <a:pt x="376" y="112"/>
                    </a:lnTo>
                    <a:lnTo>
                      <a:pt x="380" y="135"/>
                    </a:lnTo>
                    <a:lnTo>
                      <a:pt x="382" y="159"/>
                    </a:lnTo>
                    <a:lnTo>
                      <a:pt x="380" y="178"/>
                    </a:lnTo>
                    <a:lnTo>
                      <a:pt x="378" y="197"/>
                    </a:lnTo>
                    <a:lnTo>
                      <a:pt x="372" y="214"/>
                    </a:lnTo>
                    <a:lnTo>
                      <a:pt x="366" y="233"/>
                    </a:lnTo>
                    <a:lnTo>
                      <a:pt x="359" y="248"/>
                    </a:lnTo>
                    <a:lnTo>
                      <a:pt x="349" y="264"/>
                    </a:lnTo>
                    <a:lnTo>
                      <a:pt x="338" y="279"/>
                    </a:lnTo>
                    <a:lnTo>
                      <a:pt x="327" y="292"/>
                    </a:lnTo>
                    <a:lnTo>
                      <a:pt x="313" y="303"/>
                    </a:lnTo>
                    <a:lnTo>
                      <a:pt x="298" y="315"/>
                    </a:lnTo>
                    <a:lnTo>
                      <a:pt x="283" y="324"/>
                    </a:lnTo>
                    <a:lnTo>
                      <a:pt x="266" y="332"/>
                    </a:lnTo>
                    <a:lnTo>
                      <a:pt x="249" y="339"/>
                    </a:lnTo>
                    <a:lnTo>
                      <a:pt x="230" y="343"/>
                    </a:lnTo>
                    <a:lnTo>
                      <a:pt x="213" y="347"/>
                    </a:lnTo>
                    <a:lnTo>
                      <a:pt x="192" y="347"/>
                    </a:lnTo>
                    <a:lnTo>
                      <a:pt x="173" y="347"/>
                    </a:lnTo>
                    <a:lnTo>
                      <a:pt x="154" y="343"/>
                    </a:lnTo>
                    <a:lnTo>
                      <a:pt x="137" y="339"/>
                    </a:lnTo>
                    <a:lnTo>
                      <a:pt x="120" y="332"/>
                    </a:lnTo>
                    <a:lnTo>
                      <a:pt x="103" y="324"/>
                    </a:lnTo>
                    <a:lnTo>
                      <a:pt x="88" y="315"/>
                    </a:lnTo>
                    <a:lnTo>
                      <a:pt x="72" y="303"/>
                    </a:lnTo>
                    <a:lnTo>
                      <a:pt x="59" y="292"/>
                    </a:lnTo>
                    <a:lnTo>
                      <a:pt x="48" y="279"/>
                    </a:lnTo>
                    <a:lnTo>
                      <a:pt x="36" y="264"/>
                    </a:lnTo>
                    <a:lnTo>
                      <a:pt x="27" y="248"/>
                    </a:lnTo>
                    <a:lnTo>
                      <a:pt x="19" y="233"/>
                    </a:lnTo>
                    <a:lnTo>
                      <a:pt x="14" y="214"/>
                    </a:lnTo>
                    <a:lnTo>
                      <a:pt x="8" y="197"/>
                    </a:lnTo>
                    <a:lnTo>
                      <a:pt x="6" y="178"/>
                    </a:lnTo>
                    <a:lnTo>
                      <a:pt x="4" y="159"/>
                    </a:lnTo>
                    <a:lnTo>
                      <a:pt x="6" y="140"/>
                    </a:lnTo>
                    <a:lnTo>
                      <a:pt x="8" y="121"/>
                    </a:lnTo>
                    <a:lnTo>
                      <a:pt x="6" y="120"/>
                    </a:lnTo>
                    <a:lnTo>
                      <a:pt x="4" y="120"/>
                    </a:lnTo>
                    <a:lnTo>
                      <a:pt x="0" y="139"/>
                    </a:lnTo>
                    <a:lnTo>
                      <a:pt x="0" y="159"/>
                    </a:lnTo>
                    <a:lnTo>
                      <a:pt x="0" y="178"/>
                    </a:lnTo>
                    <a:lnTo>
                      <a:pt x="4" y="197"/>
                    </a:lnTo>
                    <a:lnTo>
                      <a:pt x="8" y="216"/>
                    </a:lnTo>
                    <a:lnTo>
                      <a:pt x="15" y="233"/>
                    </a:lnTo>
                    <a:lnTo>
                      <a:pt x="23" y="250"/>
                    </a:lnTo>
                    <a:lnTo>
                      <a:pt x="33" y="267"/>
                    </a:lnTo>
                    <a:lnTo>
                      <a:pt x="44" y="283"/>
                    </a:lnTo>
                    <a:lnTo>
                      <a:pt x="55" y="296"/>
                    </a:lnTo>
                    <a:lnTo>
                      <a:pt x="70" y="307"/>
                    </a:lnTo>
                    <a:lnTo>
                      <a:pt x="84" y="319"/>
                    </a:lnTo>
                    <a:lnTo>
                      <a:pt x="101" y="328"/>
                    </a:lnTo>
                    <a:lnTo>
                      <a:pt x="118" y="338"/>
                    </a:lnTo>
                    <a:lnTo>
                      <a:pt x="135" y="343"/>
                    </a:lnTo>
                    <a:lnTo>
                      <a:pt x="154" y="349"/>
                    </a:lnTo>
                    <a:lnTo>
                      <a:pt x="173" y="351"/>
                    </a:lnTo>
                    <a:lnTo>
                      <a:pt x="192" y="353"/>
                    </a:lnTo>
                    <a:lnTo>
                      <a:pt x="213" y="351"/>
                    </a:lnTo>
                    <a:lnTo>
                      <a:pt x="232" y="349"/>
                    </a:lnTo>
                    <a:lnTo>
                      <a:pt x="251" y="343"/>
                    </a:lnTo>
                    <a:lnTo>
                      <a:pt x="268" y="338"/>
                    </a:lnTo>
                    <a:lnTo>
                      <a:pt x="285" y="328"/>
                    </a:lnTo>
                    <a:lnTo>
                      <a:pt x="300" y="319"/>
                    </a:lnTo>
                    <a:lnTo>
                      <a:pt x="315" y="307"/>
                    </a:lnTo>
                    <a:lnTo>
                      <a:pt x="328" y="296"/>
                    </a:lnTo>
                    <a:lnTo>
                      <a:pt x="342" y="283"/>
                    </a:lnTo>
                    <a:lnTo>
                      <a:pt x="353" y="267"/>
                    </a:lnTo>
                    <a:lnTo>
                      <a:pt x="363" y="250"/>
                    </a:lnTo>
                    <a:lnTo>
                      <a:pt x="370" y="233"/>
                    </a:lnTo>
                    <a:lnTo>
                      <a:pt x="376" y="216"/>
                    </a:lnTo>
                    <a:lnTo>
                      <a:pt x="382" y="197"/>
                    </a:lnTo>
                    <a:lnTo>
                      <a:pt x="385" y="178"/>
                    </a:lnTo>
                    <a:lnTo>
                      <a:pt x="385" y="159"/>
                    </a:lnTo>
                    <a:close/>
                  </a:path>
                </a:pathLst>
              </a:custGeom>
              <a:solidFill>
                <a:srgbClr val="D4D5E8"/>
              </a:solidFill>
              <a:ln w="9525">
                <a:noFill/>
                <a:round/>
                <a:headEnd/>
                <a:tailEnd/>
              </a:ln>
            </p:spPr>
            <p:txBody>
              <a:bodyPr/>
              <a:lstStyle/>
              <a:p>
                <a:endParaRPr lang="en-US"/>
              </a:p>
            </p:txBody>
          </p:sp>
          <p:sp>
            <p:nvSpPr>
              <p:cNvPr id="179875" name="Freeform 675"/>
              <p:cNvSpPr>
                <a:spLocks/>
              </p:cNvSpPr>
              <p:nvPr/>
            </p:nvSpPr>
            <p:spPr bwMode="auto">
              <a:xfrm>
                <a:off x="1648" y="2115"/>
                <a:ext cx="381" cy="347"/>
              </a:xfrm>
              <a:custGeom>
                <a:avLst/>
                <a:gdLst/>
                <a:ahLst/>
                <a:cxnLst>
                  <a:cxn ang="0">
                    <a:pos x="380" y="133"/>
                  </a:cxn>
                  <a:cxn ang="0">
                    <a:pos x="368" y="87"/>
                  </a:cxn>
                  <a:cxn ang="0">
                    <a:pos x="347" y="47"/>
                  </a:cxn>
                  <a:cxn ang="0">
                    <a:pos x="317" y="13"/>
                  </a:cxn>
                  <a:cxn ang="0">
                    <a:pos x="298" y="2"/>
                  </a:cxn>
                  <a:cxn ang="0">
                    <a:pos x="313" y="17"/>
                  </a:cxn>
                  <a:cxn ang="0">
                    <a:pos x="344" y="49"/>
                  </a:cxn>
                  <a:cxn ang="0">
                    <a:pos x="364" y="89"/>
                  </a:cxn>
                  <a:cxn ang="0">
                    <a:pos x="376" y="133"/>
                  </a:cxn>
                  <a:cxn ang="0">
                    <a:pos x="376" y="176"/>
                  </a:cxn>
                  <a:cxn ang="0">
                    <a:pos x="368" y="212"/>
                  </a:cxn>
                  <a:cxn ang="0">
                    <a:pos x="355" y="246"/>
                  </a:cxn>
                  <a:cxn ang="0">
                    <a:pos x="334" y="275"/>
                  </a:cxn>
                  <a:cxn ang="0">
                    <a:pos x="309" y="301"/>
                  </a:cxn>
                  <a:cxn ang="0">
                    <a:pos x="279" y="320"/>
                  </a:cxn>
                  <a:cxn ang="0">
                    <a:pos x="247" y="336"/>
                  </a:cxn>
                  <a:cxn ang="0">
                    <a:pos x="209" y="341"/>
                  </a:cxn>
                  <a:cxn ang="0">
                    <a:pos x="171" y="341"/>
                  </a:cxn>
                  <a:cxn ang="0">
                    <a:pos x="135" y="336"/>
                  </a:cxn>
                  <a:cxn ang="0">
                    <a:pos x="103" y="320"/>
                  </a:cxn>
                  <a:cxn ang="0">
                    <a:pos x="72" y="301"/>
                  </a:cxn>
                  <a:cxn ang="0">
                    <a:pos x="48" y="275"/>
                  </a:cxn>
                  <a:cxn ang="0">
                    <a:pos x="27" y="246"/>
                  </a:cxn>
                  <a:cxn ang="0">
                    <a:pos x="13" y="212"/>
                  </a:cxn>
                  <a:cxn ang="0">
                    <a:pos x="6" y="176"/>
                  </a:cxn>
                  <a:cxn ang="0">
                    <a:pos x="6" y="138"/>
                  </a:cxn>
                  <a:cxn ang="0">
                    <a:pos x="6" y="119"/>
                  </a:cxn>
                  <a:cxn ang="0">
                    <a:pos x="0" y="137"/>
                  </a:cxn>
                  <a:cxn ang="0">
                    <a:pos x="0" y="176"/>
                  </a:cxn>
                  <a:cxn ang="0">
                    <a:pos x="8" y="214"/>
                  </a:cxn>
                  <a:cxn ang="0">
                    <a:pos x="23" y="248"/>
                  </a:cxn>
                  <a:cxn ang="0">
                    <a:pos x="44" y="279"/>
                  </a:cxn>
                  <a:cxn ang="0">
                    <a:pos x="68" y="303"/>
                  </a:cxn>
                  <a:cxn ang="0">
                    <a:pos x="99" y="324"/>
                  </a:cxn>
                  <a:cxn ang="0">
                    <a:pos x="133" y="339"/>
                  </a:cxn>
                  <a:cxn ang="0">
                    <a:pos x="171" y="347"/>
                  </a:cxn>
                  <a:cxn ang="0">
                    <a:pos x="211" y="347"/>
                  </a:cxn>
                  <a:cxn ang="0">
                    <a:pos x="247" y="339"/>
                  </a:cxn>
                  <a:cxn ang="0">
                    <a:pos x="281" y="324"/>
                  </a:cxn>
                  <a:cxn ang="0">
                    <a:pos x="311" y="303"/>
                  </a:cxn>
                  <a:cxn ang="0">
                    <a:pos x="338" y="279"/>
                  </a:cxn>
                  <a:cxn ang="0">
                    <a:pos x="359" y="248"/>
                  </a:cxn>
                  <a:cxn ang="0">
                    <a:pos x="372" y="214"/>
                  </a:cxn>
                  <a:cxn ang="0">
                    <a:pos x="380" y="176"/>
                  </a:cxn>
                </a:cxnLst>
                <a:rect l="0" t="0" r="r" b="b"/>
                <a:pathLst>
                  <a:path w="381" h="347">
                    <a:moveTo>
                      <a:pt x="381" y="157"/>
                    </a:moveTo>
                    <a:lnTo>
                      <a:pt x="380" y="133"/>
                    </a:lnTo>
                    <a:lnTo>
                      <a:pt x="376" y="110"/>
                    </a:lnTo>
                    <a:lnTo>
                      <a:pt x="368" y="87"/>
                    </a:lnTo>
                    <a:lnTo>
                      <a:pt x="359" y="66"/>
                    </a:lnTo>
                    <a:lnTo>
                      <a:pt x="347" y="47"/>
                    </a:lnTo>
                    <a:lnTo>
                      <a:pt x="332" y="30"/>
                    </a:lnTo>
                    <a:lnTo>
                      <a:pt x="317" y="13"/>
                    </a:lnTo>
                    <a:lnTo>
                      <a:pt x="298" y="0"/>
                    </a:lnTo>
                    <a:lnTo>
                      <a:pt x="298" y="2"/>
                    </a:lnTo>
                    <a:lnTo>
                      <a:pt x="296" y="4"/>
                    </a:lnTo>
                    <a:lnTo>
                      <a:pt x="313" y="17"/>
                    </a:lnTo>
                    <a:lnTo>
                      <a:pt x="328" y="32"/>
                    </a:lnTo>
                    <a:lnTo>
                      <a:pt x="344" y="49"/>
                    </a:lnTo>
                    <a:lnTo>
                      <a:pt x="355" y="68"/>
                    </a:lnTo>
                    <a:lnTo>
                      <a:pt x="364" y="89"/>
                    </a:lnTo>
                    <a:lnTo>
                      <a:pt x="370" y="112"/>
                    </a:lnTo>
                    <a:lnTo>
                      <a:pt x="376" y="133"/>
                    </a:lnTo>
                    <a:lnTo>
                      <a:pt x="376" y="157"/>
                    </a:lnTo>
                    <a:lnTo>
                      <a:pt x="376" y="176"/>
                    </a:lnTo>
                    <a:lnTo>
                      <a:pt x="372" y="195"/>
                    </a:lnTo>
                    <a:lnTo>
                      <a:pt x="368" y="212"/>
                    </a:lnTo>
                    <a:lnTo>
                      <a:pt x="363" y="229"/>
                    </a:lnTo>
                    <a:lnTo>
                      <a:pt x="355" y="246"/>
                    </a:lnTo>
                    <a:lnTo>
                      <a:pt x="345" y="262"/>
                    </a:lnTo>
                    <a:lnTo>
                      <a:pt x="334" y="275"/>
                    </a:lnTo>
                    <a:lnTo>
                      <a:pt x="323" y="288"/>
                    </a:lnTo>
                    <a:lnTo>
                      <a:pt x="309" y="301"/>
                    </a:lnTo>
                    <a:lnTo>
                      <a:pt x="294" y="311"/>
                    </a:lnTo>
                    <a:lnTo>
                      <a:pt x="279" y="320"/>
                    </a:lnTo>
                    <a:lnTo>
                      <a:pt x="264" y="328"/>
                    </a:lnTo>
                    <a:lnTo>
                      <a:pt x="247" y="336"/>
                    </a:lnTo>
                    <a:lnTo>
                      <a:pt x="228" y="339"/>
                    </a:lnTo>
                    <a:lnTo>
                      <a:pt x="209" y="341"/>
                    </a:lnTo>
                    <a:lnTo>
                      <a:pt x="190" y="343"/>
                    </a:lnTo>
                    <a:lnTo>
                      <a:pt x="171" y="341"/>
                    </a:lnTo>
                    <a:lnTo>
                      <a:pt x="154" y="339"/>
                    </a:lnTo>
                    <a:lnTo>
                      <a:pt x="135" y="336"/>
                    </a:lnTo>
                    <a:lnTo>
                      <a:pt x="118" y="328"/>
                    </a:lnTo>
                    <a:lnTo>
                      <a:pt x="103" y="320"/>
                    </a:lnTo>
                    <a:lnTo>
                      <a:pt x="87" y="311"/>
                    </a:lnTo>
                    <a:lnTo>
                      <a:pt x="72" y="301"/>
                    </a:lnTo>
                    <a:lnTo>
                      <a:pt x="59" y="288"/>
                    </a:lnTo>
                    <a:lnTo>
                      <a:pt x="48" y="275"/>
                    </a:lnTo>
                    <a:lnTo>
                      <a:pt x="36" y="262"/>
                    </a:lnTo>
                    <a:lnTo>
                      <a:pt x="27" y="246"/>
                    </a:lnTo>
                    <a:lnTo>
                      <a:pt x="19" y="229"/>
                    </a:lnTo>
                    <a:lnTo>
                      <a:pt x="13" y="212"/>
                    </a:lnTo>
                    <a:lnTo>
                      <a:pt x="8" y="195"/>
                    </a:lnTo>
                    <a:lnTo>
                      <a:pt x="6" y="176"/>
                    </a:lnTo>
                    <a:lnTo>
                      <a:pt x="4" y="157"/>
                    </a:lnTo>
                    <a:lnTo>
                      <a:pt x="6" y="138"/>
                    </a:lnTo>
                    <a:lnTo>
                      <a:pt x="8" y="119"/>
                    </a:lnTo>
                    <a:lnTo>
                      <a:pt x="6" y="119"/>
                    </a:lnTo>
                    <a:lnTo>
                      <a:pt x="4" y="118"/>
                    </a:lnTo>
                    <a:lnTo>
                      <a:pt x="0" y="137"/>
                    </a:lnTo>
                    <a:lnTo>
                      <a:pt x="0" y="157"/>
                    </a:lnTo>
                    <a:lnTo>
                      <a:pt x="0" y="176"/>
                    </a:lnTo>
                    <a:lnTo>
                      <a:pt x="4" y="195"/>
                    </a:lnTo>
                    <a:lnTo>
                      <a:pt x="8" y="214"/>
                    </a:lnTo>
                    <a:lnTo>
                      <a:pt x="15" y="231"/>
                    </a:lnTo>
                    <a:lnTo>
                      <a:pt x="23" y="248"/>
                    </a:lnTo>
                    <a:lnTo>
                      <a:pt x="32" y="264"/>
                    </a:lnTo>
                    <a:lnTo>
                      <a:pt x="44" y="279"/>
                    </a:lnTo>
                    <a:lnTo>
                      <a:pt x="55" y="292"/>
                    </a:lnTo>
                    <a:lnTo>
                      <a:pt x="68" y="303"/>
                    </a:lnTo>
                    <a:lnTo>
                      <a:pt x="84" y="315"/>
                    </a:lnTo>
                    <a:lnTo>
                      <a:pt x="99" y="324"/>
                    </a:lnTo>
                    <a:lnTo>
                      <a:pt x="116" y="332"/>
                    </a:lnTo>
                    <a:lnTo>
                      <a:pt x="133" y="339"/>
                    </a:lnTo>
                    <a:lnTo>
                      <a:pt x="152" y="343"/>
                    </a:lnTo>
                    <a:lnTo>
                      <a:pt x="171" y="347"/>
                    </a:lnTo>
                    <a:lnTo>
                      <a:pt x="190" y="347"/>
                    </a:lnTo>
                    <a:lnTo>
                      <a:pt x="211" y="347"/>
                    </a:lnTo>
                    <a:lnTo>
                      <a:pt x="230" y="343"/>
                    </a:lnTo>
                    <a:lnTo>
                      <a:pt x="247" y="339"/>
                    </a:lnTo>
                    <a:lnTo>
                      <a:pt x="264" y="332"/>
                    </a:lnTo>
                    <a:lnTo>
                      <a:pt x="281" y="324"/>
                    </a:lnTo>
                    <a:lnTo>
                      <a:pt x="298" y="315"/>
                    </a:lnTo>
                    <a:lnTo>
                      <a:pt x="311" y="303"/>
                    </a:lnTo>
                    <a:lnTo>
                      <a:pt x="325" y="292"/>
                    </a:lnTo>
                    <a:lnTo>
                      <a:pt x="338" y="279"/>
                    </a:lnTo>
                    <a:lnTo>
                      <a:pt x="349" y="264"/>
                    </a:lnTo>
                    <a:lnTo>
                      <a:pt x="359" y="248"/>
                    </a:lnTo>
                    <a:lnTo>
                      <a:pt x="366" y="231"/>
                    </a:lnTo>
                    <a:lnTo>
                      <a:pt x="372" y="214"/>
                    </a:lnTo>
                    <a:lnTo>
                      <a:pt x="378" y="195"/>
                    </a:lnTo>
                    <a:lnTo>
                      <a:pt x="380" y="176"/>
                    </a:lnTo>
                    <a:lnTo>
                      <a:pt x="381" y="157"/>
                    </a:lnTo>
                    <a:close/>
                  </a:path>
                </a:pathLst>
              </a:custGeom>
              <a:solidFill>
                <a:srgbClr val="D6D6E8"/>
              </a:solidFill>
              <a:ln w="9525">
                <a:noFill/>
                <a:round/>
                <a:headEnd/>
                <a:tailEnd/>
              </a:ln>
            </p:spPr>
            <p:txBody>
              <a:bodyPr/>
              <a:lstStyle/>
              <a:p>
                <a:endParaRPr lang="en-US"/>
              </a:p>
            </p:txBody>
          </p:sp>
          <p:sp>
            <p:nvSpPr>
              <p:cNvPr id="179876" name="Freeform 676"/>
              <p:cNvSpPr>
                <a:spLocks/>
              </p:cNvSpPr>
              <p:nvPr/>
            </p:nvSpPr>
            <p:spPr bwMode="auto">
              <a:xfrm>
                <a:off x="1650" y="2117"/>
                <a:ext cx="378" cy="343"/>
              </a:xfrm>
              <a:custGeom>
                <a:avLst/>
                <a:gdLst/>
                <a:ahLst/>
                <a:cxnLst>
                  <a:cxn ang="0">
                    <a:pos x="376" y="131"/>
                  </a:cxn>
                  <a:cxn ang="0">
                    <a:pos x="364" y="87"/>
                  </a:cxn>
                  <a:cxn ang="0">
                    <a:pos x="343" y="47"/>
                  </a:cxn>
                  <a:cxn ang="0">
                    <a:pos x="313" y="13"/>
                  </a:cxn>
                  <a:cxn ang="0">
                    <a:pos x="294" y="2"/>
                  </a:cxn>
                  <a:cxn ang="0">
                    <a:pos x="309" y="17"/>
                  </a:cxn>
                  <a:cxn ang="0">
                    <a:pos x="340" y="49"/>
                  </a:cxn>
                  <a:cxn ang="0">
                    <a:pos x="361" y="89"/>
                  </a:cxn>
                  <a:cxn ang="0">
                    <a:pos x="370" y="133"/>
                  </a:cxn>
                  <a:cxn ang="0">
                    <a:pos x="372" y="174"/>
                  </a:cxn>
                  <a:cxn ang="0">
                    <a:pos x="364" y="210"/>
                  </a:cxn>
                  <a:cxn ang="0">
                    <a:pos x="351" y="243"/>
                  </a:cxn>
                  <a:cxn ang="0">
                    <a:pos x="330" y="271"/>
                  </a:cxn>
                  <a:cxn ang="0">
                    <a:pos x="306" y="298"/>
                  </a:cxn>
                  <a:cxn ang="0">
                    <a:pos x="277" y="317"/>
                  </a:cxn>
                  <a:cxn ang="0">
                    <a:pos x="243" y="330"/>
                  </a:cxn>
                  <a:cxn ang="0">
                    <a:pos x="207" y="337"/>
                  </a:cxn>
                  <a:cxn ang="0">
                    <a:pos x="169" y="337"/>
                  </a:cxn>
                  <a:cxn ang="0">
                    <a:pos x="135" y="330"/>
                  </a:cxn>
                  <a:cxn ang="0">
                    <a:pos x="101" y="317"/>
                  </a:cxn>
                  <a:cxn ang="0">
                    <a:pos x="72" y="298"/>
                  </a:cxn>
                  <a:cxn ang="0">
                    <a:pos x="48" y="271"/>
                  </a:cxn>
                  <a:cxn ang="0">
                    <a:pos x="27" y="243"/>
                  </a:cxn>
                  <a:cxn ang="0">
                    <a:pos x="13" y="210"/>
                  </a:cxn>
                  <a:cxn ang="0">
                    <a:pos x="6" y="174"/>
                  </a:cxn>
                  <a:cxn ang="0">
                    <a:pos x="6" y="136"/>
                  </a:cxn>
                  <a:cxn ang="0">
                    <a:pos x="6" y="117"/>
                  </a:cxn>
                  <a:cxn ang="0">
                    <a:pos x="2" y="136"/>
                  </a:cxn>
                  <a:cxn ang="0">
                    <a:pos x="2" y="174"/>
                  </a:cxn>
                  <a:cxn ang="0">
                    <a:pos x="10" y="210"/>
                  </a:cxn>
                  <a:cxn ang="0">
                    <a:pos x="23" y="244"/>
                  </a:cxn>
                  <a:cxn ang="0">
                    <a:pos x="44" y="275"/>
                  </a:cxn>
                  <a:cxn ang="0">
                    <a:pos x="68" y="299"/>
                  </a:cxn>
                  <a:cxn ang="0">
                    <a:pos x="99" y="320"/>
                  </a:cxn>
                  <a:cxn ang="0">
                    <a:pos x="133" y="335"/>
                  </a:cxn>
                  <a:cxn ang="0">
                    <a:pos x="169" y="343"/>
                  </a:cxn>
                  <a:cxn ang="0">
                    <a:pos x="209" y="343"/>
                  </a:cxn>
                  <a:cxn ang="0">
                    <a:pos x="245" y="335"/>
                  </a:cxn>
                  <a:cxn ang="0">
                    <a:pos x="279" y="320"/>
                  </a:cxn>
                  <a:cxn ang="0">
                    <a:pos x="309" y="299"/>
                  </a:cxn>
                  <a:cxn ang="0">
                    <a:pos x="334" y="275"/>
                  </a:cxn>
                  <a:cxn ang="0">
                    <a:pos x="355" y="244"/>
                  </a:cxn>
                  <a:cxn ang="0">
                    <a:pos x="368" y="210"/>
                  </a:cxn>
                  <a:cxn ang="0">
                    <a:pos x="376" y="174"/>
                  </a:cxn>
                </a:cxnLst>
                <a:rect l="0" t="0" r="r" b="b"/>
                <a:pathLst>
                  <a:path w="378" h="343">
                    <a:moveTo>
                      <a:pt x="378" y="155"/>
                    </a:moveTo>
                    <a:lnTo>
                      <a:pt x="376" y="131"/>
                    </a:lnTo>
                    <a:lnTo>
                      <a:pt x="372" y="108"/>
                    </a:lnTo>
                    <a:lnTo>
                      <a:pt x="364" y="87"/>
                    </a:lnTo>
                    <a:lnTo>
                      <a:pt x="355" y="66"/>
                    </a:lnTo>
                    <a:lnTo>
                      <a:pt x="343" y="47"/>
                    </a:lnTo>
                    <a:lnTo>
                      <a:pt x="328" y="30"/>
                    </a:lnTo>
                    <a:lnTo>
                      <a:pt x="313" y="13"/>
                    </a:lnTo>
                    <a:lnTo>
                      <a:pt x="296" y="0"/>
                    </a:lnTo>
                    <a:lnTo>
                      <a:pt x="294" y="2"/>
                    </a:lnTo>
                    <a:lnTo>
                      <a:pt x="292" y="4"/>
                    </a:lnTo>
                    <a:lnTo>
                      <a:pt x="309" y="17"/>
                    </a:lnTo>
                    <a:lnTo>
                      <a:pt x="324" y="32"/>
                    </a:lnTo>
                    <a:lnTo>
                      <a:pt x="340" y="49"/>
                    </a:lnTo>
                    <a:lnTo>
                      <a:pt x="351" y="68"/>
                    </a:lnTo>
                    <a:lnTo>
                      <a:pt x="361" y="89"/>
                    </a:lnTo>
                    <a:lnTo>
                      <a:pt x="366" y="110"/>
                    </a:lnTo>
                    <a:lnTo>
                      <a:pt x="370" y="133"/>
                    </a:lnTo>
                    <a:lnTo>
                      <a:pt x="372" y="155"/>
                    </a:lnTo>
                    <a:lnTo>
                      <a:pt x="372" y="174"/>
                    </a:lnTo>
                    <a:lnTo>
                      <a:pt x="368" y="191"/>
                    </a:lnTo>
                    <a:lnTo>
                      <a:pt x="364" y="210"/>
                    </a:lnTo>
                    <a:lnTo>
                      <a:pt x="359" y="227"/>
                    </a:lnTo>
                    <a:lnTo>
                      <a:pt x="351" y="243"/>
                    </a:lnTo>
                    <a:lnTo>
                      <a:pt x="342" y="258"/>
                    </a:lnTo>
                    <a:lnTo>
                      <a:pt x="330" y="271"/>
                    </a:lnTo>
                    <a:lnTo>
                      <a:pt x="319" y="284"/>
                    </a:lnTo>
                    <a:lnTo>
                      <a:pt x="306" y="298"/>
                    </a:lnTo>
                    <a:lnTo>
                      <a:pt x="292" y="307"/>
                    </a:lnTo>
                    <a:lnTo>
                      <a:pt x="277" y="317"/>
                    </a:lnTo>
                    <a:lnTo>
                      <a:pt x="260" y="324"/>
                    </a:lnTo>
                    <a:lnTo>
                      <a:pt x="243" y="330"/>
                    </a:lnTo>
                    <a:lnTo>
                      <a:pt x="226" y="335"/>
                    </a:lnTo>
                    <a:lnTo>
                      <a:pt x="207" y="337"/>
                    </a:lnTo>
                    <a:lnTo>
                      <a:pt x="188" y="339"/>
                    </a:lnTo>
                    <a:lnTo>
                      <a:pt x="169" y="337"/>
                    </a:lnTo>
                    <a:lnTo>
                      <a:pt x="152" y="335"/>
                    </a:lnTo>
                    <a:lnTo>
                      <a:pt x="135" y="330"/>
                    </a:lnTo>
                    <a:lnTo>
                      <a:pt x="118" y="324"/>
                    </a:lnTo>
                    <a:lnTo>
                      <a:pt x="101" y="317"/>
                    </a:lnTo>
                    <a:lnTo>
                      <a:pt x="85" y="307"/>
                    </a:lnTo>
                    <a:lnTo>
                      <a:pt x="72" y="298"/>
                    </a:lnTo>
                    <a:lnTo>
                      <a:pt x="59" y="284"/>
                    </a:lnTo>
                    <a:lnTo>
                      <a:pt x="48" y="271"/>
                    </a:lnTo>
                    <a:lnTo>
                      <a:pt x="36" y="258"/>
                    </a:lnTo>
                    <a:lnTo>
                      <a:pt x="27" y="243"/>
                    </a:lnTo>
                    <a:lnTo>
                      <a:pt x="19" y="227"/>
                    </a:lnTo>
                    <a:lnTo>
                      <a:pt x="13" y="210"/>
                    </a:lnTo>
                    <a:lnTo>
                      <a:pt x="8" y="191"/>
                    </a:lnTo>
                    <a:lnTo>
                      <a:pt x="6" y="174"/>
                    </a:lnTo>
                    <a:lnTo>
                      <a:pt x="6" y="155"/>
                    </a:lnTo>
                    <a:lnTo>
                      <a:pt x="6" y="136"/>
                    </a:lnTo>
                    <a:lnTo>
                      <a:pt x="10" y="117"/>
                    </a:lnTo>
                    <a:lnTo>
                      <a:pt x="6" y="117"/>
                    </a:lnTo>
                    <a:lnTo>
                      <a:pt x="4" y="117"/>
                    </a:lnTo>
                    <a:lnTo>
                      <a:pt x="2" y="136"/>
                    </a:lnTo>
                    <a:lnTo>
                      <a:pt x="0" y="155"/>
                    </a:lnTo>
                    <a:lnTo>
                      <a:pt x="2" y="174"/>
                    </a:lnTo>
                    <a:lnTo>
                      <a:pt x="4" y="193"/>
                    </a:lnTo>
                    <a:lnTo>
                      <a:pt x="10" y="210"/>
                    </a:lnTo>
                    <a:lnTo>
                      <a:pt x="15" y="229"/>
                    </a:lnTo>
                    <a:lnTo>
                      <a:pt x="23" y="244"/>
                    </a:lnTo>
                    <a:lnTo>
                      <a:pt x="32" y="260"/>
                    </a:lnTo>
                    <a:lnTo>
                      <a:pt x="44" y="275"/>
                    </a:lnTo>
                    <a:lnTo>
                      <a:pt x="55" y="288"/>
                    </a:lnTo>
                    <a:lnTo>
                      <a:pt x="68" y="299"/>
                    </a:lnTo>
                    <a:lnTo>
                      <a:pt x="84" y="311"/>
                    </a:lnTo>
                    <a:lnTo>
                      <a:pt x="99" y="320"/>
                    </a:lnTo>
                    <a:lnTo>
                      <a:pt x="116" y="328"/>
                    </a:lnTo>
                    <a:lnTo>
                      <a:pt x="133" y="335"/>
                    </a:lnTo>
                    <a:lnTo>
                      <a:pt x="150" y="339"/>
                    </a:lnTo>
                    <a:lnTo>
                      <a:pt x="169" y="343"/>
                    </a:lnTo>
                    <a:lnTo>
                      <a:pt x="188" y="343"/>
                    </a:lnTo>
                    <a:lnTo>
                      <a:pt x="209" y="343"/>
                    </a:lnTo>
                    <a:lnTo>
                      <a:pt x="226" y="339"/>
                    </a:lnTo>
                    <a:lnTo>
                      <a:pt x="245" y="335"/>
                    </a:lnTo>
                    <a:lnTo>
                      <a:pt x="262" y="328"/>
                    </a:lnTo>
                    <a:lnTo>
                      <a:pt x="279" y="320"/>
                    </a:lnTo>
                    <a:lnTo>
                      <a:pt x="294" y="311"/>
                    </a:lnTo>
                    <a:lnTo>
                      <a:pt x="309" y="299"/>
                    </a:lnTo>
                    <a:lnTo>
                      <a:pt x="323" y="288"/>
                    </a:lnTo>
                    <a:lnTo>
                      <a:pt x="334" y="275"/>
                    </a:lnTo>
                    <a:lnTo>
                      <a:pt x="345" y="260"/>
                    </a:lnTo>
                    <a:lnTo>
                      <a:pt x="355" y="244"/>
                    </a:lnTo>
                    <a:lnTo>
                      <a:pt x="362" y="229"/>
                    </a:lnTo>
                    <a:lnTo>
                      <a:pt x="368" y="210"/>
                    </a:lnTo>
                    <a:lnTo>
                      <a:pt x="374" y="193"/>
                    </a:lnTo>
                    <a:lnTo>
                      <a:pt x="376" y="174"/>
                    </a:lnTo>
                    <a:lnTo>
                      <a:pt x="378" y="155"/>
                    </a:lnTo>
                    <a:close/>
                  </a:path>
                </a:pathLst>
              </a:custGeom>
              <a:solidFill>
                <a:srgbClr val="D6D6E8"/>
              </a:solidFill>
              <a:ln w="9525">
                <a:noFill/>
                <a:round/>
                <a:headEnd/>
                <a:tailEnd/>
              </a:ln>
            </p:spPr>
            <p:txBody>
              <a:bodyPr/>
              <a:lstStyle/>
              <a:p>
                <a:endParaRPr lang="en-US"/>
              </a:p>
            </p:txBody>
          </p:sp>
          <p:sp>
            <p:nvSpPr>
              <p:cNvPr id="179877" name="Freeform 677"/>
              <p:cNvSpPr>
                <a:spLocks/>
              </p:cNvSpPr>
              <p:nvPr/>
            </p:nvSpPr>
            <p:spPr bwMode="auto">
              <a:xfrm>
                <a:off x="1652" y="2119"/>
                <a:ext cx="372" cy="339"/>
              </a:xfrm>
              <a:custGeom>
                <a:avLst/>
                <a:gdLst/>
                <a:ahLst/>
                <a:cxnLst>
                  <a:cxn ang="0">
                    <a:pos x="372" y="129"/>
                  </a:cxn>
                  <a:cxn ang="0">
                    <a:pos x="360" y="85"/>
                  </a:cxn>
                  <a:cxn ang="0">
                    <a:pos x="340" y="45"/>
                  </a:cxn>
                  <a:cxn ang="0">
                    <a:pos x="309" y="13"/>
                  </a:cxn>
                  <a:cxn ang="0">
                    <a:pos x="290" y="2"/>
                  </a:cxn>
                  <a:cxn ang="0">
                    <a:pos x="305" y="17"/>
                  </a:cxn>
                  <a:cxn ang="0">
                    <a:pos x="336" y="49"/>
                  </a:cxn>
                  <a:cxn ang="0">
                    <a:pos x="355" y="87"/>
                  </a:cxn>
                  <a:cxn ang="0">
                    <a:pos x="366" y="131"/>
                  </a:cxn>
                  <a:cxn ang="0">
                    <a:pos x="368" y="172"/>
                  </a:cxn>
                  <a:cxn ang="0">
                    <a:pos x="360" y="206"/>
                  </a:cxn>
                  <a:cxn ang="0">
                    <a:pos x="345" y="239"/>
                  </a:cxn>
                  <a:cxn ang="0">
                    <a:pos x="326" y="269"/>
                  </a:cxn>
                  <a:cxn ang="0">
                    <a:pos x="302" y="294"/>
                  </a:cxn>
                  <a:cxn ang="0">
                    <a:pos x="273" y="313"/>
                  </a:cxn>
                  <a:cxn ang="0">
                    <a:pos x="241" y="326"/>
                  </a:cxn>
                  <a:cxn ang="0">
                    <a:pos x="205" y="333"/>
                  </a:cxn>
                  <a:cxn ang="0">
                    <a:pos x="169" y="333"/>
                  </a:cxn>
                  <a:cxn ang="0">
                    <a:pos x="133" y="326"/>
                  </a:cxn>
                  <a:cxn ang="0">
                    <a:pos x="101" y="313"/>
                  </a:cxn>
                  <a:cxn ang="0">
                    <a:pos x="72" y="294"/>
                  </a:cxn>
                  <a:cxn ang="0">
                    <a:pos x="47" y="269"/>
                  </a:cxn>
                  <a:cxn ang="0">
                    <a:pos x="27" y="239"/>
                  </a:cxn>
                  <a:cxn ang="0">
                    <a:pos x="13" y="206"/>
                  </a:cxn>
                  <a:cxn ang="0">
                    <a:pos x="6" y="172"/>
                  </a:cxn>
                  <a:cxn ang="0">
                    <a:pos x="6" y="134"/>
                  </a:cxn>
                  <a:cxn ang="0">
                    <a:pos x="8" y="115"/>
                  </a:cxn>
                  <a:cxn ang="0">
                    <a:pos x="2" y="134"/>
                  </a:cxn>
                  <a:cxn ang="0">
                    <a:pos x="2" y="172"/>
                  </a:cxn>
                  <a:cxn ang="0">
                    <a:pos x="9" y="208"/>
                  </a:cxn>
                  <a:cxn ang="0">
                    <a:pos x="23" y="242"/>
                  </a:cxn>
                  <a:cxn ang="0">
                    <a:pos x="44" y="271"/>
                  </a:cxn>
                  <a:cxn ang="0">
                    <a:pos x="68" y="297"/>
                  </a:cxn>
                  <a:cxn ang="0">
                    <a:pos x="99" y="316"/>
                  </a:cxn>
                  <a:cxn ang="0">
                    <a:pos x="131" y="332"/>
                  </a:cxn>
                  <a:cxn ang="0">
                    <a:pos x="167" y="337"/>
                  </a:cxn>
                  <a:cxn ang="0">
                    <a:pos x="205" y="337"/>
                  </a:cxn>
                  <a:cxn ang="0">
                    <a:pos x="243" y="332"/>
                  </a:cxn>
                  <a:cxn ang="0">
                    <a:pos x="275" y="316"/>
                  </a:cxn>
                  <a:cxn ang="0">
                    <a:pos x="305" y="297"/>
                  </a:cxn>
                  <a:cxn ang="0">
                    <a:pos x="330" y="271"/>
                  </a:cxn>
                  <a:cxn ang="0">
                    <a:pos x="351" y="242"/>
                  </a:cxn>
                  <a:cxn ang="0">
                    <a:pos x="364" y="208"/>
                  </a:cxn>
                  <a:cxn ang="0">
                    <a:pos x="372" y="172"/>
                  </a:cxn>
                </a:cxnLst>
                <a:rect l="0" t="0" r="r" b="b"/>
                <a:pathLst>
                  <a:path w="372" h="339">
                    <a:moveTo>
                      <a:pt x="372" y="153"/>
                    </a:moveTo>
                    <a:lnTo>
                      <a:pt x="372" y="129"/>
                    </a:lnTo>
                    <a:lnTo>
                      <a:pt x="366" y="108"/>
                    </a:lnTo>
                    <a:lnTo>
                      <a:pt x="360" y="85"/>
                    </a:lnTo>
                    <a:lnTo>
                      <a:pt x="351" y="64"/>
                    </a:lnTo>
                    <a:lnTo>
                      <a:pt x="340" y="45"/>
                    </a:lnTo>
                    <a:lnTo>
                      <a:pt x="324" y="28"/>
                    </a:lnTo>
                    <a:lnTo>
                      <a:pt x="309" y="13"/>
                    </a:lnTo>
                    <a:lnTo>
                      <a:pt x="292" y="0"/>
                    </a:lnTo>
                    <a:lnTo>
                      <a:pt x="290" y="2"/>
                    </a:lnTo>
                    <a:lnTo>
                      <a:pt x="288" y="4"/>
                    </a:lnTo>
                    <a:lnTo>
                      <a:pt x="305" y="17"/>
                    </a:lnTo>
                    <a:lnTo>
                      <a:pt x="322" y="32"/>
                    </a:lnTo>
                    <a:lnTo>
                      <a:pt x="336" y="49"/>
                    </a:lnTo>
                    <a:lnTo>
                      <a:pt x="347" y="68"/>
                    </a:lnTo>
                    <a:lnTo>
                      <a:pt x="355" y="87"/>
                    </a:lnTo>
                    <a:lnTo>
                      <a:pt x="362" y="108"/>
                    </a:lnTo>
                    <a:lnTo>
                      <a:pt x="366" y="131"/>
                    </a:lnTo>
                    <a:lnTo>
                      <a:pt x="368" y="153"/>
                    </a:lnTo>
                    <a:lnTo>
                      <a:pt x="368" y="172"/>
                    </a:lnTo>
                    <a:lnTo>
                      <a:pt x="364" y="189"/>
                    </a:lnTo>
                    <a:lnTo>
                      <a:pt x="360" y="206"/>
                    </a:lnTo>
                    <a:lnTo>
                      <a:pt x="353" y="224"/>
                    </a:lnTo>
                    <a:lnTo>
                      <a:pt x="345" y="239"/>
                    </a:lnTo>
                    <a:lnTo>
                      <a:pt x="338" y="254"/>
                    </a:lnTo>
                    <a:lnTo>
                      <a:pt x="326" y="269"/>
                    </a:lnTo>
                    <a:lnTo>
                      <a:pt x="315" y="282"/>
                    </a:lnTo>
                    <a:lnTo>
                      <a:pt x="302" y="294"/>
                    </a:lnTo>
                    <a:lnTo>
                      <a:pt x="288" y="303"/>
                    </a:lnTo>
                    <a:lnTo>
                      <a:pt x="273" y="313"/>
                    </a:lnTo>
                    <a:lnTo>
                      <a:pt x="258" y="320"/>
                    </a:lnTo>
                    <a:lnTo>
                      <a:pt x="241" y="326"/>
                    </a:lnTo>
                    <a:lnTo>
                      <a:pt x="224" y="332"/>
                    </a:lnTo>
                    <a:lnTo>
                      <a:pt x="205" y="333"/>
                    </a:lnTo>
                    <a:lnTo>
                      <a:pt x="186" y="335"/>
                    </a:lnTo>
                    <a:lnTo>
                      <a:pt x="169" y="333"/>
                    </a:lnTo>
                    <a:lnTo>
                      <a:pt x="150" y="332"/>
                    </a:lnTo>
                    <a:lnTo>
                      <a:pt x="133" y="326"/>
                    </a:lnTo>
                    <a:lnTo>
                      <a:pt x="116" y="320"/>
                    </a:lnTo>
                    <a:lnTo>
                      <a:pt x="101" y="313"/>
                    </a:lnTo>
                    <a:lnTo>
                      <a:pt x="85" y="303"/>
                    </a:lnTo>
                    <a:lnTo>
                      <a:pt x="72" y="294"/>
                    </a:lnTo>
                    <a:lnTo>
                      <a:pt x="59" y="282"/>
                    </a:lnTo>
                    <a:lnTo>
                      <a:pt x="47" y="269"/>
                    </a:lnTo>
                    <a:lnTo>
                      <a:pt x="36" y="254"/>
                    </a:lnTo>
                    <a:lnTo>
                      <a:pt x="27" y="239"/>
                    </a:lnTo>
                    <a:lnTo>
                      <a:pt x="19" y="224"/>
                    </a:lnTo>
                    <a:lnTo>
                      <a:pt x="13" y="206"/>
                    </a:lnTo>
                    <a:lnTo>
                      <a:pt x="9" y="189"/>
                    </a:lnTo>
                    <a:lnTo>
                      <a:pt x="6" y="172"/>
                    </a:lnTo>
                    <a:lnTo>
                      <a:pt x="6" y="153"/>
                    </a:lnTo>
                    <a:lnTo>
                      <a:pt x="6" y="134"/>
                    </a:lnTo>
                    <a:lnTo>
                      <a:pt x="9" y="115"/>
                    </a:lnTo>
                    <a:lnTo>
                      <a:pt x="8" y="115"/>
                    </a:lnTo>
                    <a:lnTo>
                      <a:pt x="4" y="115"/>
                    </a:lnTo>
                    <a:lnTo>
                      <a:pt x="2" y="134"/>
                    </a:lnTo>
                    <a:lnTo>
                      <a:pt x="0" y="153"/>
                    </a:lnTo>
                    <a:lnTo>
                      <a:pt x="2" y="172"/>
                    </a:lnTo>
                    <a:lnTo>
                      <a:pt x="4" y="191"/>
                    </a:lnTo>
                    <a:lnTo>
                      <a:pt x="9" y="208"/>
                    </a:lnTo>
                    <a:lnTo>
                      <a:pt x="15" y="225"/>
                    </a:lnTo>
                    <a:lnTo>
                      <a:pt x="23" y="242"/>
                    </a:lnTo>
                    <a:lnTo>
                      <a:pt x="32" y="258"/>
                    </a:lnTo>
                    <a:lnTo>
                      <a:pt x="44" y="271"/>
                    </a:lnTo>
                    <a:lnTo>
                      <a:pt x="55" y="284"/>
                    </a:lnTo>
                    <a:lnTo>
                      <a:pt x="68" y="297"/>
                    </a:lnTo>
                    <a:lnTo>
                      <a:pt x="83" y="307"/>
                    </a:lnTo>
                    <a:lnTo>
                      <a:pt x="99" y="316"/>
                    </a:lnTo>
                    <a:lnTo>
                      <a:pt x="114" y="324"/>
                    </a:lnTo>
                    <a:lnTo>
                      <a:pt x="131" y="332"/>
                    </a:lnTo>
                    <a:lnTo>
                      <a:pt x="150" y="335"/>
                    </a:lnTo>
                    <a:lnTo>
                      <a:pt x="167" y="337"/>
                    </a:lnTo>
                    <a:lnTo>
                      <a:pt x="186" y="339"/>
                    </a:lnTo>
                    <a:lnTo>
                      <a:pt x="205" y="337"/>
                    </a:lnTo>
                    <a:lnTo>
                      <a:pt x="224" y="335"/>
                    </a:lnTo>
                    <a:lnTo>
                      <a:pt x="243" y="332"/>
                    </a:lnTo>
                    <a:lnTo>
                      <a:pt x="260" y="324"/>
                    </a:lnTo>
                    <a:lnTo>
                      <a:pt x="275" y="316"/>
                    </a:lnTo>
                    <a:lnTo>
                      <a:pt x="290" y="307"/>
                    </a:lnTo>
                    <a:lnTo>
                      <a:pt x="305" y="297"/>
                    </a:lnTo>
                    <a:lnTo>
                      <a:pt x="319" y="284"/>
                    </a:lnTo>
                    <a:lnTo>
                      <a:pt x="330" y="271"/>
                    </a:lnTo>
                    <a:lnTo>
                      <a:pt x="341" y="258"/>
                    </a:lnTo>
                    <a:lnTo>
                      <a:pt x="351" y="242"/>
                    </a:lnTo>
                    <a:lnTo>
                      <a:pt x="359" y="225"/>
                    </a:lnTo>
                    <a:lnTo>
                      <a:pt x="364" y="208"/>
                    </a:lnTo>
                    <a:lnTo>
                      <a:pt x="368" y="191"/>
                    </a:lnTo>
                    <a:lnTo>
                      <a:pt x="372" y="172"/>
                    </a:lnTo>
                    <a:lnTo>
                      <a:pt x="372" y="153"/>
                    </a:lnTo>
                    <a:close/>
                  </a:path>
                </a:pathLst>
              </a:custGeom>
              <a:solidFill>
                <a:srgbClr val="D6D6E8"/>
              </a:solidFill>
              <a:ln w="9525">
                <a:noFill/>
                <a:round/>
                <a:headEnd/>
                <a:tailEnd/>
              </a:ln>
            </p:spPr>
            <p:txBody>
              <a:bodyPr/>
              <a:lstStyle/>
              <a:p>
                <a:endParaRPr lang="en-US"/>
              </a:p>
            </p:txBody>
          </p:sp>
          <p:sp>
            <p:nvSpPr>
              <p:cNvPr id="179878" name="Freeform 678"/>
              <p:cNvSpPr>
                <a:spLocks/>
              </p:cNvSpPr>
              <p:nvPr/>
            </p:nvSpPr>
            <p:spPr bwMode="auto">
              <a:xfrm>
                <a:off x="1656" y="2121"/>
                <a:ext cx="366" cy="335"/>
              </a:xfrm>
              <a:custGeom>
                <a:avLst/>
                <a:gdLst/>
                <a:ahLst/>
                <a:cxnLst>
                  <a:cxn ang="0">
                    <a:pos x="364" y="129"/>
                  </a:cxn>
                  <a:cxn ang="0">
                    <a:pos x="355" y="85"/>
                  </a:cxn>
                  <a:cxn ang="0">
                    <a:pos x="334" y="45"/>
                  </a:cxn>
                  <a:cxn ang="0">
                    <a:pos x="303" y="13"/>
                  </a:cxn>
                  <a:cxn ang="0">
                    <a:pos x="284" y="2"/>
                  </a:cxn>
                  <a:cxn ang="0">
                    <a:pos x="301" y="17"/>
                  </a:cxn>
                  <a:cxn ang="0">
                    <a:pos x="330" y="49"/>
                  </a:cxn>
                  <a:cxn ang="0">
                    <a:pos x="349" y="85"/>
                  </a:cxn>
                  <a:cxn ang="0">
                    <a:pos x="360" y="129"/>
                  </a:cxn>
                  <a:cxn ang="0">
                    <a:pos x="360" y="170"/>
                  </a:cxn>
                  <a:cxn ang="0">
                    <a:pos x="355" y="204"/>
                  </a:cxn>
                  <a:cxn ang="0">
                    <a:pos x="339" y="237"/>
                  </a:cxn>
                  <a:cxn ang="0">
                    <a:pos x="320" y="265"/>
                  </a:cxn>
                  <a:cxn ang="0">
                    <a:pos x="296" y="290"/>
                  </a:cxn>
                  <a:cxn ang="0">
                    <a:pos x="267" y="309"/>
                  </a:cxn>
                  <a:cxn ang="0">
                    <a:pos x="235" y="322"/>
                  </a:cxn>
                  <a:cxn ang="0">
                    <a:pos x="201" y="330"/>
                  </a:cxn>
                  <a:cxn ang="0">
                    <a:pos x="165" y="330"/>
                  </a:cxn>
                  <a:cxn ang="0">
                    <a:pos x="129" y="322"/>
                  </a:cxn>
                  <a:cxn ang="0">
                    <a:pos x="97" y="309"/>
                  </a:cxn>
                  <a:cxn ang="0">
                    <a:pos x="68" y="290"/>
                  </a:cxn>
                  <a:cxn ang="0">
                    <a:pos x="43" y="265"/>
                  </a:cxn>
                  <a:cxn ang="0">
                    <a:pos x="24" y="237"/>
                  </a:cxn>
                  <a:cxn ang="0">
                    <a:pos x="11" y="204"/>
                  </a:cxn>
                  <a:cxn ang="0">
                    <a:pos x="4" y="170"/>
                  </a:cxn>
                  <a:cxn ang="0">
                    <a:pos x="4" y="132"/>
                  </a:cxn>
                  <a:cxn ang="0">
                    <a:pos x="5" y="113"/>
                  </a:cxn>
                  <a:cxn ang="0">
                    <a:pos x="0" y="132"/>
                  </a:cxn>
                  <a:cxn ang="0">
                    <a:pos x="0" y="170"/>
                  </a:cxn>
                  <a:cxn ang="0">
                    <a:pos x="7" y="206"/>
                  </a:cxn>
                  <a:cxn ang="0">
                    <a:pos x="21" y="239"/>
                  </a:cxn>
                  <a:cxn ang="0">
                    <a:pos x="42" y="267"/>
                  </a:cxn>
                  <a:cxn ang="0">
                    <a:pos x="66" y="294"/>
                  </a:cxn>
                  <a:cxn ang="0">
                    <a:pos x="95" y="313"/>
                  </a:cxn>
                  <a:cxn ang="0">
                    <a:pos x="129" y="326"/>
                  </a:cxn>
                  <a:cxn ang="0">
                    <a:pos x="163" y="333"/>
                  </a:cxn>
                  <a:cxn ang="0">
                    <a:pos x="201" y="333"/>
                  </a:cxn>
                  <a:cxn ang="0">
                    <a:pos x="237" y="326"/>
                  </a:cxn>
                  <a:cxn ang="0">
                    <a:pos x="271" y="313"/>
                  </a:cxn>
                  <a:cxn ang="0">
                    <a:pos x="300" y="294"/>
                  </a:cxn>
                  <a:cxn ang="0">
                    <a:pos x="324" y="267"/>
                  </a:cxn>
                  <a:cxn ang="0">
                    <a:pos x="345" y="239"/>
                  </a:cxn>
                  <a:cxn ang="0">
                    <a:pos x="358" y="206"/>
                  </a:cxn>
                  <a:cxn ang="0">
                    <a:pos x="366" y="170"/>
                  </a:cxn>
                </a:cxnLst>
                <a:rect l="0" t="0" r="r" b="b"/>
                <a:pathLst>
                  <a:path w="366" h="335">
                    <a:moveTo>
                      <a:pt x="366" y="151"/>
                    </a:moveTo>
                    <a:lnTo>
                      <a:pt x="364" y="129"/>
                    </a:lnTo>
                    <a:lnTo>
                      <a:pt x="360" y="106"/>
                    </a:lnTo>
                    <a:lnTo>
                      <a:pt x="355" y="85"/>
                    </a:lnTo>
                    <a:lnTo>
                      <a:pt x="345" y="64"/>
                    </a:lnTo>
                    <a:lnTo>
                      <a:pt x="334" y="45"/>
                    </a:lnTo>
                    <a:lnTo>
                      <a:pt x="318" y="28"/>
                    </a:lnTo>
                    <a:lnTo>
                      <a:pt x="303" y="13"/>
                    </a:lnTo>
                    <a:lnTo>
                      <a:pt x="286" y="0"/>
                    </a:lnTo>
                    <a:lnTo>
                      <a:pt x="284" y="2"/>
                    </a:lnTo>
                    <a:lnTo>
                      <a:pt x="284" y="3"/>
                    </a:lnTo>
                    <a:lnTo>
                      <a:pt x="301" y="17"/>
                    </a:lnTo>
                    <a:lnTo>
                      <a:pt x="317" y="32"/>
                    </a:lnTo>
                    <a:lnTo>
                      <a:pt x="330" y="49"/>
                    </a:lnTo>
                    <a:lnTo>
                      <a:pt x="341" y="66"/>
                    </a:lnTo>
                    <a:lnTo>
                      <a:pt x="349" y="85"/>
                    </a:lnTo>
                    <a:lnTo>
                      <a:pt x="356" y="106"/>
                    </a:lnTo>
                    <a:lnTo>
                      <a:pt x="360" y="129"/>
                    </a:lnTo>
                    <a:lnTo>
                      <a:pt x="362" y="151"/>
                    </a:lnTo>
                    <a:lnTo>
                      <a:pt x="360" y="170"/>
                    </a:lnTo>
                    <a:lnTo>
                      <a:pt x="358" y="187"/>
                    </a:lnTo>
                    <a:lnTo>
                      <a:pt x="355" y="204"/>
                    </a:lnTo>
                    <a:lnTo>
                      <a:pt x="347" y="222"/>
                    </a:lnTo>
                    <a:lnTo>
                      <a:pt x="339" y="237"/>
                    </a:lnTo>
                    <a:lnTo>
                      <a:pt x="332" y="252"/>
                    </a:lnTo>
                    <a:lnTo>
                      <a:pt x="320" y="265"/>
                    </a:lnTo>
                    <a:lnTo>
                      <a:pt x="309" y="278"/>
                    </a:lnTo>
                    <a:lnTo>
                      <a:pt x="296" y="290"/>
                    </a:lnTo>
                    <a:lnTo>
                      <a:pt x="282" y="299"/>
                    </a:lnTo>
                    <a:lnTo>
                      <a:pt x="267" y="309"/>
                    </a:lnTo>
                    <a:lnTo>
                      <a:pt x="252" y="316"/>
                    </a:lnTo>
                    <a:lnTo>
                      <a:pt x="235" y="322"/>
                    </a:lnTo>
                    <a:lnTo>
                      <a:pt x="218" y="326"/>
                    </a:lnTo>
                    <a:lnTo>
                      <a:pt x="201" y="330"/>
                    </a:lnTo>
                    <a:lnTo>
                      <a:pt x="182" y="330"/>
                    </a:lnTo>
                    <a:lnTo>
                      <a:pt x="165" y="330"/>
                    </a:lnTo>
                    <a:lnTo>
                      <a:pt x="146" y="326"/>
                    </a:lnTo>
                    <a:lnTo>
                      <a:pt x="129" y="322"/>
                    </a:lnTo>
                    <a:lnTo>
                      <a:pt x="114" y="316"/>
                    </a:lnTo>
                    <a:lnTo>
                      <a:pt x="97" y="309"/>
                    </a:lnTo>
                    <a:lnTo>
                      <a:pt x="83" y="299"/>
                    </a:lnTo>
                    <a:lnTo>
                      <a:pt x="68" y="290"/>
                    </a:lnTo>
                    <a:lnTo>
                      <a:pt x="57" y="278"/>
                    </a:lnTo>
                    <a:lnTo>
                      <a:pt x="43" y="265"/>
                    </a:lnTo>
                    <a:lnTo>
                      <a:pt x="34" y="252"/>
                    </a:lnTo>
                    <a:lnTo>
                      <a:pt x="24" y="237"/>
                    </a:lnTo>
                    <a:lnTo>
                      <a:pt x="17" y="222"/>
                    </a:lnTo>
                    <a:lnTo>
                      <a:pt x="11" y="204"/>
                    </a:lnTo>
                    <a:lnTo>
                      <a:pt x="7" y="187"/>
                    </a:lnTo>
                    <a:lnTo>
                      <a:pt x="4" y="170"/>
                    </a:lnTo>
                    <a:lnTo>
                      <a:pt x="4" y="151"/>
                    </a:lnTo>
                    <a:lnTo>
                      <a:pt x="4" y="132"/>
                    </a:lnTo>
                    <a:lnTo>
                      <a:pt x="7" y="115"/>
                    </a:lnTo>
                    <a:lnTo>
                      <a:pt x="5" y="113"/>
                    </a:lnTo>
                    <a:lnTo>
                      <a:pt x="4" y="113"/>
                    </a:lnTo>
                    <a:lnTo>
                      <a:pt x="0" y="132"/>
                    </a:lnTo>
                    <a:lnTo>
                      <a:pt x="0" y="151"/>
                    </a:lnTo>
                    <a:lnTo>
                      <a:pt x="0" y="170"/>
                    </a:lnTo>
                    <a:lnTo>
                      <a:pt x="2" y="187"/>
                    </a:lnTo>
                    <a:lnTo>
                      <a:pt x="7" y="206"/>
                    </a:lnTo>
                    <a:lnTo>
                      <a:pt x="13" y="223"/>
                    </a:lnTo>
                    <a:lnTo>
                      <a:pt x="21" y="239"/>
                    </a:lnTo>
                    <a:lnTo>
                      <a:pt x="30" y="254"/>
                    </a:lnTo>
                    <a:lnTo>
                      <a:pt x="42" y="267"/>
                    </a:lnTo>
                    <a:lnTo>
                      <a:pt x="53" y="280"/>
                    </a:lnTo>
                    <a:lnTo>
                      <a:pt x="66" y="294"/>
                    </a:lnTo>
                    <a:lnTo>
                      <a:pt x="79" y="303"/>
                    </a:lnTo>
                    <a:lnTo>
                      <a:pt x="95" y="313"/>
                    </a:lnTo>
                    <a:lnTo>
                      <a:pt x="112" y="320"/>
                    </a:lnTo>
                    <a:lnTo>
                      <a:pt x="129" y="326"/>
                    </a:lnTo>
                    <a:lnTo>
                      <a:pt x="146" y="331"/>
                    </a:lnTo>
                    <a:lnTo>
                      <a:pt x="163" y="333"/>
                    </a:lnTo>
                    <a:lnTo>
                      <a:pt x="182" y="335"/>
                    </a:lnTo>
                    <a:lnTo>
                      <a:pt x="201" y="333"/>
                    </a:lnTo>
                    <a:lnTo>
                      <a:pt x="220" y="331"/>
                    </a:lnTo>
                    <a:lnTo>
                      <a:pt x="237" y="326"/>
                    </a:lnTo>
                    <a:lnTo>
                      <a:pt x="254" y="320"/>
                    </a:lnTo>
                    <a:lnTo>
                      <a:pt x="271" y="313"/>
                    </a:lnTo>
                    <a:lnTo>
                      <a:pt x="286" y="303"/>
                    </a:lnTo>
                    <a:lnTo>
                      <a:pt x="300" y="294"/>
                    </a:lnTo>
                    <a:lnTo>
                      <a:pt x="313" y="280"/>
                    </a:lnTo>
                    <a:lnTo>
                      <a:pt x="324" y="267"/>
                    </a:lnTo>
                    <a:lnTo>
                      <a:pt x="336" y="254"/>
                    </a:lnTo>
                    <a:lnTo>
                      <a:pt x="345" y="239"/>
                    </a:lnTo>
                    <a:lnTo>
                      <a:pt x="353" y="223"/>
                    </a:lnTo>
                    <a:lnTo>
                      <a:pt x="358" y="206"/>
                    </a:lnTo>
                    <a:lnTo>
                      <a:pt x="362" y="187"/>
                    </a:lnTo>
                    <a:lnTo>
                      <a:pt x="366" y="170"/>
                    </a:lnTo>
                    <a:lnTo>
                      <a:pt x="366" y="151"/>
                    </a:lnTo>
                    <a:close/>
                  </a:path>
                </a:pathLst>
              </a:custGeom>
              <a:solidFill>
                <a:srgbClr val="D7D7E9"/>
              </a:solidFill>
              <a:ln w="9525">
                <a:noFill/>
                <a:round/>
                <a:headEnd/>
                <a:tailEnd/>
              </a:ln>
            </p:spPr>
            <p:txBody>
              <a:bodyPr/>
              <a:lstStyle/>
              <a:p>
                <a:endParaRPr lang="en-US"/>
              </a:p>
            </p:txBody>
          </p:sp>
          <p:sp>
            <p:nvSpPr>
              <p:cNvPr id="179879" name="Freeform 679"/>
              <p:cNvSpPr>
                <a:spLocks/>
              </p:cNvSpPr>
              <p:nvPr/>
            </p:nvSpPr>
            <p:spPr bwMode="auto">
              <a:xfrm>
                <a:off x="1658" y="2123"/>
                <a:ext cx="362" cy="331"/>
              </a:xfrm>
              <a:custGeom>
                <a:avLst/>
                <a:gdLst/>
                <a:ahLst/>
                <a:cxnLst>
                  <a:cxn ang="0">
                    <a:pos x="360" y="127"/>
                  </a:cxn>
                  <a:cxn ang="0">
                    <a:pos x="349" y="83"/>
                  </a:cxn>
                  <a:cxn ang="0">
                    <a:pos x="330" y="45"/>
                  </a:cxn>
                  <a:cxn ang="0">
                    <a:pos x="299" y="13"/>
                  </a:cxn>
                  <a:cxn ang="0">
                    <a:pos x="282" y="1"/>
                  </a:cxn>
                  <a:cxn ang="0">
                    <a:pos x="298" y="17"/>
                  </a:cxn>
                  <a:cxn ang="0">
                    <a:pos x="326" y="47"/>
                  </a:cxn>
                  <a:cxn ang="0">
                    <a:pos x="345" y="85"/>
                  </a:cxn>
                  <a:cxn ang="0">
                    <a:pos x="356" y="127"/>
                  </a:cxn>
                  <a:cxn ang="0">
                    <a:pos x="356" y="166"/>
                  </a:cxn>
                  <a:cxn ang="0">
                    <a:pos x="349" y="202"/>
                  </a:cxn>
                  <a:cxn ang="0">
                    <a:pos x="335" y="233"/>
                  </a:cxn>
                  <a:cxn ang="0">
                    <a:pos x="316" y="261"/>
                  </a:cxn>
                  <a:cxn ang="0">
                    <a:pos x="294" y="286"/>
                  </a:cxn>
                  <a:cxn ang="0">
                    <a:pos x="265" y="305"/>
                  </a:cxn>
                  <a:cxn ang="0">
                    <a:pos x="233" y="318"/>
                  </a:cxn>
                  <a:cxn ang="0">
                    <a:pos x="199" y="326"/>
                  </a:cxn>
                  <a:cxn ang="0">
                    <a:pos x="163" y="326"/>
                  </a:cxn>
                  <a:cxn ang="0">
                    <a:pos x="129" y="318"/>
                  </a:cxn>
                  <a:cxn ang="0">
                    <a:pos x="96" y="305"/>
                  </a:cxn>
                  <a:cxn ang="0">
                    <a:pos x="68" y="286"/>
                  </a:cxn>
                  <a:cxn ang="0">
                    <a:pos x="43" y="261"/>
                  </a:cxn>
                  <a:cxn ang="0">
                    <a:pos x="24" y="233"/>
                  </a:cxn>
                  <a:cxn ang="0">
                    <a:pos x="11" y="202"/>
                  </a:cxn>
                  <a:cxn ang="0">
                    <a:pos x="5" y="166"/>
                  </a:cxn>
                  <a:cxn ang="0">
                    <a:pos x="5" y="130"/>
                  </a:cxn>
                  <a:cxn ang="0">
                    <a:pos x="5" y="113"/>
                  </a:cxn>
                  <a:cxn ang="0">
                    <a:pos x="0" y="130"/>
                  </a:cxn>
                  <a:cxn ang="0">
                    <a:pos x="0" y="168"/>
                  </a:cxn>
                  <a:cxn ang="0">
                    <a:pos x="7" y="202"/>
                  </a:cxn>
                  <a:cxn ang="0">
                    <a:pos x="21" y="235"/>
                  </a:cxn>
                  <a:cxn ang="0">
                    <a:pos x="41" y="265"/>
                  </a:cxn>
                  <a:cxn ang="0">
                    <a:pos x="66" y="290"/>
                  </a:cxn>
                  <a:cxn ang="0">
                    <a:pos x="95" y="309"/>
                  </a:cxn>
                  <a:cxn ang="0">
                    <a:pos x="127" y="322"/>
                  </a:cxn>
                  <a:cxn ang="0">
                    <a:pos x="163" y="329"/>
                  </a:cxn>
                  <a:cxn ang="0">
                    <a:pos x="199" y="329"/>
                  </a:cxn>
                  <a:cxn ang="0">
                    <a:pos x="235" y="322"/>
                  </a:cxn>
                  <a:cxn ang="0">
                    <a:pos x="267" y="309"/>
                  </a:cxn>
                  <a:cxn ang="0">
                    <a:pos x="296" y="290"/>
                  </a:cxn>
                  <a:cxn ang="0">
                    <a:pos x="320" y="265"/>
                  </a:cxn>
                  <a:cxn ang="0">
                    <a:pos x="339" y="235"/>
                  </a:cxn>
                  <a:cxn ang="0">
                    <a:pos x="354" y="202"/>
                  </a:cxn>
                  <a:cxn ang="0">
                    <a:pos x="362" y="168"/>
                  </a:cxn>
                </a:cxnLst>
                <a:rect l="0" t="0" r="r" b="b"/>
                <a:pathLst>
                  <a:path w="362" h="331">
                    <a:moveTo>
                      <a:pt x="362" y="149"/>
                    </a:moveTo>
                    <a:lnTo>
                      <a:pt x="360" y="127"/>
                    </a:lnTo>
                    <a:lnTo>
                      <a:pt x="356" y="104"/>
                    </a:lnTo>
                    <a:lnTo>
                      <a:pt x="349" y="83"/>
                    </a:lnTo>
                    <a:lnTo>
                      <a:pt x="341" y="64"/>
                    </a:lnTo>
                    <a:lnTo>
                      <a:pt x="330" y="45"/>
                    </a:lnTo>
                    <a:lnTo>
                      <a:pt x="316" y="28"/>
                    </a:lnTo>
                    <a:lnTo>
                      <a:pt x="299" y="13"/>
                    </a:lnTo>
                    <a:lnTo>
                      <a:pt x="282" y="0"/>
                    </a:lnTo>
                    <a:lnTo>
                      <a:pt x="282" y="1"/>
                    </a:lnTo>
                    <a:lnTo>
                      <a:pt x="280" y="3"/>
                    </a:lnTo>
                    <a:lnTo>
                      <a:pt x="298" y="17"/>
                    </a:lnTo>
                    <a:lnTo>
                      <a:pt x="313" y="32"/>
                    </a:lnTo>
                    <a:lnTo>
                      <a:pt x="326" y="47"/>
                    </a:lnTo>
                    <a:lnTo>
                      <a:pt x="335" y="66"/>
                    </a:lnTo>
                    <a:lnTo>
                      <a:pt x="345" y="85"/>
                    </a:lnTo>
                    <a:lnTo>
                      <a:pt x="353" y="106"/>
                    </a:lnTo>
                    <a:lnTo>
                      <a:pt x="356" y="127"/>
                    </a:lnTo>
                    <a:lnTo>
                      <a:pt x="358" y="149"/>
                    </a:lnTo>
                    <a:lnTo>
                      <a:pt x="356" y="166"/>
                    </a:lnTo>
                    <a:lnTo>
                      <a:pt x="354" y="185"/>
                    </a:lnTo>
                    <a:lnTo>
                      <a:pt x="349" y="202"/>
                    </a:lnTo>
                    <a:lnTo>
                      <a:pt x="343" y="218"/>
                    </a:lnTo>
                    <a:lnTo>
                      <a:pt x="335" y="233"/>
                    </a:lnTo>
                    <a:lnTo>
                      <a:pt x="328" y="248"/>
                    </a:lnTo>
                    <a:lnTo>
                      <a:pt x="316" y="261"/>
                    </a:lnTo>
                    <a:lnTo>
                      <a:pt x="305" y="275"/>
                    </a:lnTo>
                    <a:lnTo>
                      <a:pt x="294" y="286"/>
                    </a:lnTo>
                    <a:lnTo>
                      <a:pt x="279" y="295"/>
                    </a:lnTo>
                    <a:lnTo>
                      <a:pt x="265" y="305"/>
                    </a:lnTo>
                    <a:lnTo>
                      <a:pt x="250" y="312"/>
                    </a:lnTo>
                    <a:lnTo>
                      <a:pt x="233" y="318"/>
                    </a:lnTo>
                    <a:lnTo>
                      <a:pt x="216" y="322"/>
                    </a:lnTo>
                    <a:lnTo>
                      <a:pt x="199" y="326"/>
                    </a:lnTo>
                    <a:lnTo>
                      <a:pt x="180" y="326"/>
                    </a:lnTo>
                    <a:lnTo>
                      <a:pt x="163" y="326"/>
                    </a:lnTo>
                    <a:lnTo>
                      <a:pt x="146" y="322"/>
                    </a:lnTo>
                    <a:lnTo>
                      <a:pt x="129" y="318"/>
                    </a:lnTo>
                    <a:lnTo>
                      <a:pt x="112" y="312"/>
                    </a:lnTo>
                    <a:lnTo>
                      <a:pt x="96" y="305"/>
                    </a:lnTo>
                    <a:lnTo>
                      <a:pt x="81" y="295"/>
                    </a:lnTo>
                    <a:lnTo>
                      <a:pt x="68" y="286"/>
                    </a:lnTo>
                    <a:lnTo>
                      <a:pt x="55" y="275"/>
                    </a:lnTo>
                    <a:lnTo>
                      <a:pt x="43" y="261"/>
                    </a:lnTo>
                    <a:lnTo>
                      <a:pt x="34" y="248"/>
                    </a:lnTo>
                    <a:lnTo>
                      <a:pt x="24" y="233"/>
                    </a:lnTo>
                    <a:lnTo>
                      <a:pt x="17" y="218"/>
                    </a:lnTo>
                    <a:lnTo>
                      <a:pt x="11" y="202"/>
                    </a:lnTo>
                    <a:lnTo>
                      <a:pt x="7" y="185"/>
                    </a:lnTo>
                    <a:lnTo>
                      <a:pt x="5" y="166"/>
                    </a:lnTo>
                    <a:lnTo>
                      <a:pt x="3" y="149"/>
                    </a:lnTo>
                    <a:lnTo>
                      <a:pt x="5" y="130"/>
                    </a:lnTo>
                    <a:lnTo>
                      <a:pt x="7" y="113"/>
                    </a:lnTo>
                    <a:lnTo>
                      <a:pt x="5" y="113"/>
                    </a:lnTo>
                    <a:lnTo>
                      <a:pt x="3" y="111"/>
                    </a:lnTo>
                    <a:lnTo>
                      <a:pt x="0" y="130"/>
                    </a:lnTo>
                    <a:lnTo>
                      <a:pt x="0" y="149"/>
                    </a:lnTo>
                    <a:lnTo>
                      <a:pt x="0" y="168"/>
                    </a:lnTo>
                    <a:lnTo>
                      <a:pt x="3" y="185"/>
                    </a:lnTo>
                    <a:lnTo>
                      <a:pt x="7" y="202"/>
                    </a:lnTo>
                    <a:lnTo>
                      <a:pt x="13" y="220"/>
                    </a:lnTo>
                    <a:lnTo>
                      <a:pt x="21" y="235"/>
                    </a:lnTo>
                    <a:lnTo>
                      <a:pt x="30" y="250"/>
                    </a:lnTo>
                    <a:lnTo>
                      <a:pt x="41" y="265"/>
                    </a:lnTo>
                    <a:lnTo>
                      <a:pt x="53" y="278"/>
                    </a:lnTo>
                    <a:lnTo>
                      <a:pt x="66" y="290"/>
                    </a:lnTo>
                    <a:lnTo>
                      <a:pt x="79" y="299"/>
                    </a:lnTo>
                    <a:lnTo>
                      <a:pt x="95" y="309"/>
                    </a:lnTo>
                    <a:lnTo>
                      <a:pt x="110" y="316"/>
                    </a:lnTo>
                    <a:lnTo>
                      <a:pt x="127" y="322"/>
                    </a:lnTo>
                    <a:lnTo>
                      <a:pt x="144" y="328"/>
                    </a:lnTo>
                    <a:lnTo>
                      <a:pt x="163" y="329"/>
                    </a:lnTo>
                    <a:lnTo>
                      <a:pt x="180" y="331"/>
                    </a:lnTo>
                    <a:lnTo>
                      <a:pt x="199" y="329"/>
                    </a:lnTo>
                    <a:lnTo>
                      <a:pt x="218" y="328"/>
                    </a:lnTo>
                    <a:lnTo>
                      <a:pt x="235" y="322"/>
                    </a:lnTo>
                    <a:lnTo>
                      <a:pt x="252" y="316"/>
                    </a:lnTo>
                    <a:lnTo>
                      <a:pt x="267" y="309"/>
                    </a:lnTo>
                    <a:lnTo>
                      <a:pt x="282" y="299"/>
                    </a:lnTo>
                    <a:lnTo>
                      <a:pt x="296" y="290"/>
                    </a:lnTo>
                    <a:lnTo>
                      <a:pt x="309" y="278"/>
                    </a:lnTo>
                    <a:lnTo>
                      <a:pt x="320" y="265"/>
                    </a:lnTo>
                    <a:lnTo>
                      <a:pt x="332" y="250"/>
                    </a:lnTo>
                    <a:lnTo>
                      <a:pt x="339" y="235"/>
                    </a:lnTo>
                    <a:lnTo>
                      <a:pt x="347" y="220"/>
                    </a:lnTo>
                    <a:lnTo>
                      <a:pt x="354" y="202"/>
                    </a:lnTo>
                    <a:lnTo>
                      <a:pt x="358" y="185"/>
                    </a:lnTo>
                    <a:lnTo>
                      <a:pt x="362" y="168"/>
                    </a:lnTo>
                    <a:lnTo>
                      <a:pt x="362" y="149"/>
                    </a:lnTo>
                    <a:close/>
                  </a:path>
                </a:pathLst>
              </a:custGeom>
              <a:solidFill>
                <a:srgbClr val="D7D7E9"/>
              </a:solidFill>
              <a:ln w="9525">
                <a:noFill/>
                <a:round/>
                <a:headEnd/>
                <a:tailEnd/>
              </a:ln>
            </p:spPr>
            <p:txBody>
              <a:bodyPr/>
              <a:lstStyle/>
              <a:p>
                <a:endParaRPr lang="en-US"/>
              </a:p>
            </p:txBody>
          </p:sp>
          <p:sp>
            <p:nvSpPr>
              <p:cNvPr id="179880" name="Freeform 680"/>
              <p:cNvSpPr>
                <a:spLocks/>
              </p:cNvSpPr>
              <p:nvPr/>
            </p:nvSpPr>
            <p:spPr bwMode="auto">
              <a:xfrm>
                <a:off x="1660" y="2124"/>
                <a:ext cx="358" cy="327"/>
              </a:xfrm>
              <a:custGeom>
                <a:avLst/>
                <a:gdLst/>
                <a:ahLst/>
                <a:cxnLst>
                  <a:cxn ang="0">
                    <a:pos x="356" y="126"/>
                  </a:cxn>
                  <a:cxn ang="0">
                    <a:pos x="345" y="82"/>
                  </a:cxn>
                  <a:cxn ang="0">
                    <a:pos x="326" y="46"/>
                  </a:cxn>
                  <a:cxn ang="0">
                    <a:pos x="297" y="14"/>
                  </a:cxn>
                  <a:cxn ang="0">
                    <a:pos x="278" y="2"/>
                  </a:cxn>
                  <a:cxn ang="0">
                    <a:pos x="294" y="18"/>
                  </a:cxn>
                  <a:cxn ang="0">
                    <a:pos x="322" y="48"/>
                  </a:cxn>
                  <a:cxn ang="0">
                    <a:pos x="341" y="84"/>
                  </a:cxn>
                  <a:cxn ang="0">
                    <a:pos x="352" y="126"/>
                  </a:cxn>
                  <a:cxn ang="0">
                    <a:pos x="352" y="165"/>
                  </a:cxn>
                  <a:cxn ang="0">
                    <a:pos x="345" y="200"/>
                  </a:cxn>
                  <a:cxn ang="0">
                    <a:pos x="332" y="232"/>
                  </a:cxn>
                  <a:cxn ang="0">
                    <a:pos x="313" y="258"/>
                  </a:cxn>
                  <a:cxn ang="0">
                    <a:pos x="290" y="283"/>
                  </a:cxn>
                  <a:cxn ang="0">
                    <a:pos x="261" y="302"/>
                  </a:cxn>
                  <a:cxn ang="0">
                    <a:pos x="231" y="315"/>
                  </a:cxn>
                  <a:cxn ang="0">
                    <a:pos x="197" y="321"/>
                  </a:cxn>
                  <a:cxn ang="0">
                    <a:pos x="161" y="321"/>
                  </a:cxn>
                  <a:cxn ang="0">
                    <a:pos x="127" y="315"/>
                  </a:cxn>
                  <a:cxn ang="0">
                    <a:pos x="96" y="302"/>
                  </a:cxn>
                  <a:cxn ang="0">
                    <a:pos x="68" y="283"/>
                  </a:cxn>
                  <a:cxn ang="0">
                    <a:pos x="43" y="258"/>
                  </a:cxn>
                  <a:cxn ang="0">
                    <a:pos x="24" y="232"/>
                  </a:cxn>
                  <a:cxn ang="0">
                    <a:pos x="11" y="200"/>
                  </a:cxn>
                  <a:cxn ang="0">
                    <a:pos x="5" y="165"/>
                  </a:cxn>
                  <a:cxn ang="0">
                    <a:pos x="5" y="129"/>
                  </a:cxn>
                  <a:cxn ang="0">
                    <a:pos x="5" y="112"/>
                  </a:cxn>
                  <a:cxn ang="0">
                    <a:pos x="0" y="129"/>
                  </a:cxn>
                  <a:cxn ang="0">
                    <a:pos x="0" y="167"/>
                  </a:cxn>
                  <a:cxn ang="0">
                    <a:pos x="7" y="201"/>
                  </a:cxn>
                  <a:cxn ang="0">
                    <a:pos x="20" y="234"/>
                  </a:cxn>
                  <a:cxn ang="0">
                    <a:pos x="39" y="262"/>
                  </a:cxn>
                  <a:cxn ang="0">
                    <a:pos x="64" y="287"/>
                  </a:cxn>
                  <a:cxn ang="0">
                    <a:pos x="93" y="306"/>
                  </a:cxn>
                  <a:cxn ang="0">
                    <a:pos x="125" y="319"/>
                  </a:cxn>
                  <a:cxn ang="0">
                    <a:pos x="161" y="327"/>
                  </a:cxn>
                  <a:cxn ang="0">
                    <a:pos x="197" y="327"/>
                  </a:cxn>
                  <a:cxn ang="0">
                    <a:pos x="231" y="319"/>
                  </a:cxn>
                  <a:cxn ang="0">
                    <a:pos x="263" y="306"/>
                  </a:cxn>
                  <a:cxn ang="0">
                    <a:pos x="292" y="287"/>
                  </a:cxn>
                  <a:cxn ang="0">
                    <a:pos x="316" y="262"/>
                  </a:cxn>
                  <a:cxn ang="0">
                    <a:pos x="335" y="234"/>
                  </a:cxn>
                  <a:cxn ang="0">
                    <a:pos x="351" y="201"/>
                  </a:cxn>
                  <a:cxn ang="0">
                    <a:pos x="356" y="167"/>
                  </a:cxn>
                </a:cxnLst>
                <a:rect l="0" t="0" r="r" b="b"/>
                <a:pathLst>
                  <a:path w="358" h="327">
                    <a:moveTo>
                      <a:pt x="358" y="148"/>
                    </a:moveTo>
                    <a:lnTo>
                      <a:pt x="356" y="126"/>
                    </a:lnTo>
                    <a:lnTo>
                      <a:pt x="352" y="103"/>
                    </a:lnTo>
                    <a:lnTo>
                      <a:pt x="345" y="82"/>
                    </a:lnTo>
                    <a:lnTo>
                      <a:pt x="337" y="63"/>
                    </a:lnTo>
                    <a:lnTo>
                      <a:pt x="326" y="46"/>
                    </a:lnTo>
                    <a:lnTo>
                      <a:pt x="313" y="29"/>
                    </a:lnTo>
                    <a:lnTo>
                      <a:pt x="297" y="14"/>
                    </a:lnTo>
                    <a:lnTo>
                      <a:pt x="280" y="0"/>
                    </a:lnTo>
                    <a:lnTo>
                      <a:pt x="278" y="2"/>
                    </a:lnTo>
                    <a:lnTo>
                      <a:pt x="277" y="4"/>
                    </a:lnTo>
                    <a:lnTo>
                      <a:pt x="294" y="18"/>
                    </a:lnTo>
                    <a:lnTo>
                      <a:pt x="309" y="31"/>
                    </a:lnTo>
                    <a:lnTo>
                      <a:pt x="322" y="48"/>
                    </a:lnTo>
                    <a:lnTo>
                      <a:pt x="332" y="65"/>
                    </a:lnTo>
                    <a:lnTo>
                      <a:pt x="341" y="84"/>
                    </a:lnTo>
                    <a:lnTo>
                      <a:pt x="349" y="105"/>
                    </a:lnTo>
                    <a:lnTo>
                      <a:pt x="352" y="126"/>
                    </a:lnTo>
                    <a:lnTo>
                      <a:pt x="352" y="148"/>
                    </a:lnTo>
                    <a:lnTo>
                      <a:pt x="352" y="165"/>
                    </a:lnTo>
                    <a:lnTo>
                      <a:pt x="351" y="182"/>
                    </a:lnTo>
                    <a:lnTo>
                      <a:pt x="345" y="200"/>
                    </a:lnTo>
                    <a:lnTo>
                      <a:pt x="339" y="217"/>
                    </a:lnTo>
                    <a:lnTo>
                      <a:pt x="332" y="232"/>
                    </a:lnTo>
                    <a:lnTo>
                      <a:pt x="324" y="245"/>
                    </a:lnTo>
                    <a:lnTo>
                      <a:pt x="313" y="258"/>
                    </a:lnTo>
                    <a:lnTo>
                      <a:pt x="301" y="272"/>
                    </a:lnTo>
                    <a:lnTo>
                      <a:pt x="290" y="283"/>
                    </a:lnTo>
                    <a:lnTo>
                      <a:pt x="277" y="292"/>
                    </a:lnTo>
                    <a:lnTo>
                      <a:pt x="261" y="302"/>
                    </a:lnTo>
                    <a:lnTo>
                      <a:pt x="246" y="310"/>
                    </a:lnTo>
                    <a:lnTo>
                      <a:pt x="231" y="315"/>
                    </a:lnTo>
                    <a:lnTo>
                      <a:pt x="214" y="319"/>
                    </a:lnTo>
                    <a:lnTo>
                      <a:pt x="197" y="321"/>
                    </a:lnTo>
                    <a:lnTo>
                      <a:pt x="178" y="323"/>
                    </a:lnTo>
                    <a:lnTo>
                      <a:pt x="161" y="321"/>
                    </a:lnTo>
                    <a:lnTo>
                      <a:pt x="144" y="319"/>
                    </a:lnTo>
                    <a:lnTo>
                      <a:pt x="127" y="315"/>
                    </a:lnTo>
                    <a:lnTo>
                      <a:pt x="111" y="310"/>
                    </a:lnTo>
                    <a:lnTo>
                      <a:pt x="96" y="302"/>
                    </a:lnTo>
                    <a:lnTo>
                      <a:pt x="81" y="292"/>
                    </a:lnTo>
                    <a:lnTo>
                      <a:pt x="68" y="283"/>
                    </a:lnTo>
                    <a:lnTo>
                      <a:pt x="55" y="272"/>
                    </a:lnTo>
                    <a:lnTo>
                      <a:pt x="43" y="258"/>
                    </a:lnTo>
                    <a:lnTo>
                      <a:pt x="34" y="245"/>
                    </a:lnTo>
                    <a:lnTo>
                      <a:pt x="24" y="232"/>
                    </a:lnTo>
                    <a:lnTo>
                      <a:pt x="19" y="217"/>
                    </a:lnTo>
                    <a:lnTo>
                      <a:pt x="11" y="200"/>
                    </a:lnTo>
                    <a:lnTo>
                      <a:pt x="7" y="182"/>
                    </a:lnTo>
                    <a:lnTo>
                      <a:pt x="5" y="165"/>
                    </a:lnTo>
                    <a:lnTo>
                      <a:pt x="3" y="148"/>
                    </a:lnTo>
                    <a:lnTo>
                      <a:pt x="5" y="129"/>
                    </a:lnTo>
                    <a:lnTo>
                      <a:pt x="7" y="112"/>
                    </a:lnTo>
                    <a:lnTo>
                      <a:pt x="5" y="112"/>
                    </a:lnTo>
                    <a:lnTo>
                      <a:pt x="3" y="112"/>
                    </a:lnTo>
                    <a:lnTo>
                      <a:pt x="0" y="129"/>
                    </a:lnTo>
                    <a:lnTo>
                      <a:pt x="0" y="148"/>
                    </a:lnTo>
                    <a:lnTo>
                      <a:pt x="0" y="167"/>
                    </a:lnTo>
                    <a:lnTo>
                      <a:pt x="3" y="184"/>
                    </a:lnTo>
                    <a:lnTo>
                      <a:pt x="7" y="201"/>
                    </a:lnTo>
                    <a:lnTo>
                      <a:pt x="13" y="219"/>
                    </a:lnTo>
                    <a:lnTo>
                      <a:pt x="20" y="234"/>
                    </a:lnTo>
                    <a:lnTo>
                      <a:pt x="30" y="249"/>
                    </a:lnTo>
                    <a:lnTo>
                      <a:pt x="39" y="262"/>
                    </a:lnTo>
                    <a:lnTo>
                      <a:pt x="53" y="275"/>
                    </a:lnTo>
                    <a:lnTo>
                      <a:pt x="64" y="287"/>
                    </a:lnTo>
                    <a:lnTo>
                      <a:pt x="79" y="296"/>
                    </a:lnTo>
                    <a:lnTo>
                      <a:pt x="93" y="306"/>
                    </a:lnTo>
                    <a:lnTo>
                      <a:pt x="110" y="313"/>
                    </a:lnTo>
                    <a:lnTo>
                      <a:pt x="125" y="319"/>
                    </a:lnTo>
                    <a:lnTo>
                      <a:pt x="142" y="323"/>
                    </a:lnTo>
                    <a:lnTo>
                      <a:pt x="161" y="327"/>
                    </a:lnTo>
                    <a:lnTo>
                      <a:pt x="178" y="327"/>
                    </a:lnTo>
                    <a:lnTo>
                      <a:pt x="197" y="327"/>
                    </a:lnTo>
                    <a:lnTo>
                      <a:pt x="214" y="323"/>
                    </a:lnTo>
                    <a:lnTo>
                      <a:pt x="231" y="319"/>
                    </a:lnTo>
                    <a:lnTo>
                      <a:pt x="248" y="313"/>
                    </a:lnTo>
                    <a:lnTo>
                      <a:pt x="263" y="306"/>
                    </a:lnTo>
                    <a:lnTo>
                      <a:pt x="278" y="296"/>
                    </a:lnTo>
                    <a:lnTo>
                      <a:pt x="292" y="287"/>
                    </a:lnTo>
                    <a:lnTo>
                      <a:pt x="305" y="275"/>
                    </a:lnTo>
                    <a:lnTo>
                      <a:pt x="316" y="262"/>
                    </a:lnTo>
                    <a:lnTo>
                      <a:pt x="328" y="249"/>
                    </a:lnTo>
                    <a:lnTo>
                      <a:pt x="335" y="234"/>
                    </a:lnTo>
                    <a:lnTo>
                      <a:pt x="343" y="219"/>
                    </a:lnTo>
                    <a:lnTo>
                      <a:pt x="351" y="201"/>
                    </a:lnTo>
                    <a:lnTo>
                      <a:pt x="354" y="184"/>
                    </a:lnTo>
                    <a:lnTo>
                      <a:pt x="356" y="167"/>
                    </a:lnTo>
                    <a:lnTo>
                      <a:pt x="358" y="148"/>
                    </a:lnTo>
                    <a:close/>
                  </a:path>
                </a:pathLst>
              </a:custGeom>
              <a:solidFill>
                <a:srgbClr val="D7D7EA"/>
              </a:solidFill>
              <a:ln w="9525">
                <a:noFill/>
                <a:round/>
                <a:headEnd/>
                <a:tailEnd/>
              </a:ln>
            </p:spPr>
            <p:txBody>
              <a:bodyPr/>
              <a:lstStyle/>
              <a:p>
                <a:endParaRPr lang="en-US"/>
              </a:p>
            </p:txBody>
          </p:sp>
          <p:sp>
            <p:nvSpPr>
              <p:cNvPr id="179881" name="Freeform 681"/>
              <p:cNvSpPr>
                <a:spLocks/>
              </p:cNvSpPr>
              <p:nvPr/>
            </p:nvSpPr>
            <p:spPr bwMode="auto">
              <a:xfrm>
                <a:off x="1661" y="2126"/>
                <a:ext cx="355" cy="323"/>
              </a:xfrm>
              <a:custGeom>
                <a:avLst/>
                <a:gdLst/>
                <a:ahLst/>
                <a:cxnLst>
                  <a:cxn ang="0">
                    <a:pos x="353" y="124"/>
                  </a:cxn>
                  <a:cxn ang="0">
                    <a:pos x="342" y="82"/>
                  </a:cxn>
                  <a:cxn ang="0">
                    <a:pos x="323" y="44"/>
                  </a:cxn>
                  <a:cxn ang="0">
                    <a:pos x="295" y="14"/>
                  </a:cxn>
                  <a:cxn ang="0">
                    <a:pos x="276" y="2"/>
                  </a:cxn>
                  <a:cxn ang="0">
                    <a:pos x="291" y="16"/>
                  </a:cxn>
                  <a:cxn ang="0">
                    <a:pos x="319" y="48"/>
                  </a:cxn>
                  <a:cxn ang="0">
                    <a:pos x="338" y="84"/>
                  </a:cxn>
                  <a:cxn ang="0">
                    <a:pos x="348" y="124"/>
                  </a:cxn>
                  <a:cxn ang="0">
                    <a:pos x="350" y="163"/>
                  </a:cxn>
                  <a:cxn ang="0">
                    <a:pos x="342" y="198"/>
                  </a:cxn>
                  <a:cxn ang="0">
                    <a:pos x="329" y="228"/>
                  </a:cxn>
                  <a:cxn ang="0">
                    <a:pos x="310" y="256"/>
                  </a:cxn>
                  <a:cxn ang="0">
                    <a:pos x="287" y="279"/>
                  </a:cxn>
                  <a:cxn ang="0">
                    <a:pos x="260" y="298"/>
                  </a:cxn>
                  <a:cxn ang="0">
                    <a:pos x="228" y="311"/>
                  </a:cxn>
                  <a:cxn ang="0">
                    <a:pos x="196" y="317"/>
                  </a:cxn>
                  <a:cxn ang="0">
                    <a:pos x="160" y="317"/>
                  </a:cxn>
                  <a:cxn ang="0">
                    <a:pos x="126" y="311"/>
                  </a:cxn>
                  <a:cxn ang="0">
                    <a:pos x="95" y="298"/>
                  </a:cxn>
                  <a:cxn ang="0">
                    <a:pos x="69" y="279"/>
                  </a:cxn>
                  <a:cxn ang="0">
                    <a:pos x="44" y="256"/>
                  </a:cxn>
                  <a:cxn ang="0">
                    <a:pos x="27" y="228"/>
                  </a:cxn>
                  <a:cxn ang="0">
                    <a:pos x="14" y="198"/>
                  </a:cxn>
                  <a:cxn ang="0">
                    <a:pos x="6" y="163"/>
                  </a:cxn>
                  <a:cxn ang="0">
                    <a:pos x="6" y="127"/>
                  </a:cxn>
                  <a:cxn ang="0">
                    <a:pos x="6" y="110"/>
                  </a:cxn>
                  <a:cxn ang="0">
                    <a:pos x="2" y="127"/>
                  </a:cxn>
                  <a:cxn ang="0">
                    <a:pos x="2" y="163"/>
                  </a:cxn>
                  <a:cxn ang="0">
                    <a:pos x="8" y="199"/>
                  </a:cxn>
                  <a:cxn ang="0">
                    <a:pos x="21" y="230"/>
                  </a:cxn>
                  <a:cxn ang="0">
                    <a:pos x="40" y="258"/>
                  </a:cxn>
                  <a:cxn ang="0">
                    <a:pos x="65" y="283"/>
                  </a:cxn>
                  <a:cxn ang="0">
                    <a:pos x="93" y="302"/>
                  </a:cxn>
                  <a:cxn ang="0">
                    <a:pos x="126" y="315"/>
                  </a:cxn>
                  <a:cxn ang="0">
                    <a:pos x="160" y="323"/>
                  </a:cxn>
                  <a:cxn ang="0">
                    <a:pos x="196" y="323"/>
                  </a:cxn>
                  <a:cxn ang="0">
                    <a:pos x="230" y="315"/>
                  </a:cxn>
                  <a:cxn ang="0">
                    <a:pos x="262" y="302"/>
                  </a:cxn>
                  <a:cxn ang="0">
                    <a:pos x="291" y="283"/>
                  </a:cxn>
                  <a:cxn ang="0">
                    <a:pos x="313" y="258"/>
                  </a:cxn>
                  <a:cxn ang="0">
                    <a:pos x="332" y="230"/>
                  </a:cxn>
                  <a:cxn ang="0">
                    <a:pos x="346" y="199"/>
                  </a:cxn>
                  <a:cxn ang="0">
                    <a:pos x="353" y="163"/>
                  </a:cxn>
                </a:cxnLst>
                <a:rect l="0" t="0" r="r" b="b"/>
                <a:pathLst>
                  <a:path w="355" h="323">
                    <a:moveTo>
                      <a:pt x="355" y="146"/>
                    </a:moveTo>
                    <a:lnTo>
                      <a:pt x="353" y="124"/>
                    </a:lnTo>
                    <a:lnTo>
                      <a:pt x="350" y="103"/>
                    </a:lnTo>
                    <a:lnTo>
                      <a:pt x="342" y="82"/>
                    </a:lnTo>
                    <a:lnTo>
                      <a:pt x="332" y="63"/>
                    </a:lnTo>
                    <a:lnTo>
                      <a:pt x="323" y="44"/>
                    </a:lnTo>
                    <a:lnTo>
                      <a:pt x="310" y="29"/>
                    </a:lnTo>
                    <a:lnTo>
                      <a:pt x="295" y="14"/>
                    </a:lnTo>
                    <a:lnTo>
                      <a:pt x="277" y="0"/>
                    </a:lnTo>
                    <a:lnTo>
                      <a:pt x="276" y="2"/>
                    </a:lnTo>
                    <a:lnTo>
                      <a:pt x="276" y="4"/>
                    </a:lnTo>
                    <a:lnTo>
                      <a:pt x="291" y="16"/>
                    </a:lnTo>
                    <a:lnTo>
                      <a:pt x="306" y="31"/>
                    </a:lnTo>
                    <a:lnTo>
                      <a:pt x="319" y="48"/>
                    </a:lnTo>
                    <a:lnTo>
                      <a:pt x="329" y="65"/>
                    </a:lnTo>
                    <a:lnTo>
                      <a:pt x="338" y="84"/>
                    </a:lnTo>
                    <a:lnTo>
                      <a:pt x="344" y="103"/>
                    </a:lnTo>
                    <a:lnTo>
                      <a:pt x="348" y="124"/>
                    </a:lnTo>
                    <a:lnTo>
                      <a:pt x="350" y="146"/>
                    </a:lnTo>
                    <a:lnTo>
                      <a:pt x="350" y="163"/>
                    </a:lnTo>
                    <a:lnTo>
                      <a:pt x="346" y="180"/>
                    </a:lnTo>
                    <a:lnTo>
                      <a:pt x="342" y="198"/>
                    </a:lnTo>
                    <a:lnTo>
                      <a:pt x="336" y="213"/>
                    </a:lnTo>
                    <a:lnTo>
                      <a:pt x="329" y="228"/>
                    </a:lnTo>
                    <a:lnTo>
                      <a:pt x="321" y="243"/>
                    </a:lnTo>
                    <a:lnTo>
                      <a:pt x="310" y="256"/>
                    </a:lnTo>
                    <a:lnTo>
                      <a:pt x="300" y="268"/>
                    </a:lnTo>
                    <a:lnTo>
                      <a:pt x="287" y="279"/>
                    </a:lnTo>
                    <a:lnTo>
                      <a:pt x="274" y="289"/>
                    </a:lnTo>
                    <a:lnTo>
                      <a:pt x="260" y="298"/>
                    </a:lnTo>
                    <a:lnTo>
                      <a:pt x="245" y="306"/>
                    </a:lnTo>
                    <a:lnTo>
                      <a:pt x="228" y="311"/>
                    </a:lnTo>
                    <a:lnTo>
                      <a:pt x="213" y="315"/>
                    </a:lnTo>
                    <a:lnTo>
                      <a:pt x="196" y="317"/>
                    </a:lnTo>
                    <a:lnTo>
                      <a:pt x="177" y="319"/>
                    </a:lnTo>
                    <a:lnTo>
                      <a:pt x="160" y="317"/>
                    </a:lnTo>
                    <a:lnTo>
                      <a:pt x="143" y="315"/>
                    </a:lnTo>
                    <a:lnTo>
                      <a:pt x="126" y="311"/>
                    </a:lnTo>
                    <a:lnTo>
                      <a:pt x="110" y="306"/>
                    </a:lnTo>
                    <a:lnTo>
                      <a:pt x="95" y="298"/>
                    </a:lnTo>
                    <a:lnTo>
                      <a:pt x="82" y="289"/>
                    </a:lnTo>
                    <a:lnTo>
                      <a:pt x="69" y="279"/>
                    </a:lnTo>
                    <a:lnTo>
                      <a:pt x="55" y="268"/>
                    </a:lnTo>
                    <a:lnTo>
                      <a:pt x="44" y="256"/>
                    </a:lnTo>
                    <a:lnTo>
                      <a:pt x="35" y="243"/>
                    </a:lnTo>
                    <a:lnTo>
                      <a:pt x="27" y="228"/>
                    </a:lnTo>
                    <a:lnTo>
                      <a:pt x="19" y="213"/>
                    </a:lnTo>
                    <a:lnTo>
                      <a:pt x="14" y="198"/>
                    </a:lnTo>
                    <a:lnTo>
                      <a:pt x="8" y="180"/>
                    </a:lnTo>
                    <a:lnTo>
                      <a:pt x="6" y="163"/>
                    </a:lnTo>
                    <a:lnTo>
                      <a:pt x="6" y="146"/>
                    </a:lnTo>
                    <a:lnTo>
                      <a:pt x="6" y="127"/>
                    </a:lnTo>
                    <a:lnTo>
                      <a:pt x="10" y="110"/>
                    </a:lnTo>
                    <a:lnTo>
                      <a:pt x="6" y="110"/>
                    </a:lnTo>
                    <a:lnTo>
                      <a:pt x="4" y="110"/>
                    </a:lnTo>
                    <a:lnTo>
                      <a:pt x="2" y="127"/>
                    </a:lnTo>
                    <a:lnTo>
                      <a:pt x="0" y="146"/>
                    </a:lnTo>
                    <a:lnTo>
                      <a:pt x="2" y="163"/>
                    </a:lnTo>
                    <a:lnTo>
                      <a:pt x="4" y="182"/>
                    </a:lnTo>
                    <a:lnTo>
                      <a:pt x="8" y="199"/>
                    </a:lnTo>
                    <a:lnTo>
                      <a:pt x="14" y="215"/>
                    </a:lnTo>
                    <a:lnTo>
                      <a:pt x="21" y="230"/>
                    </a:lnTo>
                    <a:lnTo>
                      <a:pt x="31" y="245"/>
                    </a:lnTo>
                    <a:lnTo>
                      <a:pt x="40" y="258"/>
                    </a:lnTo>
                    <a:lnTo>
                      <a:pt x="52" y="272"/>
                    </a:lnTo>
                    <a:lnTo>
                      <a:pt x="65" y="283"/>
                    </a:lnTo>
                    <a:lnTo>
                      <a:pt x="78" y="292"/>
                    </a:lnTo>
                    <a:lnTo>
                      <a:pt x="93" y="302"/>
                    </a:lnTo>
                    <a:lnTo>
                      <a:pt x="109" y="309"/>
                    </a:lnTo>
                    <a:lnTo>
                      <a:pt x="126" y="315"/>
                    </a:lnTo>
                    <a:lnTo>
                      <a:pt x="143" y="319"/>
                    </a:lnTo>
                    <a:lnTo>
                      <a:pt x="160" y="323"/>
                    </a:lnTo>
                    <a:lnTo>
                      <a:pt x="177" y="323"/>
                    </a:lnTo>
                    <a:lnTo>
                      <a:pt x="196" y="323"/>
                    </a:lnTo>
                    <a:lnTo>
                      <a:pt x="213" y="319"/>
                    </a:lnTo>
                    <a:lnTo>
                      <a:pt x="230" y="315"/>
                    </a:lnTo>
                    <a:lnTo>
                      <a:pt x="247" y="309"/>
                    </a:lnTo>
                    <a:lnTo>
                      <a:pt x="262" y="302"/>
                    </a:lnTo>
                    <a:lnTo>
                      <a:pt x="276" y="292"/>
                    </a:lnTo>
                    <a:lnTo>
                      <a:pt x="291" y="283"/>
                    </a:lnTo>
                    <a:lnTo>
                      <a:pt x="302" y="272"/>
                    </a:lnTo>
                    <a:lnTo>
                      <a:pt x="313" y="258"/>
                    </a:lnTo>
                    <a:lnTo>
                      <a:pt x="325" y="245"/>
                    </a:lnTo>
                    <a:lnTo>
                      <a:pt x="332" y="230"/>
                    </a:lnTo>
                    <a:lnTo>
                      <a:pt x="340" y="215"/>
                    </a:lnTo>
                    <a:lnTo>
                      <a:pt x="346" y="199"/>
                    </a:lnTo>
                    <a:lnTo>
                      <a:pt x="351" y="182"/>
                    </a:lnTo>
                    <a:lnTo>
                      <a:pt x="353" y="163"/>
                    </a:lnTo>
                    <a:lnTo>
                      <a:pt x="355" y="146"/>
                    </a:lnTo>
                    <a:close/>
                  </a:path>
                </a:pathLst>
              </a:custGeom>
              <a:solidFill>
                <a:srgbClr val="D9D8EA"/>
              </a:solidFill>
              <a:ln w="9525">
                <a:noFill/>
                <a:round/>
                <a:headEnd/>
                <a:tailEnd/>
              </a:ln>
            </p:spPr>
            <p:txBody>
              <a:bodyPr/>
              <a:lstStyle/>
              <a:p>
                <a:endParaRPr lang="en-US"/>
              </a:p>
            </p:txBody>
          </p:sp>
          <p:sp>
            <p:nvSpPr>
              <p:cNvPr id="179882" name="Freeform 682"/>
              <p:cNvSpPr>
                <a:spLocks/>
              </p:cNvSpPr>
              <p:nvPr/>
            </p:nvSpPr>
            <p:spPr bwMode="auto">
              <a:xfrm>
                <a:off x="1663" y="2128"/>
                <a:ext cx="349" cy="319"/>
              </a:xfrm>
              <a:custGeom>
                <a:avLst/>
                <a:gdLst/>
                <a:ahLst/>
                <a:cxnLst>
                  <a:cxn ang="0">
                    <a:pos x="349" y="122"/>
                  </a:cxn>
                  <a:cxn ang="0">
                    <a:pos x="338" y="80"/>
                  </a:cxn>
                  <a:cxn ang="0">
                    <a:pos x="319" y="44"/>
                  </a:cxn>
                  <a:cxn ang="0">
                    <a:pos x="291" y="14"/>
                  </a:cxn>
                  <a:cxn ang="0">
                    <a:pos x="274" y="2"/>
                  </a:cxn>
                  <a:cxn ang="0">
                    <a:pos x="287" y="15"/>
                  </a:cxn>
                  <a:cxn ang="0">
                    <a:pos x="315" y="46"/>
                  </a:cxn>
                  <a:cxn ang="0">
                    <a:pos x="334" y="82"/>
                  </a:cxn>
                  <a:cxn ang="0">
                    <a:pos x="344" y="122"/>
                  </a:cxn>
                  <a:cxn ang="0">
                    <a:pos x="344" y="161"/>
                  </a:cxn>
                  <a:cxn ang="0">
                    <a:pos x="338" y="196"/>
                  </a:cxn>
                  <a:cxn ang="0">
                    <a:pos x="325" y="226"/>
                  </a:cxn>
                  <a:cxn ang="0">
                    <a:pos x="306" y="252"/>
                  </a:cxn>
                  <a:cxn ang="0">
                    <a:pos x="283" y="275"/>
                  </a:cxn>
                  <a:cxn ang="0">
                    <a:pos x="256" y="294"/>
                  </a:cxn>
                  <a:cxn ang="0">
                    <a:pos x="226" y="306"/>
                  </a:cxn>
                  <a:cxn ang="0">
                    <a:pos x="194" y="313"/>
                  </a:cxn>
                  <a:cxn ang="0">
                    <a:pos x="158" y="313"/>
                  </a:cxn>
                  <a:cxn ang="0">
                    <a:pos x="126" y="306"/>
                  </a:cxn>
                  <a:cxn ang="0">
                    <a:pos x="95" y="294"/>
                  </a:cxn>
                  <a:cxn ang="0">
                    <a:pos x="67" y="275"/>
                  </a:cxn>
                  <a:cxn ang="0">
                    <a:pos x="44" y="252"/>
                  </a:cxn>
                  <a:cxn ang="0">
                    <a:pos x="27" y="226"/>
                  </a:cxn>
                  <a:cxn ang="0">
                    <a:pos x="14" y="196"/>
                  </a:cxn>
                  <a:cxn ang="0">
                    <a:pos x="6" y="161"/>
                  </a:cxn>
                  <a:cxn ang="0">
                    <a:pos x="6" y="125"/>
                  </a:cxn>
                  <a:cxn ang="0">
                    <a:pos x="8" y="108"/>
                  </a:cxn>
                  <a:cxn ang="0">
                    <a:pos x="2" y="125"/>
                  </a:cxn>
                  <a:cxn ang="0">
                    <a:pos x="2" y="161"/>
                  </a:cxn>
                  <a:cxn ang="0">
                    <a:pos x="8" y="196"/>
                  </a:cxn>
                  <a:cxn ang="0">
                    <a:pos x="21" y="228"/>
                  </a:cxn>
                  <a:cxn ang="0">
                    <a:pos x="40" y="254"/>
                  </a:cxn>
                  <a:cxn ang="0">
                    <a:pos x="65" y="279"/>
                  </a:cxn>
                  <a:cxn ang="0">
                    <a:pos x="93" y="298"/>
                  </a:cxn>
                  <a:cxn ang="0">
                    <a:pos x="124" y="311"/>
                  </a:cxn>
                  <a:cxn ang="0">
                    <a:pos x="158" y="317"/>
                  </a:cxn>
                  <a:cxn ang="0">
                    <a:pos x="194" y="317"/>
                  </a:cxn>
                  <a:cxn ang="0">
                    <a:pos x="228" y="311"/>
                  </a:cxn>
                  <a:cxn ang="0">
                    <a:pos x="258" y="298"/>
                  </a:cxn>
                  <a:cxn ang="0">
                    <a:pos x="287" y="279"/>
                  </a:cxn>
                  <a:cxn ang="0">
                    <a:pos x="310" y="254"/>
                  </a:cxn>
                  <a:cxn ang="0">
                    <a:pos x="329" y="228"/>
                  </a:cxn>
                  <a:cxn ang="0">
                    <a:pos x="342" y="196"/>
                  </a:cxn>
                  <a:cxn ang="0">
                    <a:pos x="349" y="161"/>
                  </a:cxn>
                </a:cxnLst>
                <a:rect l="0" t="0" r="r" b="b"/>
                <a:pathLst>
                  <a:path w="349" h="319">
                    <a:moveTo>
                      <a:pt x="349" y="144"/>
                    </a:moveTo>
                    <a:lnTo>
                      <a:pt x="349" y="122"/>
                    </a:lnTo>
                    <a:lnTo>
                      <a:pt x="346" y="101"/>
                    </a:lnTo>
                    <a:lnTo>
                      <a:pt x="338" y="80"/>
                    </a:lnTo>
                    <a:lnTo>
                      <a:pt x="329" y="61"/>
                    </a:lnTo>
                    <a:lnTo>
                      <a:pt x="319" y="44"/>
                    </a:lnTo>
                    <a:lnTo>
                      <a:pt x="306" y="27"/>
                    </a:lnTo>
                    <a:lnTo>
                      <a:pt x="291" y="14"/>
                    </a:lnTo>
                    <a:lnTo>
                      <a:pt x="274" y="0"/>
                    </a:lnTo>
                    <a:lnTo>
                      <a:pt x="274" y="2"/>
                    </a:lnTo>
                    <a:lnTo>
                      <a:pt x="272" y="4"/>
                    </a:lnTo>
                    <a:lnTo>
                      <a:pt x="287" y="15"/>
                    </a:lnTo>
                    <a:lnTo>
                      <a:pt x="302" y="31"/>
                    </a:lnTo>
                    <a:lnTo>
                      <a:pt x="315" y="46"/>
                    </a:lnTo>
                    <a:lnTo>
                      <a:pt x="325" y="63"/>
                    </a:lnTo>
                    <a:lnTo>
                      <a:pt x="334" y="82"/>
                    </a:lnTo>
                    <a:lnTo>
                      <a:pt x="340" y="103"/>
                    </a:lnTo>
                    <a:lnTo>
                      <a:pt x="344" y="122"/>
                    </a:lnTo>
                    <a:lnTo>
                      <a:pt x="346" y="144"/>
                    </a:lnTo>
                    <a:lnTo>
                      <a:pt x="344" y="161"/>
                    </a:lnTo>
                    <a:lnTo>
                      <a:pt x="342" y="178"/>
                    </a:lnTo>
                    <a:lnTo>
                      <a:pt x="338" y="196"/>
                    </a:lnTo>
                    <a:lnTo>
                      <a:pt x="332" y="211"/>
                    </a:lnTo>
                    <a:lnTo>
                      <a:pt x="325" y="226"/>
                    </a:lnTo>
                    <a:lnTo>
                      <a:pt x="317" y="239"/>
                    </a:lnTo>
                    <a:lnTo>
                      <a:pt x="306" y="252"/>
                    </a:lnTo>
                    <a:lnTo>
                      <a:pt x="296" y="264"/>
                    </a:lnTo>
                    <a:lnTo>
                      <a:pt x="283" y="275"/>
                    </a:lnTo>
                    <a:lnTo>
                      <a:pt x="270" y="285"/>
                    </a:lnTo>
                    <a:lnTo>
                      <a:pt x="256" y="294"/>
                    </a:lnTo>
                    <a:lnTo>
                      <a:pt x="241" y="300"/>
                    </a:lnTo>
                    <a:lnTo>
                      <a:pt x="226" y="306"/>
                    </a:lnTo>
                    <a:lnTo>
                      <a:pt x="209" y="311"/>
                    </a:lnTo>
                    <a:lnTo>
                      <a:pt x="194" y="313"/>
                    </a:lnTo>
                    <a:lnTo>
                      <a:pt x="175" y="313"/>
                    </a:lnTo>
                    <a:lnTo>
                      <a:pt x="158" y="313"/>
                    </a:lnTo>
                    <a:lnTo>
                      <a:pt x="141" y="311"/>
                    </a:lnTo>
                    <a:lnTo>
                      <a:pt x="126" y="306"/>
                    </a:lnTo>
                    <a:lnTo>
                      <a:pt x="108" y="300"/>
                    </a:lnTo>
                    <a:lnTo>
                      <a:pt x="95" y="294"/>
                    </a:lnTo>
                    <a:lnTo>
                      <a:pt x="80" y="285"/>
                    </a:lnTo>
                    <a:lnTo>
                      <a:pt x="67" y="275"/>
                    </a:lnTo>
                    <a:lnTo>
                      <a:pt x="55" y="264"/>
                    </a:lnTo>
                    <a:lnTo>
                      <a:pt x="44" y="252"/>
                    </a:lnTo>
                    <a:lnTo>
                      <a:pt x="35" y="239"/>
                    </a:lnTo>
                    <a:lnTo>
                      <a:pt x="27" y="226"/>
                    </a:lnTo>
                    <a:lnTo>
                      <a:pt x="19" y="211"/>
                    </a:lnTo>
                    <a:lnTo>
                      <a:pt x="14" y="196"/>
                    </a:lnTo>
                    <a:lnTo>
                      <a:pt x="10" y="178"/>
                    </a:lnTo>
                    <a:lnTo>
                      <a:pt x="6" y="161"/>
                    </a:lnTo>
                    <a:lnTo>
                      <a:pt x="6" y="144"/>
                    </a:lnTo>
                    <a:lnTo>
                      <a:pt x="6" y="125"/>
                    </a:lnTo>
                    <a:lnTo>
                      <a:pt x="10" y="108"/>
                    </a:lnTo>
                    <a:lnTo>
                      <a:pt x="8" y="108"/>
                    </a:lnTo>
                    <a:lnTo>
                      <a:pt x="4" y="108"/>
                    </a:lnTo>
                    <a:lnTo>
                      <a:pt x="2" y="125"/>
                    </a:lnTo>
                    <a:lnTo>
                      <a:pt x="0" y="144"/>
                    </a:lnTo>
                    <a:lnTo>
                      <a:pt x="2" y="161"/>
                    </a:lnTo>
                    <a:lnTo>
                      <a:pt x="4" y="178"/>
                    </a:lnTo>
                    <a:lnTo>
                      <a:pt x="8" y="196"/>
                    </a:lnTo>
                    <a:lnTo>
                      <a:pt x="16" y="213"/>
                    </a:lnTo>
                    <a:lnTo>
                      <a:pt x="21" y="228"/>
                    </a:lnTo>
                    <a:lnTo>
                      <a:pt x="31" y="241"/>
                    </a:lnTo>
                    <a:lnTo>
                      <a:pt x="40" y="254"/>
                    </a:lnTo>
                    <a:lnTo>
                      <a:pt x="52" y="268"/>
                    </a:lnTo>
                    <a:lnTo>
                      <a:pt x="65" y="279"/>
                    </a:lnTo>
                    <a:lnTo>
                      <a:pt x="78" y="288"/>
                    </a:lnTo>
                    <a:lnTo>
                      <a:pt x="93" y="298"/>
                    </a:lnTo>
                    <a:lnTo>
                      <a:pt x="108" y="306"/>
                    </a:lnTo>
                    <a:lnTo>
                      <a:pt x="124" y="311"/>
                    </a:lnTo>
                    <a:lnTo>
                      <a:pt x="141" y="315"/>
                    </a:lnTo>
                    <a:lnTo>
                      <a:pt x="158" y="317"/>
                    </a:lnTo>
                    <a:lnTo>
                      <a:pt x="175" y="319"/>
                    </a:lnTo>
                    <a:lnTo>
                      <a:pt x="194" y="317"/>
                    </a:lnTo>
                    <a:lnTo>
                      <a:pt x="211" y="315"/>
                    </a:lnTo>
                    <a:lnTo>
                      <a:pt x="228" y="311"/>
                    </a:lnTo>
                    <a:lnTo>
                      <a:pt x="243" y="306"/>
                    </a:lnTo>
                    <a:lnTo>
                      <a:pt x="258" y="298"/>
                    </a:lnTo>
                    <a:lnTo>
                      <a:pt x="274" y="288"/>
                    </a:lnTo>
                    <a:lnTo>
                      <a:pt x="287" y="279"/>
                    </a:lnTo>
                    <a:lnTo>
                      <a:pt x="298" y="268"/>
                    </a:lnTo>
                    <a:lnTo>
                      <a:pt x="310" y="254"/>
                    </a:lnTo>
                    <a:lnTo>
                      <a:pt x="321" y="241"/>
                    </a:lnTo>
                    <a:lnTo>
                      <a:pt x="329" y="228"/>
                    </a:lnTo>
                    <a:lnTo>
                      <a:pt x="336" y="213"/>
                    </a:lnTo>
                    <a:lnTo>
                      <a:pt x="342" y="196"/>
                    </a:lnTo>
                    <a:lnTo>
                      <a:pt x="348" y="178"/>
                    </a:lnTo>
                    <a:lnTo>
                      <a:pt x="349" y="161"/>
                    </a:lnTo>
                    <a:lnTo>
                      <a:pt x="349" y="144"/>
                    </a:lnTo>
                    <a:close/>
                  </a:path>
                </a:pathLst>
              </a:custGeom>
              <a:solidFill>
                <a:srgbClr val="D9D9EB"/>
              </a:solidFill>
              <a:ln w="9525">
                <a:noFill/>
                <a:round/>
                <a:headEnd/>
                <a:tailEnd/>
              </a:ln>
            </p:spPr>
            <p:txBody>
              <a:bodyPr/>
              <a:lstStyle/>
              <a:p>
                <a:endParaRPr lang="en-US"/>
              </a:p>
            </p:txBody>
          </p:sp>
          <p:sp>
            <p:nvSpPr>
              <p:cNvPr id="179883" name="Freeform 683"/>
              <p:cNvSpPr>
                <a:spLocks/>
              </p:cNvSpPr>
              <p:nvPr/>
            </p:nvSpPr>
            <p:spPr bwMode="auto">
              <a:xfrm>
                <a:off x="1667" y="2130"/>
                <a:ext cx="344" cy="315"/>
              </a:xfrm>
              <a:custGeom>
                <a:avLst/>
                <a:gdLst/>
                <a:ahLst/>
                <a:cxnLst>
                  <a:cxn ang="0">
                    <a:pos x="342" y="120"/>
                  </a:cxn>
                  <a:cxn ang="0">
                    <a:pos x="332" y="80"/>
                  </a:cxn>
                  <a:cxn ang="0">
                    <a:pos x="313" y="44"/>
                  </a:cxn>
                  <a:cxn ang="0">
                    <a:pos x="285" y="12"/>
                  </a:cxn>
                  <a:cxn ang="0">
                    <a:pos x="268" y="2"/>
                  </a:cxn>
                  <a:cxn ang="0">
                    <a:pos x="281" y="15"/>
                  </a:cxn>
                  <a:cxn ang="0">
                    <a:pos x="309" y="46"/>
                  </a:cxn>
                  <a:cxn ang="0">
                    <a:pos x="328" y="82"/>
                  </a:cxn>
                  <a:cxn ang="0">
                    <a:pos x="338" y="122"/>
                  </a:cxn>
                  <a:cxn ang="0">
                    <a:pos x="338" y="159"/>
                  </a:cxn>
                  <a:cxn ang="0">
                    <a:pos x="332" y="192"/>
                  </a:cxn>
                  <a:cxn ang="0">
                    <a:pos x="319" y="222"/>
                  </a:cxn>
                  <a:cxn ang="0">
                    <a:pos x="302" y="249"/>
                  </a:cxn>
                  <a:cxn ang="0">
                    <a:pos x="279" y="271"/>
                  </a:cxn>
                  <a:cxn ang="0">
                    <a:pos x="251" y="290"/>
                  </a:cxn>
                  <a:cxn ang="0">
                    <a:pos x="222" y="302"/>
                  </a:cxn>
                  <a:cxn ang="0">
                    <a:pos x="188" y="309"/>
                  </a:cxn>
                  <a:cxn ang="0">
                    <a:pos x="154" y="309"/>
                  </a:cxn>
                  <a:cxn ang="0">
                    <a:pos x="122" y="302"/>
                  </a:cxn>
                  <a:cxn ang="0">
                    <a:pos x="91" y="290"/>
                  </a:cxn>
                  <a:cxn ang="0">
                    <a:pos x="65" y="271"/>
                  </a:cxn>
                  <a:cxn ang="0">
                    <a:pos x="42" y="249"/>
                  </a:cxn>
                  <a:cxn ang="0">
                    <a:pos x="25" y="222"/>
                  </a:cxn>
                  <a:cxn ang="0">
                    <a:pos x="12" y="192"/>
                  </a:cxn>
                  <a:cxn ang="0">
                    <a:pos x="4" y="159"/>
                  </a:cxn>
                  <a:cxn ang="0">
                    <a:pos x="4" y="123"/>
                  </a:cxn>
                  <a:cxn ang="0">
                    <a:pos x="6" y="106"/>
                  </a:cxn>
                  <a:cxn ang="0">
                    <a:pos x="0" y="123"/>
                  </a:cxn>
                  <a:cxn ang="0">
                    <a:pos x="0" y="159"/>
                  </a:cxn>
                  <a:cxn ang="0">
                    <a:pos x="8" y="194"/>
                  </a:cxn>
                  <a:cxn ang="0">
                    <a:pos x="21" y="224"/>
                  </a:cxn>
                  <a:cxn ang="0">
                    <a:pos x="38" y="252"/>
                  </a:cxn>
                  <a:cxn ang="0">
                    <a:pos x="63" y="275"/>
                  </a:cxn>
                  <a:cxn ang="0">
                    <a:pos x="89" y="294"/>
                  </a:cxn>
                  <a:cxn ang="0">
                    <a:pos x="120" y="307"/>
                  </a:cxn>
                  <a:cxn ang="0">
                    <a:pos x="154" y="313"/>
                  </a:cxn>
                  <a:cxn ang="0">
                    <a:pos x="190" y="313"/>
                  </a:cxn>
                  <a:cxn ang="0">
                    <a:pos x="222" y="307"/>
                  </a:cxn>
                  <a:cxn ang="0">
                    <a:pos x="254" y="294"/>
                  </a:cxn>
                  <a:cxn ang="0">
                    <a:pos x="281" y="275"/>
                  </a:cxn>
                  <a:cxn ang="0">
                    <a:pos x="304" y="252"/>
                  </a:cxn>
                  <a:cxn ang="0">
                    <a:pos x="323" y="224"/>
                  </a:cxn>
                  <a:cxn ang="0">
                    <a:pos x="336" y="194"/>
                  </a:cxn>
                  <a:cxn ang="0">
                    <a:pos x="344" y="159"/>
                  </a:cxn>
                </a:cxnLst>
                <a:rect l="0" t="0" r="r" b="b"/>
                <a:pathLst>
                  <a:path w="344" h="315">
                    <a:moveTo>
                      <a:pt x="344" y="142"/>
                    </a:moveTo>
                    <a:lnTo>
                      <a:pt x="342" y="120"/>
                    </a:lnTo>
                    <a:lnTo>
                      <a:pt x="338" y="99"/>
                    </a:lnTo>
                    <a:lnTo>
                      <a:pt x="332" y="80"/>
                    </a:lnTo>
                    <a:lnTo>
                      <a:pt x="323" y="61"/>
                    </a:lnTo>
                    <a:lnTo>
                      <a:pt x="313" y="44"/>
                    </a:lnTo>
                    <a:lnTo>
                      <a:pt x="300" y="27"/>
                    </a:lnTo>
                    <a:lnTo>
                      <a:pt x="285" y="12"/>
                    </a:lnTo>
                    <a:lnTo>
                      <a:pt x="270" y="0"/>
                    </a:lnTo>
                    <a:lnTo>
                      <a:pt x="268" y="2"/>
                    </a:lnTo>
                    <a:lnTo>
                      <a:pt x="266" y="4"/>
                    </a:lnTo>
                    <a:lnTo>
                      <a:pt x="281" y="15"/>
                    </a:lnTo>
                    <a:lnTo>
                      <a:pt x="296" y="30"/>
                    </a:lnTo>
                    <a:lnTo>
                      <a:pt x="309" y="46"/>
                    </a:lnTo>
                    <a:lnTo>
                      <a:pt x="319" y="63"/>
                    </a:lnTo>
                    <a:lnTo>
                      <a:pt x="328" y="82"/>
                    </a:lnTo>
                    <a:lnTo>
                      <a:pt x="334" y="101"/>
                    </a:lnTo>
                    <a:lnTo>
                      <a:pt x="338" y="122"/>
                    </a:lnTo>
                    <a:lnTo>
                      <a:pt x="340" y="142"/>
                    </a:lnTo>
                    <a:lnTo>
                      <a:pt x="338" y="159"/>
                    </a:lnTo>
                    <a:lnTo>
                      <a:pt x="336" y="176"/>
                    </a:lnTo>
                    <a:lnTo>
                      <a:pt x="332" y="192"/>
                    </a:lnTo>
                    <a:lnTo>
                      <a:pt x="326" y="207"/>
                    </a:lnTo>
                    <a:lnTo>
                      <a:pt x="319" y="222"/>
                    </a:lnTo>
                    <a:lnTo>
                      <a:pt x="311" y="235"/>
                    </a:lnTo>
                    <a:lnTo>
                      <a:pt x="302" y="249"/>
                    </a:lnTo>
                    <a:lnTo>
                      <a:pt x="290" y="260"/>
                    </a:lnTo>
                    <a:lnTo>
                      <a:pt x="279" y="271"/>
                    </a:lnTo>
                    <a:lnTo>
                      <a:pt x="266" y="281"/>
                    </a:lnTo>
                    <a:lnTo>
                      <a:pt x="251" y="290"/>
                    </a:lnTo>
                    <a:lnTo>
                      <a:pt x="237" y="296"/>
                    </a:lnTo>
                    <a:lnTo>
                      <a:pt x="222" y="302"/>
                    </a:lnTo>
                    <a:lnTo>
                      <a:pt x="205" y="305"/>
                    </a:lnTo>
                    <a:lnTo>
                      <a:pt x="188" y="309"/>
                    </a:lnTo>
                    <a:lnTo>
                      <a:pt x="171" y="309"/>
                    </a:lnTo>
                    <a:lnTo>
                      <a:pt x="154" y="309"/>
                    </a:lnTo>
                    <a:lnTo>
                      <a:pt x="139" y="305"/>
                    </a:lnTo>
                    <a:lnTo>
                      <a:pt x="122" y="302"/>
                    </a:lnTo>
                    <a:lnTo>
                      <a:pt x="106" y="296"/>
                    </a:lnTo>
                    <a:lnTo>
                      <a:pt x="91" y="290"/>
                    </a:lnTo>
                    <a:lnTo>
                      <a:pt x="78" y="281"/>
                    </a:lnTo>
                    <a:lnTo>
                      <a:pt x="65" y="271"/>
                    </a:lnTo>
                    <a:lnTo>
                      <a:pt x="53" y="260"/>
                    </a:lnTo>
                    <a:lnTo>
                      <a:pt x="42" y="249"/>
                    </a:lnTo>
                    <a:lnTo>
                      <a:pt x="32" y="235"/>
                    </a:lnTo>
                    <a:lnTo>
                      <a:pt x="25" y="222"/>
                    </a:lnTo>
                    <a:lnTo>
                      <a:pt x="17" y="207"/>
                    </a:lnTo>
                    <a:lnTo>
                      <a:pt x="12" y="192"/>
                    </a:lnTo>
                    <a:lnTo>
                      <a:pt x="8" y="176"/>
                    </a:lnTo>
                    <a:lnTo>
                      <a:pt x="4" y="159"/>
                    </a:lnTo>
                    <a:lnTo>
                      <a:pt x="4" y="142"/>
                    </a:lnTo>
                    <a:lnTo>
                      <a:pt x="4" y="123"/>
                    </a:lnTo>
                    <a:lnTo>
                      <a:pt x="8" y="106"/>
                    </a:lnTo>
                    <a:lnTo>
                      <a:pt x="6" y="106"/>
                    </a:lnTo>
                    <a:lnTo>
                      <a:pt x="4" y="106"/>
                    </a:lnTo>
                    <a:lnTo>
                      <a:pt x="0" y="123"/>
                    </a:lnTo>
                    <a:lnTo>
                      <a:pt x="0" y="142"/>
                    </a:lnTo>
                    <a:lnTo>
                      <a:pt x="0" y="159"/>
                    </a:lnTo>
                    <a:lnTo>
                      <a:pt x="2" y="176"/>
                    </a:lnTo>
                    <a:lnTo>
                      <a:pt x="8" y="194"/>
                    </a:lnTo>
                    <a:lnTo>
                      <a:pt x="13" y="209"/>
                    </a:lnTo>
                    <a:lnTo>
                      <a:pt x="21" y="224"/>
                    </a:lnTo>
                    <a:lnTo>
                      <a:pt x="29" y="239"/>
                    </a:lnTo>
                    <a:lnTo>
                      <a:pt x="38" y="252"/>
                    </a:lnTo>
                    <a:lnTo>
                      <a:pt x="49" y="264"/>
                    </a:lnTo>
                    <a:lnTo>
                      <a:pt x="63" y="275"/>
                    </a:lnTo>
                    <a:lnTo>
                      <a:pt x="76" y="285"/>
                    </a:lnTo>
                    <a:lnTo>
                      <a:pt x="89" y="294"/>
                    </a:lnTo>
                    <a:lnTo>
                      <a:pt x="104" y="302"/>
                    </a:lnTo>
                    <a:lnTo>
                      <a:pt x="120" y="307"/>
                    </a:lnTo>
                    <a:lnTo>
                      <a:pt x="137" y="311"/>
                    </a:lnTo>
                    <a:lnTo>
                      <a:pt x="154" y="313"/>
                    </a:lnTo>
                    <a:lnTo>
                      <a:pt x="171" y="315"/>
                    </a:lnTo>
                    <a:lnTo>
                      <a:pt x="190" y="313"/>
                    </a:lnTo>
                    <a:lnTo>
                      <a:pt x="207" y="311"/>
                    </a:lnTo>
                    <a:lnTo>
                      <a:pt x="222" y="307"/>
                    </a:lnTo>
                    <a:lnTo>
                      <a:pt x="239" y="302"/>
                    </a:lnTo>
                    <a:lnTo>
                      <a:pt x="254" y="294"/>
                    </a:lnTo>
                    <a:lnTo>
                      <a:pt x="268" y="285"/>
                    </a:lnTo>
                    <a:lnTo>
                      <a:pt x="281" y="275"/>
                    </a:lnTo>
                    <a:lnTo>
                      <a:pt x="294" y="264"/>
                    </a:lnTo>
                    <a:lnTo>
                      <a:pt x="304" y="252"/>
                    </a:lnTo>
                    <a:lnTo>
                      <a:pt x="315" y="239"/>
                    </a:lnTo>
                    <a:lnTo>
                      <a:pt x="323" y="224"/>
                    </a:lnTo>
                    <a:lnTo>
                      <a:pt x="330" y="209"/>
                    </a:lnTo>
                    <a:lnTo>
                      <a:pt x="336" y="194"/>
                    </a:lnTo>
                    <a:lnTo>
                      <a:pt x="340" y="176"/>
                    </a:lnTo>
                    <a:lnTo>
                      <a:pt x="344" y="159"/>
                    </a:lnTo>
                    <a:lnTo>
                      <a:pt x="344" y="142"/>
                    </a:lnTo>
                    <a:close/>
                  </a:path>
                </a:pathLst>
              </a:custGeom>
              <a:solidFill>
                <a:srgbClr val="D9D9EB"/>
              </a:solidFill>
              <a:ln w="9525">
                <a:noFill/>
                <a:round/>
                <a:headEnd/>
                <a:tailEnd/>
              </a:ln>
            </p:spPr>
            <p:txBody>
              <a:bodyPr/>
              <a:lstStyle/>
              <a:p>
                <a:endParaRPr lang="en-US"/>
              </a:p>
            </p:txBody>
          </p:sp>
          <p:sp>
            <p:nvSpPr>
              <p:cNvPr id="179884" name="Freeform 684"/>
              <p:cNvSpPr>
                <a:spLocks/>
              </p:cNvSpPr>
              <p:nvPr/>
            </p:nvSpPr>
            <p:spPr bwMode="auto">
              <a:xfrm>
                <a:off x="1669" y="2132"/>
                <a:ext cx="340" cy="309"/>
              </a:xfrm>
              <a:custGeom>
                <a:avLst/>
                <a:gdLst/>
                <a:ahLst/>
                <a:cxnLst>
                  <a:cxn ang="0">
                    <a:pos x="338" y="118"/>
                  </a:cxn>
                  <a:cxn ang="0">
                    <a:pos x="328" y="78"/>
                  </a:cxn>
                  <a:cxn ang="0">
                    <a:pos x="309" y="42"/>
                  </a:cxn>
                  <a:cxn ang="0">
                    <a:pos x="281" y="11"/>
                  </a:cxn>
                  <a:cxn ang="0">
                    <a:pos x="264" y="2"/>
                  </a:cxn>
                  <a:cxn ang="0">
                    <a:pos x="277" y="15"/>
                  </a:cxn>
                  <a:cxn ang="0">
                    <a:pos x="304" y="44"/>
                  </a:cxn>
                  <a:cxn ang="0">
                    <a:pos x="323" y="80"/>
                  </a:cxn>
                  <a:cxn ang="0">
                    <a:pos x="334" y="120"/>
                  </a:cxn>
                  <a:cxn ang="0">
                    <a:pos x="334" y="157"/>
                  </a:cxn>
                  <a:cxn ang="0">
                    <a:pos x="328" y="190"/>
                  </a:cxn>
                  <a:cxn ang="0">
                    <a:pos x="315" y="218"/>
                  </a:cxn>
                  <a:cxn ang="0">
                    <a:pos x="298" y="245"/>
                  </a:cxn>
                  <a:cxn ang="0">
                    <a:pos x="275" y="267"/>
                  </a:cxn>
                  <a:cxn ang="0">
                    <a:pos x="249" y="286"/>
                  </a:cxn>
                  <a:cxn ang="0">
                    <a:pos x="218" y="298"/>
                  </a:cxn>
                  <a:cxn ang="0">
                    <a:pos x="186" y="305"/>
                  </a:cxn>
                  <a:cxn ang="0">
                    <a:pos x="152" y="305"/>
                  </a:cxn>
                  <a:cxn ang="0">
                    <a:pos x="120" y="298"/>
                  </a:cxn>
                  <a:cxn ang="0">
                    <a:pos x="91" y="286"/>
                  </a:cxn>
                  <a:cxn ang="0">
                    <a:pos x="65" y="267"/>
                  </a:cxn>
                  <a:cxn ang="0">
                    <a:pos x="42" y="245"/>
                  </a:cxn>
                  <a:cxn ang="0">
                    <a:pos x="25" y="218"/>
                  </a:cxn>
                  <a:cxn ang="0">
                    <a:pos x="11" y="190"/>
                  </a:cxn>
                  <a:cxn ang="0">
                    <a:pos x="6" y="157"/>
                  </a:cxn>
                  <a:cxn ang="0">
                    <a:pos x="6" y="123"/>
                  </a:cxn>
                  <a:cxn ang="0">
                    <a:pos x="6" y="104"/>
                  </a:cxn>
                  <a:cxn ang="0">
                    <a:pos x="0" y="121"/>
                  </a:cxn>
                  <a:cxn ang="0">
                    <a:pos x="0" y="157"/>
                  </a:cxn>
                  <a:cxn ang="0">
                    <a:pos x="8" y="192"/>
                  </a:cxn>
                  <a:cxn ang="0">
                    <a:pos x="21" y="222"/>
                  </a:cxn>
                  <a:cxn ang="0">
                    <a:pos x="38" y="248"/>
                  </a:cxn>
                  <a:cxn ang="0">
                    <a:pos x="61" y="271"/>
                  </a:cxn>
                  <a:cxn ang="0">
                    <a:pos x="89" y="290"/>
                  </a:cxn>
                  <a:cxn ang="0">
                    <a:pos x="120" y="302"/>
                  </a:cxn>
                  <a:cxn ang="0">
                    <a:pos x="152" y="309"/>
                  </a:cxn>
                  <a:cxn ang="0">
                    <a:pos x="188" y="309"/>
                  </a:cxn>
                  <a:cxn ang="0">
                    <a:pos x="220" y="302"/>
                  </a:cxn>
                  <a:cxn ang="0">
                    <a:pos x="250" y="290"/>
                  </a:cxn>
                  <a:cxn ang="0">
                    <a:pos x="277" y="271"/>
                  </a:cxn>
                  <a:cxn ang="0">
                    <a:pos x="300" y="248"/>
                  </a:cxn>
                  <a:cxn ang="0">
                    <a:pos x="319" y="222"/>
                  </a:cxn>
                  <a:cxn ang="0">
                    <a:pos x="332" y="192"/>
                  </a:cxn>
                  <a:cxn ang="0">
                    <a:pos x="338" y="157"/>
                  </a:cxn>
                </a:cxnLst>
                <a:rect l="0" t="0" r="r" b="b"/>
                <a:pathLst>
                  <a:path w="340" h="309">
                    <a:moveTo>
                      <a:pt x="340" y="140"/>
                    </a:moveTo>
                    <a:lnTo>
                      <a:pt x="338" y="118"/>
                    </a:lnTo>
                    <a:lnTo>
                      <a:pt x="334" y="99"/>
                    </a:lnTo>
                    <a:lnTo>
                      <a:pt x="328" y="78"/>
                    </a:lnTo>
                    <a:lnTo>
                      <a:pt x="319" y="59"/>
                    </a:lnTo>
                    <a:lnTo>
                      <a:pt x="309" y="42"/>
                    </a:lnTo>
                    <a:lnTo>
                      <a:pt x="296" y="27"/>
                    </a:lnTo>
                    <a:lnTo>
                      <a:pt x="281" y="11"/>
                    </a:lnTo>
                    <a:lnTo>
                      <a:pt x="266" y="0"/>
                    </a:lnTo>
                    <a:lnTo>
                      <a:pt x="264" y="2"/>
                    </a:lnTo>
                    <a:lnTo>
                      <a:pt x="262" y="4"/>
                    </a:lnTo>
                    <a:lnTo>
                      <a:pt x="277" y="15"/>
                    </a:lnTo>
                    <a:lnTo>
                      <a:pt x="292" y="28"/>
                    </a:lnTo>
                    <a:lnTo>
                      <a:pt x="304" y="44"/>
                    </a:lnTo>
                    <a:lnTo>
                      <a:pt x="315" y="61"/>
                    </a:lnTo>
                    <a:lnTo>
                      <a:pt x="323" y="80"/>
                    </a:lnTo>
                    <a:lnTo>
                      <a:pt x="330" y="99"/>
                    </a:lnTo>
                    <a:lnTo>
                      <a:pt x="334" y="120"/>
                    </a:lnTo>
                    <a:lnTo>
                      <a:pt x="336" y="140"/>
                    </a:lnTo>
                    <a:lnTo>
                      <a:pt x="334" y="157"/>
                    </a:lnTo>
                    <a:lnTo>
                      <a:pt x="332" y="173"/>
                    </a:lnTo>
                    <a:lnTo>
                      <a:pt x="328" y="190"/>
                    </a:lnTo>
                    <a:lnTo>
                      <a:pt x="323" y="205"/>
                    </a:lnTo>
                    <a:lnTo>
                      <a:pt x="315" y="218"/>
                    </a:lnTo>
                    <a:lnTo>
                      <a:pt x="307" y="233"/>
                    </a:lnTo>
                    <a:lnTo>
                      <a:pt x="298" y="245"/>
                    </a:lnTo>
                    <a:lnTo>
                      <a:pt x="287" y="258"/>
                    </a:lnTo>
                    <a:lnTo>
                      <a:pt x="275" y="267"/>
                    </a:lnTo>
                    <a:lnTo>
                      <a:pt x="262" y="277"/>
                    </a:lnTo>
                    <a:lnTo>
                      <a:pt x="249" y="286"/>
                    </a:lnTo>
                    <a:lnTo>
                      <a:pt x="233" y="292"/>
                    </a:lnTo>
                    <a:lnTo>
                      <a:pt x="218" y="298"/>
                    </a:lnTo>
                    <a:lnTo>
                      <a:pt x="203" y="302"/>
                    </a:lnTo>
                    <a:lnTo>
                      <a:pt x="186" y="305"/>
                    </a:lnTo>
                    <a:lnTo>
                      <a:pt x="169" y="305"/>
                    </a:lnTo>
                    <a:lnTo>
                      <a:pt x="152" y="305"/>
                    </a:lnTo>
                    <a:lnTo>
                      <a:pt x="137" y="302"/>
                    </a:lnTo>
                    <a:lnTo>
                      <a:pt x="120" y="298"/>
                    </a:lnTo>
                    <a:lnTo>
                      <a:pt x="104" y="292"/>
                    </a:lnTo>
                    <a:lnTo>
                      <a:pt x="91" y="286"/>
                    </a:lnTo>
                    <a:lnTo>
                      <a:pt x="78" y="277"/>
                    </a:lnTo>
                    <a:lnTo>
                      <a:pt x="65" y="267"/>
                    </a:lnTo>
                    <a:lnTo>
                      <a:pt x="53" y="258"/>
                    </a:lnTo>
                    <a:lnTo>
                      <a:pt x="42" y="245"/>
                    </a:lnTo>
                    <a:lnTo>
                      <a:pt x="32" y="233"/>
                    </a:lnTo>
                    <a:lnTo>
                      <a:pt x="25" y="218"/>
                    </a:lnTo>
                    <a:lnTo>
                      <a:pt x="17" y="205"/>
                    </a:lnTo>
                    <a:lnTo>
                      <a:pt x="11" y="190"/>
                    </a:lnTo>
                    <a:lnTo>
                      <a:pt x="8" y="173"/>
                    </a:lnTo>
                    <a:lnTo>
                      <a:pt x="6" y="157"/>
                    </a:lnTo>
                    <a:lnTo>
                      <a:pt x="4" y="140"/>
                    </a:lnTo>
                    <a:lnTo>
                      <a:pt x="6" y="123"/>
                    </a:lnTo>
                    <a:lnTo>
                      <a:pt x="8" y="106"/>
                    </a:lnTo>
                    <a:lnTo>
                      <a:pt x="6" y="104"/>
                    </a:lnTo>
                    <a:lnTo>
                      <a:pt x="4" y="104"/>
                    </a:lnTo>
                    <a:lnTo>
                      <a:pt x="0" y="121"/>
                    </a:lnTo>
                    <a:lnTo>
                      <a:pt x="0" y="140"/>
                    </a:lnTo>
                    <a:lnTo>
                      <a:pt x="0" y="157"/>
                    </a:lnTo>
                    <a:lnTo>
                      <a:pt x="4" y="174"/>
                    </a:lnTo>
                    <a:lnTo>
                      <a:pt x="8" y="192"/>
                    </a:lnTo>
                    <a:lnTo>
                      <a:pt x="13" y="207"/>
                    </a:lnTo>
                    <a:lnTo>
                      <a:pt x="21" y="222"/>
                    </a:lnTo>
                    <a:lnTo>
                      <a:pt x="29" y="235"/>
                    </a:lnTo>
                    <a:lnTo>
                      <a:pt x="38" y="248"/>
                    </a:lnTo>
                    <a:lnTo>
                      <a:pt x="49" y="260"/>
                    </a:lnTo>
                    <a:lnTo>
                      <a:pt x="61" y="271"/>
                    </a:lnTo>
                    <a:lnTo>
                      <a:pt x="74" y="281"/>
                    </a:lnTo>
                    <a:lnTo>
                      <a:pt x="89" y="290"/>
                    </a:lnTo>
                    <a:lnTo>
                      <a:pt x="102" y="296"/>
                    </a:lnTo>
                    <a:lnTo>
                      <a:pt x="120" y="302"/>
                    </a:lnTo>
                    <a:lnTo>
                      <a:pt x="135" y="307"/>
                    </a:lnTo>
                    <a:lnTo>
                      <a:pt x="152" y="309"/>
                    </a:lnTo>
                    <a:lnTo>
                      <a:pt x="169" y="309"/>
                    </a:lnTo>
                    <a:lnTo>
                      <a:pt x="188" y="309"/>
                    </a:lnTo>
                    <a:lnTo>
                      <a:pt x="203" y="307"/>
                    </a:lnTo>
                    <a:lnTo>
                      <a:pt x="220" y="302"/>
                    </a:lnTo>
                    <a:lnTo>
                      <a:pt x="235" y="296"/>
                    </a:lnTo>
                    <a:lnTo>
                      <a:pt x="250" y="290"/>
                    </a:lnTo>
                    <a:lnTo>
                      <a:pt x="264" y="281"/>
                    </a:lnTo>
                    <a:lnTo>
                      <a:pt x="277" y="271"/>
                    </a:lnTo>
                    <a:lnTo>
                      <a:pt x="290" y="260"/>
                    </a:lnTo>
                    <a:lnTo>
                      <a:pt x="300" y="248"/>
                    </a:lnTo>
                    <a:lnTo>
                      <a:pt x="311" y="235"/>
                    </a:lnTo>
                    <a:lnTo>
                      <a:pt x="319" y="222"/>
                    </a:lnTo>
                    <a:lnTo>
                      <a:pt x="326" y="207"/>
                    </a:lnTo>
                    <a:lnTo>
                      <a:pt x="332" y="192"/>
                    </a:lnTo>
                    <a:lnTo>
                      <a:pt x="336" y="174"/>
                    </a:lnTo>
                    <a:lnTo>
                      <a:pt x="338" y="157"/>
                    </a:lnTo>
                    <a:lnTo>
                      <a:pt x="340" y="140"/>
                    </a:lnTo>
                    <a:close/>
                  </a:path>
                </a:pathLst>
              </a:custGeom>
              <a:solidFill>
                <a:srgbClr val="DAD9EB"/>
              </a:solidFill>
              <a:ln w="9525">
                <a:noFill/>
                <a:round/>
                <a:headEnd/>
                <a:tailEnd/>
              </a:ln>
            </p:spPr>
            <p:txBody>
              <a:bodyPr/>
              <a:lstStyle/>
              <a:p>
                <a:endParaRPr lang="en-US"/>
              </a:p>
            </p:txBody>
          </p:sp>
          <p:sp>
            <p:nvSpPr>
              <p:cNvPr id="179885" name="Freeform 685"/>
              <p:cNvSpPr>
                <a:spLocks/>
              </p:cNvSpPr>
              <p:nvPr/>
            </p:nvSpPr>
            <p:spPr bwMode="auto">
              <a:xfrm>
                <a:off x="1671" y="2134"/>
                <a:ext cx="336" cy="305"/>
              </a:xfrm>
              <a:custGeom>
                <a:avLst/>
                <a:gdLst/>
                <a:ahLst/>
                <a:cxnLst>
                  <a:cxn ang="0">
                    <a:pos x="334" y="118"/>
                  </a:cxn>
                  <a:cxn ang="0">
                    <a:pos x="324" y="78"/>
                  </a:cxn>
                  <a:cxn ang="0">
                    <a:pos x="305" y="42"/>
                  </a:cxn>
                  <a:cxn ang="0">
                    <a:pos x="277" y="11"/>
                  </a:cxn>
                  <a:cxn ang="0">
                    <a:pos x="260" y="2"/>
                  </a:cxn>
                  <a:cxn ang="0">
                    <a:pos x="275" y="15"/>
                  </a:cxn>
                  <a:cxn ang="0">
                    <a:pos x="300" y="44"/>
                  </a:cxn>
                  <a:cxn ang="0">
                    <a:pos x="319" y="78"/>
                  </a:cxn>
                  <a:cxn ang="0">
                    <a:pos x="330" y="118"/>
                  </a:cxn>
                  <a:cxn ang="0">
                    <a:pos x="330" y="155"/>
                  </a:cxn>
                  <a:cxn ang="0">
                    <a:pos x="322" y="186"/>
                  </a:cxn>
                  <a:cxn ang="0">
                    <a:pos x="311" y="216"/>
                  </a:cxn>
                  <a:cxn ang="0">
                    <a:pos x="294" y="243"/>
                  </a:cxn>
                  <a:cxn ang="0">
                    <a:pos x="271" y="264"/>
                  </a:cxn>
                  <a:cxn ang="0">
                    <a:pos x="245" y="281"/>
                  </a:cxn>
                  <a:cxn ang="0">
                    <a:pos x="216" y="294"/>
                  </a:cxn>
                  <a:cxn ang="0">
                    <a:pos x="184" y="300"/>
                  </a:cxn>
                  <a:cxn ang="0">
                    <a:pos x="152" y="300"/>
                  </a:cxn>
                  <a:cxn ang="0">
                    <a:pos x="119" y="294"/>
                  </a:cxn>
                  <a:cxn ang="0">
                    <a:pos x="89" y="281"/>
                  </a:cxn>
                  <a:cxn ang="0">
                    <a:pos x="64" y="264"/>
                  </a:cxn>
                  <a:cxn ang="0">
                    <a:pos x="42" y="243"/>
                  </a:cxn>
                  <a:cxn ang="0">
                    <a:pos x="25" y="216"/>
                  </a:cxn>
                  <a:cxn ang="0">
                    <a:pos x="11" y="186"/>
                  </a:cxn>
                  <a:cxn ang="0">
                    <a:pos x="6" y="155"/>
                  </a:cxn>
                  <a:cxn ang="0">
                    <a:pos x="6" y="121"/>
                  </a:cxn>
                  <a:cxn ang="0">
                    <a:pos x="6" y="104"/>
                  </a:cxn>
                  <a:cxn ang="0">
                    <a:pos x="0" y="119"/>
                  </a:cxn>
                  <a:cxn ang="0">
                    <a:pos x="0" y="155"/>
                  </a:cxn>
                  <a:cxn ang="0">
                    <a:pos x="8" y="188"/>
                  </a:cxn>
                  <a:cxn ang="0">
                    <a:pos x="21" y="218"/>
                  </a:cxn>
                  <a:cxn ang="0">
                    <a:pos x="38" y="245"/>
                  </a:cxn>
                  <a:cxn ang="0">
                    <a:pos x="61" y="267"/>
                  </a:cxn>
                  <a:cxn ang="0">
                    <a:pos x="87" y="286"/>
                  </a:cxn>
                  <a:cxn ang="0">
                    <a:pos x="118" y="298"/>
                  </a:cxn>
                  <a:cxn ang="0">
                    <a:pos x="150" y="305"/>
                  </a:cxn>
                  <a:cxn ang="0">
                    <a:pos x="184" y="305"/>
                  </a:cxn>
                  <a:cxn ang="0">
                    <a:pos x="218" y="298"/>
                  </a:cxn>
                  <a:cxn ang="0">
                    <a:pos x="247" y="286"/>
                  </a:cxn>
                  <a:cxn ang="0">
                    <a:pos x="275" y="267"/>
                  </a:cxn>
                  <a:cxn ang="0">
                    <a:pos x="298" y="245"/>
                  </a:cxn>
                  <a:cxn ang="0">
                    <a:pos x="315" y="218"/>
                  </a:cxn>
                  <a:cxn ang="0">
                    <a:pos x="328" y="188"/>
                  </a:cxn>
                  <a:cxn ang="0">
                    <a:pos x="334" y="155"/>
                  </a:cxn>
                </a:cxnLst>
                <a:rect l="0" t="0" r="r" b="b"/>
                <a:pathLst>
                  <a:path w="336" h="305">
                    <a:moveTo>
                      <a:pt x="336" y="138"/>
                    </a:moveTo>
                    <a:lnTo>
                      <a:pt x="334" y="118"/>
                    </a:lnTo>
                    <a:lnTo>
                      <a:pt x="330" y="97"/>
                    </a:lnTo>
                    <a:lnTo>
                      <a:pt x="324" y="78"/>
                    </a:lnTo>
                    <a:lnTo>
                      <a:pt x="315" y="59"/>
                    </a:lnTo>
                    <a:lnTo>
                      <a:pt x="305" y="42"/>
                    </a:lnTo>
                    <a:lnTo>
                      <a:pt x="292" y="26"/>
                    </a:lnTo>
                    <a:lnTo>
                      <a:pt x="277" y="11"/>
                    </a:lnTo>
                    <a:lnTo>
                      <a:pt x="262" y="0"/>
                    </a:lnTo>
                    <a:lnTo>
                      <a:pt x="260" y="2"/>
                    </a:lnTo>
                    <a:lnTo>
                      <a:pt x="258" y="4"/>
                    </a:lnTo>
                    <a:lnTo>
                      <a:pt x="275" y="15"/>
                    </a:lnTo>
                    <a:lnTo>
                      <a:pt x="288" y="28"/>
                    </a:lnTo>
                    <a:lnTo>
                      <a:pt x="300" y="44"/>
                    </a:lnTo>
                    <a:lnTo>
                      <a:pt x="311" y="61"/>
                    </a:lnTo>
                    <a:lnTo>
                      <a:pt x="319" y="78"/>
                    </a:lnTo>
                    <a:lnTo>
                      <a:pt x="326" y="97"/>
                    </a:lnTo>
                    <a:lnTo>
                      <a:pt x="330" y="118"/>
                    </a:lnTo>
                    <a:lnTo>
                      <a:pt x="330" y="138"/>
                    </a:lnTo>
                    <a:lnTo>
                      <a:pt x="330" y="155"/>
                    </a:lnTo>
                    <a:lnTo>
                      <a:pt x="328" y="171"/>
                    </a:lnTo>
                    <a:lnTo>
                      <a:pt x="322" y="186"/>
                    </a:lnTo>
                    <a:lnTo>
                      <a:pt x="319" y="201"/>
                    </a:lnTo>
                    <a:lnTo>
                      <a:pt x="311" y="216"/>
                    </a:lnTo>
                    <a:lnTo>
                      <a:pt x="303" y="229"/>
                    </a:lnTo>
                    <a:lnTo>
                      <a:pt x="294" y="243"/>
                    </a:lnTo>
                    <a:lnTo>
                      <a:pt x="283" y="254"/>
                    </a:lnTo>
                    <a:lnTo>
                      <a:pt x="271" y="264"/>
                    </a:lnTo>
                    <a:lnTo>
                      <a:pt x="258" y="273"/>
                    </a:lnTo>
                    <a:lnTo>
                      <a:pt x="245" y="281"/>
                    </a:lnTo>
                    <a:lnTo>
                      <a:pt x="231" y="288"/>
                    </a:lnTo>
                    <a:lnTo>
                      <a:pt x="216" y="294"/>
                    </a:lnTo>
                    <a:lnTo>
                      <a:pt x="201" y="298"/>
                    </a:lnTo>
                    <a:lnTo>
                      <a:pt x="184" y="300"/>
                    </a:lnTo>
                    <a:lnTo>
                      <a:pt x="167" y="301"/>
                    </a:lnTo>
                    <a:lnTo>
                      <a:pt x="152" y="300"/>
                    </a:lnTo>
                    <a:lnTo>
                      <a:pt x="135" y="298"/>
                    </a:lnTo>
                    <a:lnTo>
                      <a:pt x="119" y="294"/>
                    </a:lnTo>
                    <a:lnTo>
                      <a:pt x="104" y="288"/>
                    </a:lnTo>
                    <a:lnTo>
                      <a:pt x="89" y="281"/>
                    </a:lnTo>
                    <a:lnTo>
                      <a:pt x="76" y="273"/>
                    </a:lnTo>
                    <a:lnTo>
                      <a:pt x="64" y="264"/>
                    </a:lnTo>
                    <a:lnTo>
                      <a:pt x="53" y="254"/>
                    </a:lnTo>
                    <a:lnTo>
                      <a:pt x="42" y="243"/>
                    </a:lnTo>
                    <a:lnTo>
                      <a:pt x="32" y="229"/>
                    </a:lnTo>
                    <a:lnTo>
                      <a:pt x="25" y="216"/>
                    </a:lnTo>
                    <a:lnTo>
                      <a:pt x="17" y="201"/>
                    </a:lnTo>
                    <a:lnTo>
                      <a:pt x="11" y="186"/>
                    </a:lnTo>
                    <a:lnTo>
                      <a:pt x="8" y="171"/>
                    </a:lnTo>
                    <a:lnTo>
                      <a:pt x="6" y="155"/>
                    </a:lnTo>
                    <a:lnTo>
                      <a:pt x="4" y="138"/>
                    </a:lnTo>
                    <a:lnTo>
                      <a:pt x="6" y="121"/>
                    </a:lnTo>
                    <a:lnTo>
                      <a:pt x="8" y="104"/>
                    </a:lnTo>
                    <a:lnTo>
                      <a:pt x="6" y="104"/>
                    </a:lnTo>
                    <a:lnTo>
                      <a:pt x="4" y="102"/>
                    </a:lnTo>
                    <a:lnTo>
                      <a:pt x="0" y="119"/>
                    </a:lnTo>
                    <a:lnTo>
                      <a:pt x="0" y="138"/>
                    </a:lnTo>
                    <a:lnTo>
                      <a:pt x="0" y="155"/>
                    </a:lnTo>
                    <a:lnTo>
                      <a:pt x="4" y="172"/>
                    </a:lnTo>
                    <a:lnTo>
                      <a:pt x="8" y="188"/>
                    </a:lnTo>
                    <a:lnTo>
                      <a:pt x="13" y="203"/>
                    </a:lnTo>
                    <a:lnTo>
                      <a:pt x="21" y="218"/>
                    </a:lnTo>
                    <a:lnTo>
                      <a:pt x="28" y="231"/>
                    </a:lnTo>
                    <a:lnTo>
                      <a:pt x="38" y="245"/>
                    </a:lnTo>
                    <a:lnTo>
                      <a:pt x="49" y="256"/>
                    </a:lnTo>
                    <a:lnTo>
                      <a:pt x="61" y="267"/>
                    </a:lnTo>
                    <a:lnTo>
                      <a:pt x="74" y="277"/>
                    </a:lnTo>
                    <a:lnTo>
                      <a:pt x="87" y="286"/>
                    </a:lnTo>
                    <a:lnTo>
                      <a:pt x="102" y="292"/>
                    </a:lnTo>
                    <a:lnTo>
                      <a:pt x="118" y="298"/>
                    </a:lnTo>
                    <a:lnTo>
                      <a:pt x="135" y="301"/>
                    </a:lnTo>
                    <a:lnTo>
                      <a:pt x="150" y="305"/>
                    </a:lnTo>
                    <a:lnTo>
                      <a:pt x="167" y="305"/>
                    </a:lnTo>
                    <a:lnTo>
                      <a:pt x="184" y="305"/>
                    </a:lnTo>
                    <a:lnTo>
                      <a:pt x="201" y="301"/>
                    </a:lnTo>
                    <a:lnTo>
                      <a:pt x="218" y="298"/>
                    </a:lnTo>
                    <a:lnTo>
                      <a:pt x="233" y="292"/>
                    </a:lnTo>
                    <a:lnTo>
                      <a:pt x="247" y="286"/>
                    </a:lnTo>
                    <a:lnTo>
                      <a:pt x="262" y="277"/>
                    </a:lnTo>
                    <a:lnTo>
                      <a:pt x="275" y="267"/>
                    </a:lnTo>
                    <a:lnTo>
                      <a:pt x="286" y="256"/>
                    </a:lnTo>
                    <a:lnTo>
                      <a:pt x="298" y="245"/>
                    </a:lnTo>
                    <a:lnTo>
                      <a:pt x="307" y="231"/>
                    </a:lnTo>
                    <a:lnTo>
                      <a:pt x="315" y="218"/>
                    </a:lnTo>
                    <a:lnTo>
                      <a:pt x="322" y="203"/>
                    </a:lnTo>
                    <a:lnTo>
                      <a:pt x="328" y="188"/>
                    </a:lnTo>
                    <a:lnTo>
                      <a:pt x="332" y="172"/>
                    </a:lnTo>
                    <a:lnTo>
                      <a:pt x="334" y="155"/>
                    </a:lnTo>
                    <a:lnTo>
                      <a:pt x="336" y="138"/>
                    </a:lnTo>
                    <a:close/>
                  </a:path>
                </a:pathLst>
              </a:custGeom>
              <a:solidFill>
                <a:srgbClr val="DADAEC"/>
              </a:solidFill>
              <a:ln w="9525">
                <a:noFill/>
                <a:round/>
                <a:headEnd/>
                <a:tailEnd/>
              </a:ln>
            </p:spPr>
            <p:txBody>
              <a:bodyPr/>
              <a:lstStyle/>
              <a:p>
                <a:endParaRPr lang="en-US"/>
              </a:p>
            </p:txBody>
          </p:sp>
          <p:sp>
            <p:nvSpPr>
              <p:cNvPr id="179886" name="Freeform 686"/>
              <p:cNvSpPr>
                <a:spLocks/>
              </p:cNvSpPr>
              <p:nvPr/>
            </p:nvSpPr>
            <p:spPr bwMode="auto">
              <a:xfrm>
                <a:off x="1673" y="2136"/>
                <a:ext cx="332" cy="301"/>
              </a:xfrm>
              <a:custGeom>
                <a:avLst/>
                <a:gdLst/>
                <a:ahLst/>
                <a:cxnLst>
                  <a:cxn ang="0">
                    <a:pos x="330" y="116"/>
                  </a:cxn>
                  <a:cxn ang="0">
                    <a:pos x="319" y="76"/>
                  </a:cxn>
                  <a:cxn ang="0">
                    <a:pos x="300" y="40"/>
                  </a:cxn>
                  <a:cxn ang="0">
                    <a:pos x="273" y="11"/>
                  </a:cxn>
                  <a:cxn ang="0">
                    <a:pos x="256" y="2"/>
                  </a:cxn>
                  <a:cxn ang="0">
                    <a:pos x="271" y="15"/>
                  </a:cxn>
                  <a:cxn ang="0">
                    <a:pos x="296" y="43"/>
                  </a:cxn>
                  <a:cxn ang="0">
                    <a:pos x="315" y="78"/>
                  </a:cxn>
                  <a:cxn ang="0">
                    <a:pos x="324" y="116"/>
                  </a:cxn>
                  <a:cxn ang="0">
                    <a:pos x="326" y="153"/>
                  </a:cxn>
                  <a:cxn ang="0">
                    <a:pos x="319" y="184"/>
                  </a:cxn>
                  <a:cxn ang="0">
                    <a:pos x="307" y="212"/>
                  </a:cxn>
                  <a:cxn ang="0">
                    <a:pos x="290" y="239"/>
                  </a:cxn>
                  <a:cxn ang="0">
                    <a:pos x="267" y="260"/>
                  </a:cxn>
                  <a:cxn ang="0">
                    <a:pos x="243" y="277"/>
                  </a:cxn>
                  <a:cxn ang="0">
                    <a:pos x="214" y="290"/>
                  </a:cxn>
                  <a:cxn ang="0">
                    <a:pos x="182" y="296"/>
                  </a:cxn>
                  <a:cxn ang="0">
                    <a:pos x="150" y="296"/>
                  </a:cxn>
                  <a:cxn ang="0">
                    <a:pos x="117" y="290"/>
                  </a:cxn>
                  <a:cxn ang="0">
                    <a:pos x="89" y="277"/>
                  </a:cxn>
                  <a:cxn ang="0">
                    <a:pos x="62" y="260"/>
                  </a:cxn>
                  <a:cxn ang="0">
                    <a:pos x="42" y="239"/>
                  </a:cxn>
                  <a:cxn ang="0">
                    <a:pos x="25" y="212"/>
                  </a:cxn>
                  <a:cxn ang="0">
                    <a:pos x="11" y="184"/>
                  </a:cxn>
                  <a:cxn ang="0">
                    <a:pos x="6" y="153"/>
                  </a:cxn>
                  <a:cxn ang="0">
                    <a:pos x="6" y="119"/>
                  </a:cxn>
                  <a:cxn ang="0">
                    <a:pos x="6" y="102"/>
                  </a:cxn>
                  <a:cxn ang="0">
                    <a:pos x="2" y="119"/>
                  </a:cxn>
                  <a:cxn ang="0">
                    <a:pos x="2" y="153"/>
                  </a:cxn>
                  <a:cxn ang="0">
                    <a:pos x="7" y="186"/>
                  </a:cxn>
                  <a:cxn ang="0">
                    <a:pos x="21" y="214"/>
                  </a:cxn>
                  <a:cxn ang="0">
                    <a:pos x="38" y="241"/>
                  </a:cxn>
                  <a:cxn ang="0">
                    <a:pos x="61" y="263"/>
                  </a:cxn>
                  <a:cxn ang="0">
                    <a:pos x="87" y="282"/>
                  </a:cxn>
                  <a:cxn ang="0">
                    <a:pos x="116" y="294"/>
                  </a:cxn>
                  <a:cxn ang="0">
                    <a:pos x="148" y="301"/>
                  </a:cxn>
                  <a:cxn ang="0">
                    <a:pos x="182" y="301"/>
                  </a:cxn>
                  <a:cxn ang="0">
                    <a:pos x="214" y="294"/>
                  </a:cxn>
                  <a:cxn ang="0">
                    <a:pos x="245" y="282"/>
                  </a:cxn>
                  <a:cxn ang="0">
                    <a:pos x="271" y="263"/>
                  </a:cxn>
                  <a:cxn ang="0">
                    <a:pos x="294" y="241"/>
                  </a:cxn>
                  <a:cxn ang="0">
                    <a:pos x="311" y="214"/>
                  </a:cxn>
                  <a:cxn ang="0">
                    <a:pos x="324" y="186"/>
                  </a:cxn>
                  <a:cxn ang="0">
                    <a:pos x="330" y="153"/>
                  </a:cxn>
                </a:cxnLst>
                <a:rect l="0" t="0" r="r" b="b"/>
                <a:pathLst>
                  <a:path w="332" h="301">
                    <a:moveTo>
                      <a:pt x="332" y="136"/>
                    </a:moveTo>
                    <a:lnTo>
                      <a:pt x="330" y="116"/>
                    </a:lnTo>
                    <a:lnTo>
                      <a:pt x="326" y="95"/>
                    </a:lnTo>
                    <a:lnTo>
                      <a:pt x="319" y="76"/>
                    </a:lnTo>
                    <a:lnTo>
                      <a:pt x="311" y="57"/>
                    </a:lnTo>
                    <a:lnTo>
                      <a:pt x="300" y="40"/>
                    </a:lnTo>
                    <a:lnTo>
                      <a:pt x="288" y="24"/>
                    </a:lnTo>
                    <a:lnTo>
                      <a:pt x="273" y="11"/>
                    </a:lnTo>
                    <a:lnTo>
                      <a:pt x="258" y="0"/>
                    </a:lnTo>
                    <a:lnTo>
                      <a:pt x="256" y="2"/>
                    </a:lnTo>
                    <a:lnTo>
                      <a:pt x="256" y="2"/>
                    </a:lnTo>
                    <a:lnTo>
                      <a:pt x="271" y="15"/>
                    </a:lnTo>
                    <a:lnTo>
                      <a:pt x="284" y="28"/>
                    </a:lnTo>
                    <a:lnTo>
                      <a:pt x="296" y="43"/>
                    </a:lnTo>
                    <a:lnTo>
                      <a:pt x="307" y="59"/>
                    </a:lnTo>
                    <a:lnTo>
                      <a:pt x="315" y="78"/>
                    </a:lnTo>
                    <a:lnTo>
                      <a:pt x="320" y="97"/>
                    </a:lnTo>
                    <a:lnTo>
                      <a:pt x="324" y="116"/>
                    </a:lnTo>
                    <a:lnTo>
                      <a:pt x="326" y="136"/>
                    </a:lnTo>
                    <a:lnTo>
                      <a:pt x="326" y="153"/>
                    </a:lnTo>
                    <a:lnTo>
                      <a:pt x="322" y="169"/>
                    </a:lnTo>
                    <a:lnTo>
                      <a:pt x="319" y="184"/>
                    </a:lnTo>
                    <a:lnTo>
                      <a:pt x="313" y="199"/>
                    </a:lnTo>
                    <a:lnTo>
                      <a:pt x="307" y="212"/>
                    </a:lnTo>
                    <a:lnTo>
                      <a:pt x="300" y="225"/>
                    </a:lnTo>
                    <a:lnTo>
                      <a:pt x="290" y="239"/>
                    </a:lnTo>
                    <a:lnTo>
                      <a:pt x="279" y="250"/>
                    </a:lnTo>
                    <a:lnTo>
                      <a:pt x="267" y="260"/>
                    </a:lnTo>
                    <a:lnTo>
                      <a:pt x="256" y="269"/>
                    </a:lnTo>
                    <a:lnTo>
                      <a:pt x="243" y="277"/>
                    </a:lnTo>
                    <a:lnTo>
                      <a:pt x="227" y="284"/>
                    </a:lnTo>
                    <a:lnTo>
                      <a:pt x="214" y="290"/>
                    </a:lnTo>
                    <a:lnTo>
                      <a:pt x="197" y="294"/>
                    </a:lnTo>
                    <a:lnTo>
                      <a:pt x="182" y="296"/>
                    </a:lnTo>
                    <a:lnTo>
                      <a:pt x="165" y="298"/>
                    </a:lnTo>
                    <a:lnTo>
                      <a:pt x="150" y="296"/>
                    </a:lnTo>
                    <a:lnTo>
                      <a:pt x="133" y="294"/>
                    </a:lnTo>
                    <a:lnTo>
                      <a:pt x="117" y="290"/>
                    </a:lnTo>
                    <a:lnTo>
                      <a:pt x="102" y="284"/>
                    </a:lnTo>
                    <a:lnTo>
                      <a:pt x="89" y="277"/>
                    </a:lnTo>
                    <a:lnTo>
                      <a:pt x="76" y="269"/>
                    </a:lnTo>
                    <a:lnTo>
                      <a:pt x="62" y="260"/>
                    </a:lnTo>
                    <a:lnTo>
                      <a:pt x="51" y="250"/>
                    </a:lnTo>
                    <a:lnTo>
                      <a:pt x="42" y="239"/>
                    </a:lnTo>
                    <a:lnTo>
                      <a:pt x="32" y="225"/>
                    </a:lnTo>
                    <a:lnTo>
                      <a:pt x="25" y="212"/>
                    </a:lnTo>
                    <a:lnTo>
                      <a:pt x="17" y="199"/>
                    </a:lnTo>
                    <a:lnTo>
                      <a:pt x="11" y="184"/>
                    </a:lnTo>
                    <a:lnTo>
                      <a:pt x="7" y="169"/>
                    </a:lnTo>
                    <a:lnTo>
                      <a:pt x="6" y="153"/>
                    </a:lnTo>
                    <a:lnTo>
                      <a:pt x="6" y="136"/>
                    </a:lnTo>
                    <a:lnTo>
                      <a:pt x="6" y="119"/>
                    </a:lnTo>
                    <a:lnTo>
                      <a:pt x="9" y="102"/>
                    </a:lnTo>
                    <a:lnTo>
                      <a:pt x="6" y="102"/>
                    </a:lnTo>
                    <a:lnTo>
                      <a:pt x="4" y="102"/>
                    </a:lnTo>
                    <a:lnTo>
                      <a:pt x="2" y="119"/>
                    </a:lnTo>
                    <a:lnTo>
                      <a:pt x="0" y="136"/>
                    </a:lnTo>
                    <a:lnTo>
                      <a:pt x="2" y="153"/>
                    </a:lnTo>
                    <a:lnTo>
                      <a:pt x="4" y="169"/>
                    </a:lnTo>
                    <a:lnTo>
                      <a:pt x="7" y="186"/>
                    </a:lnTo>
                    <a:lnTo>
                      <a:pt x="13" y="201"/>
                    </a:lnTo>
                    <a:lnTo>
                      <a:pt x="21" y="214"/>
                    </a:lnTo>
                    <a:lnTo>
                      <a:pt x="28" y="229"/>
                    </a:lnTo>
                    <a:lnTo>
                      <a:pt x="38" y="241"/>
                    </a:lnTo>
                    <a:lnTo>
                      <a:pt x="49" y="254"/>
                    </a:lnTo>
                    <a:lnTo>
                      <a:pt x="61" y="263"/>
                    </a:lnTo>
                    <a:lnTo>
                      <a:pt x="74" y="273"/>
                    </a:lnTo>
                    <a:lnTo>
                      <a:pt x="87" y="282"/>
                    </a:lnTo>
                    <a:lnTo>
                      <a:pt x="100" y="288"/>
                    </a:lnTo>
                    <a:lnTo>
                      <a:pt x="116" y="294"/>
                    </a:lnTo>
                    <a:lnTo>
                      <a:pt x="133" y="298"/>
                    </a:lnTo>
                    <a:lnTo>
                      <a:pt x="148" y="301"/>
                    </a:lnTo>
                    <a:lnTo>
                      <a:pt x="165" y="301"/>
                    </a:lnTo>
                    <a:lnTo>
                      <a:pt x="182" y="301"/>
                    </a:lnTo>
                    <a:lnTo>
                      <a:pt x="199" y="298"/>
                    </a:lnTo>
                    <a:lnTo>
                      <a:pt x="214" y="294"/>
                    </a:lnTo>
                    <a:lnTo>
                      <a:pt x="229" y="288"/>
                    </a:lnTo>
                    <a:lnTo>
                      <a:pt x="245" y="282"/>
                    </a:lnTo>
                    <a:lnTo>
                      <a:pt x="258" y="273"/>
                    </a:lnTo>
                    <a:lnTo>
                      <a:pt x="271" y="263"/>
                    </a:lnTo>
                    <a:lnTo>
                      <a:pt x="283" y="254"/>
                    </a:lnTo>
                    <a:lnTo>
                      <a:pt x="294" y="241"/>
                    </a:lnTo>
                    <a:lnTo>
                      <a:pt x="303" y="229"/>
                    </a:lnTo>
                    <a:lnTo>
                      <a:pt x="311" y="214"/>
                    </a:lnTo>
                    <a:lnTo>
                      <a:pt x="319" y="201"/>
                    </a:lnTo>
                    <a:lnTo>
                      <a:pt x="324" y="186"/>
                    </a:lnTo>
                    <a:lnTo>
                      <a:pt x="328" y="169"/>
                    </a:lnTo>
                    <a:lnTo>
                      <a:pt x="330" y="153"/>
                    </a:lnTo>
                    <a:lnTo>
                      <a:pt x="332" y="136"/>
                    </a:lnTo>
                    <a:close/>
                  </a:path>
                </a:pathLst>
              </a:custGeom>
              <a:solidFill>
                <a:srgbClr val="DCDBEC"/>
              </a:solidFill>
              <a:ln w="9525">
                <a:noFill/>
                <a:round/>
                <a:headEnd/>
                <a:tailEnd/>
              </a:ln>
            </p:spPr>
            <p:txBody>
              <a:bodyPr/>
              <a:lstStyle/>
              <a:p>
                <a:endParaRPr lang="en-US"/>
              </a:p>
            </p:txBody>
          </p:sp>
          <p:sp>
            <p:nvSpPr>
              <p:cNvPr id="179887" name="Freeform 687"/>
              <p:cNvSpPr>
                <a:spLocks/>
              </p:cNvSpPr>
              <p:nvPr/>
            </p:nvSpPr>
            <p:spPr bwMode="auto">
              <a:xfrm>
                <a:off x="1675" y="2138"/>
                <a:ext cx="326" cy="297"/>
              </a:xfrm>
              <a:custGeom>
                <a:avLst/>
                <a:gdLst/>
                <a:ahLst/>
                <a:cxnLst>
                  <a:cxn ang="0">
                    <a:pos x="326" y="114"/>
                  </a:cxn>
                  <a:cxn ang="0">
                    <a:pos x="315" y="74"/>
                  </a:cxn>
                  <a:cxn ang="0">
                    <a:pos x="296" y="40"/>
                  </a:cxn>
                  <a:cxn ang="0">
                    <a:pos x="271" y="11"/>
                  </a:cxn>
                  <a:cxn ang="0">
                    <a:pos x="254" y="0"/>
                  </a:cxn>
                  <a:cxn ang="0">
                    <a:pos x="267" y="13"/>
                  </a:cxn>
                  <a:cxn ang="0">
                    <a:pos x="292" y="41"/>
                  </a:cxn>
                  <a:cxn ang="0">
                    <a:pos x="311" y="76"/>
                  </a:cxn>
                  <a:cxn ang="0">
                    <a:pos x="320" y="114"/>
                  </a:cxn>
                  <a:cxn ang="0">
                    <a:pos x="320" y="150"/>
                  </a:cxn>
                  <a:cxn ang="0">
                    <a:pos x="315" y="182"/>
                  </a:cxn>
                  <a:cxn ang="0">
                    <a:pos x="303" y="210"/>
                  </a:cxn>
                  <a:cxn ang="0">
                    <a:pos x="286" y="235"/>
                  </a:cxn>
                  <a:cxn ang="0">
                    <a:pos x="263" y="256"/>
                  </a:cxn>
                  <a:cxn ang="0">
                    <a:pos x="239" y="273"/>
                  </a:cxn>
                  <a:cxn ang="0">
                    <a:pos x="210" y="286"/>
                  </a:cxn>
                  <a:cxn ang="0">
                    <a:pos x="180" y="292"/>
                  </a:cxn>
                  <a:cxn ang="0">
                    <a:pos x="148" y="292"/>
                  </a:cxn>
                  <a:cxn ang="0">
                    <a:pos x="117" y="286"/>
                  </a:cxn>
                  <a:cxn ang="0">
                    <a:pos x="89" y="273"/>
                  </a:cxn>
                  <a:cxn ang="0">
                    <a:pos x="62" y="256"/>
                  </a:cxn>
                  <a:cxn ang="0">
                    <a:pos x="41" y="235"/>
                  </a:cxn>
                  <a:cxn ang="0">
                    <a:pos x="24" y="210"/>
                  </a:cxn>
                  <a:cxn ang="0">
                    <a:pos x="13" y="182"/>
                  </a:cxn>
                  <a:cxn ang="0">
                    <a:pos x="5" y="150"/>
                  </a:cxn>
                  <a:cxn ang="0">
                    <a:pos x="5" y="117"/>
                  </a:cxn>
                  <a:cxn ang="0">
                    <a:pos x="7" y="100"/>
                  </a:cxn>
                  <a:cxn ang="0">
                    <a:pos x="2" y="117"/>
                  </a:cxn>
                  <a:cxn ang="0">
                    <a:pos x="2" y="151"/>
                  </a:cxn>
                  <a:cxn ang="0">
                    <a:pos x="7" y="182"/>
                  </a:cxn>
                  <a:cxn ang="0">
                    <a:pos x="21" y="212"/>
                  </a:cxn>
                  <a:cxn ang="0">
                    <a:pos x="38" y="239"/>
                  </a:cxn>
                  <a:cxn ang="0">
                    <a:pos x="60" y="260"/>
                  </a:cxn>
                  <a:cxn ang="0">
                    <a:pos x="85" y="277"/>
                  </a:cxn>
                  <a:cxn ang="0">
                    <a:pos x="115" y="290"/>
                  </a:cxn>
                  <a:cxn ang="0">
                    <a:pos x="148" y="296"/>
                  </a:cxn>
                  <a:cxn ang="0">
                    <a:pos x="180" y="296"/>
                  </a:cxn>
                  <a:cxn ang="0">
                    <a:pos x="212" y="290"/>
                  </a:cxn>
                  <a:cxn ang="0">
                    <a:pos x="241" y="277"/>
                  </a:cxn>
                  <a:cxn ang="0">
                    <a:pos x="267" y="260"/>
                  </a:cxn>
                  <a:cxn ang="0">
                    <a:pos x="290" y="239"/>
                  </a:cxn>
                  <a:cxn ang="0">
                    <a:pos x="307" y="212"/>
                  </a:cxn>
                  <a:cxn ang="0">
                    <a:pos x="318" y="182"/>
                  </a:cxn>
                  <a:cxn ang="0">
                    <a:pos x="326" y="151"/>
                  </a:cxn>
                </a:cxnLst>
                <a:rect l="0" t="0" r="r" b="b"/>
                <a:pathLst>
                  <a:path w="326" h="297">
                    <a:moveTo>
                      <a:pt x="326" y="134"/>
                    </a:moveTo>
                    <a:lnTo>
                      <a:pt x="326" y="114"/>
                    </a:lnTo>
                    <a:lnTo>
                      <a:pt x="322" y="93"/>
                    </a:lnTo>
                    <a:lnTo>
                      <a:pt x="315" y="74"/>
                    </a:lnTo>
                    <a:lnTo>
                      <a:pt x="307" y="57"/>
                    </a:lnTo>
                    <a:lnTo>
                      <a:pt x="296" y="40"/>
                    </a:lnTo>
                    <a:lnTo>
                      <a:pt x="284" y="24"/>
                    </a:lnTo>
                    <a:lnTo>
                      <a:pt x="271" y="11"/>
                    </a:lnTo>
                    <a:lnTo>
                      <a:pt x="254" y="0"/>
                    </a:lnTo>
                    <a:lnTo>
                      <a:pt x="254" y="0"/>
                    </a:lnTo>
                    <a:lnTo>
                      <a:pt x="252" y="2"/>
                    </a:lnTo>
                    <a:lnTo>
                      <a:pt x="267" y="13"/>
                    </a:lnTo>
                    <a:lnTo>
                      <a:pt x="281" y="26"/>
                    </a:lnTo>
                    <a:lnTo>
                      <a:pt x="292" y="41"/>
                    </a:lnTo>
                    <a:lnTo>
                      <a:pt x="303" y="59"/>
                    </a:lnTo>
                    <a:lnTo>
                      <a:pt x="311" y="76"/>
                    </a:lnTo>
                    <a:lnTo>
                      <a:pt x="317" y="95"/>
                    </a:lnTo>
                    <a:lnTo>
                      <a:pt x="320" y="114"/>
                    </a:lnTo>
                    <a:lnTo>
                      <a:pt x="322" y="134"/>
                    </a:lnTo>
                    <a:lnTo>
                      <a:pt x="320" y="150"/>
                    </a:lnTo>
                    <a:lnTo>
                      <a:pt x="318" y="167"/>
                    </a:lnTo>
                    <a:lnTo>
                      <a:pt x="315" y="182"/>
                    </a:lnTo>
                    <a:lnTo>
                      <a:pt x="309" y="195"/>
                    </a:lnTo>
                    <a:lnTo>
                      <a:pt x="303" y="210"/>
                    </a:lnTo>
                    <a:lnTo>
                      <a:pt x="296" y="223"/>
                    </a:lnTo>
                    <a:lnTo>
                      <a:pt x="286" y="235"/>
                    </a:lnTo>
                    <a:lnTo>
                      <a:pt x="275" y="246"/>
                    </a:lnTo>
                    <a:lnTo>
                      <a:pt x="263" y="256"/>
                    </a:lnTo>
                    <a:lnTo>
                      <a:pt x="252" y="265"/>
                    </a:lnTo>
                    <a:lnTo>
                      <a:pt x="239" y="273"/>
                    </a:lnTo>
                    <a:lnTo>
                      <a:pt x="225" y="280"/>
                    </a:lnTo>
                    <a:lnTo>
                      <a:pt x="210" y="286"/>
                    </a:lnTo>
                    <a:lnTo>
                      <a:pt x="195" y="290"/>
                    </a:lnTo>
                    <a:lnTo>
                      <a:pt x="180" y="292"/>
                    </a:lnTo>
                    <a:lnTo>
                      <a:pt x="163" y="292"/>
                    </a:lnTo>
                    <a:lnTo>
                      <a:pt x="148" y="292"/>
                    </a:lnTo>
                    <a:lnTo>
                      <a:pt x="133" y="290"/>
                    </a:lnTo>
                    <a:lnTo>
                      <a:pt x="117" y="286"/>
                    </a:lnTo>
                    <a:lnTo>
                      <a:pt x="102" y="280"/>
                    </a:lnTo>
                    <a:lnTo>
                      <a:pt x="89" y="273"/>
                    </a:lnTo>
                    <a:lnTo>
                      <a:pt x="76" y="265"/>
                    </a:lnTo>
                    <a:lnTo>
                      <a:pt x="62" y="256"/>
                    </a:lnTo>
                    <a:lnTo>
                      <a:pt x="51" y="246"/>
                    </a:lnTo>
                    <a:lnTo>
                      <a:pt x="41" y="235"/>
                    </a:lnTo>
                    <a:lnTo>
                      <a:pt x="32" y="223"/>
                    </a:lnTo>
                    <a:lnTo>
                      <a:pt x="24" y="210"/>
                    </a:lnTo>
                    <a:lnTo>
                      <a:pt x="17" y="195"/>
                    </a:lnTo>
                    <a:lnTo>
                      <a:pt x="13" y="182"/>
                    </a:lnTo>
                    <a:lnTo>
                      <a:pt x="9" y="167"/>
                    </a:lnTo>
                    <a:lnTo>
                      <a:pt x="5" y="150"/>
                    </a:lnTo>
                    <a:lnTo>
                      <a:pt x="5" y="134"/>
                    </a:lnTo>
                    <a:lnTo>
                      <a:pt x="5" y="117"/>
                    </a:lnTo>
                    <a:lnTo>
                      <a:pt x="9" y="100"/>
                    </a:lnTo>
                    <a:lnTo>
                      <a:pt x="7" y="100"/>
                    </a:lnTo>
                    <a:lnTo>
                      <a:pt x="4" y="100"/>
                    </a:lnTo>
                    <a:lnTo>
                      <a:pt x="2" y="117"/>
                    </a:lnTo>
                    <a:lnTo>
                      <a:pt x="0" y="134"/>
                    </a:lnTo>
                    <a:lnTo>
                      <a:pt x="2" y="151"/>
                    </a:lnTo>
                    <a:lnTo>
                      <a:pt x="4" y="167"/>
                    </a:lnTo>
                    <a:lnTo>
                      <a:pt x="7" y="182"/>
                    </a:lnTo>
                    <a:lnTo>
                      <a:pt x="13" y="197"/>
                    </a:lnTo>
                    <a:lnTo>
                      <a:pt x="21" y="212"/>
                    </a:lnTo>
                    <a:lnTo>
                      <a:pt x="28" y="225"/>
                    </a:lnTo>
                    <a:lnTo>
                      <a:pt x="38" y="239"/>
                    </a:lnTo>
                    <a:lnTo>
                      <a:pt x="49" y="250"/>
                    </a:lnTo>
                    <a:lnTo>
                      <a:pt x="60" y="260"/>
                    </a:lnTo>
                    <a:lnTo>
                      <a:pt x="72" y="269"/>
                    </a:lnTo>
                    <a:lnTo>
                      <a:pt x="85" y="277"/>
                    </a:lnTo>
                    <a:lnTo>
                      <a:pt x="100" y="284"/>
                    </a:lnTo>
                    <a:lnTo>
                      <a:pt x="115" y="290"/>
                    </a:lnTo>
                    <a:lnTo>
                      <a:pt x="131" y="294"/>
                    </a:lnTo>
                    <a:lnTo>
                      <a:pt x="148" y="296"/>
                    </a:lnTo>
                    <a:lnTo>
                      <a:pt x="163" y="297"/>
                    </a:lnTo>
                    <a:lnTo>
                      <a:pt x="180" y="296"/>
                    </a:lnTo>
                    <a:lnTo>
                      <a:pt x="197" y="294"/>
                    </a:lnTo>
                    <a:lnTo>
                      <a:pt x="212" y="290"/>
                    </a:lnTo>
                    <a:lnTo>
                      <a:pt x="227" y="284"/>
                    </a:lnTo>
                    <a:lnTo>
                      <a:pt x="241" y="277"/>
                    </a:lnTo>
                    <a:lnTo>
                      <a:pt x="254" y="269"/>
                    </a:lnTo>
                    <a:lnTo>
                      <a:pt x="267" y="260"/>
                    </a:lnTo>
                    <a:lnTo>
                      <a:pt x="279" y="250"/>
                    </a:lnTo>
                    <a:lnTo>
                      <a:pt x="290" y="239"/>
                    </a:lnTo>
                    <a:lnTo>
                      <a:pt x="299" y="225"/>
                    </a:lnTo>
                    <a:lnTo>
                      <a:pt x="307" y="212"/>
                    </a:lnTo>
                    <a:lnTo>
                      <a:pt x="315" y="197"/>
                    </a:lnTo>
                    <a:lnTo>
                      <a:pt x="318" y="182"/>
                    </a:lnTo>
                    <a:lnTo>
                      <a:pt x="324" y="167"/>
                    </a:lnTo>
                    <a:lnTo>
                      <a:pt x="326" y="151"/>
                    </a:lnTo>
                    <a:lnTo>
                      <a:pt x="326" y="134"/>
                    </a:lnTo>
                    <a:close/>
                  </a:path>
                </a:pathLst>
              </a:custGeom>
              <a:solidFill>
                <a:srgbClr val="DCDBEC"/>
              </a:solidFill>
              <a:ln w="9525">
                <a:noFill/>
                <a:round/>
                <a:headEnd/>
                <a:tailEnd/>
              </a:ln>
            </p:spPr>
            <p:txBody>
              <a:bodyPr/>
              <a:lstStyle/>
              <a:p>
                <a:endParaRPr lang="en-US"/>
              </a:p>
            </p:txBody>
          </p:sp>
          <p:sp>
            <p:nvSpPr>
              <p:cNvPr id="179888" name="Freeform 688"/>
              <p:cNvSpPr>
                <a:spLocks/>
              </p:cNvSpPr>
              <p:nvPr/>
            </p:nvSpPr>
            <p:spPr bwMode="auto">
              <a:xfrm>
                <a:off x="1679" y="2138"/>
                <a:ext cx="320" cy="296"/>
              </a:xfrm>
              <a:custGeom>
                <a:avLst/>
                <a:gdLst/>
                <a:ahLst/>
                <a:cxnLst>
                  <a:cxn ang="0">
                    <a:pos x="318" y="114"/>
                  </a:cxn>
                  <a:cxn ang="0">
                    <a:pos x="309" y="76"/>
                  </a:cxn>
                  <a:cxn ang="0">
                    <a:pos x="290" y="41"/>
                  </a:cxn>
                  <a:cxn ang="0">
                    <a:pos x="265" y="13"/>
                  </a:cxn>
                  <a:cxn ang="0">
                    <a:pos x="248" y="2"/>
                  </a:cxn>
                  <a:cxn ang="0">
                    <a:pos x="261" y="15"/>
                  </a:cxn>
                  <a:cxn ang="0">
                    <a:pos x="286" y="43"/>
                  </a:cxn>
                  <a:cxn ang="0">
                    <a:pos x="305" y="76"/>
                  </a:cxn>
                  <a:cxn ang="0">
                    <a:pos x="314" y="114"/>
                  </a:cxn>
                  <a:cxn ang="0">
                    <a:pos x="314" y="150"/>
                  </a:cxn>
                  <a:cxn ang="0">
                    <a:pos x="309" y="180"/>
                  </a:cxn>
                  <a:cxn ang="0">
                    <a:pos x="297" y="208"/>
                  </a:cxn>
                  <a:cxn ang="0">
                    <a:pos x="280" y="233"/>
                  </a:cxn>
                  <a:cxn ang="0">
                    <a:pos x="259" y="254"/>
                  </a:cxn>
                  <a:cxn ang="0">
                    <a:pos x="235" y="271"/>
                  </a:cxn>
                  <a:cxn ang="0">
                    <a:pos x="206" y="284"/>
                  </a:cxn>
                  <a:cxn ang="0">
                    <a:pos x="176" y="290"/>
                  </a:cxn>
                  <a:cxn ang="0">
                    <a:pos x="144" y="290"/>
                  </a:cxn>
                  <a:cxn ang="0">
                    <a:pos x="113" y="284"/>
                  </a:cxn>
                  <a:cxn ang="0">
                    <a:pos x="85" y="271"/>
                  </a:cxn>
                  <a:cxn ang="0">
                    <a:pos x="60" y="254"/>
                  </a:cxn>
                  <a:cxn ang="0">
                    <a:pos x="39" y="233"/>
                  </a:cxn>
                  <a:cxn ang="0">
                    <a:pos x="22" y="208"/>
                  </a:cxn>
                  <a:cxn ang="0">
                    <a:pos x="11" y="180"/>
                  </a:cxn>
                  <a:cxn ang="0">
                    <a:pos x="3" y="150"/>
                  </a:cxn>
                  <a:cxn ang="0">
                    <a:pos x="5" y="117"/>
                  </a:cxn>
                  <a:cxn ang="0">
                    <a:pos x="5" y="100"/>
                  </a:cxn>
                  <a:cxn ang="0">
                    <a:pos x="0" y="117"/>
                  </a:cxn>
                  <a:cxn ang="0">
                    <a:pos x="0" y="151"/>
                  </a:cxn>
                  <a:cxn ang="0">
                    <a:pos x="5" y="182"/>
                  </a:cxn>
                  <a:cxn ang="0">
                    <a:pos x="19" y="210"/>
                  </a:cxn>
                  <a:cxn ang="0">
                    <a:pos x="36" y="237"/>
                  </a:cxn>
                  <a:cxn ang="0">
                    <a:pos x="56" y="258"/>
                  </a:cxn>
                  <a:cxn ang="0">
                    <a:pos x="83" y="275"/>
                  </a:cxn>
                  <a:cxn ang="0">
                    <a:pos x="111" y="288"/>
                  </a:cxn>
                  <a:cxn ang="0">
                    <a:pos x="144" y="294"/>
                  </a:cxn>
                  <a:cxn ang="0">
                    <a:pos x="176" y="294"/>
                  </a:cxn>
                  <a:cxn ang="0">
                    <a:pos x="208" y="288"/>
                  </a:cxn>
                  <a:cxn ang="0">
                    <a:pos x="237" y="275"/>
                  </a:cxn>
                  <a:cxn ang="0">
                    <a:pos x="261" y="258"/>
                  </a:cxn>
                  <a:cxn ang="0">
                    <a:pos x="284" y="237"/>
                  </a:cxn>
                  <a:cxn ang="0">
                    <a:pos x="301" y="210"/>
                  </a:cxn>
                  <a:cxn ang="0">
                    <a:pos x="313" y="182"/>
                  </a:cxn>
                  <a:cxn ang="0">
                    <a:pos x="320" y="151"/>
                  </a:cxn>
                </a:cxnLst>
                <a:rect l="0" t="0" r="r" b="b"/>
                <a:pathLst>
                  <a:path w="320" h="296">
                    <a:moveTo>
                      <a:pt x="320" y="134"/>
                    </a:moveTo>
                    <a:lnTo>
                      <a:pt x="318" y="114"/>
                    </a:lnTo>
                    <a:lnTo>
                      <a:pt x="314" y="95"/>
                    </a:lnTo>
                    <a:lnTo>
                      <a:pt x="309" y="76"/>
                    </a:lnTo>
                    <a:lnTo>
                      <a:pt x="301" y="57"/>
                    </a:lnTo>
                    <a:lnTo>
                      <a:pt x="290" y="41"/>
                    </a:lnTo>
                    <a:lnTo>
                      <a:pt x="278" y="26"/>
                    </a:lnTo>
                    <a:lnTo>
                      <a:pt x="265" y="13"/>
                    </a:lnTo>
                    <a:lnTo>
                      <a:pt x="250" y="0"/>
                    </a:lnTo>
                    <a:lnTo>
                      <a:pt x="248" y="2"/>
                    </a:lnTo>
                    <a:lnTo>
                      <a:pt x="246" y="4"/>
                    </a:lnTo>
                    <a:lnTo>
                      <a:pt x="261" y="15"/>
                    </a:lnTo>
                    <a:lnTo>
                      <a:pt x="275" y="28"/>
                    </a:lnTo>
                    <a:lnTo>
                      <a:pt x="286" y="43"/>
                    </a:lnTo>
                    <a:lnTo>
                      <a:pt x="297" y="59"/>
                    </a:lnTo>
                    <a:lnTo>
                      <a:pt x="305" y="76"/>
                    </a:lnTo>
                    <a:lnTo>
                      <a:pt x="311" y="95"/>
                    </a:lnTo>
                    <a:lnTo>
                      <a:pt x="314" y="114"/>
                    </a:lnTo>
                    <a:lnTo>
                      <a:pt x="316" y="134"/>
                    </a:lnTo>
                    <a:lnTo>
                      <a:pt x="314" y="150"/>
                    </a:lnTo>
                    <a:lnTo>
                      <a:pt x="313" y="165"/>
                    </a:lnTo>
                    <a:lnTo>
                      <a:pt x="309" y="180"/>
                    </a:lnTo>
                    <a:lnTo>
                      <a:pt x="303" y="195"/>
                    </a:lnTo>
                    <a:lnTo>
                      <a:pt x="297" y="208"/>
                    </a:lnTo>
                    <a:lnTo>
                      <a:pt x="290" y="222"/>
                    </a:lnTo>
                    <a:lnTo>
                      <a:pt x="280" y="233"/>
                    </a:lnTo>
                    <a:lnTo>
                      <a:pt x="271" y="244"/>
                    </a:lnTo>
                    <a:lnTo>
                      <a:pt x="259" y="254"/>
                    </a:lnTo>
                    <a:lnTo>
                      <a:pt x="246" y="263"/>
                    </a:lnTo>
                    <a:lnTo>
                      <a:pt x="235" y="271"/>
                    </a:lnTo>
                    <a:lnTo>
                      <a:pt x="220" y="278"/>
                    </a:lnTo>
                    <a:lnTo>
                      <a:pt x="206" y="284"/>
                    </a:lnTo>
                    <a:lnTo>
                      <a:pt x="191" y="288"/>
                    </a:lnTo>
                    <a:lnTo>
                      <a:pt x="176" y="290"/>
                    </a:lnTo>
                    <a:lnTo>
                      <a:pt x="159" y="290"/>
                    </a:lnTo>
                    <a:lnTo>
                      <a:pt x="144" y="290"/>
                    </a:lnTo>
                    <a:lnTo>
                      <a:pt x="129" y="288"/>
                    </a:lnTo>
                    <a:lnTo>
                      <a:pt x="113" y="284"/>
                    </a:lnTo>
                    <a:lnTo>
                      <a:pt x="98" y="278"/>
                    </a:lnTo>
                    <a:lnTo>
                      <a:pt x="85" y="271"/>
                    </a:lnTo>
                    <a:lnTo>
                      <a:pt x="72" y="263"/>
                    </a:lnTo>
                    <a:lnTo>
                      <a:pt x="60" y="254"/>
                    </a:lnTo>
                    <a:lnTo>
                      <a:pt x="49" y="244"/>
                    </a:lnTo>
                    <a:lnTo>
                      <a:pt x="39" y="233"/>
                    </a:lnTo>
                    <a:lnTo>
                      <a:pt x="30" y="222"/>
                    </a:lnTo>
                    <a:lnTo>
                      <a:pt x="22" y="208"/>
                    </a:lnTo>
                    <a:lnTo>
                      <a:pt x="17" y="195"/>
                    </a:lnTo>
                    <a:lnTo>
                      <a:pt x="11" y="180"/>
                    </a:lnTo>
                    <a:lnTo>
                      <a:pt x="7" y="165"/>
                    </a:lnTo>
                    <a:lnTo>
                      <a:pt x="3" y="150"/>
                    </a:lnTo>
                    <a:lnTo>
                      <a:pt x="3" y="134"/>
                    </a:lnTo>
                    <a:lnTo>
                      <a:pt x="5" y="117"/>
                    </a:lnTo>
                    <a:lnTo>
                      <a:pt x="7" y="100"/>
                    </a:lnTo>
                    <a:lnTo>
                      <a:pt x="5" y="100"/>
                    </a:lnTo>
                    <a:lnTo>
                      <a:pt x="3" y="100"/>
                    </a:lnTo>
                    <a:lnTo>
                      <a:pt x="0" y="117"/>
                    </a:lnTo>
                    <a:lnTo>
                      <a:pt x="0" y="134"/>
                    </a:lnTo>
                    <a:lnTo>
                      <a:pt x="0" y="151"/>
                    </a:lnTo>
                    <a:lnTo>
                      <a:pt x="1" y="167"/>
                    </a:lnTo>
                    <a:lnTo>
                      <a:pt x="5" y="182"/>
                    </a:lnTo>
                    <a:lnTo>
                      <a:pt x="11" y="197"/>
                    </a:lnTo>
                    <a:lnTo>
                      <a:pt x="19" y="210"/>
                    </a:lnTo>
                    <a:lnTo>
                      <a:pt x="26" y="223"/>
                    </a:lnTo>
                    <a:lnTo>
                      <a:pt x="36" y="237"/>
                    </a:lnTo>
                    <a:lnTo>
                      <a:pt x="45" y="248"/>
                    </a:lnTo>
                    <a:lnTo>
                      <a:pt x="56" y="258"/>
                    </a:lnTo>
                    <a:lnTo>
                      <a:pt x="70" y="267"/>
                    </a:lnTo>
                    <a:lnTo>
                      <a:pt x="83" y="275"/>
                    </a:lnTo>
                    <a:lnTo>
                      <a:pt x="96" y="282"/>
                    </a:lnTo>
                    <a:lnTo>
                      <a:pt x="111" y="288"/>
                    </a:lnTo>
                    <a:lnTo>
                      <a:pt x="127" y="292"/>
                    </a:lnTo>
                    <a:lnTo>
                      <a:pt x="144" y="294"/>
                    </a:lnTo>
                    <a:lnTo>
                      <a:pt x="159" y="296"/>
                    </a:lnTo>
                    <a:lnTo>
                      <a:pt x="176" y="294"/>
                    </a:lnTo>
                    <a:lnTo>
                      <a:pt x="191" y="292"/>
                    </a:lnTo>
                    <a:lnTo>
                      <a:pt x="208" y="288"/>
                    </a:lnTo>
                    <a:lnTo>
                      <a:pt x="221" y="282"/>
                    </a:lnTo>
                    <a:lnTo>
                      <a:pt x="237" y="275"/>
                    </a:lnTo>
                    <a:lnTo>
                      <a:pt x="250" y="267"/>
                    </a:lnTo>
                    <a:lnTo>
                      <a:pt x="261" y="258"/>
                    </a:lnTo>
                    <a:lnTo>
                      <a:pt x="273" y="248"/>
                    </a:lnTo>
                    <a:lnTo>
                      <a:pt x="284" y="237"/>
                    </a:lnTo>
                    <a:lnTo>
                      <a:pt x="294" y="223"/>
                    </a:lnTo>
                    <a:lnTo>
                      <a:pt x="301" y="210"/>
                    </a:lnTo>
                    <a:lnTo>
                      <a:pt x="307" y="197"/>
                    </a:lnTo>
                    <a:lnTo>
                      <a:pt x="313" y="182"/>
                    </a:lnTo>
                    <a:lnTo>
                      <a:pt x="316" y="167"/>
                    </a:lnTo>
                    <a:lnTo>
                      <a:pt x="320" y="151"/>
                    </a:lnTo>
                    <a:lnTo>
                      <a:pt x="320" y="134"/>
                    </a:lnTo>
                    <a:close/>
                  </a:path>
                </a:pathLst>
              </a:custGeom>
              <a:solidFill>
                <a:srgbClr val="DCDBEC"/>
              </a:solidFill>
              <a:ln w="9525">
                <a:noFill/>
                <a:round/>
                <a:headEnd/>
                <a:tailEnd/>
              </a:ln>
            </p:spPr>
            <p:txBody>
              <a:bodyPr/>
              <a:lstStyle/>
              <a:p>
                <a:endParaRPr lang="en-US"/>
              </a:p>
            </p:txBody>
          </p:sp>
          <p:sp>
            <p:nvSpPr>
              <p:cNvPr id="179889" name="Freeform 689"/>
              <p:cNvSpPr>
                <a:spLocks/>
              </p:cNvSpPr>
              <p:nvPr/>
            </p:nvSpPr>
            <p:spPr bwMode="auto">
              <a:xfrm>
                <a:off x="1680" y="2140"/>
                <a:ext cx="317" cy="290"/>
              </a:xfrm>
              <a:custGeom>
                <a:avLst/>
                <a:gdLst/>
                <a:ahLst/>
                <a:cxnLst>
                  <a:cxn ang="0">
                    <a:pos x="315" y="112"/>
                  </a:cxn>
                  <a:cxn ang="0">
                    <a:pos x="306" y="74"/>
                  </a:cxn>
                  <a:cxn ang="0">
                    <a:pos x="287" y="39"/>
                  </a:cxn>
                  <a:cxn ang="0">
                    <a:pos x="262" y="11"/>
                  </a:cxn>
                  <a:cxn ang="0">
                    <a:pos x="245" y="2"/>
                  </a:cxn>
                  <a:cxn ang="0">
                    <a:pos x="258" y="15"/>
                  </a:cxn>
                  <a:cxn ang="0">
                    <a:pos x="283" y="41"/>
                  </a:cxn>
                  <a:cxn ang="0">
                    <a:pos x="302" y="75"/>
                  </a:cxn>
                  <a:cxn ang="0">
                    <a:pos x="312" y="112"/>
                  </a:cxn>
                  <a:cxn ang="0">
                    <a:pos x="312" y="148"/>
                  </a:cxn>
                  <a:cxn ang="0">
                    <a:pos x="306" y="178"/>
                  </a:cxn>
                  <a:cxn ang="0">
                    <a:pos x="294" y="206"/>
                  </a:cxn>
                  <a:cxn ang="0">
                    <a:pos x="277" y="229"/>
                  </a:cxn>
                  <a:cxn ang="0">
                    <a:pos x="257" y="250"/>
                  </a:cxn>
                  <a:cxn ang="0">
                    <a:pos x="232" y="267"/>
                  </a:cxn>
                  <a:cxn ang="0">
                    <a:pos x="203" y="278"/>
                  </a:cxn>
                  <a:cxn ang="0">
                    <a:pos x="175" y="286"/>
                  </a:cxn>
                  <a:cxn ang="0">
                    <a:pos x="143" y="286"/>
                  </a:cxn>
                  <a:cxn ang="0">
                    <a:pos x="112" y="278"/>
                  </a:cxn>
                  <a:cxn ang="0">
                    <a:pos x="86" y="267"/>
                  </a:cxn>
                  <a:cxn ang="0">
                    <a:pos x="61" y="250"/>
                  </a:cxn>
                  <a:cxn ang="0">
                    <a:pos x="40" y="229"/>
                  </a:cxn>
                  <a:cxn ang="0">
                    <a:pos x="23" y="206"/>
                  </a:cxn>
                  <a:cxn ang="0">
                    <a:pos x="12" y="178"/>
                  </a:cxn>
                  <a:cxn ang="0">
                    <a:pos x="6" y="148"/>
                  </a:cxn>
                  <a:cxn ang="0">
                    <a:pos x="6" y="115"/>
                  </a:cxn>
                  <a:cxn ang="0">
                    <a:pos x="6" y="98"/>
                  </a:cxn>
                  <a:cxn ang="0">
                    <a:pos x="0" y="115"/>
                  </a:cxn>
                  <a:cxn ang="0">
                    <a:pos x="0" y="148"/>
                  </a:cxn>
                  <a:cxn ang="0">
                    <a:pos x="8" y="180"/>
                  </a:cxn>
                  <a:cxn ang="0">
                    <a:pos x="19" y="208"/>
                  </a:cxn>
                  <a:cxn ang="0">
                    <a:pos x="36" y="233"/>
                  </a:cxn>
                  <a:cxn ang="0">
                    <a:pos x="57" y="254"/>
                  </a:cxn>
                  <a:cxn ang="0">
                    <a:pos x="84" y="271"/>
                  </a:cxn>
                  <a:cxn ang="0">
                    <a:pos x="112" y="284"/>
                  </a:cxn>
                  <a:cxn ang="0">
                    <a:pos x="143" y="290"/>
                  </a:cxn>
                  <a:cxn ang="0">
                    <a:pos x="175" y="290"/>
                  </a:cxn>
                  <a:cxn ang="0">
                    <a:pos x="205" y="284"/>
                  </a:cxn>
                  <a:cxn ang="0">
                    <a:pos x="234" y="271"/>
                  </a:cxn>
                  <a:cxn ang="0">
                    <a:pos x="258" y="254"/>
                  </a:cxn>
                  <a:cxn ang="0">
                    <a:pos x="281" y="233"/>
                  </a:cxn>
                  <a:cxn ang="0">
                    <a:pos x="298" y="208"/>
                  </a:cxn>
                  <a:cxn ang="0">
                    <a:pos x="310" y="180"/>
                  </a:cxn>
                  <a:cxn ang="0">
                    <a:pos x="315" y="148"/>
                  </a:cxn>
                </a:cxnLst>
                <a:rect l="0" t="0" r="r" b="b"/>
                <a:pathLst>
                  <a:path w="317" h="290">
                    <a:moveTo>
                      <a:pt x="317" y="132"/>
                    </a:moveTo>
                    <a:lnTo>
                      <a:pt x="315" y="112"/>
                    </a:lnTo>
                    <a:lnTo>
                      <a:pt x="312" y="93"/>
                    </a:lnTo>
                    <a:lnTo>
                      <a:pt x="306" y="74"/>
                    </a:lnTo>
                    <a:lnTo>
                      <a:pt x="298" y="57"/>
                    </a:lnTo>
                    <a:lnTo>
                      <a:pt x="287" y="39"/>
                    </a:lnTo>
                    <a:lnTo>
                      <a:pt x="276" y="24"/>
                    </a:lnTo>
                    <a:lnTo>
                      <a:pt x="262" y="11"/>
                    </a:lnTo>
                    <a:lnTo>
                      <a:pt x="247" y="0"/>
                    </a:lnTo>
                    <a:lnTo>
                      <a:pt x="245" y="2"/>
                    </a:lnTo>
                    <a:lnTo>
                      <a:pt x="243" y="3"/>
                    </a:lnTo>
                    <a:lnTo>
                      <a:pt x="258" y="15"/>
                    </a:lnTo>
                    <a:lnTo>
                      <a:pt x="272" y="28"/>
                    </a:lnTo>
                    <a:lnTo>
                      <a:pt x="283" y="41"/>
                    </a:lnTo>
                    <a:lnTo>
                      <a:pt x="293" y="58"/>
                    </a:lnTo>
                    <a:lnTo>
                      <a:pt x="302" y="75"/>
                    </a:lnTo>
                    <a:lnTo>
                      <a:pt x="308" y="93"/>
                    </a:lnTo>
                    <a:lnTo>
                      <a:pt x="312" y="112"/>
                    </a:lnTo>
                    <a:lnTo>
                      <a:pt x="312" y="132"/>
                    </a:lnTo>
                    <a:lnTo>
                      <a:pt x="312" y="148"/>
                    </a:lnTo>
                    <a:lnTo>
                      <a:pt x="310" y="163"/>
                    </a:lnTo>
                    <a:lnTo>
                      <a:pt x="306" y="178"/>
                    </a:lnTo>
                    <a:lnTo>
                      <a:pt x="300" y="191"/>
                    </a:lnTo>
                    <a:lnTo>
                      <a:pt x="294" y="206"/>
                    </a:lnTo>
                    <a:lnTo>
                      <a:pt x="287" y="218"/>
                    </a:lnTo>
                    <a:lnTo>
                      <a:pt x="277" y="229"/>
                    </a:lnTo>
                    <a:lnTo>
                      <a:pt x="268" y="240"/>
                    </a:lnTo>
                    <a:lnTo>
                      <a:pt x="257" y="250"/>
                    </a:lnTo>
                    <a:lnTo>
                      <a:pt x="245" y="259"/>
                    </a:lnTo>
                    <a:lnTo>
                      <a:pt x="232" y="267"/>
                    </a:lnTo>
                    <a:lnTo>
                      <a:pt x="219" y="275"/>
                    </a:lnTo>
                    <a:lnTo>
                      <a:pt x="203" y="278"/>
                    </a:lnTo>
                    <a:lnTo>
                      <a:pt x="190" y="282"/>
                    </a:lnTo>
                    <a:lnTo>
                      <a:pt x="175" y="286"/>
                    </a:lnTo>
                    <a:lnTo>
                      <a:pt x="158" y="286"/>
                    </a:lnTo>
                    <a:lnTo>
                      <a:pt x="143" y="286"/>
                    </a:lnTo>
                    <a:lnTo>
                      <a:pt x="128" y="282"/>
                    </a:lnTo>
                    <a:lnTo>
                      <a:pt x="112" y="278"/>
                    </a:lnTo>
                    <a:lnTo>
                      <a:pt x="99" y="275"/>
                    </a:lnTo>
                    <a:lnTo>
                      <a:pt x="86" y="267"/>
                    </a:lnTo>
                    <a:lnTo>
                      <a:pt x="73" y="259"/>
                    </a:lnTo>
                    <a:lnTo>
                      <a:pt x="61" y="250"/>
                    </a:lnTo>
                    <a:lnTo>
                      <a:pt x="50" y="240"/>
                    </a:lnTo>
                    <a:lnTo>
                      <a:pt x="40" y="229"/>
                    </a:lnTo>
                    <a:lnTo>
                      <a:pt x="31" y="218"/>
                    </a:lnTo>
                    <a:lnTo>
                      <a:pt x="23" y="206"/>
                    </a:lnTo>
                    <a:lnTo>
                      <a:pt x="18" y="191"/>
                    </a:lnTo>
                    <a:lnTo>
                      <a:pt x="12" y="178"/>
                    </a:lnTo>
                    <a:lnTo>
                      <a:pt x="8" y="163"/>
                    </a:lnTo>
                    <a:lnTo>
                      <a:pt x="6" y="148"/>
                    </a:lnTo>
                    <a:lnTo>
                      <a:pt x="4" y="132"/>
                    </a:lnTo>
                    <a:lnTo>
                      <a:pt x="6" y="115"/>
                    </a:lnTo>
                    <a:lnTo>
                      <a:pt x="8" y="98"/>
                    </a:lnTo>
                    <a:lnTo>
                      <a:pt x="6" y="98"/>
                    </a:lnTo>
                    <a:lnTo>
                      <a:pt x="4" y="98"/>
                    </a:lnTo>
                    <a:lnTo>
                      <a:pt x="0" y="115"/>
                    </a:lnTo>
                    <a:lnTo>
                      <a:pt x="0" y="132"/>
                    </a:lnTo>
                    <a:lnTo>
                      <a:pt x="0" y="148"/>
                    </a:lnTo>
                    <a:lnTo>
                      <a:pt x="4" y="165"/>
                    </a:lnTo>
                    <a:lnTo>
                      <a:pt x="8" y="180"/>
                    </a:lnTo>
                    <a:lnTo>
                      <a:pt x="12" y="193"/>
                    </a:lnTo>
                    <a:lnTo>
                      <a:pt x="19" y="208"/>
                    </a:lnTo>
                    <a:lnTo>
                      <a:pt x="27" y="221"/>
                    </a:lnTo>
                    <a:lnTo>
                      <a:pt x="36" y="233"/>
                    </a:lnTo>
                    <a:lnTo>
                      <a:pt x="46" y="244"/>
                    </a:lnTo>
                    <a:lnTo>
                      <a:pt x="57" y="254"/>
                    </a:lnTo>
                    <a:lnTo>
                      <a:pt x="71" y="263"/>
                    </a:lnTo>
                    <a:lnTo>
                      <a:pt x="84" y="271"/>
                    </a:lnTo>
                    <a:lnTo>
                      <a:pt x="97" y="278"/>
                    </a:lnTo>
                    <a:lnTo>
                      <a:pt x="112" y="284"/>
                    </a:lnTo>
                    <a:lnTo>
                      <a:pt x="128" y="288"/>
                    </a:lnTo>
                    <a:lnTo>
                      <a:pt x="143" y="290"/>
                    </a:lnTo>
                    <a:lnTo>
                      <a:pt x="158" y="290"/>
                    </a:lnTo>
                    <a:lnTo>
                      <a:pt x="175" y="290"/>
                    </a:lnTo>
                    <a:lnTo>
                      <a:pt x="190" y="288"/>
                    </a:lnTo>
                    <a:lnTo>
                      <a:pt x="205" y="284"/>
                    </a:lnTo>
                    <a:lnTo>
                      <a:pt x="220" y="278"/>
                    </a:lnTo>
                    <a:lnTo>
                      <a:pt x="234" y="271"/>
                    </a:lnTo>
                    <a:lnTo>
                      <a:pt x="247" y="263"/>
                    </a:lnTo>
                    <a:lnTo>
                      <a:pt x="258" y="254"/>
                    </a:lnTo>
                    <a:lnTo>
                      <a:pt x="270" y="244"/>
                    </a:lnTo>
                    <a:lnTo>
                      <a:pt x="281" y="233"/>
                    </a:lnTo>
                    <a:lnTo>
                      <a:pt x="291" y="221"/>
                    </a:lnTo>
                    <a:lnTo>
                      <a:pt x="298" y="208"/>
                    </a:lnTo>
                    <a:lnTo>
                      <a:pt x="304" y="193"/>
                    </a:lnTo>
                    <a:lnTo>
                      <a:pt x="310" y="180"/>
                    </a:lnTo>
                    <a:lnTo>
                      <a:pt x="313" y="165"/>
                    </a:lnTo>
                    <a:lnTo>
                      <a:pt x="315" y="148"/>
                    </a:lnTo>
                    <a:lnTo>
                      <a:pt x="317" y="132"/>
                    </a:lnTo>
                    <a:close/>
                  </a:path>
                </a:pathLst>
              </a:custGeom>
              <a:solidFill>
                <a:srgbClr val="DDDDED"/>
              </a:solidFill>
              <a:ln w="9525">
                <a:noFill/>
                <a:round/>
                <a:headEnd/>
                <a:tailEnd/>
              </a:ln>
            </p:spPr>
            <p:txBody>
              <a:bodyPr/>
              <a:lstStyle/>
              <a:p>
                <a:endParaRPr lang="en-US"/>
              </a:p>
            </p:txBody>
          </p:sp>
          <p:sp>
            <p:nvSpPr>
              <p:cNvPr id="179890" name="Freeform 690"/>
              <p:cNvSpPr>
                <a:spLocks/>
              </p:cNvSpPr>
              <p:nvPr/>
            </p:nvSpPr>
            <p:spPr bwMode="auto">
              <a:xfrm>
                <a:off x="1682" y="2142"/>
                <a:ext cx="313" cy="286"/>
              </a:xfrm>
              <a:custGeom>
                <a:avLst/>
                <a:gdLst/>
                <a:ahLst/>
                <a:cxnLst>
                  <a:cxn ang="0">
                    <a:pos x="311" y="110"/>
                  </a:cxn>
                  <a:cxn ang="0">
                    <a:pos x="302" y="72"/>
                  </a:cxn>
                  <a:cxn ang="0">
                    <a:pos x="283" y="39"/>
                  </a:cxn>
                  <a:cxn ang="0">
                    <a:pos x="258" y="11"/>
                  </a:cxn>
                  <a:cxn ang="0">
                    <a:pos x="241" y="1"/>
                  </a:cxn>
                  <a:cxn ang="0">
                    <a:pos x="255" y="15"/>
                  </a:cxn>
                  <a:cxn ang="0">
                    <a:pos x="279" y="41"/>
                  </a:cxn>
                  <a:cxn ang="0">
                    <a:pos x="298" y="73"/>
                  </a:cxn>
                  <a:cxn ang="0">
                    <a:pos x="308" y="111"/>
                  </a:cxn>
                  <a:cxn ang="0">
                    <a:pos x="308" y="146"/>
                  </a:cxn>
                  <a:cxn ang="0">
                    <a:pos x="302" y="176"/>
                  </a:cxn>
                  <a:cxn ang="0">
                    <a:pos x="291" y="202"/>
                  </a:cxn>
                  <a:cxn ang="0">
                    <a:pos x="274" y="227"/>
                  </a:cxn>
                  <a:cxn ang="0">
                    <a:pos x="253" y="248"/>
                  </a:cxn>
                  <a:cxn ang="0">
                    <a:pos x="228" y="263"/>
                  </a:cxn>
                  <a:cxn ang="0">
                    <a:pos x="201" y="274"/>
                  </a:cxn>
                  <a:cxn ang="0">
                    <a:pos x="173" y="280"/>
                  </a:cxn>
                  <a:cxn ang="0">
                    <a:pos x="141" y="280"/>
                  </a:cxn>
                  <a:cxn ang="0">
                    <a:pos x="112" y="274"/>
                  </a:cxn>
                  <a:cxn ang="0">
                    <a:pos x="84" y="263"/>
                  </a:cxn>
                  <a:cxn ang="0">
                    <a:pos x="61" y="248"/>
                  </a:cxn>
                  <a:cxn ang="0">
                    <a:pos x="40" y="227"/>
                  </a:cxn>
                  <a:cxn ang="0">
                    <a:pos x="23" y="202"/>
                  </a:cxn>
                  <a:cxn ang="0">
                    <a:pos x="12" y="176"/>
                  </a:cxn>
                  <a:cxn ang="0">
                    <a:pos x="6" y="146"/>
                  </a:cxn>
                  <a:cxn ang="0">
                    <a:pos x="6" y="113"/>
                  </a:cxn>
                  <a:cxn ang="0">
                    <a:pos x="6" y="96"/>
                  </a:cxn>
                  <a:cxn ang="0">
                    <a:pos x="2" y="113"/>
                  </a:cxn>
                  <a:cxn ang="0">
                    <a:pos x="0" y="146"/>
                  </a:cxn>
                  <a:cxn ang="0">
                    <a:pos x="8" y="176"/>
                  </a:cxn>
                  <a:cxn ang="0">
                    <a:pos x="19" y="204"/>
                  </a:cxn>
                  <a:cxn ang="0">
                    <a:pos x="36" y="229"/>
                  </a:cxn>
                  <a:cxn ang="0">
                    <a:pos x="57" y="250"/>
                  </a:cxn>
                  <a:cxn ang="0">
                    <a:pos x="82" y="267"/>
                  </a:cxn>
                  <a:cxn ang="0">
                    <a:pos x="110" y="280"/>
                  </a:cxn>
                  <a:cxn ang="0">
                    <a:pos x="141" y="286"/>
                  </a:cxn>
                  <a:cxn ang="0">
                    <a:pos x="173" y="286"/>
                  </a:cxn>
                  <a:cxn ang="0">
                    <a:pos x="203" y="280"/>
                  </a:cxn>
                  <a:cxn ang="0">
                    <a:pos x="232" y="267"/>
                  </a:cxn>
                  <a:cxn ang="0">
                    <a:pos x="256" y="250"/>
                  </a:cxn>
                  <a:cxn ang="0">
                    <a:pos x="277" y="229"/>
                  </a:cxn>
                  <a:cxn ang="0">
                    <a:pos x="294" y="204"/>
                  </a:cxn>
                  <a:cxn ang="0">
                    <a:pos x="306" y="176"/>
                  </a:cxn>
                  <a:cxn ang="0">
                    <a:pos x="311" y="146"/>
                  </a:cxn>
                </a:cxnLst>
                <a:rect l="0" t="0" r="r" b="b"/>
                <a:pathLst>
                  <a:path w="313" h="286">
                    <a:moveTo>
                      <a:pt x="313" y="130"/>
                    </a:moveTo>
                    <a:lnTo>
                      <a:pt x="311" y="110"/>
                    </a:lnTo>
                    <a:lnTo>
                      <a:pt x="308" y="91"/>
                    </a:lnTo>
                    <a:lnTo>
                      <a:pt x="302" y="72"/>
                    </a:lnTo>
                    <a:lnTo>
                      <a:pt x="294" y="55"/>
                    </a:lnTo>
                    <a:lnTo>
                      <a:pt x="283" y="39"/>
                    </a:lnTo>
                    <a:lnTo>
                      <a:pt x="272" y="24"/>
                    </a:lnTo>
                    <a:lnTo>
                      <a:pt x="258" y="11"/>
                    </a:lnTo>
                    <a:lnTo>
                      <a:pt x="243" y="0"/>
                    </a:lnTo>
                    <a:lnTo>
                      <a:pt x="241" y="1"/>
                    </a:lnTo>
                    <a:lnTo>
                      <a:pt x="239" y="3"/>
                    </a:lnTo>
                    <a:lnTo>
                      <a:pt x="255" y="15"/>
                    </a:lnTo>
                    <a:lnTo>
                      <a:pt x="268" y="28"/>
                    </a:lnTo>
                    <a:lnTo>
                      <a:pt x="279" y="41"/>
                    </a:lnTo>
                    <a:lnTo>
                      <a:pt x="289" y="56"/>
                    </a:lnTo>
                    <a:lnTo>
                      <a:pt x="298" y="73"/>
                    </a:lnTo>
                    <a:lnTo>
                      <a:pt x="304" y="92"/>
                    </a:lnTo>
                    <a:lnTo>
                      <a:pt x="308" y="111"/>
                    </a:lnTo>
                    <a:lnTo>
                      <a:pt x="308" y="130"/>
                    </a:lnTo>
                    <a:lnTo>
                      <a:pt x="308" y="146"/>
                    </a:lnTo>
                    <a:lnTo>
                      <a:pt x="306" y="161"/>
                    </a:lnTo>
                    <a:lnTo>
                      <a:pt x="302" y="176"/>
                    </a:lnTo>
                    <a:lnTo>
                      <a:pt x="296" y="189"/>
                    </a:lnTo>
                    <a:lnTo>
                      <a:pt x="291" y="202"/>
                    </a:lnTo>
                    <a:lnTo>
                      <a:pt x="283" y="216"/>
                    </a:lnTo>
                    <a:lnTo>
                      <a:pt x="274" y="227"/>
                    </a:lnTo>
                    <a:lnTo>
                      <a:pt x="264" y="237"/>
                    </a:lnTo>
                    <a:lnTo>
                      <a:pt x="253" y="248"/>
                    </a:lnTo>
                    <a:lnTo>
                      <a:pt x="241" y="256"/>
                    </a:lnTo>
                    <a:lnTo>
                      <a:pt x="228" y="263"/>
                    </a:lnTo>
                    <a:lnTo>
                      <a:pt x="215" y="271"/>
                    </a:lnTo>
                    <a:lnTo>
                      <a:pt x="201" y="274"/>
                    </a:lnTo>
                    <a:lnTo>
                      <a:pt x="186" y="278"/>
                    </a:lnTo>
                    <a:lnTo>
                      <a:pt x="173" y="280"/>
                    </a:lnTo>
                    <a:lnTo>
                      <a:pt x="156" y="282"/>
                    </a:lnTo>
                    <a:lnTo>
                      <a:pt x="141" y="280"/>
                    </a:lnTo>
                    <a:lnTo>
                      <a:pt x="126" y="278"/>
                    </a:lnTo>
                    <a:lnTo>
                      <a:pt x="112" y="274"/>
                    </a:lnTo>
                    <a:lnTo>
                      <a:pt x="97" y="271"/>
                    </a:lnTo>
                    <a:lnTo>
                      <a:pt x="84" y="263"/>
                    </a:lnTo>
                    <a:lnTo>
                      <a:pt x="72" y="256"/>
                    </a:lnTo>
                    <a:lnTo>
                      <a:pt x="61" y="248"/>
                    </a:lnTo>
                    <a:lnTo>
                      <a:pt x="50" y="237"/>
                    </a:lnTo>
                    <a:lnTo>
                      <a:pt x="40" y="227"/>
                    </a:lnTo>
                    <a:lnTo>
                      <a:pt x="31" y="216"/>
                    </a:lnTo>
                    <a:lnTo>
                      <a:pt x="23" y="202"/>
                    </a:lnTo>
                    <a:lnTo>
                      <a:pt x="17" y="189"/>
                    </a:lnTo>
                    <a:lnTo>
                      <a:pt x="12" y="176"/>
                    </a:lnTo>
                    <a:lnTo>
                      <a:pt x="8" y="161"/>
                    </a:lnTo>
                    <a:lnTo>
                      <a:pt x="6" y="146"/>
                    </a:lnTo>
                    <a:lnTo>
                      <a:pt x="4" y="130"/>
                    </a:lnTo>
                    <a:lnTo>
                      <a:pt x="6" y="113"/>
                    </a:lnTo>
                    <a:lnTo>
                      <a:pt x="8" y="96"/>
                    </a:lnTo>
                    <a:lnTo>
                      <a:pt x="6" y="96"/>
                    </a:lnTo>
                    <a:lnTo>
                      <a:pt x="4" y="96"/>
                    </a:lnTo>
                    <a:lnTo>
                      <a:pt x="2" y="113"/>
                    </a:lnTo>
                    <a:lnTo>
                      <a:pt x="0" y="130"/>
                    </a:lnTo>
                    <a:lnTo>
                      <a:pt x="0" y="146"/>
                    </a:lnTo>
                    <a:lnTo>
                      <a:pt x="4" y="161"/>
                    </a:lnTo>
                    <a:lnTo>
                      <a:pt x="8" y="176"/>
                    </a:lnTo>
                    <a:lnTo>
                      <a:pt x="14" y="191"/>
                    </a:lnTo>
                    <a:lnTo>
                      <a:pt x="19" y="204"/>
                    </a:lnTo>
                    <a:lnTo>
                      <a:pt x="27" y="218"/>
                    </a:lnTo>
                    <a:lnTo>
                      <a:pt x="36" y="229"/>
                    </a:lnTo>
                    <a:lnTo>
                      <a:pt x="46" y="240"/>
                    </a:lnTo>
                    <a:lnTo>
                      <a:pt x="57" y="250"/>
                    </a:lnTo>
                    <a:lnTo>
                      <a:pt x="69" y="259"/>
                    </a:lnTo>
                    <a:lnTo>
                      <a:pt x="82" y="267"/>
                    </a:lnTo>
                    <a:lnTo>
                      <a:pt x="95" y="274"/>
                    </a:lnTo>
                    <a:lnTo>
                      <a:pt x="110" y="280"/>
                    </a:lnTo>
                    <a:lnTo>
                      <a:pt x="126" y="284"/>
                    </a:lnTo>
                    <a:lnTo>
                      <a:pt x="141" y="286"/>
                    </a:lnTo>
                    <a:lnTo>
                      <a:pt x="156" y="286"/>
                    </a:lnTo>
                    <a:lnTo>
                      <a:pt x="173" y="286"/>
                    </a:lnTo>
                    <a:lnTo>
                      <a:pt x="188" y="284"/>
                    </a:lnTo>
                    <a:lnTo>
                      <a:pt x="203" y="280"/>
                    </a:lnTo>
                    <a:lnTo>
                      <a:pt x="217" y="274"/>
                    </a:lnTo>
                    <a:lnTo>
                      <a:pt x="232" y="267"/>
                    </a:lnTo>
                    <a:lnTo>
                      <a:pt x="243" y="259"/>
                    </a:lnTo>
                    <a:lnTo>
                      <a:pt x="256" y="250"/>
                    </a:lnTo>
                    <a:lnTo>
                      <a:pt x="268" y="240"/>
                    </a:lnTo>
                    <a:lnTo>
                      <a:pt x="277" y="229"/>
                    </a:lnTo>
                    <a:lnTo>
                      <a:pt x="287" y="218"/>
                    </a:lnTo>
                    <a:lnTo>
                      <a:pt x="294" y="204"/>
                    </a:lnTo>
                    <a:lnTo>
                      <a:pt x="300" y="191"/>
                    </a:lnTo>
                    <a:lnTo>
                      <a:pt x="306" y="176"/>
                    </a:lnTo>
                    <a:lnTo>
                      <a:pt x="310" y="161"/>
                    </a:lnTo>
                    <a:lnTo>
                      <a:pt x="311" y="146"/>
                    </a:lnTo>
                    <a:lnTo>
                      <a:pt x="313" y="130"/>
                    </a:lnTo>
                    <a:close/>
                  </a:path>
                </a:pathLst>
              </a:custGeom>
              <a:solidFill>
                <a:srgbClr val="DDDDED"/>
              </a:solidFill>
              <a:ln w="9525">
                <a:noFill/>
                <a:round/>
                <a:headEnd/>
                <a:tailEnd/>
              </a:ln>
            </p:spPr>
            <p:txBody>
              <a:bodyPr/>
              <a:lstStyle/>
              <a:p>
                <a:endParaRPr lang="en-US"/>
              </a:p>
            </p:txBody>
          </p:sp>
          <p:sp>
            <p:nvSpPr>
              <p:cNvPr id="179891" name="Freeform 691"/>
              <p:cNvSpPr>
                <a:spLocks/>
              </p:cNvSpPr>
              <p:nvPr/>
            </p:nvSpPr>
            <p:spPr bwMode="auto">
              <a:xfrm>
                <a:off x="1684" y="2143"/>
                <a:ext cx="308" cy="283"/>
              </a:xfrm>
              <a:custGeom>
                <a:avLst/>
                <a:gdLst/>
                <a:ahLst/>
                <a:cxnLst>
                  <a:cxn ang="0">
                    <a:pos x="308" y="109"/>
                  </a:cxn>
                  <a:cxn ang="0">
                    <a:pos x="298" y="72"/>
                  </a:cxn>
                  <a:cxn ang="0">
                    <a:pos x="279" y="38"/>
                  </a:cxn>
                  <a:cxn ang="0">
                    <a:pos x="254" y="12"/>
                  </a:cxn>
                  <a:cxn ang="0">
                    <a:pos x="237" y="2"/>
                  </a:cxn>
                  <a:cxn ang="0">
                    <a:pos x="251" y="16"/>
                  </a:cxn>
                  <a:cxn ang="0">
                    <a:pos x="275" y="42"/>
                  </a:cxn>
                  <a:cxn ang="0">
                    <a:pos x="292" y="74"/>
                  </a:cxn>
                  <a:cxn ang="0">
                    <a:pos x="302" y="110"/>
                  </a:cxn>
                  <a:cxn ang="0">
                    <a:pos x="304" y="145"/>
                  </a:cxn>
                  <a:cxn ang="0">
                    <a:pos x="298" y="173"/>
                  </a:cxn>
                  <a:cxn ang="0">
                    <a:pos x="287" y="200"/>
                  </a:cxn>
                  <a:cxn ang="0">
                    <a:pos x="270" y="224"/>
                  </a:cxn>
                  <a:cxn ang="0">
                    <a:pos x="249" y="245"/>
                  </a:cxn>
                  <a:cxn ang="0">
                    <a:pos x="226" y="260"/>
                  </a:cxn>
                  <a:cxn ang="0">
                    <a:pos x="199" y="272"/>
                  </a:cxn>
                  <a:cxn ang="0">
                    <a:pos x="169" y="277"/>
                  </a:cxn>
                  <a:cxn ang="0">
                    <a:pos x="139" y="277"/>
                  </a:cxn>
                  <a:cxn ang="0">
                    <a:pos x="110" y="272"/>
                  </a:cxn>
                  <a:cxn ang="0">
                    <a:pos x="84" y="260"/>
                  </a:cxn>
                  <a:cxn ang="0">
                    <a:pos x="59" y="245"/>
                  </a:cxn>
                  <a:cxn ang="0">
                    <a:pos x="40" y="224"/>
                  </a:cxn>
                  <a:cxn ang="0">
                    <a:pos x="23" y="200"/>
                  </a:cxn>
                  <a:cxn ang="0">
                    <a:pos x="12" y="173"/>
                  </a:cxn>
                  <a:cxn ang="0">
                    <a:pos x="6" y="145"/>
                  </a:cxn>
                  <a:cxn ang="0">
                    <a:pos x="6" y="112"/>
                  </a:cxn>
                  <a:cxn ang="0">
                    <a:pos x="6" y="95"/>
                  </a:cxn>
                  <a:cxn ang="0">
                    <a:pos x="2" y="112"/>
                  </a:cxn>
                  <a:cxn ang="0">
                    <a:pos x="2" y="145"/>
                  </a:cxn>
                  <a:cxn ang="0">
                    <a:pos x="8" y="175"/>
                  </a:cxn>
                  <a:cxn ang="0">
                    <a:pos x="19" y="203"/>
                  </a:cxn>
                  <a:cxn ang="0">
                    <a:pos x="36" y="226"/>
                  </a:cxn>
                  <a:cxn ang="0">
                    <a:pos x="57" y="247"/>
                  </a:cxn>
                  <a:cxn ang="0">
                    <a:pos x="82" y="264"/>
                  </a:cxn>
                  <a:cxn ang="0">
                    <a:pos x="108" y="275"/>
                  </a:cxn>
                  <a:cxn ang="0">
                    <a:pos x="139" y="283"/>
                  </a:cxn>
                  <a:cxn ang="0">
                    <a:pos x="171" y="283"/>
                  </a:cxn>
                  <a:cxn ang="0">
                    <a:pos x="199" y="275"/>
                  </a:cxn>
                  <a:cxn ang="0">
                    <a:pos x="228" y="264"/>
                  </a:cxn>
                  <a:cxn ang="0">
                    <a:pos x="253" y="247"/>
                  </a:cxn>
                  <a:cxn ang="0">
                    <a:pos x="273" y="226"/>
                  </a:cxn>
                  <a:cxn ang="0">
                    <a:pos x="290" y="203"/>
                  </a:cxn>
                  <a:cxn ang="0">
                    <a:pos x="302" y="175"/>
                  </a:cxn>
                  <a:cxn ang="0">
                    <a:pos x="308" y="145"/>
                  </a:cxn>
                </a:cxnLst>
                <a:rect l="0" t="0" r="r" b="b"/>
                <a:pathLst>
                  <a:path w="308" h="283">
                    <a:moveTo>
                      <a:pt x="308" y="129"/>
                    </a:moveTo>
                    <a:lnTo>
                      <a:pt x="308" y="109"/>
                    </a:lnTo>
                    <a:lnTo>
                      <a:pt x="304" y="90"/>
                    </a:lnTo>
                    <a:lnTo>
                      <a:pt x="298" y="72"/>
                    </a:lnTo>
                    <a:lnTo>
                      <a:pt x="289" y="55"/>
                    </a:lnTo>
                    <a:lnTo>
                      <a:pt x="279" y="38"/>
                    </a:lnTo>
                    <a:lnTo>
                      <a:pt x="268" y="25"/>
                    </a:lnTo>
                    <a:lnTo>
                      <a:pt x="254" y="12"/>
                    </a:lnTo>
                    <a:lnTo>
                      <a:pt x="239" y="0"/>
                    </a:lnTo>
                    <a:lnTo>
                      <a:pt x="237" y="2"/>
                    </a:lnTo>
                    <a:lnTo>
                      <a:pt x="235" y="4"/>
                    </a:lnTo>
                    <a:lnTo>
                      <a:pt x="251" y="16"/>
                    </a:lnTo>
                    <a:lnTo>
                      <a:pt x="264" y="27"/>
                    </a:lnTo>
                    <a:lnTo>
                      <a:pt x="275" y="42"/>
                    </a:lnTo>
                    <a:lnTo>
                      <a:pt x="285" y="57"/>
                    </a:lnTo>
                    <a:lnTo>
                      <a:pt x="292" y="74"/>
                    </a:lnTo>
                    <a:lnTo>
                      <a:pt x="298" y="91"/>
                    </a:lnTo>
                    <a:lnTo>
                      <a:pt x="302" y="110"/>
                    </a:lnTo>
                    <a:lnTo>
                      <a:pt x="304" y="129"/>
                    </a:lnTo>
                    <a:lnTo>
                      <a:pt x="304" y="145"/>
                    </a:lnTo>
                    <a:lnTo>
                      <a:pt x="300" y="160"/>
                    </a:lnTo>
                    <a:lnTo>
                      <a:pt x="298" y="173"/>
                    </a:lnTo>
                    <a:lnTo>
                      <a:pt x="292" y="186"/>
                    </a:lnTo>
                    <a:lnTo>
                      <a:pt x="287" y="200"/>
                    </a:lnTo>
                    <a:lnTo>
                      <a:pt x="279" y="213"/>
                    </a:lnTo>
                    <a:lnTo>
                      <a:pt x="270" y="224"/>
                    </a:lnTo>
                    <a:lnTo>
                      <a:pt x="260" y="236"/>
                    </a:lnTo>
                    <a:lnTo>
                      <a:pt x="249" y="245"/>
                    </a:lnTo>
                    <a:lnTo>
                      <a:pt x="237" y="253"/>
                    </a:lnTo>
                    <a:lnTo>
                      <a:pt x="226" y="260"/>
                    </a:lnTo>
                    <a:lnTo>
                      <a:pt x="213" y="266"/>
                    </a:lnTo>
                    <a:lnTo>
                      <a:pt x="199" y="272"/>
                    </a:lnTo>
                    <a:lnTo>
                      <a:pt x="184" y="275"/>
                    </a:lnTo>
                    <a:lnTo>
                      <a:pt x="169" y="277"/>
                    </a:lnTo>
                    <a:lnTo>
                      <a:pt x="154" y="279"/>
                    </a:lnTo>
                    <a:lnTo>
                      <a:pt x="139" y="277"/>
                    </a:lnTo>
                    <a:lnTo>
                      <a:pt x="124" y="275"/>
                    </a:lnTo>
                    <a:lnTo>
                      <a:pt x="110" y="272"/>
                    </a:lnTo>
                    <a:lnTo>
                      <a:pt x="97" y="266"/>
                    </a:lnTo>
                    <a:lnTo>
                      <a:pt x="84" y="260"/>
                    </a:lnTo>
                    <a:lnTo>
                      <a:pt x="70" y="253"/>
                    </a:lnTo>
                    <a:lnTo>
                      <a:pt x="59" y="245"/>
                    </a:lnTo>
                    <a:lnTo>
                      <a:pt x="50" y="236"/>
                    </a:lnTo>
                    <a:lnTo>
                      <a:pt x="40" y="224"/>
                    </a:lnTo>
                    <a:lnTo>
                      <a:pt x="31" y="213"/>
                    </a:lnTo>
                    <a:lnTo>
                      <a:pt x="23" y="200"/>
                    </a:lnTo>
                    <a:lnTo>
                      <a:pt x="17" y="186"/>
                    </a:lnTo>
                    <a:lnTo>
                      <a:pt x="12" y="173"/>
                    </a:lnTo>
                    <a:lnTo>
                      <a:pt x="8" y="160"/>
                    </a:lnTo>
                    <a:lnTo>
                      <a:pt x="6" y="145"/>
                    </a:lnTo>
                    <a:lnTo>
                      <a:pt x="6" y="129"/>
                    </a:lnTo>
                    <a:lnTo>
                      <a:pt x="6" y="112"/>
                    </a:lnTo>
                    <a:lnTo>
                      <a:pt x="10" y="95"/>
                    </a:lnTo>
                    <a:lnTo>
                      <a:pt x="6" y="95"/>
                    </a:lnTo>
                    <a:lnTo>
                      <a:pt x="4" y="95"/>
                    </a:lnTo>
                    <a:lnTo>
                      <a:pt x="2" y="112"/>
                    </a:lnTo>
                    <a:lnTo>
                      <a:pt x="0" y="129"/>
                    </a:lnTo>
                    <a:lnTo>
                      <a:pt x="2" y="145"/>
                    </a:lnTo>
                    <a:lnTo>
                      <a:pt x="4" y="160"/>
                    </a:lnTo>
                    <a:lnTo>
                      <a:pt x="8" y="175"/>
                    </a:lnTo>
                    <a:lnTo>
                      <a:pt x="14" y="188"/>
                    </a:lnTo>
                    <a:lnTo>
                      <a:pt x="19" y="203"/>
                    </a:lnTo>
                    <a:lnTo>
                      <a:pt x="27" y="215"/>
                    </a:lnTo>
                    <a:lnTo>
                      <a:pt x="36" y="226"/>
                    </a:lnTo>
                    <a:lnTo>
                      <a:pt x="46" y="237"/>
                    </a:lnTo>
                    <a:lnTo>
                      <a:pt x="57" y="247"/>
                    </a:lnTo>
                    <a:lnTo>
                      <a:pt x="69" y="256"/>
                    </a:lnTo>
                    <a:lnTo>
                      <a:pt x="82" y="264"/>
                    </a:lnTo>
                    <a:lnTo>
                      <a:pt x="95" y="272"/>
                    </a:lnTo>
                    <a:lnTo>
                      <a:pt x="108" y="275"/>
                    </a:lnTo>
                    <a:lnTo>
                      <a:pt x="124" y="279"/>
                    </a:lnTo>
                    <a:lnTo>
                      <a:pt x="139" y="283"/>
                    </a:lnTo>
                    <a:lnTo>
                      <a:pt x="154" y="283"/>
                    </a:lnTo>
                    <a:lnTo>
                      <a:pt x="171" y="283"/>
                    </a:lnTo>
                    <a:lnTo>
                      <a:pt x="186" y="279"/>
                    </a:lnTo>
                    <a:lnTo>
                      <a:pt x="199" y="275"/>
                    </a:lnTo>
                    <a:lnTo>
                      <a:pt x="215" y="272"/>
                    </a:lnTo>
                    <a:lnTo>
                      <a:pt x="228" y="264"/>
                    </a:lnTo>
                    <a:lnTo>
                      <a:pt x="241" y="256"/>
                    </a:lnTo>
                    <a:lnTo>
                      <a:pt x="253" y="247"/>
                    </a:lnTo>
                    <a:lnTo>
                      <a:pt x="264" y="237"/>
                    </a:lnTo>
                    <a:lnTo>
                      <a:pt x="273" y="226"/>
                    </a:lnTo>
                    <a:lnTo>
                      <a:pt x="283" y="215"/>
                    </a:lnTo>
                    <a:lnTo>
                      <a:pt x="290" y="203"/>
                    </a:lnTo>
                    <a:lnTo>
                      <a:pt x="296" y="188"/>
                    </a:lnTo>
                    <a:lnTo>
                      <a:pt x="302" y="175"/>
                    </a:lnTo>
                    <a:lnTo>
                      <a:pt x="306" y="160"/>
                    </a:lnTo>
                    <a:lnTo>
                      <a:pt x="308" y="145"/>
                    </a:lnTo>
                    <a:lnTo>
                      <a:pt x="308" y="129"/>
                    </a:lnTo>
                    <a:close/>
                  </a:path>
                </a:pathLst>
              </a:custGeom>
              <a:solidFill>
                <a:srgbClr val="DDDDED"/>
              </a:solidFill>
              <a:ln w="9525">
                <a:noFill/>
                <a:round/>
                <a:headEnd/>
                <a:tailEnd/>
              </a:ln>
            </p:spPr>
            <p:txBody>
              <a:bodyPr/>
              <a:lstStyle/>
              <a:p>
                <a:endParaRPr lang="en-US"/>
              </a:p>
            </p:txBody>
          </p:sp>
          <p:sp>
            <p:nvSpPr>
              <p:cNvPr id="179892" name="Freeform 692"/>
              <p:cNvSpPr>
                <a:spLocks/>
              </p:cNvSpPr>
              <p:nvPr/>
            </p:nvSpPr>
            <p:spPr bwMode="auto">
              <a:xfrm>
                <a:off x="1686" y="2145"/>
                <a:ext cx="304" cy="279"/>
              </a:xfrm>
              <a:custGeom>
                <a:avLst/>
                <a:gdLst/>
                <a:ahLst/>
                <a:cxnLst>
                  <a:cxn ang="0">
                    <a:pos x="304" y="108"/>
                  </a:cxn>
                  <a:cxn ang="0">
                    <a:pos x="294" y="70"/>
                  </a:cxn>
                  <a:cxn ang="0">
                    <a:pos x="275" y="38"/>
                  </a:cxn>
                  <a:cxn ang="0">
                    <a:pos x="251" y="12"/>
                  </a:cxn>
                  <a:cxn ang="0">
                    <a:pos x="233" y="2"/>
                  </a:cxn>
                  <a:cxn ang="0">
                    <a:pos x="247" y="14"/>
                  </a:cxn>
                  <a:cxn ang="0">
                    <a:pos x="271" y="40"/>
                  </a:cxn>
                  <a:cxn ang="0">
                    <a:pos x="288" y="72"/>
                  </a:cxn>
                  <a:cxn ang="0">
                    <a:pos x="298" y="108"/>
                  </a:cxn>
                  <a:cxn ang="0">
                    <a:pos x="298" y="143"/>
                  </a:cxn>
                  <a:cxn ang="0">
                    <a:pos x="292" y="171"/>
                  </a:cxn>
                  <a:cxn ang="0">
                    <a:pos x="281" y="198"/>
                  </a:cxn>
                  <a:cxn ang="0">
                    <a:pos x="266" y="220"/>
                  </a:cxn>
                  <a:cxn ang="0">
                    <a:pos x="247" y="241"/>
                  </a:cxn>
                  <a:cxn ang="0">
                    <a:pos x="222" y="256"/>
                  </a:cxn>
                  <a:cxn ang="0">
                    <a:pos x="196" y="268"/>
                  </a:cxn>
                  <a:cxn ang="0">
                    <a:pos x="167" y="273"/>
                  </a:cxn>
                  <a:cxn ang="0">
                    <a:pos x="137" y="273"/>
                  </a:cxn>
                  <a:cxn ang="0">
                    <a:pos x="108" y="268"/>
                  </a:cxn>
                  <a:cxn ang="0">
                    <a:pos x="82" y="256"/>
                  </a:cxn>
                  <a:cxn ang="0">
                    <a:pos x="59" y="241"/>
                  </a:cxn>
                  <a:cxn ang="0">
                    <a:pos x="40" y="220"/>
                  </a:cxn>
                  <a:cxn ang="0">
                    <a:pos x="23" y="198"/>
                  </a:cxn>
                  <a:cxn ang="0">
                    <a:pos x="12" y="171"/>
                  </a:cxn>
                  <a:cxn ang="0">
                    <a:pos x="6" y="143"/>
                  </a:cxn>
                  <a:cxn ang="0">
                    <a:pos x="6" y="110"/>
                  </a:cxn>
                  <a:cxn ang="0">
                    <a:pos x="8" y="93"/>
                  </a:cxn>
                  <a:cxn ang="0">
                    <a:pos x="2" y="110"/>
                  </a:cxn>
                  <a:cxn ang="0">
                    <a:pos x="2" y="143"/>
                  </a:cxn>
                  <a:cxn ang="0">
                    <a:pos x="8" y="173"/>
                  </a:cxn>
                  <a:cxn ang="0">
                    <a:pos x="19" y="199"/>
                  </a:cxn>
                  <a:cxn ang="0">
                    <a:pos x="36" y="224"/>
                  </a:cxn>
                  <a:cxn ang="0">
                    <a:pos x="57" y="245"/>
                  </a:cxn>
                  <a:cxn ang="0">
                    <a:pos x="80" y="260"/>
                  </a:cxn>
                  <a:cxn ang="0">
                    <a:pos x="108" y="271"/>
                  </a:cxn>
                  <a:cxn ang="0">
                    <a:pos x="137" y="277"/>
                  </a:cxn>
                  <a:cxn ang="0">
                    <a:pos x="169" y="277"/>
                  </a:cxn>
                  <a:cxn ang="0">
                    <a:pos x="197" y="271"/>
                  </a:cxn>
                  <a:cxn ang="0">
                    <a:pos x="224" y="260"/>
                  </a:cxn>
                  <a:cxn ang="0">
                    <a:pos x="249" y="245"/>
                  </a:cxn>
                  <a:cxn ang="0">
                    <a:pos x="270" y="224"/>
                  </a:cxn>
                  <a:cxn ang="0">
                    <a:pos x="287" y="199"/>
                  </a:cxn>
                  <a:cxn ang="0">
                    <a:pos x="298" y="173"/>
                  </a:cxn>
                  <a:cxn ang="0">
                    <a:pos x="304" y="143"/>
                  </a:cxn>
                </a:cxnLst>
                <a:rect l="0" t="0" r="r" b="b"/>
                <a:pathLst>
                  <a:path w="304" h="279">
                    <a:moveTo>
                      <a:pt x="304" y="127"/>
                    </a:moveTo>
                    <a:lnTo>
                      <a:pt x="304" y="108"/>
                    </a:lnTo>
                    <a:lnTo>
                      <a:pt x="300" y="89"/>
                    </a:lnTo>
                    <a:lnTo>
                      <a:pt x="294" y="70"/>
                    </a:lnTo>
                    <a:lnTo>
                      <a:pt x="285" y="53"/>
                    </a:lnTo>
                    <a:lnTo>
                      <a:pt x="275" y="38"/>
                    </a:lnTo>
                    <a:lnTo>
                      <a:pt x="264" y="25"/>
                    </a:lnTo>
                    <a:lnTo>
                      <a:pt x="251" y="12"/>
                    </a:lnTo>
                    <a:lnTo>
                      <a:pt x="235" y="0"/>
                    </a:lnTo>
                    <a:lnTo>
                      <a:pt x="233" y="2"/>
                    </a:lnTo>
                    <a:lnTo>
                      <a:pt x="233" y="4"/>
                    </a:lnTo>
                    <a:lnTo>
                      <a:pt x="247" y="14"/>
                    </a:lnTo>
                    <a:lnTo>
                      <a:pt x="260" y="27"/>
                    </a:lnTo>
                    <a:lnTo>
                      <a:pt x="271" y="40"/>
                    </a:lnTo>
                    <a:lnTo>
                      <a:pt x="281" y="55"/>
                    </a:lnTo>
                    <a:lnTo>
                      <a:pt x="288" y="72"/>
                    </a:lnTo>
                    <a:lnTo>
                      <a:pt x="294" y="89"/>
                    </a:lnTo>
                    <a:lnTo>
                      <a:pt x="298" y="108"/>
                    </a:lnTo>
                    <a:lnTo>
                      <a:pt x="300" y="127"/>
                    </a:lnTo>
                    <a:lnTo>
                      <a:pt x="298" y="143"/>
                    </a:lnTo>
                    <a:lnTo>
                      <a:pt x="296" y="156"/>
                    </a:lnTo>
                    <a:lnTo>
                      <a:pt x="292" y="171"/>
                    </a:lnTo>
                    <a:lnTo>
                      <a:pt x="288" y="184"/>
                    </a:lnTo>
                    <a:lnTo>
                      <a:pt x="281" y="198"/>
                    </a:lnTo>
                    <a:lnTo>
                      <a:pt x="275" y="209"/>
                    </a:lnTo>
                    <a:lnTo>
                      <a:pt x="266" y="220"/>
                    </a:lnTo>
                    <a:lnTo>
                      <a:pt x="256" y="232"/>
                    </a:lnTo>
                    <a:lnTo>
                      <a:pt x="247" y="241"/>
                    </a:lnTo>
                    <a:lnTo>
                      <a:pt x="235" y="249"/>
                    </a:lnTo>
                    <a:lnTo>
                      <a:pt x="222" y="256"/>
                    </a:lnTo>
                    <a:lnTo>
                      <a:pt x="211" y="262"/>
                    </a:lnTo>
                    <a:lnTo>
                      <a:pt x="196" y="268"/>
                    </a:lnTo>
                    <a:lnTo>
                      <a:pt x="182" y="271"/>
                    </a:lnTo>
                    <a:lnTo>
                      <a:pt x="167" y="273"/>
                    </a:lnTo>
                    <a:lnTo>
                      <a:pt x="152" y="273"/>
                    </a:lnTo>
                    <a:lnTo>
                      <a:pt x="137" y="273"/>
                    </a:lnTo>
                    <a:lnTo>
                      <a:pt x="123" y="271"/>
                    </a:lnTo>
                    <a:lnTo>
                      <a:pt x="108" y="268"/>
                    </a:lnTo>
                    <a:lnTo>
                      <a:pt x="95" y="262"/>
                    </a:lnTo>
                    <a:lnTo>
                      <a:pt x="82" y="256"/>
                    </a:lnTo>
                    <a:lnTo>
                      <a:pt x="70" y="249"/>
                    </a:lnTo>
                    <a:lnTo>
                      <a:pt x="59" y="241"/>
                    </a:lnTo>
                    <a:lnTo>
                      <a:pt x="49" y="232"/>
                    </a:lnTo>
                    <a:lnTo>
                      <a:pt x="40" y="220"/>
                    </a:lnTo>
                    <a:lnTo>
                      <a:pt x="30" y="209"/>
                    </a:lnTo>
                    <a:lnTo>
                      <a:pt x="23" y="198"/>
                    </a:lnTo>
                    <a:lnTo>
                      <a:pt x="17" y="184"/>
                    </a:lnTo>
                    <a:lnTo>
                      <a:pt x="12" y="171"/>
                    </a:lnTo>
                    <a:lnTo>
                      <a:pt x="8" y="156"/>
                    </a:lnTo>
                    <a:lnTo>
                      <a:pt x="6" y="143"/>
                    </a:lnTo>
                    <a:lnTo>
                      <a:pt x="6" y="127"/>
                    </a:lnTo>
                    <a:lnTo>
                      <a:pt x="6" y="110"/>
                    </a:lnTo>
                    <a:lnTo>
                      <a:pt x="10" y="93"/>
                    </a:lnTo>
                    <a:lnTo>
                      <a:pt x="8" y="93"/>
                    </a:lnTo>
                    <a:lnTo>
                      <a:pt x="4" y="93"/>
                    </a:lnTo>
                    <a:lnTo>
                      <a:pt x="2" y="110"/>
                    </a:lnTo>
                    <a:lnTo>
                      <a:pt x="0" y="127"/>
                    </a:lnTo>
                    <a:lnTo>
                      <a:pt x="2" y="143"/>
                    </a:lnTo>
                    <a:lnTo>
                      <a:pt x="4" y="158"/>
                    </a:lnTo>
                    <a:lnTo>
                      <a:pt x="8" y="173"/>
                    </a:lnTo>
                    <a:lnTo>
                      <a:pt x="13" y="186"/>
                    </a:lnTo>
                    <a:lnTo>
                      <a:pt x="19" y="199"/>
                    </a:lnTo>
                    <a:lnTo>
                      <a:pt x="27" y="213"/>
                    </a:lnTo>
                    <a:lnTo>
                      <a:pt x="36" y="224"/>
                    </a:lnTo>
                    <a:lnTo>
                      <a:pt x="46" y="234"/>
                    </a:lnTo>
                    <a:lnTo>
                      <a:pt x="57" y="245"/>
                    </a:lnTo>
                    <a:lnTo>
                      <a:pt x="68" y="253"/>
                    </a:lnTo>
                    <a:lnTo>
                      <a:pt x="80" y="260"/>
                    </a:lnTo>
                    <a:lnTo>
                      <a:pt x="93" y="268"/>
                    </a:lnTo>
                    <a:lnTo>
                      <a:pt x="108" y="271"/>
                    </a:lnTo>
                    <a:lnTo>
                      <a:pt x="122" y="275"/>
                    </a:lnTo>
                    <a:lnTo>
                      <a:pt x="137" y="277"/>
                    </a:lnTo>
                    <a:lnTo>
                      <a:pt x="152" y="279"/>
                    </a:lnTo>
                    <a:lnTo>
                      <a:pt x="169" y="277"/>
                    </a:lnTo>
                    <a:lnTo>
                      <a:pt x="182" y="275"/>
                    </a:lnTo>
                    <a:lnTo>
                      <a:pt x="197" y="271"/>
                    </a:lnTo>
                    <a:lnTo>
                      <a:pt x="211" y="268"/>
                    </a:lnTo>
                    <a:lnTo>
                      <a:pt x="224" y="260"/>
                    </a:lnTo>
                    <a:lnTo>
                      <a:pt x="237" y="253"/>
                    </a:lnTo>
                    <a:lnTo>
                      <a:pt x="249" y="245"/>
                    </a:lnTo>
                    <a:lnTo>
                      <a:pt x="260" y="234"/>
                    </a:lnTo>
                    <a:lnTo>
                      <a:pt x="270" y="224"/>
                    </a:lnTo>
                    <a:lnTo>
                      <a:pt x="279" y="213"/>
                    </a:lnTo>
                    <a:lnTo>
                      <a:pt x="287" y="199"/>
                    </a:lnTo>
                    <a:lnTo>
                      <a:pt x="292" y="186"/>
                    </a:lnTo>
                    <a:lnTo>
                      <a:pt x="298" y="173"/>
                    </a:lnTo>
                    <a:lnTo>
                      <a:pt x="302" y="158"/>
                    </a:lnTo>
                    <a:lnTo>
                      <a:pt x="304" y="143"/>
                    </a:lnTo>
                    <a:lnTo>
                      <a:pt x="304" y="127"/>
                    </a:lnTo>
                    <a:close/>
                  </a:path>
                </a:pathLst>
              </a:custGeom>
              <a:solidFill>
                <a:srgbClr val="DFDEED"/>
              </a:solidFill>
              <a:ln w="9525">
                <a:noFill/>
                <a:round/>
                <a:headEnd/>
                <a:tailEnd/>
              </a:ln>
            </p:spPr>
            <p:txBody>
              <a:bodyPr/>
              <a:lstStyle/>
              <a:p>
                <a:endParaRPr lang="en-US"/>
              </a:p>
            </p:txBody>
          </p:sp>
          <p:sp>
            <p:nvSpPr>
              <p:cNvPr id="179893" name="Freeform 693"/>
              <p:cNvSpPr>
                <a:spLocks/>
              </p:cNvSpPr>
              <p:nvPr/>
            </p:nvSpPr>
            <p:spPr bwMode="auto">
              <a:xfrm>
                <a:off x="1690" y="2147"/>
                <a:ext cx="298" cy="275"/>
              </a:xfrm>
              <a:custGeom>
                <a:avLst/>
                <a:gdLst/>
                <a:ahLst/>
                <a:cxnLst>
                  <a:cxn ang="0">
                    <a:pos x="296" y="106"/>
                  </a:cxn>
                  <a:cxn ang="0">
                    <a:pos x="286" y="70"/>
                  </a:cxn>
                  <a:cxn ang="0">
                    <a:pos x="269" y="38"/>
                  </a:cxn>
                  <a:cxn ang="0">
                    <a:pos x="245" y="12"/>
                  </a:cxn>
                  <a:cxn ang="0">
                    <a:pos x="229" y="2"/>
                  </a:cxn>
                  <a:cxn ang="0">
                    <a:pos x="241" y="13"/>
                  </a:cxn>
                  <a:cxn ang="0">
                    <a:pos x="266" y="40"/>
                  </a:cxn>
                  <a:cxn ang="0">
                    <a:pos x="283" y="70"/>
                  </a:cxn>
                  <a:cxn ang="0">
                    <a:pos x="292" y="106"/>
                  </a:cxn>
                  <a:cxn ang="0">
                    <a:pos x="292" y="141"/>
                  </a:cxn>
                  <a:cxn ang="0">
                    <a:pos x="286" y="169"/>
                  </a:cxn>
                  <a:cxn ang="0">
                    <a:pos x="275" y="194"/>
                  </a:cxn>
                  <a:cxn ang="0">
                    <a:pos x="260" y="216"/>
                  </a:cxn>
                  <a:cxn ang="0">
                    <a:pos x="241" y="237"/>
                  </a:cxn>
                  <a:cxn ang="0">
                    <a:pos x="218" y="252"/>
                  </a:cxn>
                  <a:cxn ang="0">
                    <a:pos x="192" y="264"/>
                  </a:cxn>
                  <a:cxn ang="0">
                    <a:pos x="163" y="269"/>
                  </a:cxn>
                  <a:cxn ang="0">
                    <a:pos x="135" y="269"/>
                  </a:cxn>
                  <a:cxn ang="0">
                    <a:pos x="106" y="264"/>
                  </a:cxn>
                  <a:cxn ang="0">
                    <a:pos x="80" y="252"/>
                  </a:cxn>
                  <a:cxn ang="0">
                    <a:pos x="57" y="237"/>
                  </a:cxn>
                  <a:cxn ang="0">
                    <a:pos x="38" y="216"/>
                  </a:cxn>
                  <a:cxn ang="0">
                    <a:pos x="21" y="194"/>
                  </a:cxn>
                  <a:cxn ang="0">
                    <a:pos x="11" y="169"/>
                  </a:cxn>
                  <a:cxn ang="0">
                    <a:pos x="4" y="141"/>
                  </a:cxn>
                  <a:cxn ang="0">
                    <a:pos x="6" y="108"/>
                  </a:cxn>
                  <a:cxn ang="0">
                    <a:pos x="6" y="91"/>
                  </a:cxn>
                  <a:cxn ang="0">
                    <a:pos x="0" y="108"/>
                  </a:cxn>
                  <a:cxn ang="0">
                    <a:pos x="0" y="141"/>
                  </a:cxn>
                  <a:cxn ang="0">
                    <a:pos x="6" y="169"/>
                  </a:cxn>
                  <a:cxn ang="0">
                    <a:pos x="17" y="196"/>
                  </a:cxn>
                  <a:cxn ang="0">
                    <a:pos x="34" y="220"/>
                  </a:cxn>
                  <a:cxn ang="0">
                    <a:pos x="53" y="241"/>
                  </a:cxn>
                  <a:cxn ang="0">
                    <a:pos x="78" y="256"/>
                  </a:cxn>
                  <a:cxn ang="0">
                    <a:pos x="104" y="268"/>
                  </a:cxn>
                  <a:cxn ang="0">
                    <a:pos x="133" y="273"/>
                  </a:cxn>
                  <a:cxn ang="0">
                    <a:pos x="163" y="273"/>
                  </a:cxn>
                  <a:cxn ang="0">
                    <a:pos x="193" y="268"/>
                  </a:cxn>
                  <a:cxn ang="0">
                    <a:pos x="220" y="256"/>
                  </a:cxn>
                  <a:cxn ang="0">
                    <a:pos x="243" y="241"/>
                  </a:cxn>
                  <a:cxn ang="0">
                    <a:pos x="264" y="220"/>
                  </a:cxn>
                  <a:cxn ang="0">
                    <a:pos x="281" y="196"/>
                  </a:cxn>
                  <a:cxn ang="0">
                    <a:pos x="292" y="169"/>
                  </a:cxn>
                  <a:cxn ang="0">
                    <a:pos x="298" y="141"/>
                  </a:cxn>
                </a:cxnLst>
                <a:rect l="0" t="0" r="r" b="b"/>
                <a:pathLst>
                  <a:path w="298" h="275">
                    <a:moveTo>
                      <a:pt x="298" y="125"/>
                    </a:moveTo>
                    <a:lnTo>
                      <a:pt x="296" y="106"/>
                    </a:lnTo>
                    <a:lnTo>
                      <a:pt x="292" y="87"/>
                    </a:lnTo>
                    <a:lnTo>
                      <a:pt x="286" y="70"/>
                    </a:lnTo>
                    <a:lnTo>
                      <a:pt x="279" y="53"/>
                    </a:lnTo>
                    <a:lnTo>
                      <a:pt x="269" y="38"/>
                    </a:lnTo>
                    <a:lnTo>
                      <a:pt x="258" y="23"/>
                    </a:lnTo>
                    <a:lnTo>
                      <a:pt x="245" y="12"/>
                    </a:lnTo>
                    <a:lnTo>
                      <a:pt x="229" y="0"/>
                    </a:lnTo>
                    <a:lnTo>
                      <a:pt x="229" y="2"/>
                    </a:lnTo>
                    <a:lnTo>
                      <a:pt x="228" y="4"/>
                    </a:lnTo>
                    <a:lnTo>
                      <a:pt x="241" y="13"/>
                    </a:lnTo>
                    <a:lnTo>
                      <a:pt x="254" y="27"/>
                    </a:lnTo>
                    <a:lnTo>
                      <a:pt x="266" y="40"/>
                    </a:lnTo>
                    <a:lnTo>
                      <a:pt x="275" y="55"/>
                    </a:lnTo>
                    <a:lnTo>
                      <a:pt x="283" y="70"/>
                    </a:lnTo>
                    <a:lnTo>
                      <a:pt x="288" y="87"/>
                    </a:lnTo>
                    <a:lnTo>
                      <a:pt x="292" y="106"/>
                    </a:lnTo>
                    <a:lnTo>
                      <a:pt x="294" y="125"/>
                    </a:lnTo>
                    <a:lnTo>
                      <a:pt x="292" y="141"/>
                    </a:lnTo>
                    <a:lnTo>
                      <a:pt x="290" y="154"/>
                    </a:lnTo>
                    <a:lnTo>
                      <a:pt x="286" y="169"/>
                    </a:lnTo>
                    <a:lnTo>
                      <a:pt x="283" y="182"/>
                    </a:lnTo>
                    <a:lnTo>
                      <a:pt x="275" y="194"/>
                    </a:lnTo>
                    <a:lnTo>
                      <a:pt x="269" y="207"/>
                    </a:lnTo>
                    <a:lnTo>
                      <a:pt x="260" y="216"/>
                    </a:lnTo>
                    <a:lnTo>
                      <a:pt x="250" y="228"/>
                    </a:lnTo>
                    <a:lnTo>
                      <a:pt x="241" y="237"/>
                    </a:lnTo>
                    <a:lnTo>
                      <a:pt x="229" y="245"/>
                    </a:lnTo>
                    <a:lnTo>
                      <a:pt x="218" y="252"/>
                    </a:lnTo>
                    <a:lnTo>
                      <a:pt x="205" y="258"/>
                    </a:lnTo>
                    <a:lnTo>
                      <a:pt x="192" y="264"/>
                    </a:lnTo>
                    <a:lnTo>
                      <a:pt x="178" y="268"/>
                    </a:lnTo>
                    <a:lnTo>
                      <a:pt x="163" y="269"/>
                    </a:lnTo>
                    <a:lnTo>
                      <a:pt x="148" y="269"/>
                    </a:lnTo>
                    <a:lnTo>
                      <a:pt x="135" y="269"/>
                    </a:lnTo>
                    <a:lnTo>
                      <a:pt x="119" y="268"/>
                    </a:lnTo>
                    <a:lnTo>
                      <a:pt x="106" y="264"/>
                    </a:lnTo>
                    <a:lnTo>
                      <a:pt x="93" y="258"/>
                    </a:lnTo>
                    <a:lnTo>
                      <a:pt x="80" y="252"/>
                    </a:lnTo>
                    <a:lnTo>
                      <a:pt x="68" y="245"/>
                    </a:lnTo>
                    <a:lnTo>
                      <a:pt x="57" y="237"/>
                    </a:lnTo>
                    <a:lnTo>
                      <a:pt x="45" y="228"/>
                    </a:lnTo>
                    <a:lnTo>
                      <a:pt x="38" y="216"/>
                    </a:lnTo>
                    <a:lnTo>
                      <a:pt x="28" y="207"/>
                    </a:lnTo>
                    <a:lnTo>
                      <a:pt x="21" y="194"/>
                    </a:lnTo>
                    <a:lnTo>
                      <a:pt x="15" y="182"/>
                    </a:lnTo>
                    <a:lnTo>
                      <a:pt x="11" y="169"/>
                    </a:lnTo>
                    <a:lnTo>
                      <a:pt x="8" y="154"/>
                    </a:lnTo>
                    <a:lnTo>
                      <a:pt x="4" y="141"/>
                    </a:lnTo>
                    <a:lnTo>
                      <a:pt x="4" y="125"/>
                    </a:lnTo>
                    <a:lnTo>
                      <a:pt x="6" y="108"/>
                    </a:lnTo>
                    <a:lnTo>
                      <a:pt x="8" y="91"/>
                    </a:lnTo>
                    <a:lnTo>
                      <a:pt x="6" y="91"/>
                    </a:lnTo>
                    <a:lnTo>
                      <a:pt x="4" y="91"/>
                    </a:lnTo>
                    <a:lnTo>
                      <a:pt x="0" y="108"/>
                    </a:lnTo>
                    <a:lnTo>
                      <a:pt x="0" y="125"/>
                    </a:lnTo>
                    <a:lnTo>
                      <a:pt x="0" y="141"/>
                    </a:lnTo>
                    <a:lnTo>
                      <a:pt x="2" y="156"/>
                    </a:lnTo>
                    <a:lnTo>
                      <a:pt x="6" y="169"/>
                    </a:lnTo>
                    <a:lnTo>
                      <a:pt x="11" y="182"/>
                    </a:lnTo>
                    <a:lnTo>
                      <a:pt x="17" y="196"/>
                    </a:lnTo>
                    <a:lnTo>
                      <a:pt x="25" y="209"/>
                    </a:lnTo>
                    <a:lnTo>
                      <a:pt x="34" y="220"/>
                    </a:lnTo>
                    <a:lnTo>
                      <a:pt x="44" y="232"/>
                    </a:lnTo>
                    <a:lnTo>
                      <a:pt x="53" y="241"/>
                    </a:lnTo>
                    <a:lnTo>
                      <a:pt x="64" y="249"/>
                    </a:lnTo>
                    <a:lnTo>
                      <a:pt x="78" y="256"/>
                    </a:lnTo>
                    <a:lnTo>
                      <a:pt x="91" y="262"/>
                    </a:lnTo>
                    <a:lnTo>
                      <a:pt x="104" y="268"/>
                    </a:lnTo>
                    <a:lnTo>
                      <a:pt x="118" y="271"/>
                    </a:lnTo>
                    <a:lnTo>
                      <a:pt x="133" y="273"/>
                    </a:lnTo>
                    <a:lnTo>
                      <a:pt x="148" y="275"/>
                    </a:lnTo>
                    <a:lnTo>
                      <a:pt x="163" y="273"/>
                    </a:lnTo>
                    <a:lnTo>
                      <a:pt x="178" y="271"/>
                    </a:lnTo>
                    <a:lnTo>
                      <a:pt x="193" y="268"/>
                    </a:lnTo>
                    <a:lnTo>
                      <a:pt x="207" y="262"/>
                    </a:lnTo>
                    <a:lnTo>
                      <a:pt x="220" y="256"/>
                    </a:lnTo>
                    <a:lnTo>
                      <a:pt x="231" y="249"/>
                    </a:lnTo>
                    <a:lnTo>
                      <a:pt x="243" y="241"/>
                    </a:lnTo>
                    <a:lnTo>
                      <a:pt x="254" y="232"/>
                    </a:lnTo>
                    <a:lnTo>
                      <a:pt x="264" y="220"/>
                    </a:lnTo>
                    <a:lnTo>
                      <a:pt x="273" y="209"/>
                    </a:lnTo>
                    <a:lnTo>
                      <a:pt x="281" y="196"/>
                    </a:lnTo>
                    <a:lnTo>
                      <a:pt x="286" y="182"/>
                    </a:lnTo>
                    <a:lnTo>
                      <a:pt x="292" y="169"/>
                    </a:lnTo>
                    <a:lnTo>
                      <a:pt x="294" y="156"/>
                    </a:lnTo>
                    <a:lnTo>
                      <a:pt x="298" y="141"/>
                    </a:lnTo>
                    <a:lnTo>
                      <a:pt x="298" y="125"/>
                    </a:lnTo>
                    <a:close/>
                  </a:path>
                </a:pathLst>
              </a:custGeom>
              <a:solidFill>
                <a:srgbClr val="DFDEED"/>
              </a:solidFill>
              <a:ln w="9525">
                <a:noFill/>
                <a:round/>
                <a:headEnd/>
                <a:tailEnd/>
              </a:ln>
            </p:spPr>
            <p:txBody>
              <a:bodyPr/>
              <a:lstStyle/>
              <a:p>
                <a:endParaRPr lang="en-US"/>
              </a:p>
            </p:txBody>
          </p:sp>
          <p:sp>
            <p:nvSpPr>
              <p:cNvPr id="179894" name="Freeform 694"/>
              <p:cNvSpPr>
                <a:spLocks/>
              </p:cNvSpPr>
              <p:nvPr/>
            </p:nvSpPr>
            <p:spPr bwMode="auto">
              <a:xfrm>
                <a:off x="1692" y="2149"/>
                <a:ext cx="294" cy="269"/>
              </a:xfrm>
              <a:custGeom>
                <a:avLst/>
                <a:gdLst/>
                <a:ahLst/>
                <a:cxnLst>
                  <a:cxn ang="0">
                    <a:pos x="292" y="104"/>
                  </a:cxn>
                  <a:cxn ang="0">
                    <a:pos x="282" y="68"/>
                  </a:cxn>
                  <a:cxn ang="0">
                    <a:pos x="265" y="36"/>
                  </a:cxn>
                  <a:cxn ang="0">
                    <a:pos x="241" y="10"/>
                  </a:cxn>
                  <a:cxn ang="0">
                    <a:pos x="226" y="2"/>
                  </a:cxn>
                  <a:cxn ang="0">
                    <a:pos x="237" y="13"/>
                  </a:cxn>
                  <a:cxn ang="0">
                    <a:pos x="262" y="38"/>
                  </a:cxn>
                  <a:cxn ang="0">
                    <a:pos x="279" y="70"/>
                  </a:cxn>
                  <a:cxn ang="0">
                    <a:pos x="288" y="104"/>
                  </a:cxn>
                  <a:cxn ang="0">
                    <a:pos x="288" y="139"/>
                  </a:cxn>
                  <a:cxn ang="0">
                    <a:pos x="282" y="165"/>
                  </a:cxn>
                  <a:cxn ang="0">
                    <a:pos x="271" y="192"/>
                  </a:cxn>
                  <a:cxn ang="0">
                    <a:pos x="256" y="214"/>
                  </a:cxn>
                  <a:cxn ang="0">
                    <a:pos x="237" y="233"/>
                  </a:cxn>
                  <a:cxn ang="0">
                    <a:pos x="214" y="249"/>
                  </a:cxn>
                  <a:cxn ang="0">
                    <a:pos x="190" y="260"/>
                  </a:cxn>
                  <a:cxn ang="0">
                    <a:pos x="161" y="266"/>
                  </a:cxn>
                  <a:cxn ang="0">
                    <a:pos x="133" y="266"/>
                  </a:cxn>
                  <a:cxn ang="0">
                    <a:pos x="104" y="260"/>
                  </a:cxn>
                  <a:cxn ang="0">
                    <a:pos x="79" y="249"/>
                  </a:cxn>
                  <a:cxn ang="0">
                    <a:pos x="57" y="233"/>
                  </a:cxn>
                  <a:cxn ang="0">
                    <a:pos x="36" y="214"/>
                  </a:cxn>
                  <a:cxn ang="0">
                    <a:pos x="21" y="192"/>
                  </a:cxn>
                  <a:cxn ang="0">
                    <a:pos x="11" y="165"/>
                  </a:cxn>
                  <a:cxn ang="0">
                    <a:pos x="6" y="139"/>
                  </a:cxn>
                  <a:cxn ang="0">
                    <a:pos x="6" y="106"/>
                  </a:cxn>
                  <a:cxn ang="0">
                    <a:pos x="6" y="89"/>
                  </a:cxn>
                  <a:cxn ang="0">
                    <a:pos x="0" y="106"/>
                  </a:cxn>
                  <a:cxn ang="0">
                    <a:pos x="0" y="139"/>
                  </a:cxn>
                  <a:cxn ang="0">
                    <a:pos x="6" y="167"/>
                  </a:cxn>
                  <a:cxn ang="0">
                    <a:pos x="17" y="194"/>
                  </a:cxn>
                  <a:cxn ang="0">
                    <a:pos x="34" y="216"/>
                  </a:cxn>
                  <a:cxn ang="0">
                    <a:pos x="53" y="237"/>
                  </a:cxn>
                  <a:cxn ang="0">
                    <a:pos x="76" y="252"/>
                  </a:cxn>
                  <a:cxn ang="0">
                    <a:pos x="102" y="264"/>
                  </a:cxn>
                  <a:cxn ang="0">
                    <a:pos x="131" y="269"/>
                  </a:cxn>
                  <a:cxn ang="0">
                    <a:pos x="161" y="269"/>
                  </a:cxn>
                  <a:cxn ang="0">
                    <a:pos x="190" y="264"/>
                  </a:cxn>
                  <a:cxn ang="0">
                    <a:pos x="216" y="252"/>
                  </a:cxn>
                  <a:cxn ang="0">
                    <a:pos x="241" y="237"/>
                  </a:cxn>
                  <a:cxn ang="0">
                    <a:pos x="260" y="216"/>
                  </a:cxn>
                  <a:cxn ang="0">
                    <a:pos x="275" y="194"/>
                  </a:cxn>
                  <a:cxn ang="0">
                    <a:pos x="286" y="167"/>
                  </a:cxn>
                  <a:cxn ang="0">
                    <a:pos x="292" y="139"/>
                  </a:cxn>
                </a:cxnLst>
                <a:rect l="0" t="0" r="r" b="b"/>
                <a:pathLst>
                  <a:path w="294" h="269">
                    <a:moveTo>
                      <a:pt x="294" y="123"/>
                    </a:moveTo>
                    <a:lnTo>
                      <a:pt x="292" y="104"/>
                    </a:lnTo>
                    <a:lnTo>
                      <a:pt x="288" y="85"/>
                    </a:lnTo>
                    <a:lnTo>
                      <a:pt x="282" y="68"/>
                    </a:lnTo>
                    <a:lnTo>
                      <a:pt x="275" y="51"/>
                    </a:lnTo>
                    <a:lnTo>
                      <a:pt x="265" y="36"/>
                    </a:lnTo>
                    <a:lnTo>
                      <a:pt x="254" y="23"/>
                    </a:lnTo>
                    <a:lnTo>
                      <a:pt x="241" y="10"/>
                    </a:lnTo>
                    <a:lnTo>
                      <a:pt x="227" y="0"/>
                    </a:lnTo>
                    <a:lnTo>
                      <a:pt x="226" y="2"/>
                    </a:lnTo>
                    <a:lnTo>
                      <a:pt x="224" y="4"/>
                    </a:lnTo>
                    <a:lnTo>
                      <a:pt x="237" y="13"/>
                    </a:lnTo>
                    <a:lnTo>
                      <a:pt x="250" y="25"/>
                    </a:lnTo>
                    <a:lnTo>
                      <a:pt x="262" y="38"/>
                    </a:lnTo>
                    <a:lnTo>
                      <a:pt x="271" y="53"/>
                    </a:lnTo>
                    <a:lnTo>
                      <a:pt x="279" y="70"/>
                    </a:lnTo>
                    <a:lnTo>
                      <a:pt x="284" y="87"/>
                    </a:lnTo>
                    <a:lnTo>
                      <a:pt x="288" y="104"/>
                    </a:lnTo>
                    <a:lnTo>
                      <a:pt x="288" y="123"/>
                    </a:lnTo>
                    <a:lnTo>
                      <a:pt x="288" y="139"/>
                    </a:lnTo>
                    <a:lnTo>
                      <a:pt x="286" y="152"/>
                    </a:lnTo>
                    <a:lnTo>
                      <a:pt x="282" y="165"/>
                    </a:lnTo>
                    <a:lnTo>
                      <a:pt x="279" y="178"/>
                    </a:lnTo>
                    <a:lnTo>
                      <a:pt x="271" y="192"/>
                    </a:lnTo>
                    <a:lnTo>
                      <a:pt x="265" y="203"/>
                    </a:lnTo>
                    <a:lnTo>
                      <a:pt x="256" y="214"/>
                    </a:lnTo>
                    <a:lnTo>
                      <a:pt x="246" y="224"/>
                    </a:lnTo>
                    <a:lnTo>
                      <a:pt x="237" y="233"/>
                    </a:lnTo>
                    <a:lnTo>
                      <a:pt x="226" y="241"/>
                    </a:lnTo>
                    <a:lnTo>
                      <a:pt x="214" y="249"/>
                    </a:lnTo>
                    <a:lnTo>
                      <a:pt x="203" y="254"/>
                    </a:lnTo>
                    <a:lnTo>
                      <a:pt x="190" y="260"/>
                    </a:lnTo>
                    <a:lnTo>
                      <a:pt x="174" y="262"/>
                    </a:lnTo>
                    <a:lnTo>
                      <a:pt x="161" y="266"/>
                    </a:lnTo>
                    <a:lnTo>
                      <a:pt x="146" y="266"/>
                    </a:lnTo>
                    <a:lnTo>
                      <a:pt x="133" y="266"/>
                    </a:lnTo>
                    <a:lnTo>
                      <a:pt x="117" y="262"/>
                    </a:lnTo>
                    <a:lnTo>
                      <a:pt x="104" y="260"/>
                    </a:lnTo>
                    <a:lnTo>
                      <a:pt x="91" y="254"/>
                    </a:lnTo>
                    <a:lnTo>
                      <a:pt x="79" y="249"/>
                    </a:lnTo>
                    <a:lnTo>
                      <a:pt x="66" y="241"/>
                    </a:lnTo>
                    <a:lnTo>
                      <a:pt x="57" y="233"/>
                    </a:lnTo>
                    <a:lnTo>
                      <a:pt x="45" y="224"/>
                    </a:lnTo>
                    <a:lnTo>
                      <a:pt x="36" y="214"/>
                    </a:lnTo>
                    <a:lnTo>
                      <a:pt x="28" y="203"/>
                    </a:lnTo>
                    <a:lnTo>
                      <a:pt x="21" y="192"/>
                    </a:lnTo>
                    <a:lnTo>
                      <a:pt x="15" y="178"/>
                    </a:lnTo>
                    <a:lnTo>
                      <a:pt x="11" y="165"/>
                    </a:lnTo>
                    <a:lnTo>
                      <a:pt x="7" y="152"/>
                    </a:lnTo>
                    <a:lnTo>
                      <a:pt x="6" y="139"/>
                    </a:lnTo>
                    <a:lnTo>
                      <a:pt x="4" y="123"/>
                    </a:lnTo>
                    <a:lnTo>
                      <a:pt x="6" y="106"/>
                    </a:lnTo>
                    <a:lnTo>
                      <a:pt x="7" y="89"/>
                    </a:lnTo>
                    <a:lnTo>
                      <a:pt x="6" y="89"/>
                    </a:lnTo>
                    <a:lnTo>
                      <a:pt x="4" y="89"/>
                    </a:lnTo>
                    <a:lnTo>
                      <a:pt x="0" y="106"/>
                    </a:lnTo>
                    <a:lnTo>
                      <a:pt x="0" y="123"/>
                    </a:lnTo>
                    <a:lnTo>
                      <a:pt x="0" y="139"/>
                    </a:lnTo>
                    <a:lnTo>
                      <a:pt x="2" y="152"/>
                    </a:lnTo>
                    <a:lnTo>
                      <a:pt x="6" y="167"/>
                    </a:lnTo>
                    <a:lnTo>
                      <a:pt x="11" y="180"/>
                    </a:lnTo>
                    <a:lnTo>
                      <a:pt x="17" y="194"/>
                    </a:lnTo>
                    <a:lnTo>
                      <a:pt x="24" y="205"/>
                    </a:lnTo>
                    <a:lnTo>
                      <a:pt x="34" y="216"/>
                    </a:lnTo>
                    <a:lnTo>
                      <a:pt x="43" y="228"/>
                    </a:lnTo>
                    <a:lnTo>
                      <a:pt x="53" y="237"/>
                    </a:lnTo>
                    <a:lnTo>
                      <a:pt x="64" y="245"/>
                    </a:lnTo>
                    <a:lnTo>
                      <a:pt x="76" y="252"/>
                    </a:lnTo>
                    <a:lnTo>
                      <a:pt x="89" y="258"/>
                    </a:lnTo>
                    <a:lnTo>
                      <a:pt x="102" y="264"/>
                    </a:lnTo>
                    <a:lnTo>
                      <a:pt x="117" y="267"/>
                    </a:lnTo>
                    <a:lnTo>
                      <a:pt x="131" y="269"/>
                    </a:lnTo>
                    <a:lnTo>
                      <a:pt x="146" y="269"/>
                    </a:lnTo>
                    <a:lnTo>
                      <a:pt x="161" y="269"/>
                    </a:lnTo>
                    <a:lnTo>
                      <a:pt x="176" y="267"/>
                    </a:lnTo>
                    <a:lnTo>
                      <a:pt x="190" y="264"/>
                    </a:lnTo>
                    <a:lnTo>
                      <a:pt x="205" y="258"/>
                    </a:lnTo>
                    <a:lnTo>
                      <a:pt x="216" y="252"/>
                    </a:lnTo>
                    <a:lnTo>
                      <a:pt x="229" y="245"/>
                    </a:lnTo>
                    <a:lnTo>
                      <a:pt x="241" y="237"/>
                    </a:lnTo>
                    <a:lnTo>
                      <a:pt x="250" y="228"/>
                    </a:lnTo>
                    <a:lnTo>
                      <a:pt x="260" y="216"/>
                    </a:lnTo>
                    <a:lnTo>
                      <a:pt x="269" y="205"/>
                    </a:lnTo>
                    <a:lnTo>
                      <a:pt x="275" y="194"/>
                    </a:lnTo>
                    <a:lnTo>
                      <a:pt x="282" y="180"/>
                    </a:lnTo>
                    <a:lnTo>
                      <a:pt x="286" y="167"/>
                    </a:lnTo>
                    <a:lnTo>
                      <a:pt x="290" y="152"/>
                    </a:lnTo>
                    <a:lnTo>
                      <a:pt x="292" y="139"/>
                    </a:lnTo>
                    <a:lnTo>
                      <a:pt x="294" y="123"/>
                    </a:lnTo>
                    <a:close/>
                  </a:path>
                </a:pathLst>
              </a:custGeom>
              <a:solidFill>
                <a:srgbClr val="DFDEED"/>
              </a:solidFill>
              <a:ln w="9525">
                <a:noFill/>
                <a:round/>
                <a:headEnd/>
                <a:tailEnd/>
              </a:ln>
            </p:spPr>
            <p:txBody>
              <a:bodyPr/>
              <a:lstStyle/>
              <a:p>
                <a:endParaRPr lang="en-US"/>
              </a:p>
            </p:txBody>
          </p:sp>
          <p:sp>
            <p:nvSpPr>
              <p:cNvPr id="179895" name="Freeform 695"/>
              <p:cNvSpPr>
                <a:spLocks/>
              </p:cNvSpPr>
              <p:nvPr/>
            </p:nvSpPr>
            <p:spPr bwMode="auto">
              <a:xfrm>
                <a:off x="1694" y="2151"/>
                <a:ext cx="290" cy="265"/>
              </a:xfrm>
              <a:custGeom>
                <a:avLst/>
                <a:gdLst/>
                <a:ahLst/>
                <a:cxnLst>
                  <a:cxn ang="0">
                    <a:pos x="288" y="102"/>
                  </a:cxn>
                  <a:cxn ang="0">
                    <a:pos x="279" y="66"/>
                  </a:cxn>
                  <a:cxn ang="0">
                    <a:pos x="262" y="36"/>
                  </a:cxn>
                  <a:cxn ang="0">
                    <a:pos x="237" y="9"/>
                  </a:cxn>
                  <a:cxn ang="0">
                    <a:pos x="222" y="2"/>
                  </a:cxn>
                  <a:cxn ang="0">
                    <a:pos x="233" y="13"/>
                  </a:cxn>
                  <a:cxn ang="0">
                    <a:pos x="258" y="38"/>
                  </a:cxn>
                  <a:cxn ang="0">
                    <a:pos x="275" y="68"/>
                  </a:cxn>
                  <a:cxn ang="0">
                    <a:pos x="284" y="102"/>
                  </a:cxn>
                  <a:cxn ang="0">
                    <a:pos x="284" y="135"/>
                  </a:cxn>
                  <a:cxn ang="0">
                    <a:pos x="279" y="163"/>
                  </a:cxn>
                  <a:cxn ang="0">
                    <a:pos x="267" y="188"/>
                  </a:cxn>
                  <a:cxn ang="0">
                    <a:pos x="252" y="210"/>
                  </a:cxn>
                  <a:cxn ang="0">
                    <a:pos x="233" y="229"/>
                  </a:cxn>
                  <a:cxn ang="0">
                    <a:pos x="212" y="245"/>
                  </a:cxn>
                  <a:cxn ang="0">
                    <a:pos x="186" y="254"/>
                  </a:cxn>
                  <a:cxn ang="0">
                    <a:pos x="159" y="260"/>
                  </a:cxn>
                  <a:cxn ang="0">
                    <a:pos x="131" y="260"/>
                  </a:cxn>
                  <a:cxn ang="0">
                    <a:pos x="102" y="254"/>
                  </a:cxn>
                  <a:cxn ang="0">
                    <a:pos x="77" y="245"/>
                  </a:cxn>
                  <a:cxn ang="0">
                    <a:pos x="55" y="229"/>
                  </a:cxn>
                  <a:cxn ang="0">
                    <a:pos x="36" y="210"/>
                  </a:cxn>
                  <a:cxn ang="0">
                    <a:pos x="21" y="188"/>
                  </a:cxn>
                  <a:cxn ang="0">
                    <a:pos x="11" y="163"/>
                  </a:cxn>
                  <a:cxn ang="0">
                    <a:pos x="5" y="135"/>
                  </a:cxn>
                  <a:cxn ang="0">
                    <a:pos x="5" y="104"/>
                  </a:cxn>
                  <a:cxn ang="0">
                    <a:pos x="5" y="87"/>
                  </a:cxn>
                  <a:cxn ang="0">
                    <a:pos x="2" y="104"/>
                  </a:cxn>
                  <a:cxn ang="0">
                    <a:pos x="0" y="137"/>
                  </a:cxn>
                  <a:cxn ang="0">
                    <a:pos x="7" y="165"/>
                  </a:cxn>
                  <a:cxn ang="0">
                    <a:pos x="17" y="190"/>
                  </a:cxn>
                  <a:cxn ang="0">
                    <a:pos x="34" y="212"/>
                  </a:cxn>
                  <a:cxn ang="0">
                    <a:pos x="53" y="233"/>
                  </a:cxn>
                  <a:cxn ang="0">
                    <a:pos x="76" y="248"/>
                  </a:cxn>
                  <a:cxn ang="0">
                    <a:pos x="102" y="260"/>
                  </a:cxn>
                  <a:cxn ang="0">
                    <a:pos x="131" y="265"/>
                  </a:cxn>
                  <a:cxn ang="0">
                    <a:pos x="159" y="265"/>
                  </a:cxn>
                  <a:cxn ang="0">
                    <a:pos x="188" y="260"/>
                  </a:cxn>
                  <a:cxn ang="0">
                    <a:pos x="214" y="248"/>
                  </a:cxn>
                  <a:cxn ang="0">
                    <a:pos x="237" y="233"/>
                  </a:cxn>
                  <a:cxn ang="0">
                    <a:pos x="256" y="212"/>
                  </a:cxn>
                  <a:cxn ang="0">
                    <a:pos x="271" y="190"/>
                  </a:cxn>
                  <a:cxn ang="0">
                    <a:pos x="282" y="165"/>
                  </a:cxn>
                  <a:cxn ang="0">
                    <a:pos x="288" y="137"/>
                  </a:cxn>
                </a:cxnLst>
                <a:rect l="0" t="0" r="r" b="b"/>
                <a:pathLst>
                  <a:path w="290" h="265">
                    <a:moveTo>
                      <a:pt x="290" y="121"/>
                    </a:moveTo>
                    <a:lnTo>
                      <a:pt x="288" y="102"/>
                    </a:lnTo>
                    <a:lnTo>
                      <a:pt x="284" y="83"/>
                    </a:lnTo>
                    <a:lnTo>
                      <a:pt x="279" y="66"/>
                    </a:lnTo>
                    <a:lnTo>
                      <a:pt x="271" y="51"/>
                    </a:lnTo>
                    <a:lnTo>
                      <a:pt x="262" y="36"/>
                    </a:lnTo>
                    <a:lnTo>
                      <a:pt x="250" y="23"/>
                    </a:lnTo>
                    <a:lnTo>
                      <a:pt x="237" y="9"/>
                    </a:lnTo>
                    <a:lnTo>
                      <a:pt x="224" y="0"/>
                    </a:lnTo>
                    <a:lnTo>
                      <a:pt x="222" y="2"/>
                    </a:lnTo>
                    <a:lnTo>
                      <a:pt x="220" y="2"/>
                    </a:lnTo>
                    <a:lnTo>
                      <a:pt x="233" y="13"/>
                    </a:lnTo>
                    <a:lnTo>
                      <a:pt x="246" y="25"/>
                    </a:lnTo>
                    <a:lnTo>
                      <a:pt x="258" y="38"/>
                    </a:lnTo>
                    <a:lnTo>
                      <a:pt x="267" y="53"/>
                    </a:lnTo>
                    <a:lnTo>
                      <a:pt x="275" y="68"/>
                    </a:lnTo>
                    <a:lnTo>
                      <a:pt x="280" y="85"/>
                    </a:lnTo>
                    <a:lnTo>
                      <a:pt x="284" y="102"/>
                    </a:lnTo>
                    <a:lnTo>
                      <a:pt x="284" y="121"/>
                    </a:lnTo>
                    <a:lnTo>
                      <a:pt x="284" y="135"/>
                    </a:lnTo>
                    <a:lnTo>
                      <a:pt x="282" y="150"/>
                    </a:lnTo>
                    <a:lnTo>
                      <a:pt x="279" y="163"/>
                    </a:lnTo>
                    <a:lnTo>
                      <a:pt x="273" y="176"/>
                    </a:lnTo>
                    <a:lnTo>
                      <a:pt x="267" y="188"/>
                    </a:lnTo>
                    <a:lnTo>
                      <a:pt x="262" y="199"/>
                    </a:lnTo>
                    <a:lnTo>
                      <a:pt x="252" y="210"/>
                    </a:lnTo>
                    <a:lnTo>
                      <a:pt x="244" y="220"/>
                    </a:lnTo>
                    <a:lnTo>
                      <a:pt x="233" y="229"/>
                    </a:lnTo>
                    <a:lnTo>
                      <a:pt x="224" y="237"/>
                    </a:lnTo>
                    <a:lnTo>
                      <a:pt x="212" y="245"/>
                    </a:lnTo>
                    <a:lnTo>
                      <a:pt x="199" y="250"/>
                    </a:lnTo>
                    <a:lnTo>
                      <a:pt x="186" y="254"/>
                    </a:lnTo>
                    <a:lnTo>
                      <a:pt x="172" y="258"/>
                    </a:lnTo>
                    <a:lnTo>
                      <a:pt x="159" y="260"/>
                    </a:lnTo>
                    <a:lnTo>
                      <a:pt x="144" y="262"/>
                    </a:lnTo>
                    <a:lnTo>
                      <a:pt x="131" y="260"/>
                    </a:lnTo>
                    <a:lnTo>
                      <a:pt x="115" y="258"/>
                    </a:lnTo>
                    <a:lnTo>
                      <a:pt x="102" y="254"/>
                    </a:lnTo>
                    <a:lnTo>
                      <a:pt x="91" y="250"/>
                    </a:lnTo>
                    <a:lnTo>
                      <a:pt x="77" y="245"/>
                    </a:lnTo>
                    <a:lnTo>
                      <a:pt x="66" y="237"/>
                    </a:lnTo>
                    <a:lnTo>
                      <a:pt x="55" y="229"/>
                    </a:lnTo>
                    <a:lnTo>
                      <a:pt x="45" y="220"/>
                    </a:lnTo>
                    <a:lnTo>
                      <a:pt x="36" y="210"/>
                    </a:lnTo>
                    <a:lnTo>
                      <a:pt x="28" y="199"/>
                    </a:lnTo>
                    <a:lnTo>
                      <a:pt x="21" y="188"/>
                    </a:lnTo>
                    <a:lnTo>
                      <a:pt x="15" y="176"/>
                    </a:lnTo>
                    <a:lnTo>
                      <a:pt x="11" y="163"/>
                    </a:lnTo>
                    <a:lnTo>
                      <a:pt x="7" y="150"/>
                    </a:lnTo>
                    <a:lnTo>
                      <a:pt x="5" y="135"/>
                    </a:lnTo>
                    <a:lnTo>
                      <a:pt x="5" y="121"/>
                    </a:lnTo>
                    <a:lnTo>
                      <a:pt x="5" y="104"/>
                    </a:lnTo>
                    <a:lnTo>
                      <a:pt x="9" y="89"/>
                    </a:lnTo>
                    <a:lnTo>
                      <a:pt x="5" y="87"/>
                    </a:lnTo>
                    <a:lnTo>
                      <a:pt x="4" y="87"/>
                    </a:lnTo>
                    <a:lnTo>
                      <a:pt x="2" y="104"/>
                    </a:lnTo>
                    <a:lnTo>
                      <a:pt x="0" y="121"/>
                    </a:lnTo>
                    <a:lnTo>
                      <a:pt x="0" y="137"/>
                    </a:lnTo>
                    <a:lnTo>
                      <a:pt x="4" y="150"/>
                    </a:lnTo>
                    <a:lnTo>
                      <a:pt x="7" y="165"/>
                    </a:lnTo>
                    <a:lnTo>
                      <a:pt x="11" y="178"/>
                    </a:lnTo>
                    <a:lnTo>
                      <a:pt x="17" y="190"/>
                    </a:lnTo>
                    <a:lnTo>
                      <a:pt x="24" y="203"/>
                    </a:lnTo>
                    <a:lnTo>
                      <a:pt x="34" y="212"/>
                    </a:lnTo>
                    <a:lnTo>
                      <a:pt x="41" y="224"/>
                    </a:lnTo>
                    <a:lnTo>
                      <a:pt x="53" y="233"/>
                    </a:lnTo>
                    <a:lnTo>
                      <a:pt x="64" y="241"/>
                    </a:lnTo>
                    <a:lnTo>
                      <a:pt x="76" y="248"/>
                    </a:lnTo>
                    <a:lnTo>
                      <a:pt x="89" y="254"/>
                    </a:lnTo>
                    <a:lnTo>
                      <a:pt x="102" y="260"/>
                    </a:lnTo>
                    <a:lnTo>
                      <a:pt x="115" y="264"/>
                    </a:lnTo>
                    <a:lnTo>
                      <a:pt x="131" y="265"/>
                    </a:lnTo>
                    <a:lnTo>
                      <a:pt x="144" y="265"/>
                    </a:lnTo>
                    <a:lnTo>
                      <a:pt x="159" y="265"/>
                    </a:lnTo>
                    <a:lnTo>
                      <a:pt x="174" y="264"/>
                    </a:lnTo>
                    <a:lnTo>
                      <a:pt x="188" y="260"/>
                    </a:lnTo>
                    <a:lnTo>
                      <a:pt x="201" y="254"/>
                    </a:lnTo>
                    <a:lnTo>
                      <a:pt x="214" y="248"/>
                    </a:lnTo>
                    <a:lnTo>
                      <a:pt x="225" y="241"/>
                    </a:lnTo>
                    <a:lnTo>
                      <a:pt x="237" y="233"/>
                    </a:lnTo>
                    <a:lnTo>
                      <a:pt x="246" y="224"/>
                    </a:lnTo>
                    <a:lnTo>
                      <a:pt x="256" y="212"/>
                    </a:lnTo>
                    <a:lnTo>
                      <a:pt x="265" y="203"/>
                    </a:lnTo>
                    <a:lnTo>
                      <a:pt x="271" y="190"/>
                    </a:lnTo>
                    <a:lnTo>
                      <a:pt x="279" y="178"/>
                    </a:lnTo>
                    <a:lnTo>
                      <a:pt x="282" y="165"/>
                    </a:lnTo>
                    <a:lnTo>
                      <a:pt x="286" y="150"/>
                    </a:lnTo>
                    <a:lnTo>
                      <a:pt x="288" y="137"/>
                    </a:lnTo>
                    <a:lnTo>
                      <a:pt x="290" y="121"/>
                    </a:lnTo>
                    <a:close/>
                  </a:path>
                </a:pathLst>
              </a:custGeom>
              <a:solidFill>
                <a:srgbClr val="E0DFEE"/>
              </a:solidFill>
              <a:ln w="9525">
                <a:noFill/>
                <a:round/>
                <a:headEnd/>
                <a:tailEnd/>
              </a:ln>
            </p:spPr>
            <p:txBody>
              <a:bodyPr/>
              <a:lstStyle/>
              <a:p>
                <a:endParaRPr lang="en-US"/>
              </a:p>
            </p:txBody>
          </p:sp>
          <p:sp>
            <p:nvSpPr>
              <p:cNvPr id="179896" name="Freeform 696"/>
              <p:cNvSpPr>
                <a:spLocks/>
              </p:cNvSpPr>
              <p:nvPr/>
            </p:nvSpPr>
            <p:spPr bwMode="auto">
              <a:xfrm>
                <a:off x="1696" y="2153"/>
                <a:ext cx="284" cy="262"/>
              </a:xfrm>
              <a:custGeom>
                <a:avLst/>
                <a:gdLst/>
                <a:ahLst/>
                <a:cxnLst>
                  <a:cxn ang="0">
                    <a:pos x="284" y="100"/>
                  </a:cxn>
                  <a:cxn ang="0">
                    <a:pos x="275" y="66"/>
                  </a:cxn>
                  <a:cxn ang="0">
                    <a:pos x="258" y="34"/>
                  </a:cxn>
                  <a:cxn ang="0">
                    <a:pos x="233" y="9"/>
                  </a:cxn>
                  <a:cxn ang="0">
                    <a:pos x="218" y="0"/>
                  </a:cxn>
                  <a:cxn ang="0">
                    <a:pos x="229" y="13"/>
                  </a:cxn>
                  <a:cxn ang="0">
                    <a:pos x="254" y="38"/>
                  </a:cxn>
                  <a:cxn ang="0">
                    <a:pos x="271" y="66"/>
                  </a:cxn>
                  <a:cxn ang="0">
                    <a:pos x="278" y="100"/>
                  </a:cxn>
                  <a:cxn ang="0">
                    <a:pos x="280" y="133"/>
                  </a:cxn>
                  <a:cxn ang="0">
                    <a:pos x="275" y="159"/>
                  </a:cxn>
                  <a:cxn ang="0">
                    <a:pos x="263" y="184"/>
                  </a:cxn>
                  <a:cxn ang="0">
                    <a:pos x="248" y="207"/>
                  </a:cxn>
                  <a:cxn ang="0">
                    <a:pos x="231" y="226"/>
                  </a:cxn>
                  <a:cxn ang="0">
                    <a:pos x="208" y="241"/>
                  </a:cxn>
                  <a:cxn ang="0">
                    <a:pos x="184" y="250"/>
                  </a:cxn>
                  <a:cxn ang="0">
                    <a:pos x="157" y="256"/>
                  </a:cxn>
                  <a:cxn ang="0">
                    <a:pos x="129" y="256"/>
                  </a:cxn>
                  <a:cxn ang="0">
                    <a:pos x="102" y="250"/>
                  </a:cxn>
                  <a:cxn ang="0">
                    <a:pos x="77" y="241"/>
                  </a:cxn>
                  <a:cxn ang="0">
                    <a:pos x="55" y="226"/>
                  </a:cxn>
                  <a:cxn ang="0">
                    <a:pos x="36" y="207"/>
                  </a:cxn>
                  <a:cxn ang="0">
                    <a:pos x="20" y="184"/>
                  </a:cxn>
                  <a:cxn ang="0">
                    <a:pos x="11" y="159"/>
                  </a:cxn>
                  <a:cxn ang="0">
                    <a:pos x="5" y="133"/>
                  </a:cxn>
                  <a:cxn ang="0">
                    <a:pos x="5" y="102"/>
                  </a:cxn>
                  <a:cxn ang="0">
                    <a:pos x="7" y="87"/>
                  </a:cxn>
                  <a:cxn ang="0">
                    <a:pos x="2" y="102"/>
                  </a:cxn>
                  <a:cxn ang="0">
                    <a:pos x="2" y="135"/>
                  </a:cxn>
                  <a:cxn ang="0">
                    <a:pos x="7" y="161"/>
                  </a:cxn>
                  <a:cxn ang="0">
                    <a:pos x="17" y="188"/>
                  </a:cxn>
                  <a:cxn ang="0">
                    <a:pos x="32" y="210"/>
                  </a:cxn>
                  <a:cxn ang="0">
                    <a:pos x="53" y="229"/>
                  </a:cxn>
                  <a:cxn ang="0">
                    <a:pos x="75" y="245"/>
                  </a:cxn>
                  <a:cxn ang="0">
                    <a:pos x="100" y="256"/>
                  </a:cxn>
                  <a:cxn ang="0">
                    <a:pos x="129" y="262"/>
                  </a:cxn>
                  <a:cxn ang="0">
                    <a:pos x="157" y="262"/>
                  </a:cxn>
                  <a:cxn ang="0">
                    <a:pos x="186" y="256"/>
                  </a:cxn>
                  <a:cxn ang="0">
                    <a:pos x="210" y="245"/>
                  </a:cxn>
                  <a:cxn ang="0">
                    <a:pos x="233" y="229"/>
                  </a:cxn>
                  <a:cxn ang="0">
                    <a:pos x="252" y="210"/>
                  </a:cxn>
                  <a:cxn ang="0">
                    <a:pos x="267" y="188"/>
                  </a:cxn>
                  <a:cxn ang="0">
                    <a:pos x="278" y="161"/>
                  </a:cxn>
                  <a:cxn ang="0">
                    <a:pos x="284" y="135"/>
                  </a:cxn>
                </a:cxnLst>
                <a:rect l="0" t="0" r="r" b="b"/>
                <a:pathLst>
                  <a:path w="284" h="262">
                    <a:moveTo>
                      <a:pt x="284" y="119"/>
                    </a:moveTo>
                    <a:lnTo>
                      <a:pt x="284" y="100"/>
                    </a:lnTo>
                    <a:lnTo>
                      <a:pt x="280" y="83"/>
                    </a:lnTo>
                    <a:lnTo>
                      <a:pt x="275" y="66"/>
                    </a:lnTo>
                    <a:lnTo>
                      <a:pt x="267" y="49"/>
                    </a:lnTo>
                    <a:lnTo>
                      <a:pt x="258" y="34"/>
                    </a:lnTo>
                    <a:lnTo>
                      <a:pt x="246" y="21"/>
                    </a:lnTo>
                    <a:lnTo>
                      <a:pt x="233" y="9"/>
                    </a:lnTo>
                    <a:lnTo>
                      <a:pt x="220" y="0"/>
                    </a:lnTo>
                    <a:lnTo>
                      <a:pt x="218" y="0"/>
                    </a:lnTo>
                    <a:lnTo>
                      <a:pt x="216" y="2"/>
                    </a:lnTo>
                    <a:lnTo>
                      <a:pt x="229" y="13"/>
                    </a:lnTo>
                    <a:lnTo>
                      <a:pt x="242" y="25"/>
                    </a:lnTo>
                    <a:lnTo>
                      <a:pt x="254" y="38"/>
                    </a:lnTo>
                    <a:lnTo>
                      <a:pt x="263" y="51"/>
                    </a:lnTo>
                    <a:lnTo>
                      <a:pt x="271" y="66"/>
                    </a:lnTo>
                    <a:lnTo>
                      <a:pt x="277" y="83"/>
                    </a:lnTo>
                    <a:lnTo>
                      <a:pt x="278" y="100"/>
                    </a:lnTo>
                    <a:lnTo>
                      <a:pt x="280" y="119"/>
                    </a:lnTo>
                    <a:lnTo>
                      <a:pt x="280" y="133"/>
                    </a:lnTo>
                    <a:lnTo>
                      <a:pt x="278" y="146"/>
                    </a:lnTo>
                    <a:lnTo>
                      <a:pt x="275" y="159"/>
                    </a:lnTo>
                    <a:lnTo>
                      <a:pt x="269" y="172"/>
                    </a:lnTo>
                    <a:lnTo>
                      <a:pt x="263" y="184"/>
                    </a:lnTo>
                    <a:lnTo>
                      <a:pt x="258" y="195"/>
                    </a:lnTo>
                    <a:lnTo>
                      <a:pt x="248" y="207"/>
                    </a:lnTo>
                    <a:lnTo>
                      <a:pt x="241" y="216"/>
                    </a:lnTo>
                    <a:lnTo>
                      <a:pt x="231" y="226"/>
                    </a:lnTo>
                    <a:lnTo>
                      <a:pt x="220" y="233"/>
                    </a:lnTo>
                    <a:lnTo>
                      <a:pt x="208" y="241"/>
                    </a:lnTo>
                    <a:lnTo>
                      <a:pt x="197" y="246"/>
                    </a:lnTo>
                    <a:lnTo>
                      <a:pt x="184" y="250"/>
                    </a:lnTo>
                    <a:lnTo>
                      <a:pt x="170" y="254"/>
                    </a:lnTo>
                    <a:lnTo>
                      <a:pt x="157" y="256"/>
                    </a:lnTo>
                    <a:lnTo>
                      <a:pt x="142" y="258"/>
                    </a:lnTo>
                    <a:lnTo>
                      <a:pt x="129" y="256"/>
                    </a:lnTo>
                    <a:lnTo>
                      <a:pt x="115" y="254"/>
                    </a:lnTo>
                    <a:lnTo>
                      <a:pt x="102" y="250"/>
                    </a:lnTo>
                    <a:lnTo>
                      <a:pt x="89" y="246"/>
                    </a:lnTo>
                    <a:lnTo>
                      <a:pt x="77" y="241"/>
                    </a:lnTo>
                    <a:lnTo>
                      <a:pt x="66" y="233"/>
                    </a:lnTo>
                    <a:lnTo>
                      <a:pt x="55" y="226"/>
                    </a:lnTo>
                    <a:lnTo>
                      <a:pt x="45" y="216"/>
                    </a:lnTo>
                    <a:lnTo>
                      <a:pt x="36" y="207"/>
                    </a:lnTo>
                    <a:lnTo>
                      <a:pt x="28" y="195"/>
                    </a:lnTo>
                    <a:lnTo>
                      <a:pt x="20" y="184"/>
                    </a:lnTo>
                    <a:lnTo>
                      <a:pt x="15" y="172"/>
                    </a:lnTo>
                    <a:lnTo>
                      <a:pt x="11" y="159"/>
                    </a:lnTo>
                    <a:lnTo>
                      <a:pt x="7" y="146"/>
                    </a:lnTo>
                    <a:lnTo>
                      <a:pt x="5" y="133"/>
                    </a:lnTo>
                    <a:lnTo>
                      <a:pt x="5" y="119"/>
                    </a:lnTo>
                    <a:lnTo>
                      <a:pt x="5" y="102"/>
                    </a:lnTo>
                    <a:lnTo>
                      <a:pt x="9" y="87"/>
                    </a:lnTo>
                    <a:lnTo>
                      <a:pt x="7" y="87"/>
                    </a:lnTo>
                    <a:lnTo>
                      <a:pt x="3" y="85"/>
                    </a:lnTo>
                    <a:lnTo>
                      <a:pt x="2" y="102"/>
                    </a:lnTo>
                    <a:lnTo>
                      <a:pt x="0" y="119"/>
                    </a:lnTo>
                    <a:lnTo>
                      <a:pt x="2" y="135"/>
                    </a:lnTo>
                    <a:lnTo>
                      <a:pt x="3" y="148"/>
                    </a:lnTo>
                    <a:lnTo>
                      <a:pt x="7" y="161"/>
                    </a:lnTo>
                    <a:lnTo>
                      <a:pt x="11" y="174"/>
                    </a:lnTo>
                    <a:lnTo>
                      <a:pt x="17" y="188"/>
                    </a:lnTo>
                    <a:lnTo>
                      <a:pt x="24" y="199"/>
                    </a:lnTo>
                    <a:lnTo>
                      <a:pt x="32" y="210"/>
                    </a:lnTo>
                    <a:lnTo>
                      <a:pt x="41" y="220"/>
                    </a:lnTo>
                    <a:lnTo>
                      <a:pt x="53" y="229"/>
                    </a:lnTo>
                    <a:lnTo>
                      <a:pt x="62" y="237"/>
                    </a:lnTo>
                    <a:lnTo>
                      <a:pt x="75" y="245"/>
                    </a:lnTo>
                    <a:lnTo>
                      <a:pt x="87" y="250"/>
                    </a:lnTo>
                    <a:lnTo>
                      <a:pt x="100" y="256"/>
                    </a:lnTo>
                    <a:lnTo>
                      <a:pt x="113" y="258"/>
                    </a:lnTo>
                    <a:lnTo>
                      <a:pt x="129" y="262"/>
                    </a:lnTo>
                    <a:lnTo>
                      <a:pt x="142" y="262"/>
                    </a:lnTo>
                    <a:lnTo>
                      <a:pt x="157" y="262"/>
                    </a:lnTo>
                    <a:lnTo>
                      <a:pt x="170" y="258"/>
                    </a:lnTo>
                    <a:lnTo>
                      <a:pt x="186" y="256"/>
                    </a:lnTo>
                    <a:lnTo>
                      <a:pt x="199" y="250"/>
                    </a:lnTo>
                    <a:lnTo>
                      <a:pt x="210" y="245"/>
                    </a:lnTo>
                    <a:lnTo>
                      <a:pt x="222" y="237"/>
                    </a:lnTo>
                    <a:lnTo>
                      <a:pt x="233" y="229"/>
                    </a:lnTo>
                    <a:lnTo>
                      <a:pt x="242" y="220"/>
                    </a:lnTo>
                    <a:lnTo>
                      <a:pt x="252" y="210"/>
                    </a:lnTo>
                    <a:lnTo>
                      <a:pt x="261" y="199"/>
                    </a:lnTo>
                    <a:lnTo>
                      <a:pt x="267" y="188"/>
                    </a:lnTo>
                    <a:lnTo>
                      <a:pt x="275" y="174"/>
                    </a:lnTo>
                    <a:lnTo>
                      <a:pt x="278" y="161"/>
                    </a:lnTo>
                    <a:lnTo>
                      <a:pt x="282" y="148"/>
                    </a:lnTo>
                    <a:lnTo>
                      <a:pt x="284" y="135"/>
                    </a:lnTo>
                    <a:lnTo>
                      <a:pt x="284" y="119"/>
                    </a:lnTo>
                    <a:close/>
                  </a:path>
                </a:pathLst>
              </a:custGeom>
              <a:solidFill>
                <a:srgbClr val="E0E0EE"/>
              </a:solidFill>
              <a:ln w="9525">
                <a:noFill/>
                <a:round/>
                <a:headEnd/>
                <a:tailEnd/>
              </a:ln>
            </p:spPr>
            <p:txBody>
              <a:bodyPr/>
              <a:lstStyle/>
              <a:p>
                <a:endParaRPr lang="en-US"/>
              </a:p>
            </p:txBody>
          </p:sp>
          <p:sp>
            <p:nvSpPr>
              <p:cNvPr id="179897" name="Freeform 697"/>
              <p:cNvSpPr>
                <a:spLocks/>
              </p:cNvSpPr>
              <p:nvPr/>
            </p:nvSpPr>
            <p:spPr bwMode="auto">
              <a:xfrm>
                <a:off x="1699" y="2153"/>
                <a:ext cx="279" cy="260"/>
              </a:xfrm>
              <a:custGeom>
                <a:avLst/>
                <a:gdLst/>
                <a:ahLst/>
                <a:cxnLst>
                  <a:cxn ang="0">
                    <a:pos x="279" y="100"/>
                  </a:cxn>
                  <a:cxn ang="0">
                    <a:pos x="270" y="66"/>
                  </a:cxn>
                  <a:cxn ang="0">
                    <a:pos x="253" y="36"/>
                  </a:cxn>
                  <a:cxn ang="0">
                    <a:pos x="228" y="11"/>
                  </a:cxn>
                  <a:cxn ang="0">
                    <a:pos x="213" y="2"/>
                  </a:cxn>
                  <a:cxn ang="0">
                    <a:pos x="224" y="13"/>
                  </a:cxn>
                  <a:cxn ang="0">
                    <a:pos x="249" y="38"/>
                  </a:cxn>
                  <a:cxn ang="0">
                    <a:pos x="264" y="68"/>
                  </a:cxn>
                  <a:cxn ang="0">
                    <a:pos x="274" y="100"/>
                  </a:cxn>
                  <a:cxn ang="0">
                    <a:pos x="274" y="133"/>
                  </a:cxn>
                  <a:cxn ang="0">
                    <a:pos x="270" y="159"/>
                  </a:cxn>
                  <a:cxn ang="0">
                    <a:pos x="258" y="184"/>
                  </a:cxn>
                  <a:cxn ang="0">
                    <a:pos x="243" y="205"/>
                  </a:cxn>
                  <a:cxn ang="0">
                    <a:pos x="226" y="224"/>
                  </a:cxn>
                  <a:cxn ang="0">
                    <a:pos x="203" y="239"/>
                  </a:cxn>
                  <a:cxn ang="0">
                    <a:pos x="181" y="248"/>
                  </a:cxn>
                  <a:cxn ang="0">
                    <a:pos x="154" y="254"/>
                  </a:cxn>
                  <a:cxn ang="0">
                    <a:pos x="126" y="254"/>
                  </a:cxn>
                  <a:cxn ang="0">
                    <a:pos x="99" y="248"/>
                  </a:cxn>
                  <a:cxn ang="0">
                    <a:pos x="74" y="239"/>
                  </a:cxn>
                  <a:cxn ang="0">
                    <a:pos x="54" y="224"/>
                  </a:cxn>
                  <a:cxn ang="0">
                    <a:pos x="35" y="205"/>
                  </a:cxn>
                  <a:cxn ang="0">
                    <a:pos x="21" y="184"/>
                  </a:cxn>
                  <a:cxn ang="0">
                    <a:pos x="10" y="159"/>
                  </a:cxn>
                  <a:cxn ang="0">
                    <a:pos x="4" y="133"/>
                  </a:cxn>
                  <a:cxn ang="0">
                    <a:pos x="4" y="102"/>
                  </a:cxn>
                  <a:cxn ang="0">
                    <a:pos x="6" y="87"/>
                  </a:cxn>
                  <a:cxn ang="0">
                    <a:pos x="0" y="102"/>
                  </a:cxn>
                  <a:cxn ang="0">
                    <a:pos x="0" y="133"/>
                  </a:cxn>
                  <a:cxn ang="0">
                    <a:pos x="6" y="161"/>
                  </a:cxn>
                  <a:cxn ang="0">
                    <a:pos x="16" y="186"/>
                  </a:cxn>
                  <a:cxn ang="0">
                    <a:pos x="31" y="208"/>
                  </a:cxn>
                  <a:cxn ang="0">
                    <a:pos x="50" y="227"/>
                  </a:cxn>
                  <a:cxn ang="0">
                    <a:pos x="72" y="243"/>
                  </a:cxn>
                  <a:cxn ang="0">
                    <a:pos x="97" y="252"/>
                  </a:cxn>
                  <a:cxn ang="0">
                    <a:pos x="126" y="258"/>
                  </a:cxn>
                  <a:cxn ang="0">
                    <a:pos x="154" y="258"/>
                  </a:cxn>
                  <a:cxn ang="0">
                    <a:pos x="181" y="252"/>
                  </a:cxn>
                  <a:cxn ang="0">
                    <a:pos x="207" y="243"/>
                  </a:cxn>
                  <a:cxn ang="0">
                    <a:pos x="228" y="227"/>
                  </a:cxn>
                  <a:cxn ang="0">
                    <a:pos x="247" y="208"/>
                  </a:cxn>
                  <a:cxn ang="0">
                    <a:pos x="262" y="186"/>
                  </a:cxn>
                  <a:cxn ang="0">
                    <a:pos x="274" y="161"/>
                  </a:cxn>
                  <a:cxn ang="0">
                    <a:pos x="279" y="133"/>
                  </a:cxn>
                </a:cxnLst>
                <a:rect l="0" t="0" r="r" b="b"/>
                <a:pathLst>
                  <a:path w="279" h="260">
                    <a:moveTo>
                      <a:pt x="279" y="119"/>
                    </a:moveTo>
                    <a:lnTo>
                      <a:pt x="279" y="100"/>
                    </a:lnTo>
                    <a:lnTo>
                      <a:pt x="275" y="83"/>
                    </a:lnTo>
                    <a:lnTo>
                      <a:pt x="270" y="66"/>
                    </a:lnTo>
                    <a:lnTo>
                      <a:pt x="262" y="51"/>
                    </a:lnTo>
                    <a:lnTo>
                      <a:pt x="253" y="36"/>
                    </a:lnTo>
                    <a:lnTo>
                      <a:pt x="241" y="23"/>
                    </a:lnTo>
                    <a:lnTo>
                      <a:pt x="228" y="11"/>
                    </a:lnTo>
                    <a:lnTo>
                      <a:pt x="215" y="0"/>
                    </a:lnTo>
                    <a:lnTo>
                      <a:pt x="213" y="2"/>
                    </a:lnTo>
                    <a:lnTo>
                      <a:pt x="211" y="4"/>
                    </a:lnTo>
                    <a:lnTo>
                      <a:pt x="224" y="13"/>
                    </a:lnTo>
                    <a:lnTo>
                      <a:pt x="238" y="25"/>
                    </a:lnTo>
                    <a:lnTo>
                      <a:pt x="249" y="38"/>
                    </a:lnTo>
                    <a:lnTo>
                      <a:pt x="258" y="53"/>
                    </a:lnTo>
                    <a:lnTo>
                      <a:pt x="264" y="68"/>
                    </a:lnTo>
                    <a:lnTo>
                      <a:pt x="270" y="83"/>
                    </a:lnTo>
                    <a:lnTo>
                      <a:pt x="274" y="100"/>
                    </a:lnTo>
                    <a:lnTo>
                      <a:pt x="275" y="119"/>
                    </a:lnTo>
                    <a:lnTo>
                      <a:pt x="274" y="133"/>
                    </a:lnTo>
                    <a:lnTo>
                      <a:pt x="272" y="146"/>
                    </a:lnTo>
                    <a:lnTo>
                      <a:pt x="270" y="159"/>
                    </a:lnTo>
                    <a:lnTo>
                      <a:pt x="264" y="172"/>
                    </a:lnTo>
                    <a:lnTo>
                      <a:pt x="258" y="184"/>
                    </a:lnTo>
                    <a:lnTo>
                      <a:pt x="253" y="195"/>
                    </a:lnTo>
                    <a:lnTo>
                      <a:pt x="243" y="205"/>
                    </a:lnTo>
                    <a:lnTo>
                      <a:pt x="236" y="214"/>
                    </a:lnTo>
                    <a:lnTo>
                      <a:pt x="226" y="224"/>
                    </a:lnTo>
                    <a:lnTo>
                      <a:pt x="215" y="231"/>
                    </a:lnTo>
                    <a:lnTo>
                      <a:pt x="203" y="239"/>
                    </a:lnTo>
                    <a:lnTo>
                      <a:pt x="192" y="245"/>
                    </a:lnTo>
                    <a:lnTo>
                      <a:pt x="181" y="248"/>
                    </a:lnTo>
                    <a:lnTo>
                      <a:pt x="167" y="252"/>
                    </a:lnTo>
                    <a:lnTo>
                      <a:pt x="154" y="254"/>
                    </a:lnTo>
                    <a:lnTo>
                      <a:pt x="139" y="254"/>
                    </a:lnTo>
                    <a:lnTo>
                      <a:pt x="126" y="254"/>
                    </a:lnTo>
                    <a:lnTo>
                      <a:pt x="112" y="252"/>
                    </a:lnTo>
                    <a:lnTo>
                      <a:pt x="99" y="248"/>
                    </a:lnTo>
                    <a:lnTo>
                      <a:pt x="88" y="245"/>
                    </a:lnTo>
                    <a:lnTo>
                      <a:pt x="74" y="239"/>
                    </a:lnTo>
                    <a:lnTo>
                      <a:pt x="63" y="231"/>
                    </a:lnTo>
                    <a:lnTo>
                      <a:pt x="54" y="224"/>
                    </a:lnTo>
                    <a:lnTo>
                      <a:pt x="44" y="214"/>
                    </a:lnTo>
                    <a:lnTo>
                      <a:pt x="35" y="205"/>
                    </a:lnTo>
                    <a:lnTo>
                      <a:pt x="27" y="195"/>
                    </a:lnTo>
                    <a:lnTo>
                      <a:pt x="21" y="184"/>
                    </a:lnTo>
                    <a:lnTo>
                      <a:pt x="16" y="172"/>
                    </a:lnTo>
                    <a:lnTo>
                      <a:pt x="10" y="159"/>
                    </a:lnTo>
                    <a:lnTo>
                      <a:pt x="6" y="146"/>
                    </a:lnTo>
                    <a:lnTo>
                      <a:pt x="4" y="133"/>
                    </a:lnTo>
                    <a:lnTo>
                      <a:pt x="4" y="119"/>
                    </a:lnTo>
                    <a:lnTo>
                      <a:pt x="4" y="102"/>
                    </a:lnTo>
                    <a:lnTo>
                      <a:pt x="8" y="87"/>
                    </a:lnTo>
                    <a:lnTo>
                      <a:pt x="6" y="87"/>
                    </a:lnTo>
                    <a:lnTo>
                      <a:pt x="4" y="87"/>
                    </a:lnTo>
                    <a:lnTo>
                      <a:pt x="0" y="102"/>
                    </a:lnTo>
                    <a:lnTo>
                      <a:pt x="0" y="119"/>
                    </a:lnTo>
                    <a:lnTo>
                      <a:pt x="0" y="133"/>
                    </a:lnTo>
                    <a:lnTo>
                      <a:pt x="2" y="148"/>
                    </a:lnTo>
                    <a:lnTo>
                      <a:pt x="6" y="161"/>
                    </a:lnTo>
                    <a:lnTo>
                      <a:pt x="10" y="174"/>
                    </a:lnTo>
                    <a:lnTo>
                      <a:pt x="16" y="186"/>
                    </a:lnTo>
                    <a:lnTo>
                      <a:pt x="23" y="197"/>
                    </a:lnTo>
                    <a:lnTo>
                      <a:pt x="31" y="208"/>
                    </a:lnTo>
                    <a:lnTo>
                      <a:pt x="40" y="218"/>
                    </a:lnTo>
                    <a:lnTo>
                      <a:pt x="50" y="227"/>
                    </a:lnTo>
                    <a:lnTo>
                      <a:pt x="61" y="235"/>
                    </a:lnTo>
                    <a:lnTo>
                      <a:pt x="72" y="243"/>
                    </a:lnTo>
                    <a:lnTo>
                      <a:pt x="86" y="248"/>
                    </a:lnTo>
                    <a:lnTo>
                      <a:pt x="97" y="252"/>
                    </a:lnTo>
                    <a:lnTo>
                      <a:pt x="110" y="256"/>
                    </a:lnTo>
                    <a:lnTo>
                      <a:pt x="126" y="258"/>
                    </a:lnTo>
                    <a:lnTo>
                      <a:pt x="139" y="260"/>
                    </a:lnTo>
                    <a:lnTo>
                      <a:pt x="154" y="258"/>
                    </a:lnTo>
                    <a:lnTo>
                      <a:pt x="167" y="256"/>
                    </a:lnTo>
                    <a:lnTo>
                      <a:pt x="181" y="252"/>
                    </a:lnTo>
                    <a:lnTo>
                      <a:pt x="194" y="248"/>
                    </a:lnTo>
                    <a:lnTo>
                      <a:pt x="207" y="243"/>
                    </a:lnTo>
                    <a:lnTo>
                      <a:pt x="219" y="235"/>
                    </a:lnTo>
                    <a:lnTo>
                      <a:pt x="228" y="227"/>
                    </a:lnTo>
                    <a:lnTo>
                      <a:pt x="239" y="218"/>
                    </a:lnTo>
                    <a:lnTo>
                      <a:pt x="247" y="208"/>
                    </a:lnTo>
                    <a:lnTo>
                      <a:pt x="257" y="197"/>
                    </a:lnTo>
                    <a:lnTo>
                      <a:pt x="262" y="186"/>
                    </a:lnTo>
                    <a:lnTo>
                      <a:pt x="268" y="174"/>
                    </a:lnTo>
                    <a:lnTo>
                      <a:pt x="274" y="161"/>
                    </a:lnTo>
                    <a:lnTo>
                      <a:pt x="277" y="148"/>
                    </a:lnTo>
                    <a:lnTo>
                      <a:pt x="279" y="133"/>
                    </a:lnTo>
                    <a:lnTo>
                      <a:pt x="279" y="119"/>
                    </a:lnTo>
                    <a:close/>
                  </a:path>
                </a:pathLst>
              </a:custGeom>
              <a:solidFill>
                <a:srgbClr val="E0E0EE"/>
              </a:solidFill>
              <a:ln w="9525">
                <a:noFill/>
                <a:round/>
                <a:headEnd/>
                <a:tailEnd/>
              </a:ln>
            </p:spPr>
            <p:txBody>
              <a:bodyPr/>
              <a:lstStyle/>
              <a:p>
                <a:endParaRPr lang="en-US"/>
              </a:p>
            </p:txBody>
          </p:sp>
          <p:sp>
            <p:nvSpPr>
              <p:cNvPr id="179898" name="Freeform 698"/>
              <p:cNvSpPr>
                <a:spLocks/>
              </p:cNvSpPr>
              <p:nvPr/>
            </p:nvSpPr>
            <p:spPr bwMode="auto">
              <a:xfrm>
                <a:off x="1701" y="2155"/>
                <a:ext cx="275" cy="256"/>
              </a:xfrm>
              <a:custGeom>
                <a:avLst/>
                <a:gdLst/>
                <a:ahLst/>
                <a:cxnLst>
                  <a:cxn ang="0">
                    <a:pos x="273" y="98"/>
                  </a:cxn>
                  <a:cxn ang="0">
                    <a:pos x="266" y="64"/>
                  </a:cxn>
                  <a:cxn ang="0">
                    <a:pos x="249" y="36"/>
                  </a:cxn>
                  <a:cxn ang="0">
                    <a:pos x="224" y="11"/>
                  </a:cxn>
                  <a:cxn ang="0">
                    <a:pos x="209" y="2"/>
                  </a:cxn>
                  <a:cxn ang="0">
                    <a:pos x="220" y="13"/>
                  </a:cxn>
                  <a:cxn ang="0">
                    <a:pos x="245" y="38"/>
                  </a:cxn>
                  <a:cxn ang="0">
                    <a:pos x="260" y="66"/>
                  </a:cxn>
                  <a:cxn ang="0">
                    <a:pos x="270" y="100"/>
                  </a:cxn>
                  <a:cxn ang="0">
                    <a:pos x="270" y="131"/>
                  </a:cxn>
                  <a:cxn ang="0">
                    <a:pos x="264" y="157"/>
                  </a:cxn>
                  <a:cxn ang="0">
                    <a:pos x="255" y="180"/>
                  </a:cxn>
                  <a:cxn ang="0">
                    <a:pos x="241" y="203"/>
                  </a:cxn>
                  <a:cxn ang="0">
                    <a:pos x="222" y="220"/>
                  </a:cxn>
                  <a:cxn ang="0">
                    <a:pos x="201" y="235"/>
                  </a:cxn>
                  <a:cxn ang="0">
                    <a:pos x="177" y="244"/>
                  </a:cxn>
                  <a:cxn ang="0">
                    <a:pos x="152" y="250"/>
                  </a:cxn>
                  <a:cxn ang="0">
                    <a:pos x="124" y="250"/>
                  </a:cxn>
                  <a:cxn ang="0">
                    <a:pos x="97" y="244"/>
                  </a:cxn>
                  <a:cxn ang="0">
                    <a:pos x="74" y="235"/>
                  </a:cxn>
                  <a:cxn ang="0">
                    <a:pos x="53" y="220"/>
                  </a:cxn>
                  <a:cxn ang="0">
                    <a:pos x="34" y="203"/>
                  </a:cxn>
                  <a:cxn ang="0">
                    <a:pos x="21" y="180"/>
                  </a:cxn>
                  <a:cxn ang="0">
                    <a:pos x="10" y="157"/>
                  </a:cxn>
                  <a:cxn ang="0">
                    <a:pos x="6" y="131"/>
                  </a:cxn>
                  <a:cxn ang="0">
                    <a:pos x="6" y="100"/>
                  </a:cxn>
                  <a:cxn ang="0">
                    <a:pos x="8" y="85"/>
                  </a:cxn>
                  <a:cxn ang="0">
                    <a:pos x="6" y="85"/>
                  </a:cxn>
                  <a:cxn ang="0">
                    <a:pos x="0" y="100"/>
                  </a:cxn>
                  <a:cxn ang="0">
                    <a:pos x="0" y="131"/>
                  </a:cxn>
                  <a:cxn ang="0">
                    <a:pos x="6" y="157"/>
                  </a:cxn>
                  <a:cxn ang="0">
                    <a:pos x="15" y="182"/>
                  </a:cxn>
                  <a:cxn ang="0">
                    <a:pos x="31" y="205"/>
                  </a:cxn>
                  <a:cxn ang="0">
                    <a:pos x="50" y="224"/>
                  </a:cxn>
                  <a:cxn ang="0">
                    <a:pos x="72" y="239"/>
                  </a:cxn>
                  <a:cxn ang="0">
                    <a:pos x="97" y="248"/>
                  </a:cxn>
                  <a:cxn ang="0">
                    <a:pos x="124" y="254"/>
                  </a:cxn>
                  <a:cxn ang="0">
                    <a:pos x="152" y="254"/>
                  </a:cxn>
                  <a:cxn ang="0">
                    <a:pos x="179" y="248"/>
                  </a:cxn>
                  <a:cxn ang="0">
                    <a:pos x="203" y="239"/>
                  </a:cxn>
                  <a:cxn ang="0">
                    <a:pos x="226" y="224"/>
                  </a:cxn>
                  <a:cxn ang="0">
                    <a:pos x="243" y="205"/>
                  </a:cxn>
                  <a:cxn ang="0">
                    <a:pos x="258" y="182"/>
                  </a:cxn>
                  <a:cxn ang="0">
                    <a:pos x="270" y="157"/>
                  </a:cxn>
                  <a:cxn ang="0">
                    <a:pos x="275" y="131"/>
                  </a:cxn>
                </a:cxnLst>
                <a:rect l="0" t="0" r="r" b="b"/>
                <a:pathLst>
                  <a:path w="275" h="256">
                    <a:moveTo>
                      <a:pt x="275" y="117"/>
                    </a:moveTo>
                    <a:lnTo>
                      <a:pt x="273" y="98"/>
                    </a:lnTo>
                    <a:lnTo>
                      <a:pt x="272" y="81"/>
                    </a:lnTo>
                    <a:lnTo>
                      <a:pt x="266" y="64"/>
                    </a:lnTo>
                    <a:lnTo>
                      <a:pt x="258" y="49"/>
                    </a:lnTo>
                    <a:lnTo>
                      <a:pt x="249" y="36"/>
                    </a:lnTo>
                    <a:lnTo>
                      <a:pt x="237" y="23"/>
                    </a:lnTo>
                    <a:lnTo>
                      <a:pt x="224" y="11"/>
                    </a:lnTo>
                    <a:lnTo>
                      <a:pt x="211" y="0"/>
                    </a:lnTo>
                    <a:lnTo>
                      <a:pt x="209" y="2"/>
                    </a:lnTo>
                    <a:lnTo>
                      <a:pt x="207" y="4"/>
                    </a:lnTo>
                    <a:lnTo>
                      <a:pt x="220" y="13"/>
                    </a:lnTo>
                    <a:lnTo>
                      <a:pt x="234" y="24"/>
                    </a:lnTo>
                    <a:lnTo>
                      <a:pt x="245" y="38"/>
                    </a:lnTo>
                    <a:lnTo>
                      <a:pt x="253" y="51"/>
                    </a:lnTo>
                    <a:lnTo>
                      <a:pt x="260" y="66"/>
                    </a:lnTo>
                    <a:lnTo>
                      <a:pt x="266" y="83"/>
                    </a:lnTo>
                    <a:lnTo>
                      <a:pt x="270" y="100"/>
                    </a:lnTo>
                    <a:lnTo>
                      <a:pt x="272" y="117"/>
                    </a:lnTo>
                    <a:lnTo>
                      <a:pt x="270" y="131"/>
                    </a:lnTo>
                    <a:lnTo>
                      <a:pt x="268" y="144"/>
                    </a:lnTo>
                    <a:lnTo>
                      <a:pt x="264" y="157"/>
                    </a:lnTo>
                    <a:lnTo>
                      <a:pt x="260" y="169"/>
                    </a:lnTo>
                    <a:lnTo>
                      <a:pt x="255" y="180"/>
                    </a:lnTo>
                    <a:lnTo>
                      <a:pt x="249" y="191"/>
                    </a:lnTo>
                    <a:lnTo>
                      <a:pt x="241" y="203"/>
                    </a:lnTo>
                    <a:lnTo>
                      <a:pt x="232" y="212"/>
                    </a:lnTo>
                    <a:lnTo>
                      <a:pt x="222" y="220"/>
                    </a:lnTo>
                    <a:lnTo>
                      <a:pt x="213" y="227"/>
                    </a:lnTo>
                    <a:lnTo>
                      <a:pt x="201" y="235"/>
                    </a:lnTo>
                    <a:lnTo>
                      <a:pt x="190" y="241"/>
                    </a:lnTo>
                    <a:lnTo>
                      <a:pt x="177" y="244"/>
                    </a:lnTo>
                    <a:lnTo>
                      <a:pt x="165" y="248"/>
                    </a:lnTo>
                    <a:lnTo>
                      <a:pt x="152" y="250"/>
                    </a:lnTo>
                    <a:lnTo>
                      <a:pt x="137" y="250"/>
                    </a:lnTo>
                    <a:lnTo>
                      <a:pt x="124" y="250"/>
                    </a:lnTo>
                    <a:lnTo>
                      <a:pt x="110" y="248"/>
                    </a:lnTo>
                    <a:lnTo>
                      <a:pt x="97" y="244"/>
                    </a:lnTo>
                    <a:lnTo>
                      <a:pt x="86" y="241"/>
                    </a:lnTo>
                    <a:lnTo>
                      <a:pt x="74" y="235"/>
                    </a:lnTo>
                    <a:lnTo>
                      <a:pt x="63" y="227"/>
                    </a:lnTo>
                    <a:lnTo>
                      <a:pt x="53" y="220"/>
                    </a:lnTo>
                    <a:lnTo>
                      <a:pt x="44" y="212"/>
                    </a:lnTo>
                    <a:lnTo>
                      <a:pt x="34" y="203"/>
                    </a:lnTo>
                    <a:lnTo>
                      <a:pt x="27" y="191"/>
                    </a:lnTo>
                    <a:lnTo>
                      <a:pt x="21" y="180"/>
                    </a:lnTo>
                    <a:lnTo>
                      <a:pt x="15" y="169"/>
                    </a:lnTo>
                    <a:lnTo>
                      <a:pt x="10" y="157"/>
                    </a:lnTo>
                    <a:lnTo>
                      <a:pt x="8" y="144"/>
                    </a:lnTo>
                    <a:lnTo>
                      <a:pt x="6" y="131"/>
                    </a:lnTo>
                    <a:lnTo>
                      <a:pt x="4" y="117"/>
                    </a:lnTo>
                    <a:lnTo>
                      <a:pt x="6" y="100"/>
                    </a:lnTo>
                    <a:lnTo>
                      <a:pt x="8" y="85"/>
                    </a:lnTo>
                    <a:lnTo>
                      <a:pt x="8" y="85"/>
                    </a:lnTo>
                    <a:lnTo>
                      <a:pt x="8" y="85"/>
                    </a:lnTo>
                    <a:lnTo>
                      <a:pt x="6" y="85"/>
                    </a:lnTo>
                    <a:lnTo>
                      <a:pt x="4" y="85"/>
                    </a:lnTo>
                    <a:lnTo>
                      <a:pt x="0" y="100"/>
                    </a:lnTo>
                    <a:lnTo>
                      <a:pt x="0" y="117"/>
                    </a:lnTo>
                    <a:lnTo>
                      <a:pt x="0" y="131"/>
                    </a:lnTo>
                    <a:lnTo>
                      <a:pt x="2" y="144"/>
                    </a:lnTo>
                    <a:lnTo>
                      <a:pt x="6" y="157"/>
                    </a:lnTo>
                    <a:lnTo>
                      <a:pt x="10" y="170"/>
                    </a:lnTo>
                    <a:lnTo>
                      <a:pt x="15" y="182"/>
                    </a:lnTo>
                    <a:lnTo>
                      <a:pt x="23" y="193"/>
                    </a:lnTo>
                    <a:lnTo>
                      <a:pt x="31" y="205"/>
                    </a:lnTo>
                    <a:lnTo>
                      <a:pt x="40" y="214"/>
                    </a:lnTo>
                    <a:lnTo>
                      <a:pt x="50" y="224"/>
                    </a:lnTo>
                    <a:lnTo>
                      <a:pt x="61" y="231"/>
                    </a:lnTo>
                    <a:lnTo>
                      <a:pt x="72" y="239"/>
                    </a:lnTo>
                    <a:lnTo>
                      <a:pt x="84" y="244"/>
                    </a:lnTo>
                    <a:lnTo>
                      <a:pt x="97" y="248"/>
                    </a:lnTo>
                    <a:lnTo>
                      <a:pt x="110" y="252"/>
                    </a:lnTo>
                    <a:lnTo>
                      <a:pt x="124" y="254"/>
                    </a:lnTo>
                    <a:lnTo>
                      <a:pt x="137" y="256"/>
                    </a:lnTo>
                    <a:lnTo>
                      <a:pt x="152" y="254"/>
                    </a:lnTo>
                    <a:lnTo>
                      <a:pt x="165" y="252"/>
                    </a:lnTo>
                    <a:lnTo>
                      <a:pt x="179" y="248"/>
                    </a:lnTo>
                    <a:lnTo>
                      <a:pt x="192" y="244"/>
                    </a:lnTo>
                    <a:lnTo>
                      <a:pt x="203" y="239"/>
                    </a:lnTo>
                    <a:lnTo>
                      <a:pt x="215" y="231"/>
                    </a:lnTo>
                    <a:lnTo>
                      <a:pt x="226" y="224"/>
                    </a:lnTo>
                    <a:lnTo>
                      <a:pt x="236" y="214"/>
                    </a:lnTo>
                    <a:lnTo>
                      <a:pt x="243" y="205"/>
                    </a:lnTo>
                    <a:lnTo>
                      <a:pt x="253" y="193"/>
                    </a:lnTo>
                    <a:lnTo>
                      <a:pt x="258" y="182"/>
                    </a:lnTo>
                    <a:lnTo>
                      <a:pt x="264" y="170"/>
                    </a:lnTo>
                    <a:lnTo>
                      <a:pt x="270" y="157"/>
                    </a:lnTo>
                    <a:lnTo>
                      <a:pt x="273" y="144"/>
                    </a:lnTo>
                    <a:lnTo>
                      <a:pt x="275" y="131"/>
                    </a:lnTo>
                    <a:lnTo>
                      <a:pt x="275" y="117"/>
                    </a:lnTo>
                    <a:close/>
                  </a:path>
                </a:pathLst>
              </a:custGeom>
              <a:solidFill>
                <a:srgbClr val="E2E0EE"/>
              </a:solidFill>
              <a:ln w="9525">
                <a:noFill/>
                <a:round/>
                <a:headEnd/>
                <a:tailEnd/>
              </a:ln>
            </p:spPr>
            <p:txBody>
              <a:bodyPr/>
              <a:lstStyle/>
              <a:p>
                <a:endParaRPr lang="en-US"/>
              </a:p>
            </p:txBody>
          </p:sp>
          <p:sp>
            <p:nvSpPr>
              <p:cNvPr id="179899" name="Freeform 699"/>
              <p:cNvSpPr>
                <a:spLocks/>
              </p:cNvSpPr>
              <p:nvPr/>
            </p:nvSpPr>
            <p:spPr bwMode="auto">
              <a:xfrm>
                <a:off x="1703" y="2157"/>
                <a:ext cx="271" cy="250"/>
              </a:xfrm>
              <a:custGeom>
                <a:avLst/>
                <a:gdLst/>
                <a:ahLst/>
                <a:cxnLst>
                  <a:cxn ang="0">
                    <a:pos x="270" y="96"/>
                  </a:cxn>
                  <a:cxn ang="0">
                    <a:pos x="260" y="64"/>
                  </a:cxn>
                  <a:cxn ang="0">
                    <a:pos x="245" y="34"/>
                  </a:cxn>
                  <a:cxn ang="0">
                    <a:pos x="220" y="9"/>
                  </a:cxn>
                  <a:cxn ang="0">
                    <a:pos x="205" y="2"/>
                  </a:cxn>
                  <a:cxn ang="0">
                    <a:pos x="218" y="13"/>
                  </a:cxn>
                  <a:cxn ang="0">
                    <a:pos x="241" y="36"/>
                  </a:cxn>
                  <a:cxn ang="0">
                    <a:pos x="256" y="66"/>
                  </a:cxn>
                  <a:cxn ang="0">
                    <a:pos x="266" y="98"/>
                  </a:cxn>
                  <a:cxn ang="0">
                    <a:pos x="266" y="129"/>
                  </a:cxn>
                  <a:cxn ang="0">
                    <a:pos x="260" y="153"/>
                  </a:cxn>
                  <a:cxn ang="0">
                    <a:pos x="251" y="178"/>
                  </a:cxn>
                  <a:cxn ang="0">
                    <a:pos x="237" y="199"/>
                  </a:cxn>
                  <a:cxn ang="0">
                    <a:pos x="218" y="216"/>
                  </a:cxn>
                  <a:cxn ang="0">
                    <a:pos x="197" y="231"/>
                  </a:cxn>
                  <a:cxn ang="0">
                    <a:pos x="175" y="241"/>
                  </a:cxn>
                  <a:cxn ang="0">
                    <a:pos x="148" y="246"/>
                  </a:cxn>
                  <a:cxn ang="0">
                    <a:pos x="122" y="246"/>
                  </a:cxn>
                  <a:cxn ang="0">
                    <a:pos x="97" y="241"/>
                  </a:cxn>
                  <a:cxn ang="0">
                    <a:pos x="72" y="231"/>
                  </a:cxn>
                  <a:cxn ang="0">
                    <a:pos x="51" y="216"/>
                  </a:cxn>
                  <a:cxn ang="0">
                    <a:pos x="34" y="199"/>
                  </a:cxn>
                  <a:cxn ang="0">
                    <a:pos x="21" y="178"/>
                  </a:cxn>
                  <a:cxn ang="0">
                    <a:pos x="10" y="153"/>
                  </a:cxn>
                  <a:cxn ang="0">
                    <a:pos x="6" y="129"/>
                  </a:cxn>
                  <a:cxn ang="0">
                    <a:pos x="6" y="98"/>
                  </a:cxn>
                  <a:cxn ang="0">
                    <a:pos x="8" y="83"/>
                  </a:cxn>
                  <a:cxn ang="0">
                    <a:pos x="6" y="83"/>
                  </a:cxn>
                  <a:cxn ang="0">
                    <a:pos x="0" y="98"/>
                  </a:cxn>
                  <a:cxn ang="0">
                    <a:pos x="0" y="129"/>
                  </a:cxn>
                  <a:cxn ang="0">
                    <a:pos x="6" y="155"/>
                  </a:cxn>
                  <a:cxn ang="0">
                    <a:pos x="17" y="180"/>
                  </a:cxn>
                  <a:cxn ang="0">
                    <a:pos x="31" y="201"/>
                  </a:cxn>
                  <a:cxn ang="0">
                    <a:pos x="50" y="220"/>
                  </a:cxn>
                  <a:cxn ang="0">
                    <a:pos x="70" y="235"/>
                  </a:cxn>
                  <a:cxn ang="0">
                    <a:pos x="95" y="244"/>
                  </a:cxn>
                  <a:cxn ang="0">
                    <a:pos x="122" y="250"/>
                  </a:cxn>
                  <a:cxn ang="0">
                    <a:pos x="150" y="250"/>
                  </a:cxn>
                  <a:cxn ang="0">
                    <a:pos x="177" y="244"/>
                  </a:cxn>
                  <a:cxn ang="0">
                    <a:pos x="199" y="235"/>
                  </a:cxn>
                  <a:cxn ang="0">
                    <a:pos x="222" y="220"/>
                  </a:cxn>
                  <a:cxn ang="0">
                    <a:pos x="239" y="201"/>
                  </a:cxn>
                  <a:cxn ang="0">
                    <a:pos x="254" y="180"/>
                  </a:cxn>
                  <a:cxn ang="0">
                    <a:pos x="266" y="155"/>
                  </a:cxn>
                  <a:cxn ang="0">
                    <a:pos x="270" y="129"/>
                  </a:cxn>
                </a:cxnLst>
                <a:rect l="0" t="0" r="r" b="b"/>
                <a:pathLst>
                  <a:path w="271" h="250">
                    <a:moveTo>
                      <a:pt x="271" y="115"/>
                    </a:moveTo>
                    <a:lnTo>
                      <a:pt x="270" y="96"/>
                    </a:lnTo>
                    <a:lnTo>
                      <a:pt x="266" y="79"/>
                    </a:lnTo>
                    <a:lnTo>
                      <a:pt x="260" y="64"/>
                    </a:lnTo>
                    <a:lnTo>
                      <a:pt x="254" y="49"/>
                    </a:lnTo>
                    <a:lnTo>
                      <a:pt x="245" y="34"/>
                    </a:lnTo>
                    <a:lnTo>
                      <a:pt x="234" y="21"/>
                    </a:lnTo>
                    <a:lnTo>
                      <a:pt x="220" y="9"/>
                    </a:lnTo>
                    <a:lnTo>
                      <a:pt x="207" y="0"/>
                    </a:lnTo>
                    <a:lnTo>
                      <a:pt x="205" y="2"/>
                    </a:lnTo>
                    <a:lnTo>
                      <a:pt x="203" y="3"/>
                    </a:lnTo>
                    <a:lnTo>
                      <a:pt x="218" y="13"/>
                    </a:lnTo>
                    <a:lnTo>
                      <a:pt x="230" y="24"/>
                    </a:lnTo>
                    <a:lnTo>
                      <a:pt x="241" y="36"/>
                    </a:lnTo>
                    <a:lnTo>
                      <a:pt x="249" y="51"/>
                    </a:lnTo>
                    <a:lnTo>
                      <a:pt x="256" y="66"/>
                    </a:lnTo>
                    <a:lnTo>
                      <a:pt x="262" y="81"/>
                    </a:lnTo>
                    <a:lnTo>
                      <a:pt x="266" y="98"/>
                    </a:lnTo>
                    <a:lnTo>
                      <a:pt x="266" y="115"/>
                    </a:lnTo>
                    <a:lnTo>
                      <a:pt x="266" y="129"/>
                    </a:lnTo>
                    <a:lnTo>
                      <a:pt x="264" y="142"/>
                    </a:lnTo>
                    <a:lnTo>
                      <a:pt x="260" y="153"/>
                    </a:lnTo>
                    <a:lnTo>
                      <a:pt x="256" y="167"/>
                    </a:lnTo>
                    <a:lnTo>
                      <a:pt x="251" y="178"/>
                    </a:lnTo>
                    <a:lnTo>
                      <a:pt x="245" y="187"/>
                    </a:lnTo>
                    <a:lnTo>
                      <a:pt x="237" y="199"/>
                    </a:lnTo>
                    <a:lnTo>
                      <a:pt x="228" y="208"/>
                    </a:lnTo>
                    <a:lnTo>
                      <a:pt x="218" y="216"/>
                    </a:lnTo>
                    <a:lnTo>
                      <a:pt x="209" y="223"/>
                    </a:lnTo>
                    <a:lnTo>
                      <a:pt x="197" y="231"/>
                    </a:lnTo>
                    <a:lnTo>
                      <a:pt x="186" y="235"/>
                    </a:lnTo>
                    <a:lnTo>
                      <a:pt x="175" y="241"/>
                    </a:lnTo>
                    <a:lnTo>
                      <a:pt x="161" y="242"/>
                    </a:lnTo>
                    <a:lnTo>
                      <a:pt x="148" y="246"/>
                    </a:lnTo>
                    <a:lnTo>
                      <a:pt x="135" y="246"/>
                    </a:lnTo>
                    <a:lnTo>
                      <a:pt x="122" y="246"/>
                    </a:lnTo>
                    <a:lnTo>
                      <a:pt x="108" y="242"/>
                    </a:lnTo>
                    <a:lnTo>
                      <a:pt x="97" y="241"/>
                    </a:lnTo>
                    <a:lnTo>
                      <a:pt x="84" y="235"/>
                    </a:lnTo>
                    <a:lnTo>
                      <a:pt x="72" y="231"/>
                    </a:lnTo>
                    <a:lnTo>
                      <a:pt x="63" y="223"/>
                    </a:lnTo>
                    <a:lnTo>
                      <a:pt x="51" y="216"/>
                    </a:lnTo>
                    <a:lnTo>
                      <a:pt x="44" y="208"/>
                    </a:lnTo>
                    <a:lnTo>
                      <a:pt x="34" y="199"/>
                    </a:lnTo>
                    <a:lnTo>
                      <a:pt x="27" y="187"/>
                    </a:lnTo>
                    <a:lnTo>
                      <a:pt x="21" y="178"/>
                    </a:lnTo>
                    <a:lnTo>
                      <a:pt x="15" y="167"/>
                    </a:lnTo>
                    <a:lnTo>
                      <a:pt x="10" y="153"/>
                    </a:lnTo>
                    <a:lnTo>
                      <a:pt x="8" y="142"/>
                    </a:lnTo>
                    <a:lnTo>
                      <a:pt x="6" y="129"/>
                    </a:lnTo>
                    <a:lnTo>
                      <a:pt x="4" y="115"/>
                    </a:lnTo>
                    <a:lnTo>
                      <a:pt x="6" y="98"/>
                    </a:lnTo>
                    <a:lnTo>
                      <a:pt x="10" y="83"/>
                    </a:lnTo>
                    <a:lnTo>
                      <a:pt x="8" y="83"/>
                    </a:lnTo>
                    <a:lnTo>
                      <a:pt x="6" y="83"/>
                    </a:lnTo>
                    <a:lnTo>
                      <a:pt x="6" y="83"/>
                    </a:lnTo>
                    <a:lnTo>
                      <a:pt x="4" y="83"/>
                    </a:lnTo>
                    <a:lnTo>
                      <a:pt x="0" y="98"/>
                    </a:lnTo>
                    <a:lnTo>
                      <a:pt x="0" y="115"/>
                    </a:lnTo>
                    <a:lnTo>
                      <a:pt x="0" y="129"/>
                    </a:lnTo>
                    <a:lnTo>
                      <a:pt x="2" y="142"/>
                    </a:lnTo>
                    <a:lnTo>
                      <a:pt x="6" y="155"/>
                    </a:lnTo>
                    <a:lnTo>
                      <a:pt x="12" y="168"/>
                    </a:lnTo>
                    <a:lnTo>
                      <a:pt x="17" y="180"/>
                    </a:lnTo>
                    <a:lnTo>
                      <a:pt x="23" y="191"/>
                    </a:lnTo>
                    <a:lnTo>
                      <a:pt x="31" y="201"/>
                    </a:lnTo>
                    <a:lnTo>
                      <a:pt x="40" y="210"/>
                    </a:lnTo>
                    <a:lnTo>
                      <a:pt x="50" y="220"/>
                    </a:lnTo>
                    <a:lnTo>
                      <a:pt x="59" y="227"/>
                    </a:lnTo>
                    <a:lnTo>
                      <a:pt x="70" y="235"/>
                    </a:lnTo>
                    <a:lnTo>
                      <a:pt x="84" y="241"/>
                    </a:lnTo>
                    <a:lnTo>
                      <a:pt x="95" y="244"/>
                    </a:lnTo>
                    <a:lnTo>
                      <a:pt x="108" y="248"/>
                    </a:lnTo>
                    <a:lnTo>
                      <a:pt x="122" y="250"/>
                    </a:lnTo>
                    <a:lnTo>
                      <a:pt x="135" y="250"/>
                    </a:lnTo>
                    <a:lnTo>
                      <a:pt x="150" y="250"/>
                    </a:lnTo>
                    <a:lnTo>
                      <a:pt x="163" y="248"/>
                    </a:lnTo>
                    <a:lnTo>
                      <a:pt x="177" y="244"/>
                    </a:lnTo>
                    <a:lnTo>
                      <a:pt x="188" y="241"/>
                    </a:lnTo>
                    <a:lnTo>
                      <a:pt x="199" y="235"/>
                    </a:lnTo>
                    <a:lnTo>
                      <a:pt x="211" y="227"/>
                    </a:lnTo>
                    <a:lnTo>
                      <a:pt x="222" y="220"/>
                    </a:lnTo>
                    <a:lnTo>
                      <a:pt x="232" y="210"/>
                    </a:lnTo>
                    <a:lnTo>
                      <a:pt x="239" y="201"/>
                    </a:lnTo>
                    <a:lnTo>
                      <a:pt x="249" y="191"/>
                    </a:lnTo>
                    <a:lnTo>
                      <a:pt x="254" y="180"/>
                    </a:lnTo>
                    <a:lnTo>
                      <a:pt x="260" y="168"/>
                    </a:lnTo>
                    <a:lnTo>
                      <a:pt x="266" y="155"/>
                    </a:lnTo>
                    <a:lnTo>
                      <a:pt x="268" y="142"/>
                    </a:lnTo>
                    <a:lnTo>
                      <a:pt x="270" y="129"/>
                    </a:lnTo>
                    <a:lnTo>
                      <a:pt x="271" y="115"/>
                    </a:lnTo>
                    <a:close/>
                  </a:path>
                </a:pathLst>
              </a:custGeom>
              <a:solidFill>
                <a:srgbClr val="E2E0EE"/>
              </a:solidFill>
              <a:ln w="9525">
                <a:noFill/>
                <a:round/>
                <a:headEnd/>
                <a:tailEnd/>
              </a:ln>
            </p:spPr>
            <p:txBody>
              <a:bodyPr/>
              <a:lstStyle/>
              <a:p>
                <a:endParaRPr lang="en-US"/>
              </a:p>
            </p:txBody>
          </p:sp>
          <p:sp>
            <p:nvSpPr>
              <p:cNvPr id="179900" name="Freeform 700"/>
              <p:cNvSpPr>
                <a:spLocks/>
              </p:cNvSpPr>
              <p:nvPr/>
            </p:nvSpPr>
            <p:spPr bwMode="auto">
              <a:xfrm>
                <a:off x="1705" y="2159"/>
                <a:ext cx="268" cy="246"/>
              </a:xfrm>
              <a:custGeom>
                <a:avLst/>
                <a:gdLst/>
                <a:ahLst/>
                <a:cxnLst>
                  <a:cxn ang="0">
                    <a:pos x="266" y="96"/>
                  </a:cxn>
                  <a:cxn ang="0">
                    <a:pos x="256" y="62"/>
                  </a:cxn>
                  <a:cxn ang="0">
                    <a:pos x="241" y="34"/>
                  </a:cxn>
                  <a:cxn ang="0">
                    <a:pos x="216" y="9"/>
                  </a:cxn>
                  <a:cxn ang="0">
                    <a:pos x="203" y="1"/>
                  </a:cxn>
                  <a:cxn ang="0">
                    <a:pos x="201" y="3"/>
                  </a:cxn>
                  <a:cxn ang="0">
                    <a:pos x="214" y="13"/>
                  </a:cxn>
                  <a:cxn ang="0">
                    <a:pos x="235" y="36"/>
                  </a:cxn>
                  <a:cxn ang="0">
                    <a:pos x="252" y="64"/>
                  </a:cxn>
                  <a:cxn ang="0">
                    <a:pos x="262" y="96"/>
                  </a:cxn>
                  <a:cxn ang="0">
                    <a:pos x="262" y="127"/>
                  </a:cxn>
                  <a:cxn ang="0">
                    <a:pos x="256" y="151"/>
                  </a:cxn>
                  <a:cxn ang="0">
                    <a:pos x="247" y="174"/>
                  </a:cxn>
                  <a:cxn ang="0">
                    <a:pos x="233" y="195"/>
                  </a:cxn>
                  <a:cxn ang="0">
                    <a:pos x="214" y="212"/>
                  </a:cxn>
                  <a:cxn ang="0">
                    <a:pos x="195" y="225"/>
                  </a:cxn>
                  <a:cxn ang="0">
                    <a:pos x="173" y="237"/>
                  </a:cxn>
                  <a:cxn ang="0">
                    <a:pos x="146" y="240"/>
                  </a:cxn>
                  <a:cxn ang="0">
                    <a:pos x="120" y="240"/>
                  </a:cxn>
                  <a:cxn ang="0">
                    <a:pos x="95" y="237"/>
                  </a:cxn>
                  <a:cxn ang="0">
                    <a:pos x="72" y="225"/>
                  </a:cxn>
                  <a:cxn ang="0">
                    <a:pos x="51" y="212"/>
                  </a:cxn>
                  <a:cxn ang="0">
                    <a:pos x="34" y="195"/>
                  </a:cxn>
                  <a:cxn ang="0">
                    <a:pos x="21" y="174"/>
                  </a:cxn>
                  <a:cxn ang="0">
                    <a:pos x="11" y="151"/>
                  </a:cxn>
                  <a:cxn ang="0">
                    <a:pos x="6" y="127"/>
                  </a:cxn>
                  <a:cxn ang="0">
                    <a:pos x="6" y="96"/>
                  </a:cxn>
                  <a:cxn ang="0">
                    <a:pos x="8" y="81"/>
                  </a:cxn>
                  <a:cxn ang="0">
                    <a:pos x="2" y="96"/>
                  </a:cxn>
                  <a:cxn ang="0">
                    <a:pos x="2" y="127"/>
                  </a:cxn>
                  <a:cxn ang="0">
                    <a:pos x="6" y="153"/>
                  </a:cxn>
                  <a:cxn ang="0">
                    <a:pos x="17" y="176"/>
                  </a:cxn>
                  <a:cxn ang="0">
                    <a:pos x="30" y="199"/>
                  </a:cxn>
                  <a:cxn ang="0">
                    <a:pos x="49" y="216"/>
                  </a:cxn>
                  <a:cxn ang="0">
                    <a:pos x="70" y="231"/>
                  </a:cxn>
                  <a:cxn ang="0">
                    <a:pos x="93" y="240"/>
                  </a:cxn>
                  <a:cxn ang="0">
                    <a:pos x="120" y="246"/>
                  </a:cxn>
                  <a:cxn ang="0">
                    <a:pos x="148" y="246"/>
                  </a:cxn>
                  <a:cxn ang="0">
                    <a:pos x="173" y="240"/>
                  </a:cxn>
                  <a:cxn ang="0">
                    <a:pos x="197" y="231"/>
                  </a:cxn>
                  <a:cxn ang="0">
                    <a:pos x="218" y="216"/>
                  </a:cxn>
                  <a:cxn ang="0">
                    <a:pos x="237" y="199"/>
                  </a:cxn>
                  <a:cxn ang="0">
                    <a:pos x="251" y="176"/>
                  </a:cxn>
                  <a:cxn ang="0">
                    <a:pos x="260" y="153"/>
                  </a:cxn>
                  <a:cxn ang="0">
                    <a:pos x="266" y="127"/>
                  </a:cxn>
                </a:cxnLst>
                <a:rect l="0" t="0" r="r" b="b"/>
                <a:pathLst>
                  <a:path w="268" h="246">
                    <a:moveTo>
                      <a:pt x="268" y="113"/>
                    </a:moveTo>
                    <a:lnTo>
                      <a:pt x="266" y="96"/>
                    </a:lnTo>
                    <a:lnTo>
                      <a:pt x="262" y="79"/>
                    </a:lnTo>
                    <a:lnTo>
                      <a:pt x="256" y="62"/>
                    </a:lnTo>
                    <a:lnTo>
                      <a:pt x="249" y="47"/>
                    </a:lnTo>
                    <a:lnTo>
                      <a:pt x="241" y="34"/>
                    </a:lnTo>
                    <a:lnTo>
                      <a:pt x="230" y="20"/>
                    </a:lnTo>
                    <a:lnTo>
                      <a:pt x="216" y="9"/>
                    </a:lnTo>
                    <a:lnTo>
                      <a:pt x="203" y="0"/>
                    </a:lnTo>
                    <a:lnTo>
                      <a:pt x="203" y="1"/>
                    </a:lnTo>
                    <a:lnTo>
                      <a:pt x="201" y="1"/>
                    </a:lnTo>
                    <a:lnTo>
                      <a:pt x="201" y="3"/>
                    </a:lnTo>
                    <a:lnTo>
                      <a:pt x="201" y="3"/>
                    </a:lnTo>
                    <a:lnTo>
                      <a:pt x="214" y="13"/>
                    </a:lnTo>
                    <a:lnTo>
                      <a:pt x="226" y="24"/>
                    </a:lnTo>
                    <a:lnTo>
                      <a:pt x="235" y="36"/>
                    </a:lnTo>
                    <a:lnTo>
                      <a:pt x="245" y="49"/>
                    </a:lnTo>
                    <a:lnTo>
                      <a:pt x="252" y="64"/>
                    </a:lnTo>
                    <a:lnTo>
                      <a:pt x="258" y="79"/>
                    </a:lnTo>
                    <a:lnTo>
                      <a:pt x="262" y="96"/>
                    </a:lnTo>
                    <a:lnTo>
                      <a:pt x="262" y="113"/>
                    </a:lnTo>
                    <a:lnTo>
                      <a:pt x="262" y="127"/>
                    </a:lnTo>
                    <a:lnTo>
                      <a:pt x="260" y="140"/>
                    </a:lnTo>
                    <a:lnTo>
                      <a:pt x="256" y="151"/>
                    </a:lnTo>
                    <a:lnTo>
                      <a:pt x="252" y="163"/>
                    </a:lnTo>
                    <a:lnTo>
                      <a:pt x="247" y="174"/>
                    </a:lnTo>
                    <a:lnTo>
                      <a:pt x="241" y="185"/>
                    </a:lnTo>
                    <a:lnTo>
                      <a:pt x="233" y="195"/>
                    </a:lnTo>
                    <a:lnTo>
                      <a:pt x="224" y="204"/>
                    </a:lnTo>
                    <a:lnTo>
                      <a:pt x="214" y="212"/>
                    </a:lnTo>
                    <a:lnTo>
                      <a:pt x="205" y="220"/>
                    </a:lnTo>
                    <a:lnTo>
                      <a:pt x="195" y="225"/>
                    </a:lnTo>
                    <a:lnTo>
                      <a:pt x="184" y="231"/>
                    </a:lnTo>
                    <a:lnTo>
                      <a:pt x="173" y="237"/>
                    </a:lnTo>
                    <a:lnTo>
                      <a:pt x="159" y="239"/>
                    </a:lnTo>
                    <a:lnTo>
                      <a:pt x="146" y="240"/>
                    </a:lnTo>
                    <a:lnTo>
                      <a:pt x="133" y="242"/>
                    </a:lnTo>
                    <a:lnTo>
                      <a:pt x="120" y="240"/>
                    </a:lnTo>
                    <a:lnTo>
                      <a:pt x="108" y="239"/>
                    </a:lnTo>
                    <a:lnTo>
                      <a:pt x="95" y="237"/>
                    </a:lnTo>
                    <a:lnTo>
                      <a:pt x="84" y="231"/>
                    </a:lnTo>
                    <a:lnTo>
                      <a:pt x="72" y="225"/>
                    </a:lnTo>
                    <a:lnTo>
                      <a:pt x="61" y="220"/>
                    </a:lnTo>
                    <a:lnTo>
                      <a:pt x="51" y="212"/>
                    </a:lnTo>
                    <a:lnTo>
                      <a:pt x="42" y="204"/>
                    </a:lnTo>
                    <a:lnTo>
                      <a:pt x="34" y="195"/>
                    </a:lnTo>
                    <a:lnTo>
                      <a:pt x="27" y="185"/>
                    </a:lnTo>
                    <a:lnTo>
                      <a:pt x="21" y="174"/>
                    </a:lnTo>
                    <a:lnTo>
                      <a:pt x="15" y="163"/>
                    </a:lnTo>
                    <a:lnTo>
                      <a:pt x="11" y="151"/>
                    </a:lnTo>
                    <a:lnTo>
                      <a:pt x="8" y="140"/>
                    </a:lnTo>
                    <a:lnTo>
                      <a:pt x="6" y="127"/>
                    </a:lnTo>
                    <a:lnTo>
                      <a:pt x="6" y="113"/>
                    </a:lnTo>
                    <a:lnTo>
                      <a:pt x="6" y="96"/>
                    </a:lnTo>
                    <a:lnTo>
                      <a:pt x="10" y="81"/>
                    </a:lnTo>
                    <a:lnTo>
                      <a:pt x="8" y="81"/>
                    </a:lnTo>
                    <a:lnTo>
                      <a:pt x="4" y="81"/>
                    </a:lnTo>
                    <a:lnTo>
                      <a:pt x="2" y="96"/>
                    </a:lnTo>
                    <a:lnTo>
                      <a:pt x="0" y="113"/>
                    </a:lnTo>
                    <a:lnTo>
                      <a:pt x="2" y="127"/>
                    </a:lnTo>
                    <a:lnTo>
                      <a:pt x="4" y="140"/>
                    </a:lnTo>
                    <a:lnTo>
                      <a:pt x="6" y="153"/>
                    </a:lnTo>
                    <a:lnTo>
                      <a:pt x="11" y="165"/>
                    </a:lnTo>
                    <a:lnTo>
                      <a:pt x="17" y="176"/>
                    </a:lnTo>
                    <a:lnTo>
                      <a:pt x="23" y="187"/>
                    </a:lnTo>
                    <a:lnTo>
                      <a:pt x="30" y="199"/>
                    </a:lnTo>
                    <a:lnTo>
                      <a:pt x="40" y="208"/>
                    </a:lnTo>
                    <a:lnTo>
                      <a:pt x="49" y="216"/>
                    </a:lnTo>
                    <a:lnTo>
                      <a:pt x="59" y="223"/>
                    </a:lnTo>
                    <a:lnTo>
                      <a:pt x="70" y="231"/>
                    </a:lnTo>
                    <a:lnTo>
                      <a:pt x="82" y="237"/>
                    </a:lnTo>
                    <a:lnTo>
                      <a:pt x="93" y="240"/>
                    </a:lnTo>
                    <a:lnTo>
                      <a:pt x="106" y="244"/>
                    </a:lnTo>
                    <a:lnTo>
                      <a:pt x="120" y="246"/>
                    </a:lnTo>
                    <a:lnTo>
                      <a:pt x="133" y="246"/>
                    </a:lnTo>
                    <a:lnTo>
                      <a:pt x="148" y="246"/>
                    </a:lnTo>
                    <a:lnTo>
                      <a:pt x="161" y="244"/>
                    </a:lnTo>
                    <a:lnTo>
                      <a:pt x="173" y="240"/>
                    </a:lnTo>
                    <a:lnTo>
                      <a:pt x="186" y="237"/>
                    </a:lnTo>
                    <a:lnTo>
                      <a:pt x="197" y="231"/>
                    </a:lnTo>
                    <a:lnTo>
                      <a:pt x="209" y="223"/>
                    </a:lnTo>
                    <a:lnTo>
                      <a:pt x="218" y="216"/>
                    </a:lnTo>
                    <a:lnTo>
                      <a:pt x="228" y="208"/>
                    </a:lnTo>
                    <a:lnTo>
                      <a:pt x="237" y="199"/>
                    </a:lnTo>
                    <a:lnTo>
                      <a:pt x="245" y="187"/>
                    </a:lnTo>
                    <a:lnTo>
                      <a:pt x="251" y="176"/>
                    </a:lnTo>
                    <a:lnTo>
                      <a:pt x="256" y="165"/>
                    </a:lnTo>
                    <a:lnTo>
                      <a:pt x="260" y="153"/>
                    </a:lnTo>
                    <a:lnTo>
                      <a:pt x="264" y="140"/>
                    </a:lnTo>
                    <a:lnTo>
                      <a:pt x="266" y="127"/>
                    </a:lnTo>
                    <a:lnTo>
                      <a:pt x="268" y="113"/>
                    </a:lnTo>
                    <a:close/>
                  </a:path>
                </a:pathLst>
              </a:custGeom>
              <a:solidFill>
                <a:srgbClr val="E2E1EF"/>
              </a:solidFill>
              <a:ln w="9525">
                <a:noFill/>
                <a:round/>
                <a:headEnd/>
                <a:tailEnd/>
              </a:ln>
            </p:spPr>
            <p:txBody>
              <a:bodyPr/>
              <a:lstStyle/>
              <a:p>
                <a:endParaRPr lang="en-US"/>
              </a:p>
            </p:txBody>
          </p:sp>
          <p:sp>
            <p:nvSpPr>
              <p:cNvPr id="179901" name="Freeform 701"/>
              <p:cNvSpPr>
                <a:spLocks/>
              </p:cNvSpPr>
              <p:nvPr/>
            </p:nvSpPr>
            <p:spPr bwMode="auto">
              <a:xfrm>
                <a:off x="1707" y="2160"/>
                <a:ext cx="262" cy="243"/>
              </a:xfrm>
              <a:custGeom>
                <a:avLst/>
                <a:gdLst/>
                <a:ahLst/>
                <a:cxnLst>
                  <a:cxn ang="0">
                    <a:pos x="262" y="95"/>
                  </a:cxn>
                  <a:cxn ang="0">
                    <a:pos x="252" y="63"/>
                  </a:cxn>
                  <a:cxn ang="0">
                    <a:pos x="237" y="33"/>
                  </a:cxn>
                  <a:cxn ang="0">
                    <a:pos x="214" y="10"/>
                  </a:cxn>
                  <a:cxn ang="0">
                    <a:pos x="199" y="0"/>
                  </a:cxn>
                  <a:cxn ang="0">
                    <a:pos x="197" y="2"/>
                  </a:cxn>
                  <a:cxn ang="0">
                    <a:pos x="211" y="14"/>
                  </a:cxn>
                  <a:cxn ang="0">
                    <a:pos x="231" y="37"/>
                  </a:cxn>
                  <a:cxn ang="0">
                    <a:pos x="249" y="63"/>
                  </a:cxn>
                  <a:cxn ang="0">
                    <a:pos x="256" y="95"/>
                  </a:cxn>
                  <a:cxn ang="0">
                    <a:pos x="258" y="126"/>
                  </a:cxn>
                  <a:cxn ang="0">
                    <a:pos x="252" y="150"/>
                  </a:cxn>
                  <a:cxn ang="0">
                    <a:pos x="243" y="173"/>
                  </a:cxn>
                  <a:cxn ang="0">
                    <a:pos x="230" y="192"/>
                  </a:cxn>
                  <a:cxn ang="0">
                    <a:pos x="212" y="209"/>
                  </a:cxn>
                  <a:cxn ang="0">
                    <a:pos x="192" y="222"/>
                  </a:cxn>
                  <a:cxn ang="0">
                    <a:pos x="169" y="232"/>
                  </a:cxn>
                  <a:cxn ang="0">
                    <a:pos x="144" y="238"/>
                  </a:cxn>
                  <a:cxn ang="0">
                    <a:pos x="120" y="238"/>
                  </a:cxn>
                  <a:cxn ang="0">
                    <a:pos x="95" y="232"/>
                  </a:cxn>
                  <a:cxn ang="0">
                    <a:pos x="72" y="222"/>
                  </a:cxn>
                  <a:cxn ang="0">
                    <a:pos x="51" y="209"/>
                  </a:cxn>
                  <a:cxn ang="0">
                    <a:pos x="34" y="192"/>
                  </a:cxn>
                  <a:cxn ang="0">
                    <a:pos x="21" y="173"/>
                  </a:cxn>
                  <a:cxn ang="0">
                    <a:pos x="11" y="150"/>
                  </a:cxn>
                  <a:cxn ang="0">
                    <a:pos x="6" y="126"/>
                  </a:cxn>
                  <a:cxn ang="0">
                    <a:pos x="6" y="95"/>
                  </a:cxn>
                  <a:cxn ang="0">
                    <a:pos x="8" y="80"/>
                  </a:cxn>
                  <a:cxn ang="0">
                    <a:pos x="2" y="95"/>
                  </a:cxn>
                  <a:cxn ang="0">
                    <a:pos x="2" y="126"/>
                  </a:cxn>
                  <a:cxn ang="0">
                    <a:pos x="6" y="150"/>
                  </a:cxn>
                  <a:cxn ang="0">
                    <a:pos x="17" y="175"/>
                  </a:cxn>
                  <a:cxn ang="0">
                    <a:pos x="30" y="196"/>
                  </a:cxn>
                  <a:cxn ang="0">
                    <a:pos x="47" y="213"/>
                  </a:cxn>
                  <a:cxn ang="0">
                    <a:pos x="68" y="228"/>
                  </a:cxn>
                  <a:cxn ang="0">
                    <a:pos x="93" y="238"/>
                  </a:cxn>
                  <a:cxn ang="0">
                    <a:pos x="118" y="243"/>
                  </a:cxn>
                  <a:cxn ang="0">
                    <a:pos x="144" y="243"/>
                  </a:cxn>
                  <a:cxn ang="0">
                    <a:pos x="171" y="238"/>
                  </a:cxn>
                  <a:cxn ang="0">
                    <a:pos x="193" y="228"/>
                  </a:cxn>
                  <a:cxn ang="0">
                    <a:pos x="214" y="213"/>
                  </a:cxn>
                  <a:cxn ang="0">
                    <a:pos x="233" y="196"/>
                  </a:cxn>
                  <a:cxn ang="0">
                    <a:pos x="247" y="175"/>
                  </a:cxn>
                  <a:cxn ang="0">
                    <a:pos x="256" y="150"/>
                  </a:cxn>
                  <a:cxn ang="0">
                    <a:pos x="262" y="126"/>
                  </a:cxn>
                </a:cxnLst>
                <a:rect l="0" t="0" r="r" b="b"/>
                <a:pathLst>
                  <a:path w="262" h="243">
                    <a:moveTo>
                      <a:pt x="262" y="112"/>
                    </a:moveTo>
                    <a:lnTo>
                      <a:pt x="262" y="95"/>
                    </a:lnTo>
                    <a:lnTo>
                      <a:pt x="258" y="78"/>
                    </a:lnTo>
                    <a:lnTo>
                      <a:pt x="252" y="63"/>
                    </a:lnTo>
                    <a:lnTo>
                      <a:pt x="245" y="48"/>
                    </a:lnTo>
                    <a:lnTo>
                      <a:pt x="237" y="33"/>
                    </a:lnTo>
                    <a:lnTo>
                      <a:pt x="226" y="21"/>
                    </a:lnTo>
                    <a:lnTo>
                      <a:pt x="214" y="10"/>
                    </a:lnTo>
                    <a:lnTo>
                      <a:pt x="199" y="0"/>
                    </a:lnTo>
                    <a:lnTo>
                      <a:pt x="199" y="0"/>
                    </a:lnTo>
                    <a:lnTo>
                      <a:pt x="199" y="0"/>
                    </a:lnTo>
                    <a:lnTo>
                      <a:pt x="197" y="2"/>
                    </a:lnTo>
                    <a:lnTo>
                      <a:pt x="197" y="4"/>
                    </a:lnTo>
                    <a:lnTo>
                      <a:pt x="211" y="14"/>
                    </a:lnTo>
                    <a:lnTo>
                      <a:pt x="222" y="23"/>
                    </a:lnTo>
                    <a:lnTo>
                      <a:pt x="231" y="37"/>
                    </a:lnTo>
                    <a:lnTo>
                      <a:pt x="241" y="50"/>
                    </a:lnTo>
                    <a:lnTo>
                      <a:pt x="249" y="63"/>
                    </a:lnTo>
                    <a:lnTo>
                      <a:pt x="254" y="78"/>
                    </a:lnTo>
                    <a:lnTo>
                      <a:pt x="256" y="95"/>
                    </a:lnTo>
                    <a:lnTo>
                      <a:pt x="258" y="112"/>
                    </a:lnTo>
                    <a:lnTo>
                      <a:pt x="258" y="126"/>
                    </a:lnTo>
                    <a:lnTo>
                      <a:pt x="256" y="137"/>
                    </a:lnTo>
                    <a:lnTo>
                      <a:pt x="252" y="150"/>
                    </a:lnTo>
                    <a:lnTo>
                      <a:pt x="249" y="162"/>
                    </a:lnTo>
                    <a:lnTo>
                      <a:pt x="243" y="173"/>
                    </a:lnTo>
                    <a:lnTo>
                      <a:pt x="237" y="183"/>
                    </a:lnTo>
                    <a:lnTo>
                      <a:pt x="230" y="192"/>
                    </a:lnTo>
                    <a:lnTo>
                      <a:pt x="220" y="201"/>
                    </a:lnTo>
                    <a:lnTo>
                      <a:pt x="212" y="209"/>
                    </a:lnTo>
                    <a:lnTo>
                      <a:pt x="203" y="217"/>
                    </a:lnTo>
                    <a:lnTo>
                      <a:pt x="192" y="222"/>
                    </a:lnTo>
                    <a:lnTo>
                      <a:pt x="180" y="228"/>
                    </a:lnTo>
                    <a:lnTo>
                      <a:pt x="169" y="232"/>
                    </a:lnTo>
                    <a:lnTo>
                      <a:pt x="157" y="236"/>
                    </a:lnTo>
                    <a:lnTo>
                      <a:pt x="144" y="238"/>
                    </a:lnTo>
                    <a:lnTo>
                      <a:pt x="131" y="238"/>
                    </a:lnTo>
                    <a:lnTo>
                      <a:pt x="120" y="238"/>
                    </a:lnTo>
                    <a:lnTo>
                      <a:pt x="106" y="236"/>
                    </a:lnTo>
                    <a:lnTo>
                      <a:pt x="95" y="232"/>
                    </a:lnTo>
                    <a:lnTo>
                      <a:pt x="82" y="228"/>
                    </a:lnTo>
                    <a:lnTo>
                      <a:pt x="72" y="222"/>
                    </a:lnTo>
                    <a:lnTo>
                      <a:pt x="61" y="217"/>
                    </a:lnTo>
                    <a:lnTo>
                      <a:pt x="51" y="209"/>
                    </a:lnTo>
                    <a:lnTo>
                      <a:pt x="42" y="201"/>
                    </a:lnTo>
                    <a:lnTo>
                      <a:pt x="34" y="192"/>
                    </a:lnTo>
                    <a:lnTo>
                      <a:pt x="27" y="183"/>
                    </a:lnTo>
                    <a:lnTo>
                      <a:pt x="21" y="173"/>
                    </a:lnTo>
                    <a:lnTo>
                      <a:pt x="15" y="162"/>
                    </a:lnTo>
                    <a:lnTo>
                      <a:pt x="11" y="150"/>
                    </a:lnTo>
                    <a:lnTo>
                      <a:pt x="8" y="137"/>
                    </a:lnTo>
                    <a:lnTo>
                      <a:pt x="6" y="126"/>
                    </a:lnTo>
                    <a:lnTo>
                      <a:pt x="6" y="112"/>
                    </a:lnTo>
                    <a:lnTo>
                      <a:pt x="6" y="95"/>
                    </a:lnTo>
                    <a:lnTo>
                      <a:pt x="9" y="80"/>
                    </a:lnTo>
                    <a:lnTo>
                      <a:pt x="8" y="80"/>
                    </a:lnTo>
                    <a:lnTo>
                      <a:pt x="6" y="80"/>
                    </a:lnTo>
                    <a:lnTo>
                      <a:pt x="2" y="95"/>
                    </a:lnTo>
                    <a:lnTo>
                      <a:pt x="0" y="112"/>
                    </a:lnTo>
                    <a:lnTo>
                      <a:pt x="2" y="126"/>
                    </a:lnTo>
                    <a:lnTo>
                      <a:pt x="4" y="139"/>
                    </a:lnTo>
                    <a:lnTo>
                      <a:pt x="6" y="150"/>
                    </a:lnTo>
                    <a:lnTo>
                      <a:pt x="11" y="164"/>
                    </a:lnTo>
                    <a:lnTo>
                      <a:pt x="17" y="175"/>
                    </a:lnTo>
                    <a:lnTo>
                      <a:pt x="23" y="184"/>
                    </a:lnTo>
                    <a:lnTo>
                      <a:pt x="30" y="196"/>
                    </a:lnTo>
                    <a:lnTo>
                      <a:pt x="40" y="205"/>
                    </a:lnTo>
                    <a:lnTo>
                      <a:pt x="47" y="213"/>
                    </a:lnTo>
                    <a:lnTo>
                      <a:pt x="59" y="220"/>
                    </a:lnTo>
                    <a:lnTo>
                      <a:pt x="68" y="228"/>
                    </a:lnTo>
                    <a:lnTo>
                      <a:pt x="80" y="232"/>
                    </a:lnTo>
                    <a:lnTo>
                      <a:pt x="93" y="238"/>
                    </a:lnTo>
                    <a:lnTo>
                      <a:pt x="104" y="239"/>
                    </a:lnTo>
                    <a:lnTo>
                      <a:pt x="118" y="243"/>
                    </a:lnTo>
                    <a:lnTo>
                      <a:pt x="131" y="243"/>
                    </a:lnTo>
                    <a:lnTo>
                      <a:pt x="144" y="243"/>
                    </a:lnTo>
                    <a:lnTo>
                      <a:pt x="157" y="239"/>
                    </a:lnTo>
                    <a:lnTo>
                      <a:pt x="171" y="238"/>
                    </a:lnTo>
                    <a:lnTo>
                      <a:pt x="182" y="232"/>
                    </a:lnTo>
                    <a:lnTo>
                      <a:pt x="193" y="228"/>
                    </a:lnTo>
                    <a:lnTo>
                      <a:pt x="205" y="220"/>
                    </a:lnTo>
                    <a:lnTo>
                      <a:pt x="214" y="213"/>
                    </a:lnTo>
                    <a:lnTo>
                      <a:pt x="224" y="205"/>
                    </a:lnTo>
                    <a:lnTo>
                      <a:pt x="233" y="196"/>
                    </a:lnTo>
                    <a:lnTo>
                      <a:pt x="241" y="184"/>
                    </a:lnTo>
                    <a:lnTo>
                      <a:pt x="247" y="175"/>
                    </a:lnTo>
                    <a:lnTo>
                      <a:pt x="252" y="164"/>
                    </a:lnTo>
                    <a:lnTo>
                      <a:pt x="256" y="150"/>
                    </a:lnTo>
                    <a:lnTo>
                      <a:pt x="260" y="139"/>
                    </a:lnTo>
                    <a:lnTo>
                      <a:pt x="262" y="126"/>
                    </a:lnTo>
                    <a:lnTo>
                      <a:pt x="262" y="112"/>
                    </a:lnTo>
                    <a:close/>
                  </a:path>
                </a:pathLst>
              </a:custGeom>
              <a:solidFill>
                <a:srgbClr val="E3E2EF"/>
              </a:solidFill>
              <a:ln w="9525">
                <a:noFill/>
                <a:round/>
                <a:headEnd/>
                <a:tailEnd/>
              </a:ln>
            </p:spPr>
            <p:txBody>
              <a:bodyPr/>
              <a:lstStyle/>
              <a:p>
                <a:endParaRPr lang="en-US"/>
              </a:p>
            </p:txBody>
          </p:sp>
          <p:sp>
            <p:nvSpPr>
              <p:cNvPr id="179902" name="Freeform 702"/>
              <p:cNvSpPr>
                <a:spLocks/>
              </p:cNvSpPr>
              <p:nvPr/>
            </p:nvSpPr>
            <p:spPr bwMode="auto">
              <a:xfrm>
                <a:off x="1711" y="2162"/>
                <a:ext cx="256" cy="239"/>
              </a:xfrm>
              <a:custGeom>
                <a:avLst/>
                <a:gdLst/>
                <a:ahLst/>
                <a:cxnLst>
                  <a:cxn ang="0">
                    <a:pos x="256" y="93"/>
                  </a:cxn>
                  <a:cxn ang="0">
                    <a:pos x="246" y="61"/>
                  </a:cxn>
                  <a:cxn ang="0">
                    <a:pos x="229" y="33"/>
                  </a:cxn>
                  <a:cxn ang="0">
                    <a:pos x="208" y="10"/>
                  </a:cxn>
                  <a:cxn ang="0">
                    <a:pos x="193" y="2"/>
                  </a:cxn>
                  <a:cxn ang="0">
                    <a:pos x="205" y="12"/>
                  </a:cxn>
                  <a:cxn ang="0">
                    <a:pos x="226" y="35"/>
                  </a:cxn>
                  <a:cxn ang="0">
                    <a:pos x="243" y="63"/>
                  </a:cxn>
                  <a:cxn ang="0">
                    <a:pos x="250" y="93"/>
                  </a:cxn>
                  <a:cxn ang="0">
                    <a:pos x="250" y="124"/>
                  </a:cxn>
                  <a:cxn ang="0">
                    <a:pos x="246" y="146"/>
                  </a:cxn>
                  <a:cxn ang="0">
                    <a:pos x="237" y="169"/>
                  </a:cxn>
                  <a:cxn ang="0">
                    <a:pos x="224" y="188"/>
                  </a:cxn>
                  <a:cxn ang="0">
                    <a:pos x="207" y="205"/>
                  </a:cxn>
                  <a:cxn ang="0">
                    <a:pos x="188" y="218"/>
                  </a:cxn>
                  <a:cxn ang="0">
                    <a:pos x="165" y="228"/>
                  </a:cxn>
                  <a:cxn ang="0">
                    <a:pos x="140" y="234"/>
                  </a:cxn>
                  <a:cxn ang="0">
                    <a:pos x="116" y="234"/>
                  </a:cxn>
                  <a:cxn ang="0">
                    <a:pos x="91" y="228"/>
                  </a:cxn>
                  <a:cxn ang="0">
                    <a:pos x="68" y="218"/>
                  </a:cxn>
                  <a:cxn ang="0">
                    <a:pos x="49" y="205"/>
                  </a:cxn>
                  <a:cxn ang="0">
                    <a:pos x="32" y="188"/>
                  </a:cxn>
                  <a:cxn ang="0">
                    <a:pos x="19" y="169"/>
                  </a:cxn>
                  <a:cxn ang="0">
                    <a:pos x="9" y="146"/>
                  </a:cxn>
                  <a:cxn ang="0">
                    <a:pos x="4" y="124"/>
                  </a:cxn>
                  <a:cxn ang="0">
                    <a:pos x="5" y="93"/>
                  </a:cxn>
                  <a:cxn ang="0">
                    <a:pos x="5" y="78"/>
                  </a:cxn>
                  <a:cxn ang="0">
                    <a:pos x="0" y="93"/>
                  </a:cxn>
                  <a:cxn ang="0">
                    <a:pos x="0" y="124"/>
                  </a:cxn>
                  <a:cxn ang="0">
                    <a:pos x="5" y="148"/>
                  </a:cxn>
                  <a:cxn ang="0">
                    <a:pos x="15" y="171"/>
                  </a:cxn>
                  <a:cxn ang="0">
                    <a:pos x="28" y="192"/>
                  </a:cxn>
                  <a:cxn ang="0">
                    <a:pos x="45" y="209"/>
                  </a:cxn>
                  <a:cxn ang="0">
                    <a:pos x="66" y="222"/>
                  </a:cxn>
                  <a:cxn ang="0">
                    <a:pos x="89" y="234"/>
                  </a:cxn>
                  <a:cxn ang="0">
                    <a:pos x="114" y="237"/>
                  </a:cxn>
                  <a:cxn ang="0">
                    <a:pos x="140" y="237"/>
                  </a:cxn>
                  <a:cxn ang="0">
                    <a:pos x="167" y="234"/>
                  </a:cxn>
                  <a:cxn ang="0">
                    <a:pos x="189" y="222"/>
                  </a:cxn>
                  <a:cxn ang="0">
                    <a:pos x="208" y="209"/>
                  </a:cxn>
                  <a:cxn ang="0">
                    <a:pos x="227" y="192"/>
                  </a:cxn>
                  <a:cxn ang="0">
                    <a:pos x="241" y="171"/>
                  </a:cxn>
                  <a:cxn ang="0">
                    <a:pos x="250" y="148"/>
                  </a:cxn>
                  <a:cxn ang="0">
                    <a:pos x="256" y="124"/>
                  </a:cxn>
                </a:cxnLst>
                <a:rect l="0" t="0" r="r" b="b"/>
                <a:pathLst>
                  <a:path w="256" h="239">
                    <a:moveTo>
                      <a:pt x="256" y="110"/>
                    </a:moveTo>
                    <a:lnTo>
                      <a:pt x="256" y="93"/>
                    </a:lnTo>
                    <a:lnTo>
                      <a:pt x="252" y="76"/>
                    </a:lnTo>
                    <a:lnTo>
                      <a:pt x="246" y="61"/>
                    </a:lnTo>
                    <a:lnTo>
                      <a:pt x="239" y="46"/>
                    </a:lnTo>
                    <a:lnTo>
                      <a:pt x="229" y="33"/>
                    </a:lnTo>
                    <a:lnTo>
                      <a:pt x="220" y="21"/>
                    </a:lnTo>
                    <a:lnTo>
                      <a:pt x="208" y="10"/>
                    </a:lnTo>
                    <a:lnTo>
                      <a:pt x="195" y="0"/>
                    </a:lnTo>
                    <a:lnTo>
                      <a:pt x="193" y="2"/>
                    </a:lnTo>
                    <a:lnTo>
                      <a:pt x="191" y="4"/>
                    </a:lnTo>
                    <a:lnTo>
                      <a:pt x="205" y="12"/>
                    </a:lnTo>
                    <a:lnTo>
                      <a:pt x="216" y="23"/>
                    </a:lnTo>
                    <a:lnTo>
                      <a:pt x="226" y="35"/>
                    </a:lnTo>
                    <a:lnTo>
                      <a:pt x="235" y="48"/>
                    </a:lnTo>
                    <a:lnTo>
                      <a:pt x="243" y="63"/>
                    </a:lnTo>
                    <a:lnTo>
                      <a:pt x="246" y="78"/>
                    </a:lnTo>
                    <a:lnTo>
                      <a:pt x="250" y="93"/>
                    </a:lnTo>
                    <a:lnTo>
                      <a:pt x="252" y="110"/>
                    </a:lnTo>
                    <a:lnTo>
                      <a:pt x="250" y="124"/>
                    </a:lnTo>
                    <a:lnTo>
                      <a:pt x="248" y="135"/>
                    </a:lnTo>
                    <a:lnTo>
                      <a:pt x="246" y="146"/>
                    </a:lnTo>
                    <a:lnTo>
                      <a:pt x="243" y="158"/>
                    </a:lnTo>
                    <a:lnTo>
                      <a:pt x="237" y="169"/>
                    </a:lnTo>
                    <a:lnTo>
                      <a:pt x="231" y="179"/>
                    </a:lnTo>
                    <a:lnTo>
                      <a:pt x="224" y="188"/>
                    </a:lnTo>
                    <a:lnTo>
                      <a:pt x="216" y="198"/>
                    </a:lnTo>
                    <a:lnTo>
                      <a:pt x="207" y="205"/>
                    </a:lnTo>
                    <a:lnTo>
                      <a:pt x="197" y="213"/>
                    </a:lnTo>
                    <a:lnTo>
                      <a:pt x="188" y="218"/>
                    </a:lnTo>
                    <a:lnTo>
                      <a:pt x="176" y="224"/>
                    </a:lnTo>
                    <a:lnTo>
                      <a:pt x="165" y="228"/>
                    </a:lnTo>
                    <a:lnTo>
                      <a:pt x="153" y="232"/>
                    </a:lnTo>
                    <a:lnTo>
                      <a:pt x="140" y="234"/>
                    </a:lnTo>
                    <a:lnTo>
                      <a:pt x="127" y="234"/>
                    </a:lnTo>
                    <a:lnTo>
                      <a:pt x="116" y="234"/>
                    </a:lnTo>
                    <a:lnTo>
                      <a:pt x="102" y="232"/>
                    </a:lnTo>
                    <a:lnTo>
                      <a:pt x="91" y="228"/>
                    </a:lnTo>
                    <a:lnTo>
                      <a:pt x="79" y="224"/>
                    </a:lnTo>
                    <a:lnTo>
                      <a:pt x="68" y="218"/>
                    </a:lnTo>
                    <a:lnTo>
                      <a:pt x="59" y="213"/>
                    </a:lnTo>
                    <a:lnTo>
                      <a:pt x="49" y="205"/>
                    </a:lnTo>
                    <a:lnTo>
                      <a:pt x="40" y="198"/>
                    </a:lnTo>
                    <a:lnTo>
                      <a:pt x="32" y="188"/>
                    </a:lnTo>
                    <a:lnTo>
                      <a:pt x="24" y="179"/>
                    </a:lnTo>
                    <a:lnTo>
                      <a:pt x="19" y="169"/>
                    </a:lnTo>
                    <a:lnTo>
                      <a:pt x="13" y="158"/>
                    </a:lnTo>
                    <a:lnTo>
                      <a:pt x="9" y="146"/>
                    </a:lnTo>
                    <a:lnTo>
                      <a:pt x="5" y="135"/>
                    </a:lnTo>
                    <a:lnTo>
                      <a:pt x="4" y="124"/>
                    </a:lnTo>
                    <a:lnTo>
                      <a:pt x="4" y="110"/>
                    </a:lnTo>
                    <a:lnTo>
                      <a:pt x="5" y="93"/>
                    </a:lnTo>
                    <a:lnTo>
                      <a:pt x="7" y="76"/>
                    </a:lnTo>
                    <a:lnTo>
                      <a:pt x="5" y="78"/>
                    </a:lnTo>
                    <a:lnTo>
                      <a:pt x="4" y="78"/>
                    </a:lnTo>
                    <a:lnTo>
                      <a:pt x="0" y="93"/>
                    </a:lnTo>
                    <a:lnTo>
                      <a:pt x="0" y="110"/>
                    </a:lnTo>
                    <a:lnTo>
                      <a:pt x="0" y="124"/>
                    </a:lnTo>
                    <a:lnTo>
                      <a:pt x="2" y="137"/>
                    </a:lnTo>
                    <a:lnTo>
                      <a:pt x="5" y="148"/>
                    </a:lnTo>
                    <a:lnTo>
                      <a:pt x="9" y="160"/>
                    </a:lnTo>
                    <a:lnTo>
                      <a:pt x="15" y="171"/>
                    </a:lnTo>
                    <a:lnTo>
                      <a:pt x="21" y="182"/>
                    </a:lnTo>
                    <a:lnTo>
                      <a:pt x="28" y="192"/>
                    </a:lnTo>
                    <a:lnTo>
                      <a:pt x="36" y="201"/>
                    </a:lnTo>
                    <a:lnTo>
                      <a:pt x="45" y="209"/>
                    </a:lnTo>
                    <a:lnTo>
                      <a:pt x="55" y="217"/>
                    </a:lnTo>
                    <a:lnTo>
                      <a:pt x="66" y="222"/>
                    </a:lnTo>
                    <a:lnTo>
                      <a:pt x="78" y="228"/>
                    </a:lnTo>
                    <a:lnTo>
                      <a:pt x="89" y="234"/>
                    </a:lnTo>
                    <a:lnTo>
                      <a:pt x="102" y="236"/>
                    </a:lnTo>
                    <a:lnTo>
                      <a:pt x="114" y="237"/>
                    </a:lnTo>
                    <a:lnTo>
                      <a:pt x="127" y="239"/>
                    </a:lnTo>
                    <a:lnTo>
                      <a:pt x="140" y="237"/>
                    </a:lnTo>
                    <a:lnTo>
                      <a:pt x="153" y="236"/>
                    </a:lnTo>
                    <a:lnTo>
                      <a:pt x="167" y="234"/>
                    </a:lnTo>
                    <a:lnTo>
                      <a:pt x="178" y="228"/>
                    </a:lnTo>
                    <a:lnTo>
                      <a:pt x="189" y="222"/>
                    </a:lnTo>
                    <a:lnTo>
                      <a:pt x="199" y="217"/>
                    </a:lnTo>
                    <a:lnTo>
                      <a:pt x="208" y="209"/>
                    </a:lnTo>
                    <a:lnTo>
                      <a:pt x="218" y="201"/>
                    </a:lnTo>
                    <a:lnTo>
                      <a:pt x="227" y="192"/>
                    </a:lnTo>
                    <a:lnTo>
                      <a:pt x="235" y="182"/>
                    </a:lnTo>
                    <a:lnTo>
                      <a:pt x="241" y="171"/>
                    </a:lnTo>
                    <a:lnTo>
                      <a:pt x="246" y="160"/>
                    </a:lnTo>
                    <a:lnTo>
                      <a:pt x="250" y="148"/>
                    </a:lnTo>
                    <a:lnTo>
                      <a:pt x="254" y="137"/>
                    </a:lnTo>
                    <a:lnTo>
                      <a:pt x="256" y="124"/>
                    </a:lnTo>
                    <a:lnTo>
                      <a:pt x="256" y="110"/>
                    </a:lnTo>
                    <a:close/>
                  </a:path>
                </a:pathLst>
              </a:custGeom>
              <a:solidFill>
                <a:srgbClr val="E3E2EF"/>
              </a:solidFill>
              <a:ln w="9525">
                <a:noFill/>
                <a:round/>
                <a:headEnd/>
                <a:tailEnd/>
              </a:ln>
            </p:spPr>
            <p:txBody>
              <a:bodyPr/>
              <a:lstStyle/>
              <a:p>
                <a:endParaRPr lang="en-US"/>
              </a:p>
            </p:txBody>
          </p:sp>
          <p:sp>
            <p:nvSpPr>
              <p:cNvPr id="179903" name="Freeform 703"/>
              <p:cNvSpPr>
                <a:spLocks/>
              </p:cNvSpPr>
              <p:nvPr/>
            </p:nvSpPr>
            <p:spPr bwMode="auto">
              <a:xfrm>
                <a:off x="1713" y="2164"/>
                <a:ext cx="252" cy="234"/>
              </a:xfrm>
              <a:custGeom>
                <a:avLst/>
                <a:gdLst/>
                <a:ahLst/>
                <a:cxnLst>
                  <a:cxn ang="0">
                    <a:pos x="250" y="91"/>
                  </a:cxn>
                  <a:cxn ang="0">
                    <a:pos x="243" y="59"/>
                  </a:cxn>
                  <a:cxn ang="0">
                    <a:pos x="225" y="33"/>
                  </a:cxn>
                  <a:cxn ang="0">
                    <a:pos x="205" y="10"/>
                  </a:cxn>
                  <a:cxn ang="0">
                    <a:pos x="189" y="2"/>
                  </a:cxn>
                  <a:cxn ang="0">
                    <a:pos x="201" y="12"/>
                  </a:cxn>
                  <a:cxn ang="0">
                    <a:pos x="222" y="34"/>
                  </a:cxn>
                  <a:cxn ang="0">
                    <a:pos x="239" y="61"/>
                  </a:cxn>
                  <a:cxn ang="0">
                    <a:pos x="246" y="91"/>
                  </a:cxn>
                  <a:cxn ang="0">
                    <a:pos x="246" y="120"/>
                  </a:cxn>
                  <a:cxn ang="0">
                    <a:pos x="243" y="144"/>
                  </a:cxn>
                  <a:cxn ang="0">
                    <a:pos x="233" y="165"/>
                  </a:cxn>
                  <a:cxn ang="0">
                    <a:pos x="220" y="186"/>
                  </a:cxn>
                  <a:cxn ang="0">
                    <a:pos x="203" y="201"/>
                  </a:cxn>
                  <a:cxn ang="0">
                    <a:pos x="184" y="215"/>
                  </a:cxn>
                  <a:cxn ang="0">
                    <a:pos x="161" y="224"/>
                  </a:cxn>
                  <a:cxn ang="0">
                    <a:pos x="138" y="230"/>
                  </a:cxn>
                  <a:cxn ang="0">
                    <a:pos x="114" y="230"/>
                  </a:cxn>
                  <a:cxn ang="0">
                    <a:pos x="89" y="224"/>
                  </a:cxn>
                  <a:cxn ang="0">
                    <a:pos x="68" y="215"/>
                  </a:cxn>
                  <a:cxn ang="0">
                    <a:pos x="49" y="201"/>
                  </a:cxn>
                  <a:cxn ang="0">
                    <a:pos x="32" y="186"/>
                  </a:cxn>
                  <a:cxn ang="0">
                    <a:pos x="19" y="165"/>
                  </a:cxn>
                  <a:cxn ang="0">
                    <a:pos x="9" y="144"/>
                  </a:cxn>
                  <a:cxn ang="0">
                    <a:pos x="5" y="120"/>
                  </a:cxn>
                  <a:cxn ang="0">
                    <a:pos x="5" y="91"/>
                  </a:cxn>
                  <a:cxn ang="0">
                    <a:pos x="5" y="74"/>
                  </a:cxn>
                  <a:cxn ang="0">
                    <a:pos x="0" y="91"/>
                  </a:cxn>
                  <a:cxn ang="0">
                    <a:pos x="0" y="122"/>
                  </a:cxn>
                  <a:cxn ang="0">
                    <a:pos x="5" y="146"/>
                  </a:cxn>
                  <a:cxn ang="0">
                    <a:pos x="15" y="169"/>
                  </a:cxn>
                  <a:cxn ang="0">
                    <a:pos x="28" y="188"/>
                  </a:cxn>
                  <a:cxn ang="0">
                    <a:pos x="45" y="205"/>
                  </a:cxn>
                  <a:cxn ang="0">
                    <a:pos x="66" y="218"/>
                  </a:cxn>
                  <a:cxn ang="0">
                    <a:pos x="89" y="228"/>
                  </a:cxn>
                  <a:cxn ang="0">
                    <a:pos x="114" y="234"/>
                  </a:cxn>
                  <a:cxn ang="0">
                    <a:pos x="138" y="234"/>
                  </a:cxn>
                  <a:cxn ang="0">
                    <a:pos x="163" y="228"/>
                  </a:cxn>
                  <a:cxn ang="0">
                    <a:pos x="186" y="218"/>
                  </a:cxn>
                  <a:cxn ang="0">
                    <a:pos x="206" y="205"/>
                  </a:cxn>
                  <a:cxn ang="0">
                    <a:pos x="224" y="188"/>
                  </a:cxn>
                  <a:cxn ang="0">
                    <a:pos x="237" y="169"/>
                  </a:cxn>
                  <a:cxn ang="0">
                    <a:pos x="246" y="146"/>
                  </a:cxn>
                  <a:cxn ang="0">
                    <a:pos x="252" y="122"/>
                  </a:cxn>
                </a:cxnLst>
                <a:rect l="0" t="0" r="r" b="b"/>
                <a:pathLst>
                  <a:path w="252" h="234">
                    <a:moveTo>
                      <a:pt x="252" y="108"/>
                    </a:moveTo>
                    <a:lnTo>
                      <a:pt x="250" y="91"/>
                    </a:lnTo>
                    <a:lnTo>
                      <a:pt x="248" y="74"/>
                    </a:lnTo>
                    <a:lnTo>
                      <a:pt x="243" y="59"/>
                    </a:lnTo>
                    <a:lnTo>
                      <a:pt x="235" y="46"/>
                    </a:lnTo>
                    <a:lnTo>
                      <a:pt x="225" y="33"/>
                    </a:lnTo>
                    <a:lnTo>
                      <a:pt x="216" y="19"/>
                    </a:lnTo>
                    <a:lnTo>
                      <a:pt x="205" y="10"/>
                    </a:lnTo>
                    <a:lnTo>
                      <a:pt x="191" y="0"/>
                    </a:lnTo>
                    <a:lnTo>
                      <a:pt x="189" y="2"/>
                    </a:lnTo>
                    <a:lnTo>
                      <a:pt x="187" y="4"/>
                    </a:lnTo>
                    <a:lnTo>
                      <a:pt x="201" y="12"/>
                    </a:lnTo>
                    <a:lnTo>
                      <a:pt x="212" y="23"/>
                    </a:lnTo>
                    <a:lnTo>
                      <a:pt x="222" y="34"/>
                    </a:lnTo>
                    <a:lnTo>
                      <a:pt x="231" y="48"/>
                    </a:lnTo>
                    <a:lnTo>
                      <a:pt x="239" y="61"/>
                    </a:lnTo>
                    <a:lnTo>
                      <a:pt x="243" y="76"/>
                    </a:lnTo>
                    <a:lnTo>
                      <a:pt x="246" y="91"/>
                    </a:lnTo>
                    <a:lnTo>
                      <a:pt x="248" y="108"/>
                    </a:lnTo>
                    <a:lnTo>
                      <a:pt x="246" y="120"/>
                    </a:lnTo>
                    <a:lnTo>
                      <a:pt x="244" y="133"/>
                    </a:lnTo>
                    <a:lnTo>
                      <a:pt x="243" y="144"/>
                    </a:lnTo>
                    <a:lnTo>
                      <a:pt x="237" y="156"/>
                    </a:lnTo>
                    <a:lnTo>
                      <a:pt x="233" y="165"/>
                    </a:lnTo>
                    <a:lnTo>
                      <a:pt x="227" y="177"/>
                    </a:lnTo>
                    <a:lnTo>
                      <a:pt x="220" y="186"/>
                    </a:lnTo>
                    <a:lnTo>
                      <a:pt x="212" y="194"/>
                    </a:lnTo>
                    <a:lnTo>
                      <a:pt x="203" y="201"/>
                    </a:lnTo>
                    <a:lnTo>
                      <a:pt x="193" y="209"/>
                    </a:lnTo>
                    <a:lnTo>
                      <a:pt x="184" y="215"/>
                    </a:lnTo>
                    <a:lnTo>
                      <a:pt x="172" y="220"/>
                    </a:lnTo>
                    <a:lnTo>
                      <a:pt x="161" y="224"/>
                    </a:lnTo>
                    <a:lnTo>
                      <a:pt x="150" y="228"/>
                    </a:lnTo>
                    <a:lnTo>
                      <a:pt x="138" y="230"/>
                    </a:lnTo>
                    <a:lnTo>
                      <a:pt x="125" y="230"/>
                    </a:lnTo>
                    <a:lnTo>
                      <a:pt x="114" y="230"/>
                    </a:lnTo>
                    <a:lnTo>
                      <a:pt x="100" y="228"/>
                    </a:lnTo>
                    <a:lnTo>
                      <a:pt x="89" y="224"/>
                    </a:lnTo>
                    <a:lnTo>
                      <a:pt x="77" y="220"/>
                    </a:lnTo>
                    <a:lnTo>
                      <a:pt x="68" y="215"/>
                    </a:lnTo>
                    <a:lnTo>
                      <a:pt x="57" y="209"/>
                    </a:lnTo>
                    <a:lnTo>
                      <a:pt x="49" y="201"/>
                    </a:lnTo>
                    <a:lnTo>
                      <a:pt x="40" y="194"/>
                    </a:lnTo>
                    <a:lnTo>
                      <a:pt x="32" y="186"/>
                    </a:lnTo>
                    <a:lnTo>
                      <a:pt x="24" y="177"/>
                    </a:lnTo>
                    <a:lnTo>
                      <a:pt x="19" y="165"/>
                    </a:lnTo>
                    <a:lnTo>
                      <a:pt x="13" y="156"/>
                    </a:lnTo>
                    <a:lnTo>
                      <a:pt x="9" y="144"/>
                    </a:lnTo>
                    <a:lnTo>
                      <a:pt x="5" y="133"/>
                    </a:lnTo>
                    <a:lnTo>
                      <a:pt x="5" y="120"/>
                    </a:lnTo>
                    <a:lnTo>
                      <a:pt x="3" y="108"/>
                    </a:lnTo>
                    <a:lnTo>
                      <a:pt x="5" y="91"/>
                    </a:lnTo>
                    <a:lnTo>
                      <a:pt x="9" y="74"/>
                    </a:lnTo>
                    <a:lnTo>
                      <a:pt x="5" y="74"/>
                    </a:lnTo>
                    <a:lnTo>
                      <a:pt x="3" y="76"/>
                    </a:lnTo>
                    <a:lnTo>
                      <a:pt x="0" y="91"/>
                    </a:lnTo>
                    <a:lnTo>
                      <a:pt x="0" y="108"/>
                    </a:lnTo>
                    <a:lnTo>
                      <a:pt x="0" y="122"/>
                    </a:lnTo>
                    <a:lnTo>
                      <a:pt x="2" y="133"/>
                    </a:lnTo>
                    <a:lnTo>
                      <a:pt x="5" y="146"/>
                    </a:lnTo>
                    <a:lnTo>
                      <a:pt x="9" y="158"/>
                    </a:lnTo>
                    <a:lnTo>
                      <a:pt x="15" y="169"/>
                    </a:lnTo>
                    <a:lnTo>
                      <a:pt x="21" y="179"/>
                    </a:lnTo>
                    <a:lnTo>
                      <a:pt x="28" y="188"/>
                    </a:lnTo>
                    <a:lnTo>
                      <a:pt x="36" y="197"/>
                    </a:lnTo>
                    <a:lnTo>
                      <a:pt x="45" y="205"/>
                    </a:lnTo>
                    <a:lnTo>
                      <a:pt x="55" y="213"/>
                    </a:lnTo>
                    <a:lnTo>
                      <a:pt x="66" y="218"/>
                    </a:lnTo>
                    <a:lnTo>
                      <a:pt x="76" y="224"/>
                    </a:lnTo>
                    <a:lnTo>
                      <a:pt x="89" y="228"/>
                    </a:lnTo>
                    <a:lnTo>
                      <a:pt x="100" y="232"/>
                    </a:lnTo>
                    <a:lnTo>
                      <a:pt x="114" y="234"/>
                    </a:lnTo>
                    <a:lnTo>
                      <a:pt x="125" y="234"/>
                    </a:lnTo>
                    <a:lnTo>
                      <a:pt x="138" y="234"/>
                    </a:lnTo>
                    <a:lnTo>
                      <a:pt x="151" y="232"/>
                    </a:lnTo>
                    <a:lnTo>
                      <a:pt x="163" y="228"/>
                    </a:lnTo>
                    <a:lnTo>
                      <a:pt x="174" y="224"/>
                    </a:lnTo>
                    <a:lnTo>
                      <a:pt x="186" y="218"/>
                    </a:lnTo>
                    <a:lnTo>
                      <a:pt x="197" y="213"/>
                    </a:lnTo>
                    <a:lnTo>
                      <a:pt x="206" y="205"/>
                    </a:lnTo>
                    <a:lnTo>
                      <a:pt x="214" y="197"/>
                    </a:lnTo>
                    <a:lnTo>
                      <a:pt x="224" y="188"/>
                    </a:lnTo>
                    <a:lnTo>
                      <a:pt x="231" y="179"/>
                    </a:lnTo>
                    <a:lnTo>
                      <a:pt x="237" y="169"/>
                    </a:lnTo>
                    <a:lnTo>
                      <a:pt x="243" y="158"/>
                    </a:lnTo>
                    <a:lnTo>
                      <a:pt x="246" y="146"/>
                    </a:lnTo>
                    <a:lnTo>
                      <a:pt x="250" y="133"/>
                    </a:lnTo>
                    <a:lnTo>
                      <a:pt x="252" y="122"/>
                    </a:lnTo>
                    <a:lnTo>
                      <a:pt x="252" y="108"/>
                    </a:lnTo>
                    <a:close/>
                  </a:path>
                </a:pathLst>
              </a:custGeom>
              <a:solidFill>
                <a:srgbClr val="E3E3F0"/>
              </a:solidFill>
              <a:ln w="9525">
                <a:noFill/>
                <a:round/>
                <a:headEnd/>
                <a:tailEnd/>
              </a:ln>
            </p:spPr>
            <p:txBody>
              <a:bodyPr/>
              <a:lstStyle/>
              <a:p>
                <a:endParaRPr lang="en-US"/>
              </a:p>
            </p:txBody>
          </p:sp>
          <p:sp>
            <p:nvSpPr>
              <p:cNvPr id="179904" name="Freeform 704"/>
              <p:cNvSpPr>
                <a:spLocks/>
              </p:cNvSpPr>
              <p:nvPr/>
            </p:nvSpPr>
            <p:spPr bwMode="auto">
              <a:xfrm>
                <a:off x="1715" y="2166"/>
                <a:ext cx="248" cy="230"/>
              </a:xfrm>
              <a:custGeom>
                <a:avLst/>
                <a:gdLst/>
                <a:ahLst/>
                <a:cxnLst>
                  <a:cxn ang="0">
                    <a:pos x="246" y="89"/>
                  </a:cxn>
                  <a:cxn ang="0">
                    <a:pos x="239" y="59"/>
                  </a:cxn>
                  <a:cxn ang="0">
                    <a:pos x="222" y="31"/>
                  </a:cxn>
                  <a:cxn ang="0">
                    <a:pos x="201" y="8"/>
                  </a:cxn>
                  <a:cxn ang="0">
                    <a:pos x="185" y="2"/>
                  </a:cxn>
                  <a:cxn ang="0">
                    <a:pos x="197" y="12"/>
                  </a:cxn>
                  <a:cxn ang="0">
                    <a:pos x="218" y="32"/>
                  </a:cxn>
                  <a:cxn ang="0">
                    <a:pos x="233" y="59"/>
                  </a:cxn>
                  <a:cxn ang="0">
                    <a:pos x="242" y="89"/>
                  </a:cxn>
                  <a:cxn ang="0">
                    <a:pos x="242" y="118"/>
                  </a:cxn>
                  <a:cxn ang="0">
                    <a:pos x="237" y="142"/>
                  </a:cxn>
                  <a:cxn ang="0">
                    <a:pos x="229" y="163"/>
                  </a:cxn>
                  <a:cxn ang="0">
                    <a:pos x="216" y="182"/>
                  </a:cxn>
                  <a:cxn ang="0">
                    <a:pos x="199" y="197"/>
                  </a:cxn>
                  <a:cxn ang="0">
                    <a:pos x="180" y="211"/>
                  </a:cxn>
                  <a:cxn ang="0">
                    <a:pos x="159" y="220"/>
                  </a:cxn>
                  <a:cxn ang="0">
                    <a:pos x="136" y="226"/>
                  </a:cxn>
                  <a:cxn ang="0">
                    <a:pos x="112" y="226"/>
                  </a:cxn>
                  <a:cxn ang="0">
                    <a:pos x="89" y="220"/>
                  </a:cxn>
                  <a:cxn ang="0">
                    <a:pos x="66" y="211"/>
                  </a:cxn>
                  <a:cxn ang="0">
                    <a:pos x="47" y="197"/>
                  </a:cxn>
                  <a:cxn ang="0">
                    <a:pos x="32" y="182"/>
                  </a:cxn>
                  <a:cxn ang="0">
                    <a:pos x="19" y="163"/>
                  </a:cxn>
                  <a:cxn ang="0">
                    <a:pos x="9" y="142"/>
                  </a:cxn>
                  <a:cxn ang="0">
                    <a:pos x="5" y="118"/>
                  </a:cxn>
                  <a:cxn ang="0">
                    <a:pos x="5" y="89"/>
                  </a:cxn>
                  <a:cxn ang="0">
                    <a:pos x="7" y="72"/>
                  </a:cxn>
                  <a:cxn ang="0">
                    <a:pos x="1" y="89"/>
                  </a:cxn>
                  <a:cxn ang="0">
                    <a:pos x="0" y="120"/>
                  </a:cxn>
                  <a:cxn ang="0">
                    <a:pos x="5" y="142"/>
                  </a:cxn>
                  <a:cxn ang="0">
                    <a:pos x="15" y="165"/>
                  </a:cxn>
                  <a:cxn ang="0">
                    <a:pos x="28" y="184"/>
                  </a:cxn>
                  <a:cxn ang="0">
                    <a:pos x="45" y="201"/>
                  </a:cxn>
                  <a:cxn ang="0">
                    <a:pos x="64" y="214"/>
                  </a:cxn>
                  <a:cxn ang="0">
                    <a:pos x="87" y="224"/>
                  </a:cxn>
                  <a:cxn ang="0">
                    <a:pos x="112" y="230"/>
                  </a:cxn>
                  <a:cxn ang="0">
                    <a:pos x="136" y="230"/>
                  </a:cxn>
                  <a:cxn ang="0">
                    <a:pos x="161" y="224"/>
                  </a:cxn>
                  <a:cxn ang="0">
                    <a:pos x="184" y="214"/>
                  </a:cxn>
                  <a:cxn ang="0">
                    <a:pos x="203" y="201"/>
                  </a:cxn>
                  <a:cxn ang="0">
                    <a:pos x="220" y="184"/>
                  </a:cxn>
                  <a:cxn ang="0">
                    <a:pos x="233" y="165"/>
                  </a:cxn>
                  <a:cxn ang="0">
                    <a:pos x="242" y="142"/>
                  </a:cxn>
                  <a:cxn ang="0">
                    <a:pos x="246" y="120"/>
                  </a:cxn>
                </a:cxnLst>
                <a:rect l="0" t="0" r="r" b="b"/>
                <a:pathLst>
                  <a:path w="248" h="230">
                    <a:moveTo>
                      <a:pt x="248" y="106"/>
                    </a:moveTo>
                    <a:lnTo>
                      <a:pt x="246" y="89"/>
                    </a:lnTo>
                    <a:lnTo>
                      <a:pt x="242" y="74"/>
                    </a:lnTo>
                    <a:lnTo>
                      <a:pt x="239" y="59"/>
                    </a:lnTo>
                    <a:lnTo>
                      <a:pt x="231" y="44"/>
                    </a:lnTo>
                    <a:lnTo>
                      <a:pt x="222" y="31"/>
                    </a:lnTo>
                    <a:lnTo>
                      <a:pt x="212" y="19"/>
                    </a:lnTo>
                    <a:lnTo>
                      <a:pt x="201" y="8"/>
                    </a:lnTo>
                    <a:lnTo>
                      <a:pt x="187" y="0"/>
                    </a:lnTo>
                    <a:lnTo>
                      <a:pt x="185" y="2"/>
                    </a:lnTo>
                    <a:lnTo>
                      <a:pt x="184" y="2"/>
                    </a:lnTo>
                    <a:lnTo>
                      <a:pt x="197" y="12"/>
                    </a:lnTo>
                    <a:lnTo>
                      <a:pt x="208" y="21"/>
                    </a:lnTo>
                    <a:lnTo>
                      <a:pt x="218" y="32"/>
                    </a:lnTo>
                    <a:lnTo>
                      <a:pt x="227" y="46"/>
                    </a:lnTo>
                    <a:lnTo>
                      <a:pt x="233" y="59"/>
                    </a:lnTo>
                    <a:lnTo>
                      <a:pt x="239" y="74"/>
                    </a:lnTo>
                    <a:lnTo>
                      <a:pt x="242" y="89"/>
                    </a:lnTo>
                    <a:lnTo>
                      <a:pt x="242" y="106"/>
                    </a:lnTo>
                    <a:lnTo>
                      <a:pt x="242" y="118"/>
                    </a:lnTo>
                    <a:lnTo>
                      <a:pt x="241" y="131"/>
                    </a:lnTo>
                    <a:lnTo>
                      <a:pt x="237" y="142"/>
                    </a:lnTo>
                    <a:lnTo>
                      <a:pt x="233" y="152"/>
                    </a:lnTo>
                    <a:lnTo>
                      <a:pt x="229" y="163"/>
                    </a:lnTo>
                    <a:lnTo>
                      <a:pt x="223" y="173"/>
                    </a:lnTo>
                    <a:lnTo>
                      <a:pt x="216" y="182"/>
                    </a:lnTo>
                    <a:lnTo>
                      <a:pt x="208" y="190"/>
                    </a:lnTo>
                    <a:lnTo>
                      <a:pt x="199" y="197"/>
                    </a:lnTo>
                    <a:lnTo>
                      <a:pt x="191" y="205"/>
                    </a:lnTo>
                    <a:lnTo>
                      <a:pt x="180" y="211"/>
                    </a:lnTo>
                    <a:lnTo>
                      <a:pt x="170" y="216"/>
                    </a:lnTo>
                    <a:lnTo>
                      <a:pt x="159" y="220"/>
                    </a:lnTo>
                    <a:lnTo>
                      <a:pt x="148" y="224"/>
                    </a:lnTo>
                    <a:lnTo>
                      <a:pt x="136" y="226"/>
                    </a:lnTo>
                    <a:lnTo>
                      <a:pt x="123" y="226"/>
                    </a:lnTo>
                    <a:lnTo>
                      <a:pt x="112" y="226"/>
                    </a:lnTo>
                    <a:lnTo>
                      <a:pt x="100" y="224"/>
                    </a:lnTo>
                    <a:lnTo>
                      <a:pt x="89" y="220"/>
                    </a:lnTo>
                    <a:lnTo>
                      <a:pt x="77" y="216"/>
                    </a:lnTo>
                    <a:lnTo>
                      <a:pt x="66" y="211"/>
                    </a:lnTo>
                    <a:lnTo>
                      <a:pt x="56" y="205"/>
                    </a:lnTo>
                    <a:lnTo>
                      <a:pt x="47" y="197"/>
                    </a:lnTo>
                    <a:lnTo>
                      <a:pt x="39" y="190"/>
                    </a:lnTo>
                    <a:lnTo>
                      <a:pt x="32" y="182"/>
                    </a:lnTo>
                    <a:lnTo>
                      <a:pt x="24" y="173"/>
                    </a:lnTo>
                    <a:lnTo>
                      <a:pt x="19" y="163"/>
                    </a:lnTo>
                    <a:lnTo>
                      <a:pt x="13" y="152"/>
                    </a:lnTo>
                    <a:lnTo>
                      <a:pt x="9" y="142"/>
                    </a:lnTo>
                    <a:lnTo>
                      <a:pt x="7" y="131"/>
                    </a:lnTo>
                    <a:lnTo>
                      <a:pt x="5" y="118"/>
                    </a:lnTo>
                    <a:lnTo>
                      <a:pt x="3" y="106"/>
                    </a:lnTo>
                    <a:lnTo>
                      <a:pt x="5" y="89"/>
                    </a:lnTo>
                    <a:lnTo>
                      <a:pt x="9" y="72"/>
                    </a:lnTo>
                    <a:lnTo>
                      <a:pt x="7" y="72"/>
                    </a:lnTo>
                    <a:lnTo>
                      <a:pt x="3" y="72"/>
                    </a:lnTo>
                    <a:lnTo>
                      <a:pt x="1" y="89"/>
                    </a:lnTo>
                    <a:lnTo>
                      <a:pt x="0" y="106"/>
                    </a:lnTo>
                    <a:lnTo>
                      <a:pt x="0" y="120"/>
                    </a:lnTo>
                    <a:lnTo>
                      <a:pt x="1" y="131"/>
                    </a:lnTo>
                    <a:lnTo>
                      <a:pt x="5" y="142"/>
                    </a:lnTo>
                    <a:lnTo>
                      <a:pt x="9" y="154"/>
                    </a:lnTo>
                    <a:lnTo>
                      <a:pt x="15" y="165"/>
                    </a:lnTo>
                    <a:lnTo>
                      <a:pt x="20" y="175"/>
                    </a:lnTo>
                    <a:lnTo>
                      <a:pt x="28" y="184"/>
                    </a:lnTo>
                    <a:lnTo>
                      <a:pt x="36" y="194"/>
                    </a:lnTo>
                    <a:lnTo>
                      <a:pt x="45" y="201"/>
                    </a:lnTo>
                    <a:lnTo>
                      <a:pt x="55" y="209"/>
                    </a:lnTo>
                    <a:lnTo>
                      <a:pt x="64" y="214"/>
                    </a:lnTo>
                    <a:lnTo>
                      <a:pt x="75" y="220"/>
                    </a:lnTo>
                    <a:lnTo>
                      <a:pt x="87" y="224"/>
                    </a:lnTo>
                    <a:lnTo>
                      <a:pt x="98" y="228"/>
                    </a:lnTo>
                    <a:lnTo>
                      <a:pt x="112" y="230"/>
                    </a:lnTo>
                    <a:lnTo>
                      <a:pt x="123" y="230"/>
                    </a:lnTo>
                    <a:lnTo>
                      <a:pt x="136" y="230"/>
                    </a:lnTo>
                    <a:lnTo>
                      <a:pt x="149" y="228"/>
                    </a:lnTo>
                    <a:lnTo>
                      <a:pt x="161" y="224"/>
                    </a:lnTo>
                    <a:lnTo>
                      <a:pt x="172" y="220"/>
                    </a:lnTo>
                    <a:lnTo>
                      <a:pt x="184" y="214"/>
                    </a:lnTo>
                    <a:lnTo>
                      <a:pt x="193" y="209"/>
                    </a:lnTo>
                    <a:lnTo>
                      <a:pt x="203" y="201"/>
                    </a:lnTo>
                    <a:lnTo>
                      <a:pt x="212" y="194"/>
                    </a:lnTo>
                    <a:lnTo>
                      <a:pt x="220" y="184"/>
                    </a:lnTo>
                    <a:lnTo>
                      <a:pt x="227" y="175"/>
                    </a:lnTo>
                    <a:lnTo>
                      <a:pt x="233" y="165"/>
                    </a:lnTo>
                    <a:lnTo>
                      <a:pt x="239" y="154"/>
                    </a:lnTo>
                    <a:lnTo>
                      <a:pt x="242" y="142"/>
                    </a:lnTo>
                    <a:lnTo>
                      <a:pt x="244" y="131"/>
                    </a:lnTo>
                    <a:lnTo>
                      <a:pt x="246" y="120"/>
                    </a:lnTo>
                    <a:lnTo>
                      <a:pt x="248" y="106"/>
                    </a:lnTo>
                    <a:close/>
                  </a:path>
                </a:pathLst>
              </a:custGeom>
              <a:solidFill>
                <a:srgbClr val="E4E4F0"/>
              </a:solidFill>
              <a:ln w="9525">
                <a:noFill/>
                <a:round/>
                <a:headEnd/>
                <a:tailEnd/>
              </a:ln>
            </p:spPr>
            <p:txBody>
              <a:bodyPr/>
              <a:lstStyle/>
              <a:p>
                <a:endParaRPr lang="en-US"/>
              </a:p>
            </p:txBody>
          </p:sp>
          <p:sp>
            <p:nvSpPr>
              <p:cNvPr id="179905" name="Freeform 705"/>
              <p:cNvSpPr>
                <a:spLocks/>
              </p:cNvSpPr>
              <p:nvPr/>
            </p:nvSpPr>
            <p:spPr bwMode="auto">
              <a:xfrm>
                <a:off x="1716" y="2168"/>
                <a:ext cx="245" cy="226"/>
              </a:xfrm>
              <a:custGeom>
                <a:avLst/>
                <a:gdLst/>
                <a:ahLst/>
                <a:cxnLst>
                  <a:cxn ang="0">
                    <a:pos x="243" y="87"/>
                  </a:cxn>
                  <a:cxn ang="0">
                    <a:pos x="236" y="57"/>
                  </a:cxn>
                  <a:cxn ang="0">
                    <a:pos x="219" y="30"/>
                  </a:cxn>
                  <a:cxn ang="0">
                    <a:pos x="198" y="8"/>
                  </a:cxn>
                  <a:cxn ang="0">
                    <a:pos x="183" y="0"/>
                  </a:cxn>
                  <a:cxn ang="0">
                    <a:pos x="194" y="11"/>
                  </a:cxn>
                  <a:cxn ang="0">
                    <a:pos x="215" y="32"/>
                  </a:cxn>
                  <a:cxn ang="0">
                    <a:pos x="230" y="59"/>
                  </a:cxn>
                  <a:cxn ang="0">
                    <a:pos x="240" y="87"/>
                  </a:cxn>
                  <a:cxn ang="0">
                    <a:pos x="240" y="116"/>
                  </a:cxn>
                  <a:cxn ang="0">
                    <a:pos x="234" y="138"/>
                  </a:cxn>
                  <a:cxn ang="0">
                    <a:pos x="226" y="159"/>
                  </a:cxn>
                  <a:cxn ang="0">
                    <a:pos x="213" y="178"/>
                  </a:cxn>
                  <a:cxn ang="0">
                    <a:pos x="198" y="195"/>
                  </a:cxn>
                  <a:cxn ang="0">
                    <a:pos x="179" y="207"/>
                  </a:cxn>
                  <a:cxn ang="0">
                    <a:pos x="158" y="216"/>
                  </a:cxn>
                  <a:cxn ang="0">
                    <a:pos x="135" y="220"/>
                  </a:cxn>
                  <a:cxn ang="0">
                    <a:pos x="111" y="220"/>
                  </a:cxn>
                  <a:cxn ang="0">
                    <a:pos x="88" y="216"/>
                  </a:cxn>
                  <a:cxn ang="0">
                    <a:pos x="67" y="207"/>
                  </a:cxn>
                  <a:cxn ang="0">
                    <a:pos x="48" y="195"/>
                  </a:cxn>
                  <a:cxn ang="0">
                    <a:pos x="33" y="178"/>
                  </a:cxn>
                  <a:cxn ang="0">
                    <a:pos x="19" y="159"/>
                  </a:cxn>
                  <a:cxn ang="0">
                    <a:pos x="10" y="138"/>
                  </a:cxn>
                  <a:cxn ang="0">
                    <a:pos x="6" y="116"/>
                  </a:cxn>
                  <a:cxn ang="0">
                    <a:pos x="6" y="87"/>
                  </a:cxn>
                  <a:cxn ang="0">
                    <a:pos x="8" y="70"/>
                  </a:cxn>
                  <a:cxn ang="0">
                    <a:pos x="2" y="87"/>
                  </a:cxn>
                  <a:cxn ang="0">
                    <a:pos x="2" y="116"/>
                  </a:cxn>
                  <a:cxn ang="0">
                    <a:pos x="6" y="140"/>
                  </a:cxn>
                  <a:cxn ang="0">
                    <a:pos x="16" y="161"/>
                  </a:cxn>
                  <a:cxn ang="0">
                    <a:pos x="29" y="182"/>
                  </a:cxn>
                  <a:cxn ang="0">
                    <a:pos x="46" y="197"/>
                  </a:cxn>
                  <a:cxn ang="0">
                    <a:pos x="65" y="211"/>
                  </a:cxn>
                  <a:cxn ang="0">
                    <a:pos x="86" y="220"/>
                  </a:cxn>
                  <a:cxn ang="0">
                    <a:pos x="111" y="226"/>
                  </a:cxn>
                  <a:cxn ang="0">
                    <a:pos x="135" y="226"/>
                  </a:cxn>
                  <a:cxn ang="0">
                    <a:pos x="158" y="220"/>
                  </a:cxn>
                  <a:cxn ang="0">
                    <a:pos x="181" y="211"/>
                  </a:cxn>
                  <a:cxn ang="0">
                    <a:pos x="200" y="197"/>
                  </a:cxn>
                  <a:cxn ang="0">
                    <a:pos x="217" y="182"/>
                  </a:cxn>
                  <a:cxn ang="0">
                    <a:pos x="230" y="161"/>
                  </a:cxn>
                  <a:cxn ang="0">
                    <a:pos x="240" y="140"/>
                  </a:cxn>
                  <a:cxn ang="0">
                    <a:pos x="243" y="116"/>
                  </a:cxn>
                </a:cxnLst>
                <a:rect l="0" t="0" r="r" b="b"/>
                <a:pathLst>
                  <a:path w="245" h="226">
                    <a:moveTo>
                      <a:pt x="245" y="104"/>
                    </a:moveTo>
                    <a:lnTo>
                      <a:pt x="243" y="87"/>
                    </a:lnTo>
                    <a:lnTo>
                      <a:pt x="240" y="72"/>
                    </a:lnTo>
                    <a:lnTo>
                      <a:pt x="236" y="57"/>
                    </a:lnTo>
                    <a:lnTo>
                      <a:pt x="228" y="44"/>
                    </a:lnTo>
                    <a:lnTo>
                      <a:pt x="219" y="30"/>
                    </a:lnTo>
                    <a:lnTo>
                      <a:pt x="209" y="19"/>
                    </a:lnTo>
                    <a:lnTo>
                      <a:pt x="198" y="8"/>
                    </a:lnTo>
                    <a:lnTo>
                      <a:pt x="184" y="0"/>
                    </a:lnTo>
                    <a:lnTo>
                      <a:pt x="183" y="0"/>
                    </a:lnTo>
                    <a:lnTo>
                      <a:pt x="181" y="2"/>
                    </a:lnTo>
                    <a:lnTo>
                      <a:pt x="194" y="11"/>
                    </a:lnTo>
                    <a:lnTo>
                      <a:pt x="205" y="21"/>
                    </a:lnTo>
                    <a:lnTo>
                      <a:pt x="215" y="32"/>
                    </a:lnTo>
                    <a:lnTo>
                      <a:pt x="224" y="44"/>
                    </a:lnTo>
                    <a:lnTo>
                      <a:pt x="230" y="59"/>
                    </a:lnTo>
                    <a:lnTo>
                      <a:pt x="236" y="72"/>
                    </a:lnTo>
                    <a:lnTo>
                      <a:pt x="240" y="87"/>
                    </a:lnTo>
                    <a:lnTo>
                      <a:pt x="240" y="104"/>
                    </a:lnTo>
                    <a:lnTo>
                      <a:pt x="240" y="116"/>
                    </a:lnTo>
                    <a:lnTo>
                      <a:pt x="238" y="127"/>
                    </a:lnTo>
                    <a:lnTo>
                      <a:pt x="234" y="138"/>
                    </a:lnTo>
                    <a:lnTo>
                      <a:pt x="230" y="150"/>
                    </a:lnTo>
                    <a:lnTo>
                      <a:pt x="226" y="159"/>
                    </a:lnTo>
                    <a:lnTo>
                      <a:pt x="221" y="169"/>
                    </a:lnTo>
                    <a:lnTo>
                      <a:pt x="213" y="178"/>
                    </a:lnTo>
                    <a:lnTo>
                      <a:pt x="205" y="188"/>
                    </a:lnTo>
                    <a:lnTo>
                      <a:pt x="198" y="195"/>
                    </a:lnTo>
                    <a:lnTo>
                      <a:pt x="188" y="201"/>
                    </a:lnTo>
                    <a:lnTo>
                      <a:pt x="179" y="207"/>
                    </a:lnTo>
                    <a:lnTo>
                      <a:pt x="167" y="212"/>
                    </a:lnTo>
                    <a:lnTo>
                      <a:pt x="158" y="216"/>
                    </a:lnTo>
                    <a:lnTo>
                      <a:pt x="147" y="218"/>
                    </a:lnTo>
                    <a:lnTo>
                      <a:pt x="135" y="220"/>
                    </a:lnTo>
                    <a:lnTo>
                      <a:pt x="122" y="222"/>
                    </a:lnTo>
                    <a:lnTo>
                      <a:pt x="111" y="220"/>
                    </a:lnTo>
                    <a:lnTo>
                      <a:pt x="99" y="218"/>
                    </a:lnTo>
                    <a:lnTo>
                      <a:pt x="88" y="216"/>
                    </a:lnTo>
                    <a:lnTo>
                      <a:pt x="76" y="212"/>
                    </a:lnTo>
                    <a:lnTo>
                      <a:pt x="67" y="207"/>
                    </a:lnTo>
                    <a:lnTo>
                      <a:pt x="57" y="201"/>
                    </a:lnTo>
                    <a:lnTo>
                      <a:pt x="48" y="195"/>
                    </a:lnTo>
                    <a:lnTo>
                      <a:pt x="40" y="188"/>
                    </a:lnTo>
                    <a:lnTo>
                      <a:pt x="33" y="178"/>
                    </a:lnTo>
                    <a:lnTo>
                      <a:pt x="25" y="169"/>
                    </a:lnTo>
                    <a:lnTo>
                      <a:pt x="19" y="159"/>
                    </a:lnTo>
                    <a:lnTo>
                      <a:pt x="14" y="150"/>
                    </a:lnTo>
                    <a:lnTo>
                      <a:pt x="10" y="138"/>
                    </a:lnTo>
                    <a:lnTo>
                      <a:pt x="8" y="127"/>
                    </a:lnTo>
                    <a:lnTo>
                      <a:pt x="6" y="116"/>
                    </a:lnTo>
                    <a:lnTo>
                      <a:pt x="6" y="104"/>
                    </a:lnTo>
                    <a:lnTo>
                      <a:pt x="6" y="87"/>
                    </a:lnTo>
                    <a:lnTo>
                      <a:pt x="10" y="70"/>
                    </a:lnTo>
                    <a:lnTo>
                      <a:pt x="8" y="70"/>
                    </a:lnTo>
                    <a:lnTo>
                      <a:pt x="6" y="70"/>
                    </a:lnTo>
                    <a:lnTo>
                      <a:pt x="2" y="87"/>
                    </a:lnTo>
                    <a:lnTo>
                      <a:pt x="0" y="104"/>
                    </a:lnTo>
                    <a:lnTo>
                      <a:pt x="2" y="116"/>
                    </a:lnTo>
                    <a:lnTo>
                      <a:pt x="2" y="129"/>
                    </a:lnTo>
                    <a:lnTo>
                      <a:pt x="6" y="140"/>
                    </a:lnTo>
                    <a:lnTo>
                      <a:pt x="10" y="152"/>
                    </a:lnTo>
                    <a:lnTo>
                      <a:pt x="16" y="161"/>
                    </a:lnTo>
                    <a:lnTo>
                      <a:pt x="21" y="173"/>
                    </a:lnTo>
                    <a:lnTo>
                      <a:pt x="29" y="182"/>
                    </a:lnTo>
                    <a:lnTo>
                      <a:pt x="37" y="190"/>
                    </a:lnTo>
                    <a:lnTo>
                      <a:pt x="46" y="197"/>
                    </a:lnTo>
                    <a:lnTo>
                      <a:pt x="54" y="205"/>
                    </a:lnTo>
                    <a:lnTo>
                      <a:pt x="65" y="211"/>
                    </a:lnTo>
                    <a:lnTo>
                      <a:pt x="74" y="216"/>
                    </a:lnTo>
                    <a:lnTo>
                      <a:pt x="86" y="220"/>
                    </a:lnTo>
                    <a:lnTo>
                      <a:pt x="97" y="224"/>
                    </a:lnTo>
                    <a:lnTo>
                      <a:pt x="111" y="226"/>
                    </a:lnTo>
                    <a:lnTo>
                      <a:pt x="122" y="226"/>
                    </a:lnTo>
                    <a:lnTo>
                      <a:pt x="135" y="226"/>
                    </a:lnTo>
                    <a:lnTo>
                      <a:pt x="147" y="224"/>
                    </a:lnTo>
                    <a:lnTo>
                      <a:pt x="158" y="220"/>
                    </a:lnTo>
                    <a:lnTo>
                      <a:pt x="169" y="216"/>
                    </a:lnTo>
                    <a:lnTo>
                      <a:pt x="181" y="211"/>
                    </a:lnTo>
                    <a:lnTo>
                      <a:pt x="190" y="205"/>
                    </a:lnTo>
                    <a:lnTo>
                      <a:pt x="200" y="197"/>
                    </a:lnTo>
                    <a:lnTo>
                      <a:pt x="209" y="190"/>
                    </a:lnTo>
                    <a:lnTo>
                      <a:pt x="217" y="182"/>
                    </a:lnTo>
                    <a:lnTo>
                      <a:pt x="224" y="173"/>
                    </a:lnTo>
                    <a:lnTo>
                      <a:pt x="230" y="161"/>
                    </a:lnTo>
                    <a:lnTo>
                      <a:pt x="234" y="152"/>
                    </a:lnTo>
                    <a:lnTo>
                      <a:pt x="240" y="140"/>
                    </a:lnTo>
                    <a:lnTo>
                      <a:pt x="241" y="129"/>
                    </a:lnTo>
                    <a:lnTo>
                      <a:pt x="243" y="116"/>
                    </a:lnTo>
                    <a:lnTo>
                      <a:pt x="245" y="104"/>
                    </a:lnTo>
                    <a:close/>
                  </a:path>
                </a:pathLst>
              </a:custGeom>
              <a:solidFill>
                <a:srgbClr val="E4E4F0"/>
              </a:solidFill>
              <a:ln w="9525">
                <a:noFill/>
                <a:round/>
                <a:headEnd/>
                <a:tailEnd/>
              </a:ln>
            </p:spPr>
            <p:txBody>
              <a:bodyPr/>
              <a:lstStyle/>
              <a:p>
                <a:endParaRPr lang="en-US"/>
              </a:p>
            </p:txBody>
          </p:sp>
          <p:sp>
            <p:nvSpPr>
              <p:cNvPr id="179906" name="Freeform 706"/>
              <p:cNvSpPr>
                <a:spLocks/>
              </p:cNvSpPr>
              <p:nvPr/>
            </p:nvSpPr>
            <p:spPr bwMode="auto">
              <a:xfrm>
                <a:off x="1718" y="2168"/>
                <a:ext cx="239" cy="224"/>
              </a:xfrm>
              <a:custGeom>
                <a:avLst/>
                <a:gdLst/>
                <a:ahLst/>
                <a:cxnLst>
                  <a:cxn ang="0">
                    <a:pos x="239" y="87"/>
                  </a:cxn>
                  <a:cxn ang="0">
                    <a:pos x="230" y="57"/>
                  </a:cxn>
                  <a:cxn ang="0">
                    <a:pos x="215" y="30"/>
                  </a:cxn>
                  <a:cxn ang="0">
                    <a:pos x="194" y="10"/>
                  </a:cxn>
                  <a:cxn ang="0">
                    <a:pos x="179" y="2"/>
                  </a:cxn>
                  <a:cxn ang="0">
                    <a:pos x="190" y="11"/>
                  </a:cxn>
                  <a:cxn ang="0">
                    <a:pos x="211" y="32"/>
                  </a:cxn>
                  <a:cxn ang="0">
                    <a:pos x="226" y="59"/>
                  </a:cxn>
                  <a:cxn ang="0">
                    <a:pos x="234" y="89"/>
                  </a:cxn>
                  <a:cxn ang="0">
                    <a:pos x="236" y="116"/>
                  </a:cxn>
                  <a:cxn ang="0">
                    <a:pos x="230" y="138"/>
                  </a:cxn>
                  <a:cxn ang="0">
                    <a:pos x="222" y="159"/>
                  </a:cxn>
                  <a:cxn ang="0">
                    <a:pos x="209" y="176"/>
                  </a:cxn>
                  <a:cxn ang="0">
                    <a:pos x="194" y="193"/>
                  </a:cxn>
                  <a:cxn ang="0">
                    <a:pos x="175" y="205"/>
                  </a:cxn>
                  <a:cxn ang="0">
                    <a:pos x="154" y="214"/>
                  </a:cxn>
                  <a:cxn ang="0">
                    <a:pos x="133" y="218"/>
                  </a:cxn>
                  <a:cxn ang="0">
                    <a:pos x="109" y="218"/>
                  </a:cxn>
                  <a:cxn ang="0">
                    <a:pos x="86" y="214"/>
                  </a:cxn>
                  <a:cxn ang="0">
                    <a:pos x="67" y="205"/>
                  </a:cxn>
                  <a:cxn ang="0">
                    <a:pos x="48" y="193"/>
                  </a:cxn>
                  <a:cxn ang="0">
                    <a:pos x="33" y="176"/>
                  </a:cxn>
                  <a:cxn ang="0">
                    <a:pos x="19" y="159"/>
                  </a:cxn>
                  <a:cxn ang="0">
                    <a:pos x="12" y="138"/>
                  </a:cxn>
                  <a:cxn ang="0">
                    <a:pos x="6" y="116"/>
                  </a:cxn>
                  <a:cxn ang="0">
                    <a:pos x="6" y="87"/>
                  </a:cxn>
                  <a:cxn ang="0">
                    <a:pos x="8" y="70"/>
                  </a:cxn>
                  <a:cxn ang="0">
                    <a:pos x="2" y="87"/>
                  </a:cxn>
                  <a:cxn ang="0">
                    <a:pos x="2" y="116"/>
                  </a:cxn>
                  <a:cxn ang="0">
                    <a:pos x="6" y="140"/>
                  </a:cxn>
                  <a:cxn ang="0">
                    <a:pos x="16" y="161"/>
                  </a:cxn>
                  <a:cxn ang="0">
                    <a:pos x="29" y="180"/>
                  </a:cxn>
                  <a:cxn ang="0">
                    <a:pos x="44" y="195"/>
                  </a:cxn>
                  <a:cxn ang="0">
                    <a:pos x="63" y="209"/>
                  </a:cxn>
                  <a:cxn ang="0">
                    <a:pos x="86" y="218"/>
                  </a:cxn>
                  <a:cxn ang="0">
                    <a:pos x="109" y="224"/>
                  </a:cxn>
                  <a:cxn ang="0">
                    <a:pos x="133" y="224"/>
                  </a:cxn>
                  <a:cxn ang="0">
                    <a:pos x="156" y="218"/>
                  </a:cxn>
                  <a:cxn ang="0">
                    <a:pos x="177" y="209"/>
                  </a:cxn>
                  <a:cxn ang="0">
                    <a:pos x="196" y="195"/>
                  </a:cxn>
                  <a:cxn ang="0">
                    <a:pos x="213" y="180"/>
                  </a:cxn>
                  <a:cxn ang="0">
                    <a:pos x="226" y="161"/>
                  </a:cxn>
                  <a:cxn ang="0">
                    <a:pos x="234" y="140"/>
                  </a:cxn>
                  <a:cxn ang="0">
                    <a:pos x="239" y="116"/>
                  </a:cxn>
                </a:cxnLst>
                <a:rect l="0" t="0" r="r" b="b"/>
                <a:pathLst>
                  <a:path w="239" h="224">
                    <a:moveTo>
                      <a:pt x="239" y="104"/>
                    </a:moveTo>
                    <a:lnTo>
                      <a:pt x="239" y="87"/>
                    </a:lnTo>
                    <a:lnTo>
                      <a:pt x="236" y="72"/>
                    </a:lnTo>
                    <a:lnTo>
                      <a:pt x="230" y="57"/>
                    </a:lnTo>
                    <a:lnTo>
                      <a:pt x="224" y="44"/>
                    </a:lnTo>
                    <a:lnTo>
                      <a:pt x="215" y="30"/>
                    </a:lnTo>
                    <a:lnTo>
                      <a:pt x="205" y="19"/>
                    </a:lnTo>
                    <a:lnTo>
                      <a:pt x="194" y="10"/>
                    </a:lnTo>
                    <a:lnTo>
                      <a:pt x="181" y="0"/>
                    </a:lnTo>
                    <a:lnTo>
                      <a:pt x="179" y="2"/>
                    </a:lnTo>
                    <a:lnTo>
                      <a:pt x="177" y="4"/>
                    </a:lnTo>
                    <a:lnTo>
                      <a:pt x="190" y="11"/>
                    </a:lnTo>
                    <a:lnTo>
                      <a:pt x="201" y="23"/>
                    </a:lnTo>
                    <a:lnTo>
                      <a:pt x="211" y="32"/>
                    </a:lnTo>
                    <a:lnTo>
                      <a:pt x="219" y="46"/>
                    </a:lnTo>
                    <a:lnTo>
                      <a:pt x="226" y="59"/>
                    </a:lnTo>
                    <a:lnTo>
                      <a:pt x="232" y="74"/>
                    </a:lnTo>
                    <a:lnTo>
                      <a:pt x="234" y="89"/>
                    </a:lnTo>
                    <a:lnTo>
                      <a:pt x="236" y="104"/>
                    </a:lnTo>
                    <a:lnTo>
                      <a:pt x="236" y="116"/>
                    </a:lnTo>
                    <a:lnTo>
                      <a:pt x="234" y="127"/>
                    </a:lnTo>
                    <a:lnTo>
                      <a:pt x="230" y="138"/>
                    </a:lnTo>
                    <a:lnTo>
                      <a:pt x="226" y="148"/>
                    </a:lnTo>
                    <a:lnTo>
                      <a:pt x="222" y="159"/>
                    </a:lnTo>
                    <a:lnTo>
                      <a:pt x="217" y="169"/>
                    </a:lnTo>
                    <a:lnTo>
                      <a:pt x="209" y="176"/>
                    </a:lnTo>
                    <a:lnTo>
                      <a:pt x="201" y="186"/>
                    </a:lnTo>
                    <a:lnTo>
                      <a:pt x="194" y="193"/>
                    </a:lnTo>
                    <a:lnTo>
                      <a:pt x="184" y="199"/>
                    </a:lnTo>
                    <a:lnTo>
                      <a:pt x="175" y="205"/>
                    </a:lnTo>
                    <a:lnTo>
                      <a:pt x="165" y="211"/>
                    </a:lnTo>
                    <a:lnTo>
                      <a:pt x="154" y="214"/>
                    </a:lnTo>
                    <a:lnTo>
                      <a:pt x="145" y="216"/>
                    </a:lnTo>
                    <a:lnTo>
                      <a:pt x="133" y="218"/>
                    </a:lnTo>
                    <a:lnTo>
                      <a:pt x="120" y="218"/>
                    </a:lnTo>
                    <a:lnTo>
                      <a:pt x="109" y="218"/>
                    </a:lnTo>
                    <a:lnTo>
                      <a:pt x="97" y="216"/>
                    </a:lnTo>
                    <a:lnTo>
                      <a:pt x="86" y="214"/>
                    </a:lnTo>
                    <a:lnTo>
                      <a:pt x="76" y="211"/>
                    </a:lnTo>
                    <a:lnTo>
                      <a:pt x="67" y="205"/>
                    </a:lnTo>
                    <a:lnTo>
                      <a:pt x="57" y="199"/>
                    </a:lnTo>
                    <a:lnTo>
                      <a:pt x="48" y="193"/>
                    </a:lnTo>
                    <a:lnTo>
                      <a:pt x="40" y="186"/>
                    </a:lnTo>
                    <a:lnTo>
                      <a:pt x="33" y="176"/>
                    </a:lnTo>
                    <a:lnTo>
                      <a:pt x="25" y="169"/>
                    </a:lnTo>
                    <a:lnTo>
                      <a:pt x="19" y="159"/>
                    </a:lnTo>
                    <a:lnTo>
                      <a:pt x="16" y="148"/>
                    </a:lnTo>
                    <a:lnTo>
                      <a:pt x="12" y="138"/>
                    </a:lnTo>
                    <a:lnTo>
                      <a:pt x="8" y="127"/>
                    </a:lnTo>
                    <a:lnTo>
                      <a:pt x="6" y="116"/>
                    </a:lnTo>
                    <a:lnTo>
                      <a:pt x="6" y="104"/>
                    </a:lnTo>
                    <a:lnTo>
                      <a:pt x="6" y="87"/>
                    </a:lnTo>
                    <a:lnTo>
                      <a:pt x="10" y="70"/>
                    </a:lnTo>
                    <a:lnTo>
                      <a:pt x="8" y="70"/>
                    </a:lnTo>
                    <a:lnTo>
                      <a:pt x="6" y="70"/>
                    </a:lnTo>
                    <a:lnTo>
                      <a:pt x="2" y="87"/>
                    </a:lnTo>
                    <a:lnTo>
                      <a:pt x="0" y="104"/>
                    </a:lnTo>
                    <a:lnTo>
                      <a:pt x="2" y="116"/>
                    </a:lnTo>
                    <a:lnTo>
                      <a:pt x="4" y="129"/>
                    </a:lnTo>
                    <a:lnTo>
                      <a:pt x="6" y="140"/>
                    </a:lnTo>
                    <a:lnTo>
                      <a:pt x="10" y="150"/>
                    </a:lnTo>
                    <a:lnTo>
                      <a:pt x="16" y="161"/>
                    </a:lnTo>
                    <a:lnTo>
                      <a:pt x="21" y="171"/>
                    </a:lnTo>
                    <a:lnTo>
                      <a:pt x="29" y="180"/>
                    </a:lnTo>
                    <a:lnTo>
                      <a:pt x="36" y="188"/>
                    </a:lnTo>
                    <a:lnTo>
                      <a:pt x="44" y="195"/>
                    </a:lnTo>
                    <a:lnTo>
                      <a:pt x="53" y="203"/>
                    </a:lnTo>
                    <a:lnTo>
                      <a:pt x="63" y="209"/>
                    </a:lnTo>
                    <a:lnTo>
                      <a:pt x="74" y="214"/>
                    </a:lnTo>
                    <a:lnTo>
                      <a:pt x="86" y="218"/>
                    </a:lnTo>
                    <a:lnTo>
                      <a:pt x="97" y="222"/>
                    </a:lnTo>
                    <a:lnTo>
                      <a:pt x="109" y="224"/>
                    </a:lnTo>
                    <a:lnTo>
                      <a:pt x="120" y="224"/>
                    </a:lnTo>
                    <a:lnTo>
                      <a:pt x="133" y="224"/>
                    </a:lnTo>
                    <a:lnTo>
                      <a:pt x="145" y="222"/>
                    </a:lnTo>
                    <a:lnTo>
                      <a:pt x="156" y="218"/>
                    </a:lnTo>
                    <a:lnTo>
                      <a:pt x="167" y="214"/>
                    </a:lnTo>
                    <a:lnTo>
                      <a:pt x="177" y="209"/>
                    </a:lnTo>
                    <a:lnTo>
                      <a:pt x="188" y="203"/>
                    </a:lnTo>
                    <a:lnTo>
                      <a:pt x="196" y="195"/>
                    </a:lnTo>
                    <a:lnTo>
                      <a:pt x="205" y="188"/>
                    </a:lnTo>
                    <a:lnTo>
                      <a:pt x="213" y="180"/>
                    </a:lnTo>
                    <a:lnTo>
                      <a:pt x="220" y="171"/>
                    </a:lnTo>
                    <a:lnTo>
                      <a:pt x="226" y="161"/>
                    </a:lnTo>
                    <a:lnTo>
                      <a:pt x="230" y="150"/>
                    </a:lnTo>
                    <a:lnTo>
                      <a:pt x="234" y="140"/>
                    </a:lnTo>
                    <a:lnTo>
                      <a:pt x="238" y="129"/>
                    </a:lnTo>
                    <a:lnTo>
                      <a:pt x="239" y="116"/>
                    </a:lnTo>
                    <a:lnTo>
                      <a:pt x="239" y="104"/>
                    </a:lnTo>
                    <a:close/>
                  </a:path>
                </a:pathLst>
              </a:custGeom>
              <a:solidFill>
                <a:srgbClr val="E4E4F0"/>
              </a:solidFill>
              <a:ln w="9525">
                <a:noFill/>
                <a:round/>
                <a:headEnd/>
                <a:tailEnd/>
              </a:ln>
            </p:spPr>
            <p:txBody>
              <a:bodyPr/>
              <a:lstStyle/>
              <a:p>
                <a:endParaRPr lang="en-US"/>
              </a:p>
            </p:txBody>
          </p:sp>
          <p:sp>
            <p:nvSpPr>
              <p:cNvPr id="179907" name="Freeform 707"/>
              <p:cNvSpPr>
                <a:spLocks/>
              </p:cNvSpPr>
              <p:nvPr/>
            </p:nvSpPr>
            <p:spPr bwMode="auto">
              <a:xfrm>
                <a:off x="1722" y="2170"/>
                <a:ext cx="234" cy="220"/>
              </a:xfrm>
              <a:custGeom>
                <a:avLst/>
                <a:gdLst/>
                <a:ahLst/>
                <a:cxnLst>
                  <a:cxn ang="0">
                    <a:pos x="234" y="85"/>
                  </a:cxn>
                  <a:cxn ang="0">
                    <a:pos x="224" y="57"/>
                  </a:cxn>
                  <a:cxn ang="0">
                    <a:pos x="209" y="30"/>
                  </a:cxn>
                  <a:cxn ang="0">
                    <a:pos x="188" y="9"/>
                  </a:cxn>
                  <a:cxn ang="0">
                    <a:pos x="173" y="2"/>
                  </a:cxn>
                  <a:cxn ang="0">
                    <a:pos x="184" y="11"/>
                  </a:cxn>
                  <a:cxn ang="0">
                    <a:pos x="205" y="32"/>
                  </a:cxn>
                  <a:cxn ang="0">
                    <a:pos x="220" y="57"/>
                  </a:cxn>
                  <a:cxn ang="0">
                    <a:pos x="228" y="87"/>
                  </a:cxn>
                  <a:cxn ang="0">
                    <a:pos x="228" y="114"/>
                  </a:cxn>
                  <a:cxn ang="0">
                    <a:pos x="224" y="135"/>
                  </a:cxn>
                  <a:cxn ang="0">
                    <a:pos x="216" y="155"/>
                  </a:cxn>
                  <a:cxn ang="0">
                    <a:pos x="203" y="174"/>
                  </a:cxn>
                  <a:cxn ang="0">
                    <a:pos x="188" y="190"/>
                  </a:cxn>
                  <a:cxn ang="0">
                    <a:pos x="171" y="201"/>
                  </a:cxn>
                  <a:cxn ang="0">
                    <a:pos x="150" y="210"/>
                  </a:cxn>
                  <a:cxn ang="0">
                    <a:pos x="127" y="214"/>
                  </a:cxn>
                  <a:cxn ang="0">
                    <a:pos x="105" y="214"/>
                  </a:cxn>
                  <a:cxn ang="0">
                    <a:pos x="84" y="210"/>
                  </a:cxn>
                  <a:cxn ang="0">
                    <a:pos x="63" y="201"/>
                  </a:cxn>
                  <a:cxn ang="0">
                    <a:pos x="46" y="190"/>
                  </a:cxn>
                  <a:cxn ang="0">
                    <a:pos x="31" y="174"/>
                  </a:cxn>
                  <a:cxn ang="0">
                    <a:pos x="17" y="155"/>
                  </a:cxn>
                  <a:cxn ang="0">
                    <a:pos x="10" y="135"/>
                  </a:cxn>
                  <a:cxn ang="0">
                    <a:pos x="4" y="114"/>
                  </a:cxn>
                  <a:cxn ang="0">
                    <a:pos x="6" y="85"/>
                  </a:cxn>
                  <a:cxn ang="0">
                    <a:pos x="6" y="68"/>
                  </a:cxn>
                  <a:cxn ang="0">
                    <a:pos x="0" y="85"/>
                  </a:cxn>
                  <a:cxn ang="0">
                    <a:pos x="0" y="114"/>
                  </a:cxn>
                  <a:cxn ang="0">
                    <a:pos x="4" y="136"/>
                  </a:cxn>
                  <a:cxn ang="0">
                    <a:pos x="13" y="157"/>
                  </a:cxn>
                  <a:cxn ang="0">
                    <a:pos x="27" y="176"/>
                  </a:cxn>
                  <a:cxn ang="0">
                    <a:pos x="42" y="193"/>
                  </a:cxn>
                  <a:cxn ang="0">
                    <a:pos x="61" y="205"/>
                  </a:cxn>
                  <a:cxn ang="0">
                    <a:pos x="82" y="214"/>
                  </a:cxn>
                  <a:cxn ang="0">
                    <a:pos x="105" y="218"/>
                  </a:cxn>
                  <a:cxn ang="0">
                    <a:pos x="129" y="218"/>
                  </a:cxn>
                  <a:cxn ang="0">
                    <a:pos x="152" y="214"/>
                  </a:cxn>
                  <a:cxn ang="0">
                    <a:pos x="173" y="205"/>
                  </a:cxn>
                  <a:cxn ang="0">
                    <a:pos x="192" y="193"/>
                  </a:cxn>
                  <a:cxn ang="0">
                    <a:pos x="207" y="176"/>
                  </a:cxn>
                  <a:cxn ang="0">
                    <a:pos x="220" y="157"/>
                  </a:cxn>
                  <a:cxn ang="0">
                    <a:pos x="228" y="136"/>
                  </a:cxn>
                  <a:cxn ang="0">
                    <a:pos x="234" y="114"/>
                  </a:cxn>
                </a:cxnLst>
                <a:rect l="0" t="0" r="r" b="b"/>
                <a:pathLst>
                  <a:path w="234" h="220">
                    <a:moveTo>
                      <a:pt x="234" y="102"/>
                    </a:moveTo>
                    <a:lnTo>
                      <a:pt x="234" y="85"/>
                    </a:lnTo>
                    <a:lnTo>
                      <a:pt x="230" y="70"/>
                    </a:lnTo>
                    <a:lnTo>
                      <a:pt x="224" y="57"/>
                    </a:lnTo>
                    <a:lnTo>
                      <a:pt x="218" y="42"/>
                    </a:lnTo>
                    <a:lnTo>
                      <a:pt x="209" y="30"/>
                    </a:lnTo>
                    <a:lnTo>
                      <a:pt x="199" y="19"/>
                    </a:lnTo>
                    <a:lnTo>
                      <a:pt x="188" y="9"/>
                    </a:lnTo>
                    <a:lnTo>
                      <a:pt x="175" y="0"/>
                    </a:lnTo>
                    <a:lnTo>
                      <a:pt x="173" y="2"/>
                    </a:lnTo>
                    <a:lnTo>
                      <a:pt x="171" y="4"/>
                    </a:lnTo>
                    <a:lnTo>
                      <a:pt x="184" y="11"/>
                    </a:lnTo>
                    <a:lnTo>
                      <a:pt x="196" y="21"/>
                    </a:lnTo>
                    <a:lnTo>
                      <a:pt x="205" y="32"/>
                    </a:lnTo>
                    <a:lnTo>
                      <a:pt x="213" y="44"/>
                    </a:lnTo>
                    <a:lnTo>
                      <a:pt x="220" y="57"/>
                    </a:lnTo>
                    <a:lnTo>
                      <a:pt x="224" y="72"/>
                    </a:lnTo>
                    <a:lnTo>
                      <a:pt x="228" y="87"/>
                    </a:lnTo>
                    <a:lnTo>
                      <a:pt x="230" y="102"/>
                    </a:lnTo>
                    <a:lnTo>
                      <a:pt x="228" y="114"/>
                    </a:lnTo>
                    <a:lnTo>
                      <a:pt x="226" y="125"/>
                    </a:lnTo>
                    <a:lnTo>
                      <a:pt x="224" y="135"/>
                    </a:lnTo>
                    <a:lnTo>
                      <a:pt x="220" y="146"/>
                    </a:lnTo>
                    <a:lnTo>
                      <a:pt x="216" y="155"/>
                    </a:lnTo>
                    <a:lnTo>
                      <a:pt x="211" y="165"/>
                    </a:lnTo>
                    <a:lnTo>
                      <a:pt x="203" y="174"/>
                    </a:lnTo>
                    <a:lnTo>
                      <a:pt x="196" y="182"/>
                    </a:lnTo>
                    <a:lnTo>
                      <a:pt x="188" y="190"/>
                    </a:lnTo>
                    <a:lnTo>
                      <a:pt x="180" y="195"/>
                    </a:lnTo>
                    <a:lnTo>
                      <a:pt x="171" y="201"/>
                    </a:lnTo>
                    <a:lnTo>
                      <a:pt x="160" y="207"/>
                    </a:lnTo>
                    <a:lnTo>
                      <a:pt x="150" y="210"/>
                    </a:lnTo>
                    <a:lnTo>
                      <a:pt x="139" y="212"/>
                    </a:lnTo>
                    <a:lnTo>
                      <a:pt x="127" y="214"/>
                    </a:lnTo>
                    <a:lnTo>
                      <a:pt x="116" y="214"/>
                    </a:lnTo>
                    <a:lnTo>
                      <a:pt x="105" y="214"/>
                    </a:lnTo>
                    <a:lnTo>
                      <a:pt x="93" y="212"/>
                    </a:lnTo>
                    <a:lnTo>
                      <a:pt x="84" y="210"/>
                    </a:lnTo>
                    <a:lnTo>
                      <a:pt x="72" y="207"/>
                    </a:lnTo>
                    <a:lnTo>
                      <a:pt x="63" y="201"/>
                    </a:lnTo>
                    <a:lnTo>
                      <a:pt x="53" y="195"/>
                    </a:lnTo>
                    <a:lnTo>
                      <a:pt x="46" y="190"/>
                    </a:lnTo>
                    <a:lnTo>
                      <a:pt x="36" y="182"/>
                    </a:lnTo>
                    <a:lnTo>
                      <a:pt x="31" y="174"/>
                    </a:lnTo>
                    <a:lnTo>
                      <a:pt x="23" y="165"/>
                    </a:lnTo>
                    <a:lnTo>
                      <a:pt x="17" y="155"/>
                    </a:lnTo>
                    <a:lnTo>
                      <a:pt x="13" y="146"/>
                    </a:lnTo>
                    <a:lnTo>
                      <a:pt x="10" y="135"/>
                    </a:lnTo>
                    <a:lnTo>
                      <a:pt x="6" y="125"/>
                    </a:lnTo>
                    <a:lnTo>
                      <a:pt x="4" y="114"/>
                    </a:lnTo>
                    <a:lnTo>
                      <a:pt x="4" y="102"/>
                    </a:lnTo>
                    <a:lnTo>
                      <a:pt x="6" y="85"/>
                    </a:lnTo>
                    <a:lnTo>
                      <a:pt x="10" y="68"/>
                    </a:lnTo>
                    <a:lnTo>
                      <a:pt x="6" y="68"/>
                    </a:lnTo>
                    <a:lnTo>
                      <a:pt x="4" y="68"/>
                    </a:lnTo>
                    <a:lnTo>
                      <a:pt x="0" y="85"/>
                    </a:lnTo>
                    <a:lnTo>
                      <a:pt x="0" y="102"/>
                    </a:lnTo>
                    <a:lnTo>
                      <a:pt x="0" y="114"/>
                    </a:lnTo>
                    <a:lnTo>
                      <a:pt x="2" y="125"/>
                    </a:lnTo>
                    <a:lnTo>
                      <a:pt x="4" y="136"/>
                    </a:lnTo>
                    <a:lnTo>
                      <a:pt x="8" y="148"/>
                    </a:lnTo>
                    <a:lnTo>
                      <a:pt x="13" y="157"/>
                    </a:lnTo>
                    <a:lnTo>
                      <a:pt x="19" y="167"/>
                    </a:lnTo>
                    <a:lnTo>
                      <a:pt x="27" y="176"/>
                    </a:lnTo>
                    <a:lnTo>
                      <a:pt x="34" y="186"/>
                    </a:lnTo>
                    <a:lnTo>
                      <a:pt x="42" y="193"/>
                    </a:lnTo>
                    <a:lnTo>
                      <a:pt x="51" y="199"/>
                    </a:lnTo>
                    <a:lnTo>
                      <a:pt x="61" y="205"/>
                    </a:lnTo>
                    <a:lnTo>
                      <a:pt x="70" y="210"/>
                    </a:lnTo>
                    <a:lnTo>
                      <a:pt x="82" y="214"/>
                    </a:lnTo>
                    <a:lnTo>
                      <a:pt x="93" y="216"/>
                    </a:lnTo>
                    <a:lnTo>
                      <a:pt x="105" y="218"/>
                    </a:lnTo>
                    <a:lnTo>
                      <a:pt x="116" y="220"/>
                    </a:lnTo>
                    <a:lnTo>
                      <a:pt x="129" y="218"/>
                    </a:lnTo>
                    <a:lnTo>
                      <a:pt x="141" y="216"/>
                    </a:lnTo>
                    <a:lnTo>
                      <a:pt x="152" y="214"/>
                    </a:lnTo>
                    <a:lnTo>
                      <a:pt x="161" y="210"/>
                    </a:lnTo>
                    <a:lnTo>
                      <a:pt x="173" y="205"/>
                    </a:lnTo>
                    <a:lnTo>
                      <a:pt x="182" y="199"/>
                    </a:lnTo>
                    <a:lnTo>
                      <a:pt x="192" y="193"/>
                    </a:lnTo>
                    <a:lnTo>
                      <a:pt x="199" y="186"/>
                    </a:lnTo>
                    <a:lnTo>
                      <a:pt x="207" y="176"/>
                    </a:lnTo>
                    <a:lnTo>
                      <a:pt x="215" y="167"/>
                    </a:lnTo>
                    <a:lnTo>
                      <a:pt x="220" y="157"/>
                    </a:lnTo>
                    <a:lnTo>
                      <a:pt x="224" y="148"/>
                    </a:lnTo>
                    <a:lnTo>
                      <a:pt x="228" y="136"/>
                    </a:lnTo>
                    <a:lnTo>
                      <a:pt x="232" y="125"/>
                    </a:lnTo>
                    <a:lnTo>
                      <a:pt x="234" y="114"/>
                    </a:lnTo>
                    <a:lnTo>
                      <a:pt x="234" y="102"/>
                    </a:lnTo>
                    <a:close/>
                  </a:path>
                </a:pathLst>
              </a:custGeom>
              <a:solidFill>
                <a:srgbClr val="E6E5F1"/>
              </a:solidFill>
              <a:ln w="9525">
                <a:noFill/>
                <a:round/>
                <a:headEnd/>
                <a:tailEnd/>
              </a:ln>
            </p:spPr>
            <p:txBody>
              <a:bodyPr/>
              <a:lstStyle/>
              <a:p>
                <a:endParaRPr lang="en-US"/>
              </a:p>
            </p:txBody>
          </p:sp>
          <p:sp>
            <p:nvSpPr>
              <p:cNvPr id="179908" name="Freeform 708"/>
              <p:cNvSpPr>
                <a:spLocks/>
              </p:cNvSpPr>
              <p:nvPr/>
            </p:nvSpPr>
            <p:spPr bwMode="auto">
              <a:xfrm>
                <a:off x="1724" y="2172"/>
                <a:ext cx="230" cy="214"/>
              </a:xfrm>
              <a:custGeom>
                <a:avLst/>
                <a:gdLst/>
                <a:ahLst/>
                <a:cxnLst>
                  <a:cxn ang="0">
                    <a:pos x="228" y="85"/>
                  </a:cxn>
                  <a:cxn ang="0">
                    <a:pos x="220" y="55"/>
                  </a:cxn>
                  <a:cxn ang="0">
                    <a:pos x="205" y="28"/>
                  </a:cxn>
                  <a:cxn ang="0">
                    <a:pos x="184" y="7"/>
                  </a:cxn>
                  <a:cxn ang="0">
                    <a:pos x="169" y="2"/>
                  </a:cxn>
                  <a:cxn ang="0">
                    <a:pos x="180" y="11"/>
                  </a:cxn>
                  <a:cxn ang="0">
                    <a:pos x="201" y="30"/>
                  </a:cxn>
                  <a:cxn ang="0">
                    <a:pos x="216" y="57"/>
                  </a:cxn>
                  <a:cxn ang="0">
                    <a:pos x="224" y="85"/>
                  </a:cxn>
                  <a:cxn ang="0">
                    <a:pos x="224" y="112"/>
                  </a:cxn>
                  <a:cxn ang="0">
                    <a:pos x="220" y="133"/>
                  </a:cxn>
                  <a:cxn ang="0">
                    <a:pos x="211" y="153"/>
                  </a:cxn>
                  <a:cxn ang="0">
                    <a:pos x="199" y="171"/>
                  </a:cxn>
                  <a:cxn ang="0">
                    <a:pos x="184" y="186"/>
                  </a:cxn>
                  <a:cxn ang="0">
                    <a:pos x="167" y="197"/>
                  </a:cxn>
                  <a:cxn ang="0">
                    <a:pos x="148" y="205"/>
                  </a:cxn>
                  <a:cxn ang="0">
                    <a:pos x="125" y="210"/>
                  </a:cxn>
                  <a:cxn ang="0">
                    <a:pos x="103" y="210"/>
                  </a:cxn>
                  <a:cxn ang="0">
                    <a:pos x="82" y="205"/>
                  </a:cxn>
                  <a:cxn ang="0">
                    <a:pos x="63" y="197"/>
                  </a:cxn>
                  <a:cxn ang="0">
                    <a:pos x="44" y="186"/>
                  </a:cxn>
                  <a:cxn ang="0">
                    <a:pos x="30" y="171"/>
                  </a:cxn>
                  <a:cxn ang="0">
                    <a:pos x="17" y="153"/>
                  </a:cxn>
                  <a:cxn ang="0">
                    <a:pos x="10" y="133"/>
                  </a:cxn>
                  <a:cxn ang="0">
                    <a:pos x="6" y="112"/>
                  </a:cxn>
                  <a:cxn ang="0">
                    <a:pos x="6" y="83"/>
                  </a:cxn>
                  <a:cxn ang="0">
                    <a:pos x="8" y="66"/>
                  </a:cxn>
                  <a:cxn ang="0">
                    <a:pos x="0" y="83"/>
                  </a:cxn>
                  <a:cxn ang="0">
                    <a:pos x="0" y="112"/>
                  </a:cxn>
                  <a:cxn ang="0">
                    <a:pos x="6" y="134"/>
                  </a:cxn>
                  <a:cxn ang="0">
                    <a:pos x="13" y="155"/>
                  </a:cxn>
                  <a:cxn ang="0">
                    <a:pos x="27" y="172"/>
                  </a:cxn>
                  <a:cxn ang="0">
                    <a:pos x="42" y="189"/>
                  </a:cxn>
                  <a:cxn ang="0">
                    <a:pos x="61" y="201"/>
                  </a:cxn>
                  <a:cxn ang="0">
                    <a:pos x="80" y="210"/>
                  </a:cxn>
                  <a:cxn ang="0">
                    <a:pos x="103" y="214"/>
                  </a:cxn>
                  <a:cxn ang="0">
                    <a:pos x="127" y="214"/>
                  </a:cxn>
                  <a:cxn ang="0">
                    <a:pos x="148" y="210"/>
                  </a:cxn>
                  <a:cxn ang="0">
                    <a:pos x="169" y="201"/>
                  </a:cxn>
                  <a:cxn ang="0">
                    <a:pos x="188" y="189"/>
                  </a:cxn>
                  <a:cxn ang="0">
                    <a:pos x="203" y="172"/>
                  </a:cxn>
                  <a:cxn ang="0">
                    <a:pos x="216" y="155"/>
                  </a:cxn>
                  <a:cxn ang="0">
                    <a:pos x="224" y="134"/>
                  </a:cxn>
                  <a:cxn ang="0">
                    <a:pos x="230" y="112"/>
                  </a:cxn>
                </a:cxnLst>
                <a:rect l="0" t="0" r="r" b="b"/>
                <a:pathLst>
                  <a:path w="230" h="214">
                    <a:moveTo>
                      <a:pt x="230" y="100"/>
                    </a:moveTo>
                    <a:lnTo>
                      <a:pt x="228" y="85"/>
                    </a:lnTo>
                    <a:lnTo>
                      <a:pt x="226" y="70"/>
                    </a:lnTo>
                    <a:lnTo>
                      <a:pt x="220" y="55"/>
                    </a:lnTo>
                    <a:lnTo>
                      <a:pt x="213" y="42"/>
                    </a:lnTo>
                    <a:lnTo>
                      <a:pt x="205" y="28"/>
                    </a:lnTo>
                    <a:lnTo>
                      <a:pt x="195" y="19"/>
                    </a:lnTo>
                    <a:lnTo>
                      <a:pt x="184" y="7"/>
                    </a:lnTo>
                    <a:lnTo>
                      <a:pt x="171" y="0"/>
                    </a:lnTo>
                    <a:lnTo>
                      <a:pt x="169" y="2"/>
                    </a:lnTo>
                    <a:lnTo>
                      <a:pt x="167" y="4"/>
                    </a:lnTo>
                    <a:lnTo>
                      <a:pt x="180" y="11"/>
                    </a:lnTo>
                    <a:lnTo>
                      <a:pt x="192" y="21"/>
                    </a:lnTo>
                    <a:lnTo>
                      <a:pt x="201" y="30"/>
                    </a:lnTo>
                    <a:lnTo>
                      <a:pt x="209" y="43"/>
                    </a:lnTo>
                    <a:lnTo>
                      <a:pt x="216" y="57"/>
                    </a:lnTo>
                    <a:lnTo>
                      <a:pt x="220" y="70"/>
                    </a:lnTo>
                    <a:lnTo>
                      <a:pt x="224" y="85"/>
                    </a:lnTo>
                    <a:lnTo>
                      <a:pt x="224" y="100"/>
                    </a:lnTo>
                    <a:lnTo>
                      <a:pt x="224" y="112"/>
                    </a:lnTo>
                    <a:lnTo>
                      <a:pt x="222" y="123"/>
                    </a:lnTo>
                    <a:lnTo>
                      <a:pt x="220" y="133"/>
                    </a:lnTo>
                    <a:lnTo>
                      <a:pt x="216" y="142"/>
                    </a:lnTo>
                    <a:lnTo>
                      <a:pt x="211" y="153"/>
                    </a:lnTo>
                    <a:lnTo>
                      <a:pt x="207" y="161"/>
                    </a:lnTo>
                    <a:lnTo>
                      <a:pt x="199" y="171"/>
                    </a:lnTo>
                    <a:lnTo>
                      <a:pt x="192" y="178"/>
                    </a:lnTo>
                    <a:lnTo>
                      <a:pt x="184" y="186"/>
                    </a:lnTo>
                    <a:lnTo>
                      <a:pt x="176" y="191"/>
                    </a:lnTo>
                    <a:lnTo>
                      <a:pt x="167" y="197"/>
                    </a:lnTo>
                    <a:lnTo>
                      <a:pt x="158" y="201"/>
                    </a:lnTo>
                    <a:lnTo>
                      <a:pt x="148" y="205"/>
                    </a:lnTo>
                    <a:lnTo>
                      <a:pt x="137" y="208"/>
                    </a:lnTo>
                    <a:lnTo>
                      <a:pt x="125" y="210"/>
                    </a:lnTo>
                    <a:lnTo>
                      <a:pt x="114" y="210"/>
                    </a:lnTo>
                    <a:lnTo>
                      <a:pt x="103" y="210"/>
                    </a:lnTo>
                    <a:lnTo>
                      <a:pt x="93" y="208"/>
                    </a:lnTo>
                    <a:lnTo>
                      <a:pt x="82" y="205"/>
                    </a:lnTo>
                    <a:lnTo>
                      <a:pt x="72" y="201"/>
                    </a:lnTo>
                    <a:lnTo>
                      <a:pt x="63" y="197"/>
                    </a:lnTo>
                    <a:lnTo>
                      <a:pt x="53" y="191"/>
                    </a:lnTo>
                    <a:lnTo>
                      <a:pt x="44" y="186"/>
                    </a:lnTo>
                    <a:lnTo>
                      <a:pt x="36" y="178"/>
                    </a:lnTo>
                    <a:lnTo>
                      <a:pt x="30" y="171"/>
                    </a:lnTo>
                    <a:lnTo>
                      <a:pt x="23" y="161"/>
                    </a:lnTo>
                    <a:lnTo>
                      <a:pt x="17" y="153"/>
                    </a:lnTo>
                    <a:lnTo>
                      <a:pt x="13" y="142"/>
                    </a:lnTo>
                    <a:lnTo>
                      <a:pt x="10" y="133"/>
                    </a:lnTo>
                    <a:lnTo>
                      <a:pt x="6" y="123"/>
                    </a:lnTo>
                    <a:lnTo>
                      <a:pt x="6" y="112"/>
                    </a:lnTo>
                    <a:lnTo>
                      <a:pt x="4" y="100"/>
                    </a:lnTo>
                    <a:lnTo>
                      <a:pt x="6" y="83"/>
                    </a:lnTo>
                    <a:lnTo>
                      <a:pt x="10" y="66"/>
                    </a:lnTo>
                    <a:lnTo>
                      <a:pt x="8" y="66"/>
                    </a:lnTo>
                    <a:lnTo>
                      <a:pt x="4" y="66"/>
                    </a:lnTo>
                    <a:lnTo>
                      <a:pt x="0" y="83"/>
                    </a:lnTo>
                    <a:lnTo>
                      <a:pt x="0" y="100"/>
                    </a:lnTo>
                    <a:lnTo>
                      <a:pt x="0" y="112"/>
                    </a:lnTo>
                    <a:lnTo>
                      <a:pt x="2" y="123"/>
                    </a:lnTo>
                    <a:lnTo>
                      <a:pt x="6" y="134"/>
                    </a:lnTo>
                    <a:lnTo>
                      <a:pt x="10" y="144"/>
                    </a:lnTo>
                    <a:lnTo>
                      <a:pt x="13" y="155"/>
                    </a:lnTo>
                    <a:lnTo>
                      <a:pt x="19" y="165"/>
                    </a:lnTo>
                    <a:lnTo>
                      <a:pt x="27" y="172"/>
                    </a:lnTo>
                    <a:lnTo>
                      <a:pt x="34" y="182"/>
                    </a:lnTo>
                    <a:lnTo>
                      <a:pt x="42" y="189"/>
                    </a:lnTo>
                    <a:lnTo>
                      <a:pt x="51" y="195"/>
                    </a:lnTo>
                    <a:lnTo>
                      <a:pt x="61" y="201"/>
                    </a:lnTo>
                    <a:lnTo>
                      <a:pt x="70" y="207"/>
                    </a:lnTo>
                    <a:lnTo>
                      <a:pt x="80" y="210"/>
                    </a:lnTo>
                    <a:lnTo>
                      <a:pt x="91" y="212"/>
                    </a:lnTo>
                    <a:lnTo>
                      <a:pt x="103" y="214"/>
                    </a:lnTo>
                    <a:lnTo>
                      <a:pt x="114" y="214"/>
                    </a:lnTo>
                    <a:lnTo>
                      <a:pt x="127" y="214"/>
                    </a:lnTo>
                    <a:lnTo>
                      <a:pt x="139" y="212"/>
                    </a:lnTo>
                    <a:lnTo>
                      <a:pt x="148" y="210"/>
                    </a:lnTo>
                    <a:lnTo>
                      <a:pt x="159" y="207"/>
                    </a:lnTo>
                    <a:lnTo>
                      <a:pt x="169" y="201"/>
                    </a:lnTo>
                    <a:lnTo>
                      <a:pt x="178" y="195"/>
                    </a:lnTo>
                    <a:lnTo>
                      <a:pt x="188" y="189"/>
                    </a:lnTo>
                    <a:lnTo>
                      <a:pt x="195" y="182"/>
                    </a:lnTo>
                    <a:lnTo>
                      <a:pt x="203" y="172"/>
                    </a:lnTo>
                    <a:lnTo>
                      <a:pt x="211" y="165"/>
                    </a:lnTo>
                    <a:lnTo>
                      <a:pt x="216" y="155"/>
                    </a:lnTo>
                    <a:lnTo>
                      <a:pt x="220" y="144"/>
                    </a:lnTo>
                    <a:lnTo>
                      <a:pt x="224" y="134"/>
                    </a:lnTo>
                    <a:lnTo>
                      <a:pt x="228" y="123"/>
                    </a:lnTo>
                    <a:lnTo>
                      <a:pt x="230" y="112"/>
                    </a:lnTo>
                    <a:lnTo>
                      <a:pt x="230" y="100"/>
                    </a:lnTo>
                    <a:close/>
                  </a:path>
                </a:pathLst>
              </a:custGeom>
              <a:solidFill>
                <a:srgbClr val="E6E5F1"/>
              </a:solidFill>
              <a:ln w="9525">
                <a:noFill/>
                <a:round/>
                <a:headEnd/>
                <a:tailEnd/>
              </a:ln>
            </p:spPr>
            <p:txBody>
              <a:bodyPr/>
              <a:lstStyle/>
              <a:p>
                <a:endParaRPr lang="en-US"/>
              </a:p>
            </p:txBody>
          </p:sp>
          <p:sp>
            <p:nvSpPr>
              <p:cNvPr id="179909" name="Freeform 709"/>
              <p:cNvSpPr>
                <a:spLocks/>
              </p:cNvSpPr>
              <p:nvPr/>
            </p:nvSpPr>
            <p:spPr bwMode="auto">
              <a:xfrm>
                <a:off x="1726" y="2174"/>
                <a:ext cx="226" cy="210"/>
              </a:xfrm>
              <a:custGeom>
                <a:avLst/>
                <a:gdLst/>
                <a:ahLst/>
                <a:cxnLst>
                  <a:cxn ang="0">
                    <a:pos x="224" y="83"/>
                  </a:cxn>
                  <a:cxn ang="0">
                    <a:pos x="216" y="53"/>
                  </a:cxn>
                  <a:cxn ang="0">
                    <a:pos x="201" y="28"/>
                  </a:cxn>
                  <a:cxn ang="0">
                    <a:pos x="180" y="7"/>
                  </a:cxn>
                  <a:cxn ang="0">
                    <a:pos x="165" y="2"/>
                  </a:cxn>
                  <a:cxn ang="0">
                    <a:pos x="176" y="11"/>
                  </a:cxn>
                  <a:cxn ang="0">
                    <a:pos x="197" y="30"/>
                  </a:cxn>
                  <a:cxn ang="0">
                    <a:pos x="211" y="55"/>
                  </a:cxn>
                  <a:cxn ang="0">
                    <a:pos x="220" y="83"/>
                  </a:cxn>
                  <a:cxn ang="0">
                    <a:pos x="220" y="110"/>
                  </a:cxn>
                  <a:cxn ang="0">
                    <a:pos x="216" y="131"/>
                  </a:cxn>
                  <a:cxn ang="0">
                    <a:pos x="207" y="150"/>
                  </a:cxn>
                  <a:cxn ang="0">
                    <a:pos x="195" y="167"/>
                  </a:cxn>
                  <a:cxn ang="0">
                    <a:pos x="182" y="182"/>
                  </a:cxn>
                  <a:cxn ang="0">
                    <a:pos x="163" y="193"/>
                  </a:cxn>
                  <a:cxn ang="0">
                    <a:pos x="144" y="201"/>
                  </a:cxn>
                  <a:cxn ang="0">
                    <a:pos x="123" y="205"/>
                  </a:cxn>
                  <a:cxn ang="0">
                    <a:pos x="102" y="205"/>
                  </a:cxn>
                  <a:cxn ang="0">
                    <a:pos x="80" y="201"/>
                  </a:cxn>
                  <a:cxn ang="0">
                    <a:pos x="61" y="193"/>
                  </a:cxn>
                  <a:cxn ang="0">
                    <a:pos x="44" y="182"/>
                  </a:cxn>
                  <a:cxn ang="0">
                    <a:pos x="28" y="167"/>
                  </a:cxn>
                  <a:cxn ang="0">
                    <a:pos x="17" y="150"/>
                  </a:cxn>
                  <a:cxn ang="0">
                    <a:pos x="9" y="131"/>
                  </a:cxn>
                  <a:cxn ang="0">
                    <a:pos x="6" y="110"/>
                  </a:cxn>
                  <a:cxn ang="0">
                    <a:pos x="6" y="81"/>
                  </a:cxn>
                  <a:cxn ang="0">
                    <a:pos x="8" y="64"/>
                  </a:cxn>
                  <a:cxn ang="0">
                    <a:pos x="2" y="81"/>
                  </a:cxn>
                  <a:cxn ang="0">
                    <a:pos x="0" y="110"/>
                  </a:cxn>
                  <a:cxn ang="0">
                    <a:pos x="6" y="131"/>
                  </a:cxn>
                  <a:cxn ang="0">
                    <a:pos x="13" y="151"/>
                  </a:cxn>
                  <a:cxn ang="0">
                    <a:pos x="27" y="170"/>
                  </a:cxn>
                  <a:cxn ang="0">
                    <a:pos x="42" y="186"/>
                  </a:cxn>
                  <a:cxn ang="0">
                    <a:pos x="59" y="197"/>
                  </a:cxn>
                  <a:cxn ang="0">
                    <a:pos x="80" y="206"/>
                  </a:cxn>
                  <a:cxn ang="0">
                    <a:pos x="101" y="210"/>
                  </a:cxn>
                  <a:cxn ang="0">
                    <a:pos x="123" y="210"/>
                  </a:cxn>
                  <a:cxn ang="0">
                    <a:pos x="146" y="206"/>
                  </a:cxn>
                  <a:cxn ang="0">
                    <a:pos x="167" y="197"/>
                  </a:cxn>
                  <a:cxn ang="0">
                    <a:pos x="184" y="186"/>
                  </a:cxn>
                  <a:cxn ang="0">
                    <a:pos x="199" y="170"/>
                  </a:cxn>
                  <a:cxn ang="0">
                    <a:pos x="212" y="151"/>
                  </a:cxn>
                  <a:cxn ang="0">
                    <a:pos x="220" y="131"/>
                  </a:cxn>
                  <a:cxn ang="0">
                    <a:pos x="224" y="110"/>
                  </a:cxn>
                </a:cxnLst>
                <a:rect l="0" t="0" r="r" b="b"/>
                <a:pathLst>
                  <a:path w="226" h="210">
                    <a:moveTo>
                      <a:pt x="226" y="98"/>
                    </a:moveTo>
                    <a:lnTo>
                      <a:pt x="224" y="83"/>
                    </a:lnTo>
                    <a:lnTo>
                      <a:pt x="220" y="68"/>
                    </a:lnTo>
                    <a:lnTo>
                      <a:pt x="216" y="53"/>
                    </a:lnTo>
                    <a:lnTo>
                      <a:pt x="209" y="40"/>
                    </a:lnTo>
                    <a:lnTo>
                      <a:pt x="201" y="28"/>
                    </a:lnTo>
                    <a:lnTo>
                      <a:pt x="192" y="17"/>
                    </a:lnTo>
                    <a:lnTo>
                      <a:pt x="180" y="7"/>
                    </a:lnTo>
                    <a:lnTo>
                      <a:pt x="167" y="0"/>
                    </a:lnTo>
                    <a:lnTo>
                      <a:pt x="165" y="2"/>
                    </a:lnTo>
                    <a:lnTo>
                      <a:pt x="163" y="4"/>
                    </a:lnTo>
                    <a:lnTo>
                      <a:pt x="176" y="11"/>
                    </a:lnTo>
                    <a:lnTo>
                      <a:pt x="186" y="19"/>
                    </a:lnTo>
                    <a:lnTo>
                      <a:pt x="197" y="30"/>
                    </a:lnTo>
                    <a:lnTo>
                      <a:pt x="205" y="41"/>
                    </a:lnTo>
                    <a:lnTo>
                      <a:pt x="211" y="55"/>
                    </a:lnTo>
                    <a:lnTo>
                      <a:pt x="216" y="68"/>
                    </a:lnTo>
                    <a:lnTo>
                      <a:pt x="220" y="83"/>
                    </a:lnTo>
                    <a:lnTo>
                      <a:pt x="220" y="98"/>
                    </a:lnTo>
                    <a:lnTo>
                      <a:pt x="220" y="110"/>
                    </a:lnTo>
                    <a:lnTo>
                      <a:pt x="218" y="119"/>
                    </a:lnTo>
                    <a:lnTo>
                      <a:pt x="216" y="131"/>
                    </a:lnTo>
                    <a:lnTo>
                      <a:pt x="212" y="140"/>
                    </a:lnTo>
                    <a:lnTo>
                      <a:pt x="207" y="150"/>
                    </a:lnTo>
                    <a:lnTo>
                      <a:pt x="203" y="159"/>
                    </a:lnTo>
                    <a:lnTo>
                      <a:pt x="195" y="167"/>
                    </a:lnTo>
                    <a:lnTo>
                      <a:pt x="190" y="174"/>
                    </a:lnTo>
                    <a:lnTo>
                      <a:pt x="182" y="182"/>
                    </a:lnTo>
                    <a:lnTo>
                      <a:pt x="173" y="187"/>
                    </a:lnTo>
                    <a:lnTo>
                      <a:pt x="163" y="193"/>
                    </a:lnTo>
                    <a:lnTo>
                      <a:pt x="156" y="197"/>
                    </a:lnTo>
                    <a:lnTo>
                      <a:pt x="144" y="201"/>
                    </a:lnTo>
                    <a:lnTo>
                      <a:pt x="135" y="205"/>
                    </a:lnTo>
                    <a:lnTo>
                      <a:pt x="123" y="205"/>
                    </a:lnTo>
                    <a:lnTo>
                      <a:pt x="112" y="206"/>
                    </a:lnTo>
                    <a:lnTo>
                      <a:pt x="102" y="205"/>
                    </a:lnTo>
                    <a:lnTo>
                      <a:pt x="91" y="205"/>
                    </a:lnTo>
                    <a:lnTo>
                      <a:pt x="80" y="201"/>
                    </a:lnTo>
                    <a:lnTo>
                      <a:pt x="70" y="197"/>
                    </a:lnTo>
                    <a:lnTo>
                      <a:pt x="61" y="193"/>
                    </a:lnTo>
                    <a:lnTo>
                      <a:pt x="53" y="187"/>
                    </a:lnTo>
                    <a:lnTo>
                      <a:pt x="44" y="182"/>
                    </a:lnTo>
                    <a:lnTo>
                      <a:pt x="36" y="174"/>
                    </a:lnTo>
                    <a:lnTo>
                      <a:pt x="28" y="167"/>
                    </a:lnTo>
                    <a:lnTo>
                      <a:pt x="23" y="159"/>
                    </a:lnTo>
                    <a:lnTo>
                      <a:pt x="17" y="150"/>
                    </a:lnTo>
                    <a:lnTo>
                      <a:pt x="13" y="140"/>
                    </a:lnTo>
                    <a:lnTo>
                      <a:pt x="9" y="131"/>
                    </a:lnTo>
                    <a:lnTo>
                      <a:pt x="8" y="119"/>
                    </a:lnTo>
                    <a:lnTo>
                      <a:pt x="6" y="110"/>
                    </a:lnTo>
                    <a:lnTo>
                      <a:pt x="4" y="98"/>
                    </a:lnTo>
                    <a:lnTo>
                      <a:pt x="6" y="81"/>
                    </a:lnTo>
                    <a:lnTo>
                      <a:pt x="9" y="64"/>
                    </a:lnTo>
                    <a:lnTo>
                      <a:pt x="8" y="64"/>
                    </a:lnTo>
                    <a:lnTo>
                      <a:pt x="6" y="64"/>
                    </a:lnTo>
                    <a:lnTo>
                      <a:pt x="2" y="81"/>
                    </a:lnTo>
                    <a:lnTo>
                      <a:pt x="0" y="98"/>
                    </a:lnTo>
                    <a:lnTo>
                      <a:pt x="0" y="110"/>
                    </a:lnTo>
                    <a:lnTo>
                      <a:pt x="2" y="121"/>
                    </a:lnTo>
                    <a:lnTo>
                      <a:pt x="6" y="131"/>
                    </a:lnTo>
                    <a:lnTo>
                      <a:pt x="9" y="142"/>
                    </a:lnTo>
                    <a:lnTo>
                      <a:pt x="13" y="151"/>
                    </a:lnTo>
                    <a:lnTo>
                      <a:pt x="19" y="161"/>
                    </a:lnTo>
                    <a:lnTo>
                      <a:pt x="27" y="170"/>
                    </a:lnTo>
                    <a:lnTo>
                      <a:pt x="32" y="178"/>
                    </a:lnTo>
                    <a:lnTo>
                      <a:pt x="42" y="186"/>
                    </a:lnTo>
                    <a:lnTo>
                      <a:pt x="49" y="191"/>
                    </a:lnTo>
                    <a:lnTo>
                      <a:pt x="59" y="197"/>
                    </a:lnTo>
                    <a:lnTo>
                      <a:pt x="68" y="203"/>
                    </a:lnTo>
                    <a:lnTo>
                      <a:pt x="80" y="206"/>
                    </a:lnTo>
                    <a:lnTo>
                      <a:pt x="89" y="208"/>
                    </a:lnTo>
                    <a:lnTo>
                      <a:pt x="101" y="210"/>
                    </a:lnTo>
                    <a:lnTo>
                      <a:pt x="112" y="210"/>
                    </a:lnTo>
                    <a:lnTo>
                      <a:pt x="123" y="210"/>
                    </a:lnTo>
                    <a:lnTo>
                      <a:pt x="135" y="208"/>
                    </a:lnTo>
                    <a:lnTo>
                      <a:pt x="146" y="206"/>
                    </a:lnTo>
                    <a:lnTo>
                      <a:pt x="156" y="203"/>
                    </a:lnTo>
                    <a:lnTo>
                      <a:pt x="167" y="197"/>
                    </a:lnTo>
                    <a:lnTo>
                      <a:pt x="176" y="191"/>
                    </a:lnTo>
                    <a:lnTo>
                      <a:pt x="184" y="186"/>
                    </a:lnTo>
                    <a:lnTo>
                      <a:pt x="192" y="178"/>
                    </a:lnTo>
                    <a:lnTo>
                      <a:pt x="199" y="170"/>
                    </a:lnTo>
                    <a:lnTo>
                      <a:pt x="207" y="161"/>
                    </a:lnTo>
                    <a:lnTo>
                      <a:pt x="212" y="151"/>
                    </a:lnTo>
                    <a:lnTo>
                      <a:pt x="216" y="142"/>
                    </a:lnTo>
                    <a:lnTo>
                      <a:pt x="220" y="131"/>
                    </a:lnTo>
                    <a:lnTo>
                      <a:pt x="222" y="121"/>
                    </a:lnTo>
                    <a:lnTo>
                      <a:pt x="224" y="110"/>
                    </a:lnTo>
                    <a:lnTo>
                      <a:pt x="226" y="98"/>
                    </a:lnTo>
                    <a:close/>
                  </a:path>
                </a:pathLst>
              </a:custGeom>
              <a:solidFill>
                <a:srgbClr val="E6E5F1"/>
              </a:solidFill>
              <a:ln w="9525">
                <a:noFill/>
                <a:round/>
                <a:headEnd/>
                <a:tailEnd/>
              </a:ln>
            </p:spPr>
            <p:txBody>
              <a:bodyPr/>
              <a:lstStyle/>
              <a:p>
                <a:endParaRPr lang="en-US"/>
              </a:p>
            </p:txBody>
          </p:sp>
          <p:sp>
            <p:nvSpPr>
              <p:cNvPr id="179910" name="Freeform 710"/>
              <p:cNvSpPr>
                <a:spLocks/>
              </p:cNvSpPr>
              <p:nvPr/>
            </p:nvSpPr>
            <p:spPr bwMode="auto">
              <a:xfrm>
                <a:off x="1728" y="2176"/>
                <a:ext cx="220" cy="206"/>
              </a:xfrm>
              <a:custGeom>
                <a:avLst/>
                <a:gdLst/>
                <a:ahLst/>
                <a:cxnLst>
                  <a:cxn ang="0">
                    <a:pos x="220" y="81"/>
                  </a:cxn>
                  <a:cxn ang="0">
                    <a:pos x="212" y="53"/>
                  </a:cxn>
                  <a:cxn ang="0">
                    <a:pos x="197" y="26"/>
                  </a:cxn>
                  <a:cxn ang="0">
                    <a:pos x="176" y="7"/>
                  </a:cxn>
                  <a:cxn ang="0">
                    <a:pos x="161" y="2"/>
                  </a:cxn>
                  <a:cxn ang="0">
                    <a:pos x="172" y="9"/>
                  </a:cxn>
                  <a:cxn ang="0">
                    <a:pos x="191" y="30"/>
                  </a:cxn>
                  <a:cxn ang="0">
                    <a:pos x="207" y="53"/>
                  </a:cxn>
                  <a:cxn ang="0">
                    <a:pos x="214" y="81"/>
                  </a:cxn>
                  <a:cxn ang="0">
                    <a:pos x="216" y="108"/>
                  </a:cxn>
                  <a:cxn ang="0">
                    <a:pos x="212" y="127"/>
                  </a:cxn>
                  <a:cxn ang="0">
                    <a:pos x="203" y="146"/>
                  </a:cxn>
                  <a:cxn ang="0">
                    <a:pos x="191" y="163"/>
                  </a:cxn>
                  <a:cxn ang="0">
                    <a:pos x="178" y="178"/>
                  </a:cxn>
                  <a:cxn ang="0">
                    <a:pos x="161" y="189"/>
                  </a:cxn>
                  <a:cxn ang="0">
                    <a:pos x="142" y="197"/>
                  </a:cxn>
                  <a:cxn ang="0">
                    <a:pos x="121" y="201"/>
                  </a:cxn>
                  <a:cxn ang="0">
                    <a:pos x="100" y="201"/>
                  </a:cxn>
                  <a:cxn ang="0">
                    <a:pos x="80" y="197"/>
                  </a:cxn>
                  <a:cxn ang="0">
                    <a:pos x="61" y="189"/>
                  </a:cxn>
                  <a:cxn ang="0">
                    <a:pos x="43" y="178"/>
                  </a:cxn>
                  <a:cxn ang="0">
                    <a:pos x="28" y="163"/>
                  </a:cxn>
                  <a:cxn ang="0">
                    <a:pos x="17" y="146"/>
                  </a:cxn>
                  <a:cxn ang="0">
                    <a:pos x="9" y="127"/>
                  </a:cxn>
                  <a:cxn ang="0">
                    <a:pos x="6" y="108"/>
                  </a:cxn>
                  <a:cxn ang="0">
                    <a:pos x="6" y="79"/>
                  </a:cxn>
                  <a:cxn ang="0">
                    <a:pos x="7" y="62"/>
                  </a:cxn>
                  <a:cxn ang="0">
                    <a:pos x="2" y="79"/>
                  </a:cxn>
                  <a:cxn ang="0">
                    <a:pos x="2" y="108"/>
                  </a:cxn>
                  <a:cxn ang="0">
                    <a:pos x="6" y="129"/>
                  </a:cxn>
                  <a:cxn ang="0">
                    <a:pos x="13" y="149"/>
                  </a:cxn>
                  <a:cxn ang="0">
                    <a:pos x="26" y="167"/>
                  </a:cxn>
                  <a:cxn ang="0">
                    <a:pos x="40" y="182"/>
                  </a:cxn>
                  <a:cxn ang="0">
                    <a:pos x="59" y="193"/>
                  </a:cxn>
                  <a:cxn ang="0">
                    <a:pos x="78" y="201"/>
                  </a:cxn>
                  <a:cxn ang="0">
                    <a:pos x="99" y="206"/>
                  </a:cxn>
                  <a:cxn ang="0">
                    <a:pos x="121" y="206"/>
                  </a:cxn>
                  <a:cxn ang="0">
                    <a:pos x="144" y="201"/>
                  </a:cxn>
                  <a:cxn ang="0">
                    <a:pos x="163" y="193"/>
                  </a:cxn>
                  <a:cxn ang="0">
                    <a:pos x="180" y="182"/>
                  </a:cxn>
                  <a:cxn ang="0">
                    <a:pos x="195" y="167"/>
                  </a:cxn>
                  <a:cxn ang="0">
                    <a:pos x="207" y="149"/>
                  </a:cxn>
                  <a:cxn ang="0">
                    <a:pos x="216" y="129"/>
                  </a:cxn>
                  <a:cxn ang="0">
                    <a:pos x="220" y="108"/>
                  </a:cxn>
                </a:cxnLst>
                <a:rect l="0" t="0" r="r" b="b"/>
                <a:pathLst>
                  <a:path w="220" h="206">
                    <a:moveTo>
                      <a:pt x="220" y="96"/>
                    </a:moveTo>
                    <a:lnTo>
                      <a:pt x="220" y="81"/>
                    </a:lnTo>
                    <a:lnTo>
                      <a:pt x="216" y="66"/>
                    </a:lnTo>
                    <a:lnTo>
                      <a:pt x="212" y="53"/>
                    </a:lnTo>
                    <a:lnTo>
                      <a:pt x="205" y="39"/>
                    </a:lnTo>
                    <a:lnTo>
                      <a:pt x="197" y="26"/>
                    </a:lnTo>
                    <a:lnTo>
                      <a:pt x="188" y="17"/>
                    </a:lnTo>
                    <a:lnTo>
                      <a:pt x="176" y="7"/>
                    </a:lnTo>
                    <a:lnTo>
                      <a:pt x="163" y="0"/>
                    </a:lnTo>
                    <a:lnTo>
                      <a:pt x="161" y="2"/>
                    </a:lnTo>
                    <a:lnTo>
                      <a:pt x="159" y="2"/>
                    </a:lnTo>
                    <a:lnTo>
                      <a:pt x="172" y="9"/>
                    </a:lnTo>
                    <a:lnTo>
                      <a:pt x="182" y="19"/>
                    </a:lnTo>
                    <a:lnTo>
                      <a:pt x="191" y="30"/>
                    </a:lnTo>
                    <a:lnTo>
                      <a:pt x="201" y="41"/>
                    </a:lnTo>
                    <a:lnTo>
                      <a:pt x="207" y="53"/>
                    </a:lnTo>
                    <a:lnTo>
                      <a:pt x="212" y="66"/>
                    </a:lnTo>
                    <a:lnTo>
                      <a:pt x="214" y="81"/>
                    </a:lnTo>
                    <a:lnTo>
                      <a:pt x="216" y="96"/>
                    </a:lnTo>
                    <a:lnTo>
                      <a:pt x="216" y="108"/>
                    </a:lnTo>
                    <a:lnTo>
                      <a:pt x="214" y="117"/>
                    </a:lnTo>
                    <a:lnTo>
                      <a:pt x="212" y="127"/>
                    </a:lnTo>
                    <a:lnTo>
                      <a:pt x="209" y="138"/>
                    </a:lnTo>
                    <a:lnTo>
                      <a:pt x="203" y="146"/>
                    </a:lnTo>
                    <a:lnTo>
                      <a:pt x="199" y="155"/>
                    </a:lnTo>
                    <a:lnTo>
                      <a:pt x="191" y="163"/>
                    </a:lnTo>
                    <a:lnTo>
                      <a:pt x="186" y="170"/>
                    </a:lnTo>
                    <a:lnTo>
                      <a:pt x="178" y="178"/>
                    </a:lnTo>
                    <a:lnTo>
                      <a:pt x="169" y="184"/>
                    </a:lnTo>
                    <a:lnTo>
                      <a:pt x="161" y="189"/>
                    </a:lnTo>
                    <a:lnTo>
                      <a:pt x="152" y="193"/>
                    </a:lnTo>
                    <a:lnTo>
                      <a:pt x="142" y="197"/>
                    </a:lnTo>
                    <a:lnTo>
                      <a:pt x="133" y="199"/>
                    </a:lnTo>
                    <a:lnTo>
                      <a:pt x="121" y="201"/>
                    </a:lnTo>
                    <a:lnTo>
                      <a:pt x="110" y="203"/>
                    </a:lnTo>
                    <a:lnTo>
                      <a:pt x="100" y="201"/>
                    </a:lnTo>
                    <a:lnTo>
                      <a:pt x="89" y="199"/>
                    </a:lnTo>
                    <a:lnTo>
                      <a:pt x="80" y="197"/>
                    </a:lnTo>
                    <a:lnTo>
                      <a:pt x="70" y="193"/>
                    </a:lnTo>
                    <a:lnTo>
                      <a:pt x="61" y="189"/>
                    </a:lnTo>
                    <a:lnTo>
                      <a:pt x="51" y="184"/>
                    </a:lnTo>
                    <a:lnTo>
                      <a:pt x="43" y="178"/>
                    </a:lnTo>
                    <a:lnTo>
                      <a:pt x="36" y="170"/>
                    </a:lnTo>
                    <a:lnTo>
                      <a:pt x="28" y="163"/>
                    </a:lnTo>
                    <a:lnTo>
                      <a:pt x="23" y="155"/>
                    </a:lnTo>
                    <a:lnTo>
                      <a:pt x="17" y="146"/>
                    </a:lnTo>
                    <a:lnTo>
                      <a:pt x="13" y="138"/>
                    </a:lnTo>
                    <a:lnTo>
                      <a:pt x="9" y="127"/>
                    </a:lnTo>
                    <a:lnTo>
                      <a:pt x="7" y="117"/>
                    </a:lnTo>
                    <a:lnTo>
                      <a:pt x="6" y="108"/>
                    </a:lnTo>
                    <a:lnTo>
                      <a:pt x="6" y="96"/>
                    </a:lnTo>
                    <a:lnTo>
                      <a:pt x="6" y="79"/>
                    </a:lnTo>
                    <a:lnTo>
                      <a:pt x="11" y="62"/>
                    </a:lnTo>
                    <a:lnTo>
                      <a:pt x="7" y="62"/>
                    </a:lnTo>
                    <a:lnTo>
                      <a:pt x="6" y="62"/>
                    </a:lnTo>
                    <a:lnTo>
                      <a:pt x="2" y="79"/>
                    </a:lnTo>
                    <a:lnTo>
                      <a:pt x="0" y="96"/>
                    </a:lnTo>
                    <a:lnTo>
                      <a:pt x="2" y="108"/>
                    </a:lnTo>
                    <a:lnTo>
                      <a:pt x="2" y="119"/>
                    </a:lnTo>
                    <a:lnTo>
                      <a:pt x="6" y="129"/>
                    </a:lnTo>
                    <a:lnTo>
                      <a:pt x="9" y="138"/>
                    </a:lnTo>
                    <a:lnTo>
                      <a:pt x="13" y="149"/>
                    </a:lnTo>
                    <a:lnTo>
                      <a:pt x="19" y="157"/>
                    </a:lnTo>
                    <a:lnTo>
                      <a:pt x="26" y="167"/>
                    </a:lnTo>
                    <a:lnTo>
                      <a:pt x="32" y="174"/>
                    </a:lnTo>
                    <a:lnTo>
                      <a:pt x="40" y="182"/>
                    </a:lnTo>
                    <a:lnTo>
                      <a:pt x="49" y="187"/>
                    </a:lnTo>
                    <a:lnTo>
                      <a:pt x="59" y="193"/>
                    </a:lnTo>
                    <a:lnTo>
                      <a:pt x="68" y="197"/>
                    </a:lnTo>
                    <a:lnTo>
                      <a:pt x="78" y="201"/>
                    </a:lnTo>
                    <a:lnTo>
                      <a:pt x="89" y="204"/>
                    </a:lnTo>
                    <a:lnTo>
                      <a:pt x="99" y="206"/>
                    </a:lnTo>
                    <a:lnTo>
                      <a:pt x="110" y="206"/>
                    </a:lnTo>
                    <a:lnTo>
                      <a:pt x="121" y="206"/>
                    </a:lnTo>
                    <a:lnTo>
                      <a:pt x="133" y="204"/>
                    </a:lnTo>
                    <a:lnTo>
                      <a:pt x="144" y="201"/>
                    </a:lnTo>
                    <a:lnTo>
                      <a:pt x="154" y="197"/>
                    </a:lnTo>
                    <a:lnTo>
                      <a:pt x="163" y="193"/>
                    </a:lnTo>
                    <a:lnTo>
                      <a:pt x="172" y="187"/>
                    </a:lnTo>
                    <a:lnTo>
                      <a:pt x="180" y="182"/>
                    </a:lnTo>
                    <a:lnTo>
                      <a:pt x="188" y="174"/>
                    </a:lnTo>
                    <a:lnTo>
                      <a:pt x="195" y="167"/>
                    </a:lnTo>
                    <a:lnTo>
                      <a:pt x="203" y="157"/>
                    </a:lnTo>
                    <a:lnTo>
                      <a:pt x="207" y="149"/>
                    </a:lnTo>
                    <a:lnTo>
                      <a:pt x="212" y="138"/>
                    </a:lnTo>
                    <a:lnTo>
                      <a:pt x="216" y="129"/>
                    </a:lnTo>
                    <a:lnTo>
                      <a:pt x="218" y="119"/>
                    </a:lnTo>
                    <a:lnTo>
                      <a:pt x="220" y="108"/>
                    </a:lnTo>
                    <a:lnTo>
                      <a:pt x="220" y="96"/>
                    </a:lnTo>
                    <a:close/>
                  </a:path>
                </a:pathLst>
              </a:custGeom>
              <a:solidFill>
                <a:srgbClr val="E7E6F1"/>
              </a:solidFill>
              <a:ln w="9525">
                <a:noFill/>
                <a:round/>
                <a:headEnd/>
                <a:tailEnd/>
              </a:ln>
            </p:spPr>
            <p:txBody>
              <a:bodyPr/>
              <a:lstStyle/>
              <a:p>
                <a:endParaRPr lang="en-US"/>
              </a:p>
            </p:txBody>
          </p:sp>
          <p:sp>
            <p:nvSpPr>
              <p:cNvPr id="179911" name="Freeform 711"/>
              <p:cNvSpPr>
                <a:spLocks/>
              </p:cNvSpPr>
              <p:nvPr/>
            </p:nvSpPr>
            <p:spPr bwMode="auto">
              <a:xfrm>
                <a:off x="1730" y="2178"/>
                <a:ext cx="216" cy="202"/>
              </a:xfrm>
              <a:custGeom>
                <a:avLst/>
                <a:gdLst/>
                <a:ahLst/>
                <a:cxnLst>
                  <a:cxn ang="0">
                    <a:pos x="216" y="79"/>
                  </a:cxn>
                  <a:cxn ang="0">
                    <a:pos x="207" y="51"/>
                  </a:cxn>
                  <a:cxn ang="0">
                    <a:pos x="193" y="26"/>
                  </a:cxn>
                  <a:cxn ang="0">
                    <a:pos x="172" y="7"/>
                  </a:cxn>
                  <a:cxn ang="0">
                    <a:pos x="157" y="0"/>
                  </a:cxn>
                  <a:cxn ang="0">
                    <a:pos x="167" y="9"/>
                  </a:cxn>
                  <a:cxn ang="0">
                    <a:pos x="188" y="28"/>
                  </a:cxn>
                  <a:cxn ang="0">
                    <a:pos x="203" y="53"/>
                  </a:cxn>
                  <a:cxn ang="0">
                    <a:pos x="210" y="79"/>
                  </a:cxn>
                  <a:cxn ang="0">
                    <a:pos x="212" y="104"/>
                  </a:cxn>
                  <a:cxn ang="0">
                    <a:pos x="207" y="125"/>
                  </a:cxn>
                  <a:cxn ang="0">
                    <a:pos x="199" y="144"/>
                  </a:cxn>
                  <a:cxn ang="0">
                    <a:pos x="188" y="161"/>
                  </a:cxn>
                  <a:cxn ang="0">
                    <a:pos x="174" y="174"/>
                  </a:cxn>
                  <a:cxn ang="0">
                    <a:pos x="157" y="185"/>
                  </a:cxn>
                  <a:cxn ang="0">
                    <a:pos x="140" y="193"/>
                  </a:cxn>
                  <a:cxn ang="0">
                    <a:pos x="119" y="197"/>
                  </a:cxn>
                  <a:cxn ang="0">
                    <a:pos x="98" y="197"/>
                  </a:cxn>
                  <a:cxn ang="0">
                    <a:pos x="78" y="193"/>
                  </a:cxn>
                  <a:cxn ang="0">
                    <a:pos x="59" y="185"/>
                  </a:cxn>
                  <a:cxn ang="0">
                    <a:pos x="43" y="174"/>
                  </a:cxn>
                  <a:cxn ang="0">
                    <a:pos x="28" y="161"/>
                  </a:cxn>
                  <a:cxn ang="0">
                    <a:pos x="17" y="144"/>
                  </a:cxn>
                  <a:cxn ang="0">
                    <a:pos x="9" y="125"/>
                  </a:cxn>
                  <a:cxn ang="0">
                    <a:pos x="5" y="104"/>
                  </a:cxn>
                  <a:cxn ang="0">
                    <a:pos x="7" y="75"/>
                  </a:cxn>
                  <a:cxn ang="0">
                    <a:pos x="9" y="60"/>
                  </a:cxn>
                  <a:cxn ang="0">
                    <a:pos x="2" y="77"/>
                  </a:cxn>
                  <a:cxn ang="0">
                    <a:pos x="2" y="106"/>
                  </a:cxn>
                  <a:cxn ang="0">
                    <a:pos x="5" y="127"/>
                  </a:cxn>
                  <a:cxn ang="0">
                    <a:pos x="13" y="146"/>
                  </a:cxn>
                  <a:cxn ang="0">
                    <a:pos x="24" y="163"/>
                  </a:cxn>
                  <a:cxn ang="0">
                    <a:pos x="40" y="178"/>
                  </a:cxn>
                  <a:cxn ang="0">
                    <a:pos x="57" y="189"/>
                  </a:cxn>
                  <a:cxn ang="0">
                    <a:pos x="76" y="197"/>
                  </a:cxn>
                  <a:cxn ang="0">
                    <a:pos x="98" y="201"/>
                  </a:cxn>
                  <a:cxn ang="0">
                    <a:pos x="119" y="201"/>
                  </a:cxn>
                  <a:cxn ang="0">
                    <a:pos x="140" y="197"/>
                  </a:cxn>
                  <a:cxn ang="0">
                    <a:pos x="159" y="189"/>
                  </a:cxn>
                  <a:cxn ang="0">
                    <a:pos x="178" y="178"/>
                  </a:cxn>
                  <a:cxn ang="0">
                    <a:pos x="191" y="163"/>
                  </a:cxn>
                  <a:cxn ang="0">
                    <a:pos x="203" y="146"/>
                  </a:cxn>
                  <a:cxn ang="0">
                    <a:pos x="212" y="127"/>
                  </a:cxn>
                  <a:cxn ang="0">
                    <a:pos x="216" y="106"/>
                  </a:cxn>
                </a:cxnLst>
                <a:rect l="0" t="0" r="r" b="b"/>
                <a:pathLst>
                  <a:path w="216" h="202">
                    <a:moveTo>
                      <a:pt x="216" y="94"/>
                    </a:moveTo>
                    <a:lnTo>
                      <a:pt x="216" y="79"/>
                    </a:lnTo>
                    <a:lnTo>
                      <a:pt x="212" y="64"/>
                    </a:lnTo>
                    <a:lnTo>
                      <a:pt x="207" y="51"/>
                    </a:lnTo>
                    <a:lnTo>
                      <a:pt x="201" y="37"/>
                    </a:lnTo>
                    <a:lnTo>
                      <a:pt x="193" y="26"/>
                    </a:lnTo>
                    <a:lnTo>
                      <a:pt x="182" y="15"/>
                    </a:lnTo>
                    <a:lnTo>
                      <a:pt x="172" y="7"/>
                    </a:lnTo>
                    <a:lnTo>
                      <a:pt x="159" y="0"/>
                    </a:lnTo>
                    <a:lnTo>
                      <a:pt x="157" y="0"/>
                    </a:lnTo>
                    <a:lnTo>
                      <a:pt x="155" y="1"/>
                    </a:lnTo>
                    <a:lnTo>
                      <a:pt x="167" y="9"/>
                    </a:lnTo>
                    <a:lnTo>
                      <a:pt x="178" y="19"/>
                    </a:lnTo>
                    <a:lnTo>
                      <a:pt x="188" y="28"/>
                    </a:lnTo>
                    <a:lnTo>
                      <a:pt x="197" y="39"/>
                    </a:lnTo>
                    <a:lnTo>
                      <a:pt x="203" y="53"/>
                    </a:lnTo>
                    <a:lnTo>
                      <a:pt x="208" y="66"/>
                    </a:lnTo>
                    <a:lnTo>
                      <a:pt x="210" y="79"/>
                    </a:lnTo>
                    <a:lnTo>
                      <a:pt x="212" y="94"/>
                    </a:lnTo>
                    <a:lnTo>
                      <a:pt x="212" y="104"/>
                    </a:lnTo>
                    <a:lnTo>
                      <a:pt x="210" y="115"/>
                    </a:lnTo>
                    <a:lnTo>
                      <a:pt x="207" y="125"/>
                    </a:lnTo>
                    <a:lnTo>
                      <a:pt x="205" y="134"/>
                    </a:lnTo>
                    <a:lnTo>
                      <a:pt x="199" y="144"/>
                    </a:lnTo>
                    <a:lnTo>
                      <a:pt x="195" y="151"/>
                    </a:lnTo>
                    <a:lnTo>
                      <a:pt x="188" y="161"/>
                    </a:lnTo>
                    <a:lnTo>
                      <a:pt x="182" y="166"/>
                    </a:lnTo>
                    <a:lnTo>
                      <a:pt x="174" y="174"/>
                    </a:lnTo>
                    <a:lnTo>
                      <a:pt x="167" y="180"/>
                    </a:lnTo>
                    <a:lnTo>
                      <a:pt x="157" y="185"/>
                    </a:lnTo>
                    <a:lnTo>
                      <a:pt x="150" y="189"/>
                    </a:lnTo>
                    <a:lnTo>
                      <a:pt x="140" y="193"/>
                    </a:lnTo>
                    <a:lnTo>
                      <a:pt x="129" y="195"/>
                    </a:lnTo>
                    <a:lnTo>
                      <a:pt x="119" y="197"/>
                    </a:lnTo>
                    <a:lnTo>
                      <a:pt x="108" y="197"/>
                    </a:lnTo>
                    <a:lnTo>
                      <a:pt x="98" y="197"/>
                    </a:lnTo>
                    <a:lnTo>
                      <a:pt x="87" y="195"/>
                    </a:lnTo>
                    <a:lnTo>
                      <a:pt x="78" y="193"/>
                    </a:lnTo>
                    <a:lnTo>
                      <a:pt x="68" y="189"/>
                    </a:lnTo>
                    <a:lnTo>
                      <a:pt x="59" y="185"/>
                    </a:lnTo>
                    <a:lnTo>
                      <a:pt x="51" y="180"/>
                    </a:lnTo>
                    <a:lnTo>
                      <a:pt x="43" y="174"/>
                    </a:lnTo>
                    <a:lnTo>
                      <a:pt x="36" y="166"/>
                    </a:lnTo>
                    <a:lnTo>
                      <a:pt x="28" y="161"/>
                    </a:lnTo>
                    <a:lnTo>
                      <a:pt x="23" y="151"/>
                    </a:lnTo>
                    <a:lnTo>
                      <a:pt x="17" y="144"/>
                    </a:lnTo>
                    <a:lnTo>
                      <a:pt x="13" y="134"/>
                    </a:lnTo>
                    <a:lnTo>
                      <a:pt x="9" y="125"/>
                    </a:lnTo>
                    <a:lnTo>
                      <a:pt x="7" y="115"/>
                    </a:lnTo>
                    <a:lnTo>
                      <a:pt x="5" y="104"/>
                    </a:lnTo>
                    <a:lnTo>
                      <a:pt x="5" y="94"/>
                    </a:lnTo>
                    <a:lnTo>
                      <a:pt x="7" y="75"/>
                    </a:lnTo>
                    <a:lnTo>
                      <a:pt x="11" y="60"/>
                    </a:lnTo>
                    <a:lnTo>
                      <a:pt x="9" y="60"/>
                    </a:lnTo>
                    <a:lnTo>
                      <a:pt x="5" y="60"/>
                    </a:lnTo>
                    <a:lnTo>
                      <a:pt x="2" y="77"/>
                    </a:lnTo>
                    <a:lnTo>
                      <a:pt x="0" y="94"/>
                    </a:lnTo>
                    <a:lnTo>
                      <a:pt x="2" y="106"/>
                    </a:lnTo>
                    <a:lnTo>
                      <a:pt x="4" y="115"/>
                    </a:lnTo>
                    <a:lnTo>
                      <a:pt x="5" y="127"/>
                    </a:lnTo>
                    <a:lnTo>
                      <a:pt x="9" y="136"/>
                    </a:lnTo>
                    <a:lnTo>
                      <a:pt x="13" y="146"/>
                    </a:lnTo>
                    <a:lnTo>
                      <a:pt x="19" y="155"/>
                    </a:lnTo>
                    <a:lnTo>
                      <a:pt x="24" y="163"/>
                    </a:lnTo>
                    <a:lnTo>
                      <a:pt x="32" y="170"/>
                    </a:lnTo>
                    <a:lnTo>
                      <a:pt x="40" y="178"/>
                    </a:lnTo>
                    <a:lnTo>
                      <a:pt x="49" y="183"/>
                    </a:lnTo>
                    <a:lnTo>
                      <a:pt x="57" y="189"/>
                    </a:lnTo>
                    <a:lnTo>
                      <a:pt x="66" y="193"/>
                    </a:lnTo>
                    <a:lnTo>
                      <a:pt x="76" y="197"/>
                    </a:lnTo>
                    <a:lnTo>
                      <a:pt x="87" y="201"/>
                    </a:lnTo>
                    <a:lnTo>
                      <a:pt x="98" y="201"/>
                    </a:lnTo>
                    <a:lnTo>
                      <a:pt x="108" y="202"/>
                    </a:lnTo>
                    <a:lnTo>
                      <a:pt x="119" y="201"/>
                    </a:lnTo>
                    <a:lnTo>
                      <a:pt x="131" y="201"/>
                    </a:lnTo>
                    <a:lnTo>
                      <a:pt x="140" y="197"/>
                    </a:lnTo>
                    <a:lnTo>
                      <a:pt x="152" y="193"/>
                    </a:lnTo>
                    <a:lnTo>
                      <a:pt x="159" y="189"/>
                    </a:lnTo>
                    <a:lnTo>
                      <a:pt x="169" y="183"/>
                    </a:lnTo>
                    <a:lnTo>
                      <a:pt x="178" y="178"/>
                    </a:lnTo>
                    <a:lnTo>
                      <a:pt x="186" y="170"/>
                    </a:lnTo>
                    <a:lnTo>
                      <a:pt x="191" y="163"/>
                    </a:lnTo>
                    <a:lnTo>
                      <a:pt x="199" y="155"/>
                    </a:lnTo>
                    <a:lnTo>
                      <a:pt x="203" y="146"/>
                    </a:lnTo>
                    <a:lnTo>
                      <a:pt x="208" y="136"/>
                    </a:lnTo>
                    <a:lnTo>
                      <a:pt x="212" y="127"/>
                    </a:lnTo>
                    <a:lnTo>
                      <a:pt x="214" y="115"/>
                    </a:lnTo>
                    <a:lnTo>
                      <a:pt x="216" y="106"/>
                    </a:lnTo>
                    <a:lnTo>
                      <a:pt x="216" y="94"/>
                    </a:lnTo>
                    <a:close/>
                  </a:path>
                </a:pathLst>
              </a:custGeom>
              <a:solidFill>
                <a:srgbClr val="E7E7F2"/>
              </a:solidFill>
              <a:ln w="9525">
                <a:noFill/>
                <a:round/>
                <a:headEnd/>
                <a:tailEnd/>
              </a:ln>
            </p:spPr>
            <p:txBody>
              <a:bodyPr/>
              <a:lstStyle/>
              <a:p>
                <a:endParaRPr lang="en-US"/>
              </a:p>
            </p:txBody>
          </p:sp>
          <p:sp>
            <p:nvSpPr>
              <p:cNvPr id="179912" name="Freeform 712"/>
              <p:cNvSpPr>
                <a:spLocks/>
              </p:cNvSpPr>
              <p:nvPr/>
            </p:nvSpPr>
            <p:spPr bwMode="auto">
              <a:xfrm>
                <a:off x="1734" y="2178"/>
                <a:ext cx="210" cy="201"/>
              </a:xfrm>
              <a:custGeom>
                <a:avLst/>
                <a:gdLst/>
                <a:ahLst/>
                <a:cxnLst>
                  <a:cxn ang="0">
                    <a:pos x="208" y="79"/>
                  </a:cxn>
                  <a:cxn ang="0">
                    <a:pos x="201" y="51"/>
                  </a:cxn>
                  <a:cxn ang="0">
                    <a:pos x="185" y="28"/>
                  </a:cxn>
                  <a:cxn ang="0">
                    <a:pos x="166" y="7"/>
                  </a:cxn>
                  <a:cxn ang="0">
                    <a:pos x="151" y="1"/>
                  </a:cxn>
                  <a:cxn ang="0">
                    <a:pos x="161" y="11"/>
                  </a:cxn>
                  <a:cxn ang="0">
                    <a:pos x="182" y="30"/>
                  </a:cxn>
                  <a:cxn ang="0">
                    <a:pos x="197" y="53"/>
                  </a:cxn>
                  <a:cxn ang="0">
                    <a:pos x="204" y="79"/>
                  </a:cxn>
                  <a:cxn ang="0">
                    <a:pos x="204" y="104"/>
                  </a:cxn>
                  <a:cxn ang="0">
                    <a:pos x="201" y="125"/>
                  </a:cxn>
                  <a:cxn ang="0">
                    <a:pos x="189" y="151"/>
                  </a:cxn>
                  <a:cxn ang="0">
                    <a:pos x="161" y="178"/>
                  </a:cxn>
                  <a:cxn ang="0">
                    <a:pos x="134" y="191"/>
                  </a:cxn>
                  <a:cxn ang="0">
                    <a:pos x="115" y="195"/>
                  </a:cxn>
                  <a:cxn ang="0">
                    <a:pos x="94" y="195"/>
                  </a:cxn>
                  <a:cxn ang="0">
                    <a:pos x="75" y="191"/>
                  </a:cxn>
                  <a:cxn ang="0">
                    <a:pos x="49" y="178"/>
                  </a:cxn>
                  <a:cxn ang="0">
                    <a:pos x="20" y="151"/>
                  </a:cxn>
                  <a:cxn ang="0">
                    <a:pos x="7" y="125"/>
                  </a:cxn>
                  <a:cxn ang="0">
                    <a:pos x="3" y="104"/>
                  </a:cxn>
                  <a:cxn ang="0">
                    <a:pos x="5" y="75"/>
                  </a:cxn>
                  <a:cxn ang="0">
                    <a:pos x="7" y="60"/>
                  </a:cxn>
                  <a:cxn ang="0">
                    <a:pos x="0" y="77"/>
                  </a:cxn>
                  <a:cxn ang="0">
                    <a:pos x="0" y="106"/>
                  </a:cxn>
                  <a:cxn ang="0">
                    <a:pos x="3" y="125"/>
                  </a:cxn>
                  <a:cxn ang="0">
                    <a:pos x="11" y="144"/>
                  </a:cxn>
                  <a:cxn ang="0">
                    <a:pos x="22" y="161"/>
                  </a:cxn>
                  <a:cxn ang="0">
                    <a:pos x="37" y="176"/>
                  </a:cxn>
                  <a:cxn ang="0">
                    <a:pos x="55" y="187"/>
                  </a:cxn>
                  <a:cxn ang="0">
                    <a:pos x="74" y="195"/>
                  </a:cxn>
                  <a:cxn ang="0">
                    <a:pos x="94" y="199"/>
                  </a:cxn>
                  <a:cxn ang="0">
                    <a:pos x="115" y="199"/>
                  </a:cxn>
                  <a:cxn ang="0">
                    <a:pos x="136" y="195"/>
                  </a:cxn>
                  <a:cxn ang="0">
                    <a:pos x="155" y="187"/>
                  </a:cxn>
                  <a:cxn ang="0">
                    <a:pos x="172" y="176"/>
                  </a:cxn>
                  <a:cxn ang="0">
                    <a:pos x="185" y="161"/>
                  </a:cxn>
                  <a:cxn ang="0">
                    <a:pos x="197" y="144"/>
                  </a:cxn>
                  <a:cxn ang="0">
                    <a:pos x="206" y="125"/>
                  </a:cxn>
                  <a:cxn ang="0">
                    <a:pos x="210" y="106"/>
                  </a:cxn>
                </a:cxnLst>
                <a:rect l="0" t="0" r="r" b="b"/>
                <a:pathLst>
                  <a:path w="210" h="201">
                    <a:moveTo>
                      <a:pt x="210" y="94"/>
                    </a:moveTo>
                    <a:lnTo>
                      <a:pt x="208" y="79"/>
                    </a:lnTo>
                    <a:lnTo>
                      <a:pt x="206" y="64"/>
                    </a:lnTo>
                    <a:lnTo>
                      <a:pt x="201" y="51"/>
                    </a:lnTo>
                    <a:lnTo>
                      <a:pt x="195" y="39"/>
                    </a:lnTo>
                    <a:lnTo>
                      <a:pt x="185" y="28"/>
                    </a:lnTo>
                    <a:lnTo>
                      <a:pt x="176" y="17"/>
                    </a:lnTo>
                    <a:lnTo>
                      <a:pt x="166" y="7"/>
                    </a:lnTo>
                    <a:lnTo>
                      <a:pt x="153" y="0"/>
                    </a:lnTo>
                    <a:lnTo>
                      <a:pt x="151" y="1"/>
                    </a:lnTo>
                    <a:lnTo>
                      <a:pt x="149" y="3"/>
                    </a:lnTo>
                    <a:lnTo>
                      <a:pt x="161" y="11"/>
                    </a:lnTo>
                    <a:lnTo>
                      <a:pt x="172" y="19"/>
                    </a:lnTo>
                    <a:lnTo>
                      <a:pt x="182" y="30"/>
                    </a:lnTo>
                    <a:lnTo>
                      <a:pt x="189" y="39"/>
                    </a:lnTo>
                    <a:lnTo>
                      <a:pt x="197" y="53"/>
                    </a:lnTo>
                    <a:lnTo>
                      <a:pt x="201" y="66"/>
                    </a:lnTo>
                    <a:lnTo>
                      <a:pt x="204" y="79"/>
                    </a:lnTo>
                    <a:lnTo>
                      <a:pt x="206" y="94"/>
                    </a:lnTo>
                    <a:lnTo>
                      <a:pt x="204" y="104"/>
                    </a:lnTo>
                    <a:lnTo>
                      <a:pt x="204" y="115"/>
                    </a:lnTo>
                    <a:lnTo>
                      <a:pt x="201" y="125"/>
                    </a:lnTo>
                    <a:lnTo>
                      <a:pt x="197" y="134"/>
                    </a:lnTo>
                    <a:lnTo>
                      <a:pt x="189" y="151"/>
                    </a:lnTo>
                    <a:lnTo>
                      <a:pt x="176" y="166"/>
                    </a:lnTo>
                    <a:lnTo>
                      <a:pt x="161" y="178"/>
                    </a:lnTo>
                    <a:lnTo>
                      <a:pt x="144" y="187"/>
                    </a:lnTo>
                    <a:lnTo>
                      <a:pt x="134" y="191"/>
                    </a:lnTo>
                    <a:lnTo>
                      <a:pt x="125" y="193"/>
                    </a:lnTo>
                    <a:lnTo>
                      <a:pt x="115" y="195"/>
                    </a:lnTo>
                    <a:lnTo>
                      <a:pt x="104" y="195"/>
                    </a:lnTo>
                    <a:lnTo>
                      <a:pt x="94" y="195"/>
                    </a:lnTo>
                    <a:lnTo>
                      <a:pt x="85" y="193"/>
                    </a:lnTo>
                    <a:lnTo>
                      <a:pt x="75" y="191"/>
                    </a:lnTo>
                    <a:lnTo>
                      <a:pt x="66" y="187"/>
                    </a:lnTo>
                    <a:lnTo>
                      <a:pt x="49" y="178"/>
                    </a:lnTo>
                    <a:lnTo>
                      <a:pt x="34" y="166"/>
                    </a:lnTo>
                    <a:lnTo>
                      <a:pt x="20" y="151"/>
                    </a:lnTo>
                    <a:lnTo>
                      <a:pt x="11" y="134"/>
                    </a:lnTo>
                    <a:lnTo>
                      <a:pt x="7" y="125"/>
                    </a:lnTo>
                    <a:lnTo>
                      <a:pt x="5" y="115"/>
                    </a:lnTo>
                    <a:lnTo>
                      <a:pt x="3" y="104"/>
                    </a:lnTo>
                    <a:lnTo>
                      <a:pt x="3" y="94"/>
                    </a:lnTo>
                    <a:lnTo>
                      <a:pt x="5" y="75"/>
                    </a:lnTo>
                    <a:lnTo>
                      <a:pt x="9" y="60"/>
                    </a:lnTo>
                    <a:lnTo>
                      <a:pt x="7" y="60"/>
                    </a:lnTo>
                    <a:lnTo>
                      <a:pt x="5" y="60"/>
                    </a:lnTo>
                    <a:lnTo>
                      <a:pt x="0" y="77"/>
                    </a:lnTo>
                    <a:lnTo>
                      <a:pt x="0" y="94"/>
                    </a:lnTo>
                    <a:lnTo>
                      <a:pt x="0" y="106"/>
                    </a:lnTo>
                    <a:lnTo>
                      <a:pt x="1" y="115"/>
                    </a:lnTo>
                    <a:lnTo>
                      <a:pt x="3" y="125"/>
                    </a:lnTo>
                    <a:lnTo>
                      <a:pt x="7" y="136"/>
                    </a:lnTo>
                    <a:lnTo>
                      <a:pt x="11" y="144"/>
                    </a:lnTo>
                    <a:lnTo>
                      <a:pt x="17" y="153"/>
                    </a:lnTo>
                    <a:lnTo>
                      <a:pt x="22" y="161"/>
                    </a:lnTo>
                    <a:lnTo>
                      <a:pt x="30" y="168"/>
                    </a:lnTo>
                    <a:lnTo>
                      <a:pt x="37" y="176"/>
                    </a:lnTo>
                    <a:lnTo>
                      <a:pt x="45" y="182"/>
                    </a:lnTo>
                    <a:lnTo>
                      <a:pt x="55" y="187"/>
                    </a:lnTo>
                    <a:lnTo>
                      <a:pt x="64" y="191"/>
                    </a:lnTo>
                    <a:lnTo>
                      <a:pt x="74" y="195"/>
                    </a:lnTo>
                    <a:lnTo>
                      <a:pt x="83" y="197"/>
                    </a:lnTo>
                    <a:lnTo>
                      <a:pt x="94" y="199"/>
                    </a:lnTo>
                    <a:lnTo>
                      <a:pt x="104" y="201"/>
                    </a:lnTo>
                    <a:lnTo>
                      <a:pt x="115" y="199"/>
                    </a:lnTo>
                    <a:lnTo>
                      <a:pt x="127" y="197"/>
                    </a:lnTo>
                    <a:lnTo>
                      <a:pt x="136" y="195"/>
                    </a:lnTo>
                    <a:lnTo>
                      <a:pt x="146" y="191"/>
                    </a:lnTo>
                    <a:lnTo>
                      <a:pt x="155" y="187"/>
                    </a:lnTo>
                    <a:lnTo>
                      <a:pt x="163" y="182"/>
                    </a:lnTo>
                    <a:lnTo>
                      <a:pt x="172" y="176"/>
                    </a:lnTo>
                    <a:lnTo>
                      <a:pt x="180" y="168"/>
                    </a:lnTo>
                    <a:lnTo>
                      <a:pt x="185" y="161"/>
                    </a:lnTo>
                    <a:lnTo>
                      <a:pt x="193" y="153"/>
                    </a:lnTo>
                    <a:lnTo>
                      <a:pt x="197" y="144"/>
                    </a:lnTo>
                    <a:lnTo>
                      <a:pt x="203" y="136"/>
                    </a:lnTo>
                    <a:lnTo>
                      <a:pt x="206" y="125"/>
                    </a:lnTo>
                    <a:lnTo>
                      <a:pt x="208" y="115"/>
                    </a:lnTo>
                    <a:lnTo>
                      <a:pt x="210" y="106"/>
                    </a:lnTo>
                    <a:lnTo>
                      <a:pt x="210" y="94"/>
                    </a:lnTo>
                    <a:close/>
                  </a:path>
                </a:pathLst>
              </a:custGeom>
              <a:solidFill>
                <a:srgbClr val="E7E7F2"/>
              </a:solidFill>
              <a:ln w="9525">
                <a:noFill/>
                <a:round/>
                <a:headEnd/>
                <a:tailEnd/>
              </a:ln>
            </p:spPr>
            <p:txBody>
              <a:bodyPr/>
              <a:lstStyle/>
              <a:p>
                <a:endParaRPr lang="en-US"/>
              </a:p>
            </p:txBody>
          </p:sp>
          <p:sp>
            <p:nvSpPr>
              <p:cNvPr id="179913" name="Freeform 713"/>
              <p:cNvSpPr>
                <a:spLocks/>
              </p:cNvSpPr>
              <p:nvPr/>
            </p:nvSpPr>
            <p:spPr bwMode="auto">
              <a:xfrm>
                <a:off x="1735" y="2179"/>
                <a:ext cx="207" cy="196"/>
              </a:xfrm>
              <a:custGeom>
                <a:avLst/>
                <a:gdLst/>
                <a:ahLst/>
                <a:cxnLst>
                  <a:cxn ang="0">
                    <a:pos x="205" y="78"/>
                  </a:cxn>
                  <a:cxn ang="0">
                    <a:pos x="198" y="52"/>
                  </a:cxn>
                  <a:cxn ang="0">
                    <a:pos x="183" y="27"/>
                  </a:cxn>
                  <a:cxn ang="0">
                    <a:pos x="162" y="8"/>
                  </a:cxn>
                  <a:cxn ang="0">
                    <a:pos x="148" y="2"/>
                  </a:cxn>
                  <a:cxn ang="0">
                    <a:pos x="158" y="12"/>
                  </a:cxn>
                  <a:cxn ang="0">
                    <a:pos x="179" y="29"/>
                  </a:cxn>
                  <a:cxn ang="0">
                    <a:pos x="194" y="52"/>
                  </a:cxn>
                  <a:cxn ang="0">
                    <a:pos x="202" y="78"/>
                  </a:cxn>
                  <a:cxn ang="0">
                    <a:pos x="202" y="103"/>
                  </a:cxn>
                  <a:cxn ang="0">
                    <a:pos x="198" y="122"/>
                  </a:cxn>
                  <a:cxn ang="0">
                    <a:pos x="186" y="148"/>
                  </a:cxn>
                  <a:cxn ang="0">
                    <a:pos x="158" y="175"/>
                  </a:cxn>
                  <a:cxn ang="0">
                    <a:pos x="133" y="188"/>
                  </a:cxn>
                  <a:cxn ang="0">
                    <a:pos x="114" y="192"/>
                  </a:cxn>
                  <a:cxn ang="0">
                    <a:pos x="93" y="192"/>
                  </a:cxn>
                  <a:cxn ang="0">
                    <a:pos x="74" y="188"/>
                  </a:cxn>
                  <a:cxn ang="0">
                    <a:pos x="48" y="175"/>
                  </a:cxn>
                  <a:cxn ang="0">
                    <a:pos x="21" y="148"/>
                  </a:cxn>
                  <a:cxn ang="0">
                    <a:pos x="10" y="122"/>
                  </a:cxn>
                  <a:cxn ang="0">
                    <a:pos x="6" y="103"/>
                  </a:cxn>
                  <a:cxn ang="0">
                    <a:pos x="6" y="74"/>
                  </a:cxn>
                  <a:cxn ang="0">
                    <a:pos x="8" y="59"/>
                  </a:cxn>
                  <a:cxn ang="0">
                    <a:pos x="2" y="74"/>
                  </a:cxn>
                  <a:cxn ang="0">
                    <a:pos x="0" y="103"/>
                  </a:cxn>
                  <a:cxn ang="0">
                    <a:pos x="4" y="124"/>
                  </a:cxn>
                  <a:cxn ang="0">
                    <a:pos x="12" y="143"/>
                  </a:cxn>
                  <a:cxn ang="0">
                    <a:pos x="23" y="160"/>
                  </a:cxn>
                  <a:cxn ang="0">
                    <a:pos x="38" y="173"/>
                  </a:cxn>
                  <a:cxn ang="0">
                    <a:pos x="54" y="184"/>
                  </a:cxn>
                  <a:cxn ang="0">
                    <a:pos x="73" y="192"/>
                  </a:cxn>
                  <a:cxn ang="0">
                    <a:pos x="93" y="196"/>
                  </a:cxn>
                  <a:cxn ang="0">
                    <a:pos x="114" y="196"/>
                  </a:cxn>
                  <a:cxn ang="0">
                    <a:pos x="135" y="192"/>
                  </a:cxn>
                  <a:cxn ang="0">
                    <a:pos x="152" y="184"/>
                  </a:cxn>
                  <a:cxn ang="0">
                    <a:pos x="169" y="173"/>
                  </a:cxn>
                  <a:cxn ang="0">
                    <a:pos x="183" y="160"/>
                  </a:cxn>
                  <a:cxn ang="0">
                    <a:pos x="194" y="143"/>
                  </a:cxn>
                  <a:cxn ang="0">
                    <a:pos x="202" y="124"/>
                  </a:cxn>
                  <a:cxn ang="0">
                    <a:pos x="207" y="103"/>
                  </a:cxn>
                </a:cxnLst>
                <a:rect l="0" t="0" r="r" b="b"/>
                <a:pathLst>
                  <a:path w="207" h="196">
                    <a:moveTo>
                      <a:pt x="207" y="93"/>
                    </a:moveTo>
                    <a:lnTo>
                      <a:pt x="205" y="78"/>
                    </a:lnTo>
                    <a:lnTo>
                      <a:pt x="203" y="65"/>
                    </a:lnTo>
                    <a:lnTo>
                      <a:pt x="198" y="52"/>
                    </a:lnTo>
                    <a:lnTo>
                      <a:pt x="192" y="38"/>
                    </a:lnTo>
                    <a:lnTo>
                      <a:pt x="183" y="27"/>
                    </a:lnTo>
                    <a:lnTo>
                      <a:pt x="173" y="18"/>
                    </a:lnTo>
                    <a:lnTo>
                      <a:pt x="162" y="8"/>
                    </a:lnTo>
                    <a:lnTo>
                      <a:pt x="150" y="0"/>
                    </a:lnTo>
                    <a:lnTo>
                      <a:pt x="148" y="2"/>
                    </a:lnTo>
                    <a:lnTo>
                      <a:pt x="147" y="4"/>
                    </a:lnTo>
                    <a:lnTo>
                      <a:pt x="158" y="12"/>
                    </a:lnTo>
                    <a:lnTo>
                      <a:pt x="169" y="19"/>
                    </a:lnTo>
                    <a:lnTo>
                      <a:pt x="179" y="29"/>
                    </a:lnTo>
                    <a:lnTo>
                      <a:pt x="186" y="40"/>
                    </a:lnTo>
                    <a:lnTo>
                      <a:pt x="194" y="52"/>
                    </a:lnTo>
                    <a:lnTo>
                      <a:pt x="198" y="65"/>
                    </a:lnTo>
                    <a:lnTo>
                      <a:pt x="202" y="78"/>
                    </a:lnTo>
                    <a:lnTo>
                      <a:pt x="202" y="93"/>
                    </a:lnTo>
                    <a:lnTo>
                      <a:pt x="202" y="103"/>
                    </a:lnTo>
                    <a:lnTo>
                      <a:pt x="200" y="112"/>
                    </a:lnTo>
                    <a:lnTo>
                      <a:pt x="198" y="122"/>
                    </a:lnTo>
                    <a:lnTo>
                      <a:pt x="194" y="131"/>
                    </a:lnTo>
                    <a:lnTo>
                      <a:pt x="186" y="148"/>
                    </a:lnTo>
                    <a:lnTo>
                      <a:pt x="173" y="164"/>
                    </a:lnTo>
                    <a:lnTo>
                      <a:pt x="158" y="175"/>
                    </a:lnTo>
                    <a:lnTo>
                      <a:pt x="143" y="184"/>
                    </a:lnTo>
                    <a:lnTo>
                      <a:pt x="133" y="188"/>
                    </a:lnTo>
                    <a:lnTo>
                      <a:pt x="124" y="190"/>
                    </a:lnTo>
                    <a:lnTo>
                      <a:pt x="114" y="192"/>
                    </a:lnTo>
                    <a:lnTo>
                      <a:pt x="103" y="192"/>
                    </a:lnTo>
                    <a:lnTo>
                      <a:pt x="93" y="192"/>
                    </a:lnTo>
                    <a:lnTo>
                      <a:pt x="84" y="190"/>
                    </a:lnTo>
                    <a:lnTo>
                      <a:pt x="74" y="188"/>
                    </a:lnTo>
                    <a:lnTo>
                      <a:pt x="65" y="184"/>
                    </a:lnTo>
                    <a:lnTo>
                      <a:pt x="48" y="175"/>
                    </a:lnTo>
                    <a:lnTo>
                      <a:pt x="35" y="164"/>
                    </a:lnTo>
                    <a:lnTo>
                      <a:pt x="21" y="148"/>
                    </a:lnTo>
                    <a:lnTo>
                      <a:pt x="12" y="131"/>
                    </a:lnTo>
                    <a:lnTo>
                      <a:pt x="10" y="122"/>
                    </a:lnTo>
                    <a:lnTo>
                      <a:pt x="6" y="112"/>
                    </a:lnTo>
                    <a:lnTo>
                      <a:pt x="6" y="103"/>
                    </a:lnTo>
                    <a:lnTo>
                      <a:pt x="4" y="93"/>
                    </a:lnTo>
                    <a:lnTo>
                      <a:pt x="6" y="74"/>
                    </a:lnTo>
                    <a:lnTo>
                      <a:pt x="12" y="57"/>
                    </a:lnTo>
                    <a:lnTo>
                      <a:pt x="8" y="59"/>
                    </a:lnTo>
                    <a:lnTo>
                      <a:pt x="6" y="59"/>
                    </a:lnTo>
                    <a:lnTo>
                      <a:pt x="2" y="74"/>
                    </a:lnTo>
                    <a:lnTo>
                      <a:pt x="0" y="93"/>
                    </a:lnTo>
                    <a:lnTo>
                      <a:pt x="0" y="103"/>
                    </a:lnTo>
                    <a:lnTo>
                      <a:pt x="2" y="114"/>
                    </a:lnTo>
                    <a:lnTo>
                      <a:pt x="4" y="124"/>
                    </a:lnTo>
                    <a:lnTo>
                      <a:pt x="8" y="133"/>
                    </a:lnTo>
                    <a:lnTo>
                      <a:pt x="12" y="143"/>
                    </a:lnTo>
                    <a:lnTo>
                      <a:pt x="18" y="150"/>
                    </a:lnTo>
                    <a:lnTo>
                      <a:pt x="23" y="160"/>
                    </a:lnTo>
                    <a:lnTo>
                      <a:pt x="31" y="165"/>
                    </a:lnTo>
                    <a:lnTo>
                      <a:pt x="38" y="173"/>
                    </a:lnTo>
                    <a:lnTo>
                      <a:pt x="46" y="179"/>
                    </a:lnTo>
                    <a:lnTo>
                      <a:pt x="54" y="184"/>
                    </a:lnTo>
                    <a:lnTo>
                      <a:pt x="63" y="188"/>
                    </a:lnTo>
                    <a:lnTo>
                      <a:pt x="73" y="192"/>
                    </a:lnTo>
                    <a:lnTo>
                      <a:pt x="82" y="194"/>
                    </a:lnTo>
                    <a:lnTo>
                      <a:pt x="93" y="196"/>
                    </a:lnTo>
                    <a:lnTo>
                      <a:pt x="103" y="196"/>
                    </a:lnTo>
                    <a:lnTo>
                      <a:pt x="114" y="196"/>
                    </a:lnTo>
                    <a:lnTo>
                      <a:pt x="124" y="194"/>
                    </a:lnTo>
                    <a:lnTo>
                      <a:pt x="135" y="192"/>
                    </a:lnTo>
                    <a:lnTo>
                      <a:pt x="145" y="188"/>
                    </a:lnTo>
                    <a:lnTo>
                      <a:pt x="152" y="184"/>
                    </a:lnTo>
                    <a:lnTo>
                      <a:pt x="162" y="179"/>
                    </a:lnTo>
                    <a:lnTo>
                      <a:pt x="169" y="173"/>
                    </a:lnTo>
                    <a:lnTo>
                      <a:pt x="177" y="165"/>
                    </a:lnTo>
                    <a:lnTo>
                      <a:pt x="183" y="160"/>
                    </a:lnTo>
                    <a:lnTo>
                      <a:pt x="190" y="150"/>
                    </a:lnTo>
                    <a:lnTo>
                      <a:pt x="194" y="143"/>
                    </a:lnTo>
                    <a:lnTo>
                      <a:pt x="200" y="133"/>
                    </a:lnTo>
                    <a:lnTo>
                      <a:pt x="202" y="124"/>
                    </a:lnTo>
                    <a:lnTo>
                      <a:pt x="205" y="114"/>
                    </a:lnTo>
                    <a:lnTo>
                      <a:pt x="207" y="103"/>
                    </a:lnTo>
                    <a:lnTo>
                      <a:pt x="207" y="93"/>
                    </a:lnTo>
                    <a:close/>
                  </a:path>
                </a:pathLst>
              </a:custGeom>
              <a:solidFill>
                <a:srgbClr val="E9E8F2"/>
              </a:solidFill>
              <a:ln w="9525">
                <a:noFill/>
                <a:round/>
                <a:headEnd/>
                <a:tailEnd/>
              </a:ln>
            </p:spPr>
            <p:txBody>
              <a:bodyPr/>
              <a:lstStyle/>
              <a:p>
                <a:endParaRPr lang="en-US"/>
              </a:p>
            </p:txBody>
          </p:sp>
          <p:sp>
            <p:nvSpPr>
              <p:cNvPr id="179914" name="Freeform 714"/>
              <p:cNvSpPr>
                <a:spLocks/>
              </p:cNvSpPr>
              <p:nvPr/>
            </p:nvSpPr>
            <p:spPr bwMode="auto">
              <a:xfrm>
                <a:off x="1737" y="2181"/>
                <a:ext cx="203" cy="192"/>
              </a:xfrm>
              <a:custGeom>
                <a:avLst/>
                <a:gdLst/>
                <a:ahLst/>
                <a:cxnLst>
                  <a:cxn ang="0">
                    <a:pos x="201" y="76"/>
                  </a:cxn>
                  <a:cxn ang="0">
                    <a:pos x="194" y="50"/>
                  </a:cxn>
                  <a:cxn ang="0">
                    <a:pos x="179" y="27"/>
                  </a:cxn>
                  <a:cxn ang="0">
                    <a:pos x="158" y="8"/>
                  </a:cxn>
                  <a:cxn ang="0">
                    <a:pos x="145" y="2"/>
                  </a:cxn>
                  <a:cxn ang="0">
                    <a:pos x="154" y="10"/>
                  </a:cxn>
                  <a:cxn ang="0">
                    <a:pos x="175" y="29"/>
                  </a:cxn>
                  <a:cxn ang="0">
                    <a:pos x="190" y="50"/>
                  </a:cxn>
                  <a:cxn ang="0">
                    <a:pos x="198" y="76"/>
                  </a:cxn>
                  <a:cxn ang="0">
                    <a:pos x="198" y="101"/>
                  </a:cxn>
                  <a:cxn ang="0">
                    <a:pos x="194" y="120"/>
                  </a:cxn>
                  <a:cxn ang="0">
                    <a:pos x="182" y="144"/>
                  </a:cxn>
                  <a:cxn ang="0">
                    <a:pos x="156" y="171"/>
                  </a:cxn>
                  <a:cxn ang="0">
                    <a:pos x="129" y="182"/>
                  </a:cxn>
                  <a:cxn ang="0">
                    <a:pos x="112" y="186"/>
                  </a:cxn>
                  <a:cxn ang="0">
                    <a:pos x="91" y="186"/>
                  </a:cxn>
                  <a:cxn ang="0">
                    <a:pos x="72" y="182"/>
                  </a:cxn>
                  <a:cxn ang="0">
                    <a:pos x="48" y="171"/>
                  </a:cxn>
                  <a:cxn ang="0">
                    <a:pos x="21" y="144"/>
                  </a:cxn>
                  <a:cxn ang="0">
                    <a:pos x="10" y="120"/>
                  </a:cxn>
                  <a:cxn ang="0">
                    <a:pos x="6" y="101"/>
                  </a:cxn>
                  <a:cxn ang="0">
                    <a:pos x="6" y="72"/>
                  </a:cxn>
                  <a:cxn ang="0">
                    <a:pos x="10" y="55"/>
                  </a:cxn>
                  <a:cxn ang="0">
                    <a:pos x="2" y="72"/>
                  </a:cxn>
                  <a:cxn ang="0">
                    <a:pos x="0" y="101"/>
                  </a:cxn>
                  <a:cxn ang="0">
                    <a:pos x="4" y="122"/>
                  </a:cxn>
                  <a:cxn ang="0">
                    <a:pos x="17" y="148"/>
                  </a:cxn>
                  <a:cxn ang="0">
                    <a:pos x="46" y="175"/>
                  </a:cxn>
                  <a:cxn ang="0">
                    <a:pos x="72" y="188"/>
                  </a:cxn>
                  <a:cxn ang="0">
                    <a:pos x="91" y="192"/>
                  </a:cxn>
                  <a:cxn ang="0">
                    <a:pos x="112" y="192"/>
                  </a:cxn>
                  <a:cxn ang="0">
                    <a:pos x="131" y="188"/>
                  </a:cxn>
                  <a:cxn ang="0">
                    <a:pos x="158" y="175"/>
                  </a:cxn>
                  <a:cxn ang="0">
                    <a:pos x="186" y="148"/>
                  </a:cxn>
                  <a:cxn ang="0">
                    <a:pos x="198" y="122"/>
                  </a:cxn>
                  <a:cxn ang="0">
                    <a:pos x="201" y="101"/>
                  </a:cxn>
                </a:cxnLst>
                <a:rect l="0" t="0" r="r" b="b"/>
                <a:pathLst>
                  <a:path w="203" h="192">
                    <a:moveTo>
                      <a:pt x="203" y="91"/>
                    </a:moveTo>
                    <a:lnTo>
                      <a:pt x="201" y="76"/>
                    </a:lnTo>
                    <a:lnTo>
                      <a:pt x="198" y="63"/>
                    </a:lnTo>
                    <a:lnTo>
                      <a:pt x="194" y="50"/>
                    </a:lnTo>
                    <a:lnTo>
                      <a:pt x="186" y="36"/>
                    </a:lnTo>
                    <a:lnTo>
                      <a:pt x="179" y="27"/>
                    </a:lnTo>
                    <a:lnTo>
                      <a:pt x="169" y="16"/>
                    </a:lnTo>
                    <a:lnTo>
                      <a:pt x="158" y="8"/>
                    </a:lnTo>
                    <a:lnTo>
                      <a:pt x="146" y="0"/>
                    </a:lnTo>
                    <a:lnTo>
                      <a:pt x="145" y="2"/>
                    </a:lnTo>
                    <a:lnTo>
                      <a:pt x="143" y="4"/>
                    </a:lnTo>
                    <a:lnTo>
                      <a:pt x="154" y="10"/>
                    </a:lnTo>
                    <a:lnTo>
                      <a:pt x="165" y="19"/>
                    </a:lnTo>
                    <a:lnTo>
                      <a:pt x="175" y="29"/>
                    </a:lnTo>
                    <a:lnTo>
                      <a:pt x="182" y="38"/>
                    </a:lnTo>
                    <a:lnTo>
                      <a:pt x="190" y="50"/>
                    </a:lnTo>
                    <a:lnTo>
                      <a:pt x="194" y="63"/>
                    </a:lnTo>
                    <a:lnTo>
                      <a:pt x="198" y="76"/>
                    </a:lnTo>
                    <a:lnTo>
                      <a:pt x="198" y="91"/>
                    </a:lnTo>
                    <a:lnTo>
                      <a:pt x="198" y="101"/>
                    </a:lnTo>
                    <a:lnTo>
                      <a:pt x="196" y="110"/>
                    </a:lnTo>
                    <a:lnTo>
                      <a:pt x="194" y="120"/>
                    </a:lnTo>
                    <a:lnTo>
                      <a:pt x="190" y="129"/>
                    </a:lnTo>
                    <a:lnTo>
                      <a:pt x="182" y="144"/>
                    </a:lnTo>
                    <a:lnTo>
                      <a:pt x="169" y="160"/>
                    </a:lnTo>
                    <a:lnTo>
                      <a:pt x="156" y="171"/>
                    </a:lnTo>
                    <a:lnTo>
                      <a:pt x="139" y="180"/>
                    </a:lnTo>
                    <a:lnTo>
                      <a:pt x="129" y="182"/>
                    </a:lnTo>
                    <a:lnTo>
                      <a:pt x="122" y="186"/>
                    </a:lnTo>
                    <a:lnTo>
                      <a:pt x="112" y="186"/>
                    </a:lnTo>
                    <a:lnTo>
                      <a:pt x="101" y="188"/>
                    </a:lnTo>
                    <a:lnTo>
                      <a:pt x="91" y="186"/>
                    </a:lnTo>
                    <a:lnTo>
                      <a:pt x="82" y="186"/>
                    </a:lnTo>
                    <a:lnTo>
                      <a:pt x="72" y="182"/>
                    </a:lnTo>
                    <a:lnTo>
                      <a:pt x="65" y="180"/>
                    </a:lnTo>
                    <a:lnTo>
                      <a:pt x="48" y="171"/>
                    </a:lnTo>
                    <a:lnTo>
                      <a:pt x="33" y="160"/>
                    </a:lnTo>
                    <a:lnTo>
                      <a:pt x="21" y="144"/>
                    </a:lnTo>
                    <a:lnTo>
                      <a:pt x="14" y="129"/>
                    </a:lnTo>
                    <a:lnTo>
                      <a:pt x="10" y="120"/>
                    </a:lnTo>
                    <a:lnTo>
                      <a:pt x="8" y="110"/>
                    </a:lnTo>
                    <a:lnTo>
                      <a:pt x="6" y="101"/>
                    </a:lnTo>
                    <a:lnTo>
                      <a:pt x="6" y="91"/>
                    </a:lnTo>
                    <a:lnTo>
                      <a:pt x="6" y="72"/>
                    </a:lnTo>
                    <a:lnTo>
                      <a:pt x="12" y="55"/>
                    </a:lnTo>
                    <a:lnTo>
                      <a:pt x="10" y="55"/>
                    </a:lnTo>
                    <a:lnTo>
                      <a:pt x="6" y="57"/>
                    </a:lnTo>
                    <a:lnTo>
                      <a:pt x="2" y="72"/>
                    </a:lnTo>
                    <a:lnTo>
                      <a:pt x="0" y="91"/>
                    </a:lnTo>
                    <a:lnTo>
                      <a:pt x="0" y="101"/>
                    </a:lnTo>
                    <a:lnTo>
                      <a:pt x="2" y="112"/>
                    </a:lnTo>
                    <a:lnTo>
                      <a:pt x="4" y="122"/>
                    </a:lnTo>
                    <a:lnTo>
                      <a:pt x="8" y="131"/>
                    </a:lnTo>
                    <a:lnTo>
                      <a:pt x="17" y="148"/>
                    </a:lnTo>
                    <a:lnTo>
                      <a:pt x="31" y="163"/>
                    </a:lnTo>
                    <a:lnTo>
                      <a:pt x="46" y="175"/>
                    </a:lnTo>
                    <a:lnTo>
                      <a:pt x="63" y="184"/>
                    </a:lnTo>
                    <a:lnTo>
                      <a:pt x="72" y="188"/>
                    </a:lnTo>
                    <a:lnTo>
                      <a:pt x="82" y="190"/>
                    </a:lnTo>
                    <a:lnTo>
                      <a:pt x="91" y="192"/>
                    </a:lnTo>
                    <a:lnTo>
                      <a:pt x="101" y="192"/>
                    </a:lnTo>
                    <a:lnTo>
                      <a:pt x="112" y="192"/>
                    </a:lnTo>
                    <a:lnTo>
                      <a:pt x="122" y="190"/>
                    </a:lnTo>
                    <a:lnTo>
                      <a:pt x="131" y="188"/>
                    </a:lnTo>
                    <a:lnTo>
                      <a:pt x="141" y="184"/>
                    </a:lnTo>
                    <a:lnTo>
                      <a:pt x="158" y="175"/>
                    </a:lnTo>
                    <a:lnTo>
                      <a:pt x="173" y="163"/>
                    </a:lnTo>
                    <a:lnTo>
                      <a:pt x="186" y="148"/>
                    </a:lnTo>
                    <a:lnTo>
                      <a:pt x="194" y="131"/>
                    </a:lnTo>
                    <a:lnTo>
                      <a:pt x="198" y="122"/>
                    </a:lnTo>
                    <a:lnTo>
                      <a:pt x="201" y="112"/>
                    </a:lnTo>
                    <a:lnTo>
                      <a:pt x="201" y="101"/>
                    </a:lnTo>
                    <a:lnTo>
                      <a:pt x="203" y="91"/>
                    </a:lnTo>
                    <a:close/>
                  </a:path>
                </a:pathLst>
              </a:custGeom>
              <a:solidFill>
                <a:srgbClr val="E9E9F3"/>
              </a:solidFill>
              <a:ln w="9525">
                <a:noFill/>
                <a:round/>
                <a:headEnd/>
                <a:tailEnd/>
              </a:ln>
            </p:spPr>
            <p:txBody>
              <a:bodyPr/>
              <a:lstStyle/>
              <a:p>
                <a:endParaRPr lang="en-US"/>
              </a:p>
            </p:txBody>
          </p:sp>
          <p:sp>
            <p:nvSpPr>
              <p:cNvPr id="179915" name="Freeform 715"/>
              <p:cNvSpPr>
                <a:spLocks/>
              </p:cNvSpPr>
              <p:nvPr/>
            </p:nvSpPr>
            <p:spPr bwMode="auto">
              <a:xfrm>
                <a:off x="1739" y="2183"/>
                <a:ext cx="198" cy="188"/>
              </a:xfrm>
              <a:custGeom>
                <a:avLst/>
                <a:gdLst/>
                <a:ahLst/>
                <a:cxnLst>
                  <a:cxn ang="0">
                    <a:pos x="198" y="74"/>
                  </a:cxn>
                  <a:cxn ang="0">
                    <a:pos x="190" y="48"/>
                  </a:cxn>
                  <a:cxn ang="0">
                    <a:pos x="175" y="25"/>
                  </a:cxn>
                  <a:cxn ang="0">
                    <a:pos x="154" y="8"/>
                  </a:cxn>
                  <a:cxn ang="0">
                    <a:pos x="141" y="2"/>
                  </a:cxn>
                  <a:cxn ang="0">
                    <a:pos x="150" y="10"/>
                  </a:cxn>
                  <a:cxn ang="0">
                    <a:pos x="171" y="27"/>
                  </a:cxn>
                  <a:cxn ang="0">
                    <a:pos x="184" y="50"/>
                  </a:cxn>
                  <a:cxn ang="0">
                    <a:pos x="192" y="74"/>
                  </a:cxn>
                  <a:cxn ang="0">
                    <a:pos x="192" y="108"/>
                  </a:cxn>
                  <a:cxn ang="0">
                    <a:pos x="179" y="142"/>
                  </a:cxn>
                  <a:cxn ang="0">
                    <a:pos x="152" y="167"/>
                  </a:cxn>
                  <a:cxn ang="0">
                    <a:pos x="118" y="180"/>
                  </a:cxn>
                  <a:cxn ang="0">
                    <a:pos x="80" y="180"/>
                  </a:cxn>
                  <a:cxn ang="0">
                    <a:pos x="48" y="167"/>
                  </a:cxn>
                  <a:cxn ang="0">
                    <a:pos x="21" y="142"/>
                  </a:cxn>
                  <a:cxn ang="0">
                    <a:pos x="8" y="108"/>
                  </a:cxn>
                  <a:cxn ang="0">
                    <a:pos x="8" y="70"/>
                  </a:cxn>
                  <a:cxn ang="0">
                    <a:pos x="10" y="53"/>
                  </a:cxn>
                  <a:cxn ang="0">
                    <a:pos x="2" y="70"/>
                  </a:cxn>
                  <a:cxn ang="0">
                    <a:pos x="2" y="99"/>
                  </a:cxn>
                  <a:cxn ang="0">
                    <a:pos x="6" y="118"/>
                  </a:cxn>
                  <a:cxn ang="0">
                    <a:pos x="17" y="144"/>
                  </a:cxn>
                  <a:cxn ang="0">
                    <a:pos x="44" y="171"/>
                  </a:cxn>
                  <a:cxn ang="0">
                    <a:pos x="70" y="184"/>
                  </a:cxn>
                  <a:cxn ang="0">
                    <a:pos x="89" y="188"/>
                  </a:cxn>
                  <a:cxn ang="0">
                    <a:pos x="110" y="188"/>
                  </a:cxn>
                  <a:cxn ang="0">
                    <a:pos x="129" y="184"/>
                  </a:cxn>
                  <a:cxn ang="0">
                    <a:pos x="154" y="171"/>
                  </a:cxn>
                  <a:cxn ang="0">
                    <a:pos x="182" y="144"/>
                  </a:cxn>
                  <a:cxn ang="0">
                    <a:pos x="194" y="118"/>
                  </a:cxn>
                  <a:cxn ang="0">
                    <a:pos x="198" y="99"/>
                  </a:cxn>
                </a:cxnLst>
                <a:rect l="0" t="0" r="r" b="b"/>
                <a:pathLst>
                  <a:path w="198" h="188">
                    <a:moveTo>
                      <a:pt x="198" y="89"/>
                    </a:moveTo>
                    <a:lnTo>
                      <a:pt x="198" y="74"/>
                    </a:lnTo>
                    <a:lnTo>
                      <a:pt x="194" y="61"/>
                    </a:lnTo>
                    <a:lnTo>
                      <a:pt x="190" y="48"/>
                    </a:lnTo>
                    <a:lnTo>
                      <a:pt x="182" y="36"/>
                    </a:lnTo>
                    <a:lnTo>
                      <a:pt x="175" y="25"/>
                    </a:lnTo>
                    <a:lnTo>
                      <a:pt x="165" y="15"/>
                    </a:lnTo>
                    <a:lnTo>
                      <a:pt x="154" y="8"/>
                    </a:lnTo>
                    <a:lnTo>
                      <a:pt x="143" y="0"/>
                    </a:lnTo>
                    <a:lnTo>
                      <a:pt x="141" y="2"/>
                    </a:lnTo>
                    <a:lnTo>
                      <a:pt x="139" y="4"/>
                    </a:lnTo>
                    <a:lnTo>
                      <a:pt x="150" y="10"/>
                    </a:lnTo>
                    <a:lnTo>
                      <a:pt x="161" y="17"/>
                    </a:lnTo>
                    <a:lnTo>
                      <a:pt x="171" y="27"/>
                    </a:lnTo>
                    <a:lnTo>
                      <a:pt x="179" y="38"/>
                    </a:lnTo>
                    <a:lnTo>
                      <a:pt x="184" y="50"/>
                    </a:lnTo>
                    <a:lnTo>
                      <a:pt x="190" y="61"/>
                    </a:lnTo>
                    <a:lnTo>
                      <a:pt x="192" y="74"/>
                    </a:lnTo>
                    <a:lnTo>
                      <a:pt x="194" y="89"/>
                    </a:lnTo>
                    <a:lnTo>
                      <a:pt x="192" y="108"/>
                    </a:lnTo>
                    <a:lnTo>
                      <a:pt x="186" y="125"/>
                    </a:lnTo>
                    <a:lnTo>
                      <a:pt x="179" y="142"/>
                    </a:lnTo>
                    <a:lnTo>
                      <a:pt x="165" y="156"/>
                    </a:lnTo>
                    <a:lnTo>
                      <a:pt x="152" y="167"/>
                    </a:lnTo>
                    <a:lnTo>
                      <a:pt x="137" y="177"/>
                    </a:lnTo>
                    <a:lnTo>
                      <a:pt x="118" y="180"/>
                    </a:lnTo>
                    <a:lnTo>
                      <a:pt x="99" y="184"/>
                    </a:lnTo>
                    <a:lnTo>
                      <a:pt x="80" y="180"/>
                    </a:lnTo>
                    <a:lnTo>
                      <a:pt x="63" y="177"/>
                    </a:lnTo>
                    <a:lnTo>
                      <a:pt x="48" y="167"/>
                    </a:lnTo>
                    <a:lnTo>
                      <a:pt x="32" y="156"/>
                    </a:lnTo>
                    <a:lnTo>
                      <a:pt x="21" y="142"/>
                    </a:lnTo>
                    <a:lnTo>
                      <a:pt x="14" y="125"/>
                    </a:lnTo>
                    <a:lnTo>
                      <a:pt x="8" y="108"/>
                    </a:lnTo>
                    <a:lnTo>
                      <a:pt x="6" y="89"/>
                    </a:lnTo>
                    <a:lnTo>
                      <a:pt x="8" y="70"/>
                    </a:lnTo>
                    <a:lnTo>
                      <a:pt x="12" y="53"/>
                    </a:lnTo>
                    <a:lnTo>
                      <a:pt x="10" y="53"/>
                    </a:lnTo>
                    <a:lnTo>
                      <a:pt x="8" y="53"/>
                    </a:lnTo>
                    <a:lnTo>
                      <a:pt x="2" y="70"/>
                    </a:lnTo>
                    <a:lnTo>
                      <a:pt x="0" y="89"/>
                    </a:lnTo>
                    <a:lnTo>
                      <a:pt x="2" y="99"/>
                    </a:lnTo>
                    <a:lnTo>
                      <a:pt x="2" y="108"/>
                    </a:lnTo>
                    <a:lnTo>
                      <a:pt x="6" y="118"/>
                    </a:lnTo>
                    <a:lnTo>
                      <a:pt x="8" y="127"/>
                    </a:lnTo>
                    <a:lnTo>
                      <a:pt x="17" y="144"/>
                    </a:lnTo>
                    <a:lnTo>
                      <a:pt x="31" y="160"/>
                    </a:lnTo>
                    <a:lnTo>
                      <a:pt x="44" y="171"/>
                    </a:lnTo>
                    <a:lnTo>
                      <a:pt x="61" y="180"/>
                    </a:lnTo>
                    <a:lnTo>
                      <a:pt x="70" y="184"/>
                    </a:lnTo>
                    <a:lnTo>
                      <a:pt x="80" y="186"/>
                    </a:lnTo>
                    <a:lnTo>
                      <a:pt x="89" y="188"/>
                    </a:lnTo>
                    <a:lnTo>
                      <a:pt x="99" y="188"/>
                    </a:lnTo>
                    <a:lnTo>
                      <a:pt x="110" y="188"/>
                    </a:lnTo>
                    <a:lnTo>
                      <a:pt x="120" y="186"/>
                    </a:lnTo>
                    <a:lnTo>
                      <a:pt x="129" y="184"/>
                    </a:lnTo>
                    <a:lnTo>
                      <a:pt x="139" y="180"/>
                    </a:lnTo>
                    <a:lnTo>
                      <a:pt x="154" y="171"/>
                    </a:lnTo>
                    <a:lnTo>
                      <a:pt x="169" y="160"/>
                    </a:lnTo>
                    <a:lnTo>
                      <a:pt x="182" y="144"/>
                    </a:lnTo>
                    <a:lnTo>
                      <a:pt x="190" y="127"/>
                    </a:lnTo>
                    <a:lnTo>
                      <a:pt x="194" y="118"/>
                    </a:lnTo>
                    <a:lnTo>
                      <a:pt x="196" y="108"/>
                    </a:lnTo>
                    <a:lnTo>
                      <a:pt x="198" y="99"/>
                    </a:lnTo>
                    <a:lnTo>
                      <a:pt x="198" y="89"/>
                    </a:lnTo>
                    <a:close/>
                  </a:path>
                </a:pathLst>
              </a:custGeom>
              <a:solidFill>
                <a:srgbClr val="E9E9F3"/>
              </a:solidFill>
              <a:ln w="9525">
                <a:noFill/>
                <a:round/>
                <a:headEnd/>
                <a:tailEnd/>
              </a:ln>
            </p:spPr>
            <p:txBody>
              <a:bodyPr/>
              <a:lstStyle/>
              <a:p>
                <a:endParaRPr lang="en-US"/>
              </a:p>
            </p:txBody>
          </p:sp>
          <p:sp>
            <p:nvSpPr>
              <p:cNvPr id="179916" name="Freeform 716"/>
              <p:cNvSpPr>
                <a:spLocks/>
              </p:cNvSpPr>
              <p:nvPr/>
            </p:nvSpPr>
            <p:spPr bwMode="auto">
              <a:xfrm>
                <a:off x="1743" y="2185"/>
                <a:ext cx="192" cy="184"/>
              </a:xfrm>
              <a:custGeom>
                <a:avLst/>
                <a:gdLst/>
                <a:ahLst/>
                <a:cxnLst>
                  <a:cxn ang="0">
                    <a:pos x="192" y="72"/>
                  </a:cxn>
                  <a:cxn ang="0">
                    <a:pos x="184" y="46"/>
                  </a:cxn>
                  <a:cxn ang="0">
                    <a:pos x="169" y="25"/>
                  </a:cxn>
                  <a:cxn ang="0">
                    <a:pos x="148" y="6"/>
                  </a:cxn>
                  <a:cxn ang="0">
                    <a:pos x="135" y="2"/>
                  </a:cxn>
                  <a:cxn ang="0">
                    <a:pos x="144" y="10"/>
                  </a:cxn>
                  <a:cxn ang="0">
                    <a:pos x="163" y="27"/>
                  </a:cxn>
                  <a:cxn ang="0">
                    <a:pos x="178" y="48"/>
                  </a:cxn>
                  <a:cxn ang="0">
                    <a:pos x="186" y="74"/>
                  </a:cxn>
                  <a:cxn ang="0">
                    <a:pos x="186" y="106"/>
                  </a:cxn>
                  <a:cxn ang="0">
                    <a:pos x="173" y="139"/>
                  </a:cxn>
                  <a:cxn ang="0">
                    <a:pos x="146" y="163"/>
                  </a:cxn>
                  <a:cxn ang="0">
                    <a:pos x="114" y="176"/>
                  </a:cxn>
                  <a:cxn ang="0">
                    <a:pos x="78" y="176"/>
                  </a:cxn>
                  <a:cxn ang="0">
                    <a:pos x="44" y="163"/>
                  </a:cxn>
                  <a:cxn ang="0">
                    <a:pos x="19" y="139"/>
                  </a:cxn>
                  <a:cxn ang="0">
                    <a:pos x="6" y="106"/>
                  </a:cxn>
                  <a:cxn ang="0">
                    <a:pos x="6" y="68"/>
                  </a:cxn>
                  <a:cxn ang="0">
                    <a:pos x="8" y="51"/>
                  </a:cxn>
                  <a:cxn ang="0">
                    <a:pos x="0" y="68"/>
                  </a:cxn>
                  <a:cxn ang="0">
                    <a:pos x="0" y="97"/>
                  </a:cxn>
                  <a:cxn ang="0">
                    <a:pos x="4" y="116"/>
                  </a:cxn>
                  <a:cxn ang="0">
                    <a:pos x="15" y="140"/>
                  </a:cxn>
                  <a:cxn ang="0">
                    <a:pos x="42" y="167"/>
                  </a:cxn>
                  <a:cxn ang="0">
                    <a:pos x="66" y="178"/>
                  </a:cxn>
                  <a:cxn ang="0">
                    <a:pos x="85" y="182"/>
                  </a:cxn>
                  <a:cxn ang="0">
                    <a:pos x="106" y="182"/>
                  </a:cxn>
                  <a:cxn ang="0">
                    <a:pos x="123" y="178"/>
                  </a:cxn>
                  <a:cxn ang="0">
                    <a:pos x="150" y="167"/>
                  </a:cxn>
                  <a:cxn ang="0">
                    <a:pos x="176" y="140"/>
                  </a:cxn>
                  <a:cxn ang="0">
                    <a:pos x="188" y="116"/>
                  </a:cxn>
                  <a:cxn ang="0">
                    <a:pos x="192" y="97"/>
                  </a:cxn>
                </a:cxnLst>
                <a:rect l="0" t="0" r="r" b="b"/>
                <a:pathLst>
                  <a:path w="192" h="184">
                    <a:moveTo>
                      <a:pt x="192" y="87"/>
                    </a:moveTo>
                    <a:lnTo>
                      <a:pt x="192" y="72"/>
                    </a:lnTo>
                    <a:lnTo>
                      <a:pt x="188" y="59"/>
                    </a:lnTo>
                    <a:lnTo>
                      <a:pt x="184" y="46"/>
                    </a:lnTo>
                    <a:lnTo>
                      <a:pt x="176" y="34"/>
                    </a:lnTo>
                    <a:lnTo>
                      <a:pt x="169" y="25"/>
                    </a:lnTo>
                    <a:lnTo>
                      <a:pt x="159" y="15"/>
                    </a:lnTo>
                    <a:lnTo>
                      <a:pt x="148" y="6"/>
                    </a:lnTo>
                    <a:lnTo>
                      <a:pt x="137" y="0"/>
                    </a:lnTo>
                    <a:lnTo>
                      <a:pt x="135" y="2"/>
                    </a:lnTo>
                    <a:lnTo>
                      <a:pt x="133" y="2"/>
                    </a:lnTo>
                    <a:lnTo>
                      <a:pt x="144" y="10"/>
                    </a:lnTo>
                    <a:lnTo>
                      <a:pt x="156" y="17"/>
                    </a:lnTo>
                    <a:lnTo>
                      <a:pt x="163" y="27"/>
                    </a:lnTo>
                    <a:lnTo>
                      <a:pt x="173" y="36"/>
                    </a:lnTo>
                    <a:lnTo>
                      <a:pt x="178" y="48"/>
                    </a:lnTo>
                    <a:lnTo>
                      <a:pt x="184" y="61"/>
                    </a:lnTo>
                    <a:lnTo>
                      <a:pt x="186" y="74"/>
                    </a:lnTo>
                    <a:lnTo>
                      <a:pt x="188" y="87"/>
                    </a:lnTo>
                    <a:lnTo>
                      <a:pt x="186" y="106"/>
                    </a:lnTo>
                    <a:lnTo>
                      <a:pt x="180" y="123"/>
                    </a:lnTo>
                    <a:lnTo>
                      <a:pt x="173" y="139"/>
                    </a:lnTo>
                    <a:lnTo>
                      <a:pt x="161" y="152"/>
                    </a:lnTo>
                    <a:lnTo>
                      <a:pt x="146" y="163"/>
                    </a:lnTo>
                    <a:lnTo>
                      <a:pt x="131" y="171"/>
                    </a:lnTo>
                    <a:lnTo>
                      <a:pt x="114" y="176"/>
                    </a:lnTo>
                    <a:lnTo>
                      <a:pt x="95" y="178"/>
                    </a:lnTo>
                    <a:lnTo>
                      <a:pt x="78" y="176"/>
                    </a:lnTo>
                    <a:lnTo>
                      <a:pt x="61" y="171"/>
                    </a:lnTo>
                    <a:lnTo>
                      <a:pt x="44" y="163"/>
                    </a:lnTo>
                    <a:lnTo>
                      <a:pt x="30" y="152"/>
                    </a:lnTo>
                    <a:lnTo>
                      <a:pt x="19" y="139"/>
                    </a:lnTo>
                    <a:lnTo>
                      <a:pt x="11" y="123"/>
                    </a:lnTo>
                    <a:lnTo>
                      <a:pt x="6" y="106"/>
                    </a:lnTo>
                    <a:lnTo>
                      <a:pt x="4" y="87"/>
                    </a:lnTo>
                    <a:lnTo>
                      <a:pt x="6" y="68"/>
                    </a:lnTo>
                    <a:lnTo>
                      <a:pt x="11" y="51"/>
                    </a:lnTo>
                    <a:lnTo>
                      <a:pt x="8" y="51"/>
                    </a:lnTo>
                    <a:lnTo>
                      <a:pt x="6" y="51"/>
                    </a:lnTo>
                    <a:lnTo>
                      <a:pt x="0" y="68"/>
                    </a:lnTo>
                    <a:lnTo>
                      <a:pt x="0" y="87"/>
                    </a:lnTo>
                    <a:lnTo>
                      <a:pt x="0" y="97"/>
                    </a:lnTo>
                    <a:lnTo>
                      <a:pt x="2" y="106"/>
                    </a:lnTo>
                    <a:lnTo>
                      <a:pt x="4" y="116"/>
                    </a:lnTo>
                    <a:lnTo>
                      <a:pt x="8" y="125"/>
                    </a:lnTo>
                    <a:lnTo>
                      <a:pt x="15" y="140"/>
                    </a:lnTo>
                    <a:lnTo>
                      <a:pt x="27" y="156"/>
                    </a:lnTo>
                    <a:lnTo>
                      <a:pt x="42" y="167"/>
                    </a:lnTo>
                    <a:lnTo>
                      <a:pt x="59" y="176"/>
                    </a:lnTo>
                    <a:lnTo>
                      <a:pt x="66" y="178"/>
                    </a:lnTo>
                    <a:lnTo>
                      <a:pt x="76" y="182"/>
                    </a:lnTo>
                    <a:lnTo>
                      <a:pt x="85" y="182"/>
                    </a:lnTo>
                    <a:lnTo>
                      <a:pt x="95" y="184"/>
                    </a:lnTo>
                    <a:lnTo>
                      <a:pt x="106" y="182"/>
                    </a:lnTo>
                    <a:lnTo>
                      <a:pt x="116" y="182"/>
                    </a:lnTo>
                    <a:lnTo>
                      <a:pt x="123" y="178"/>
                    </a:lnTo>
                    <a:lnTo>
                      <a:pt x="133" y="176"/>
                    </a:lnTo>
                    <a:lnTo>
                      <a:pt x="150" y="167"/>
                    </a:lnTo>
                    <a:lnTo>
                      <a:pt x="163" y="156"/>
                    </a:lnTo>
                    <a:lnTo>
                      <a:pt x="176" y="140"/>
                    </a:lnTo>
                    <a:lnTo>
                      <a:pt x="184" y="125"/>
                    </a:lnTo>
                    <a:lnTo>
                      <a:pt x="188" y="116"/>
                    </a:lnTo>
                    <a:lnTo>
                      <a:pt x="190" y="106"/>
                    </a:lnTo>
                    <a:lnTo>
                      <a:pt x="192" y="97"/>
                    </a:lnTo>
                    <a:lnTo>
                      <a:pt x="192" y="87"/>
                    </a:lnTo>
                    <a:close/>
                  </a:path>
                </a:pathLst>
              </a:custGeom>
              <a:solidFill>
                <a:srgbClr val="EAEAF3"/>
              </a:solidFill>
              <a:ln w="9525">
                <a:noFill/>
                <a:round/>
                <a:headEnd/>
                <a:tailEnd/>
              </a:ln>
            </p:spPr>
            <p:txBody>
              <a:bodyPr/>
              <a:lstStyle/>
              <a:p>
                <a:endParaRPr lang="en-US"/>
              </a:p>
            </p:txBody>
          </p:sp>
          <p:sp>
            <p:nvSpPr>
              <p:cNvPr id="179917" name="Freeform 717"/>
              <p:cNvSpPr>
                <a:spLocks/>
              </p:cNvSpPr>
              <p:nvPr/>
            </p:nvSpPr>
            <p:spPr bwMode="auto">
              <a:xfrm>
                <a:off x="1745" y="2187"/>
                <a:ext cx="188" cy="180"/>
              </a:xfrm>
              <a:custGeom>
                <a:avLst/>
                <a:gdLst/>
                <a:ahLst/>
                <a:cxnLst>
                  <a:cxn ang="0">
                    <a:pos x="188" y="85"/>
                  </a:cxn>
                  <a:cxn ang="0">
                    <a:pos x="186" y="70"/>
                  </a:cxn>
                  <a:cxn ang="0">
                    <a:pos x="184" y="57"/>
                  </a:cxn>
                  <a:cxn ang="0">
                    <a:pos x="178" y="46"/>
                  </a:cxn>
                  <a:cxn ang="0">
                    <a:pos x="173" y="34"/>
                  </a:cxn>
                  <a:cxn ang="0">
                    <a:pos x="165" y="23"/>
                  </a:cxn>
                  <a:cxn ang="0">
                    <a:pos x="155" y="13"/>
                  </a:cxn>
                  <a:cxn ang="0">
                    <a:pos x="144" y="6"/>
                  </a:cxn>
                  <a:cxn ang="0">
                    <a:pos x="133" y="0"/>
                  </a:cxn>
                  <a:cxn ang="0">
                    <a:pos x="131" y="0"/>
                  </a:cxn>
                  <a:cxn ang="0">
                    <a:pos x="129" y="2"/>
                  </a:cxn>
                  <a:cxn ang="0">
                    <a:pos x="140" y="8"/>
                  </a:cxn>
                  <a:cxn ang="0">
                    <a:pos x="150" y="15"/>
                  </a:cxn>
                  <a:cxn ang="0">
                    <a:pos x="159" y="25"/>
                  </a:cxn>
                  <a:cxn ang="0">
                    <a:pos x="167" y="34"/>
                  </a:cxn>
                  <a:cxn ang="0">
                    <a:pos x="174" y="46"/>
                  </a:cxn>
                  <a:cxn ang="0">
                    <a:pos x="178" y="59"/>
                  </a:cxn>
                  <a:cxn ang="0">
                    <a:pos x="182" y="72"/>
                  </a:cxn>
                  <a:cxn ang="0">
                    <a:pos x="184" y="85"/>
                  </a:cxn>
                  <a:cxn ang="0">
                    <a:pos x="182" y="102"/>
                  </a:cxn>
                  <a:cxn ang="0">
                    <a:pos x="176" y="119"/>
                  </a:cxn>
                  <a:cxn ang="0">
                    <a:pos x="169" y="135"/>
                  </a:cxn>
                  <a:cxn ang="0">
                    <a:pos x="157" y="148"/>
                  </a:cxn>
                  <a:cxn ang="0">
                    <a:pos x="144" y="159"/>
                  </a:cxn>
                  <a:cxn ang="0">
                    <a:pos x="129" y="167"/>
                  </a:cxn>
                  <a:cxn ang="0">
                    <a:pos x="112" y="173"/>
                  </a:cxn>
                  <a:cxn ang="0">
                    <a:pos x="93" y="174"/>
                  </a:cxn>
                  <a:cxn ang="0">
                    <a:pos x="76" y="173"/>
                  </a:cxn>
                  <a:cxn ang="0">
                    <a:pos x="59" y="167"/>
                  </a:cxn>
                  <a:cxn ang="0">
                    <a:pos x="44" y="159"/>
                  </a:cxn>
                  <a:cxn ang="0">
                    <a:pos x="30" y="148"/>
                  </a:cxn>
                  <a:cxn ang="0">
                    <a:pos x="19" y="135"/>
                  </a:cxn>
                  <a:cxn ang="0">
                    <a:pos x="11" y="119"/>
                  </a:cxn>
                  <a:cxn ang="0">
                    <a:pos x="6" y="102"/>
                  </a:cxn>
                  <a:cxn ang="0">
                    <a:pos x="4" y="85"/>
                  </a:cxn>
                  <a:cxn ang="0">
                    <a:pos x="4" y="76"/>
                  </a:cxn>
                  <a:cxn ang="0">
                    <a:pos x="6" y="66"/>
                  </a:cxn>
                  <a:cxn ang="0">
                    <a:pos x="8" y="57"/>
                  </a:cxn>
                  <a:cxn ang="0">
                    <a:pos x="11" y="49"/>
                  </a:cxn>
                  <a:cxn ang="0">
                    <a:pos x="9" y="49"/>
                  </a:cxn>
                  <a:cxn ang="0">
                    <a:pos x="6" y="49"/>
                  </a:cxn>
                  <a:cxn ang="0">
                    <a:pos x="2" y="66"/>
                  </a:cxn>
                  <a:cxn ang="0">
                    <a:pos x="0" y="85"/>
                  </a:cxn>
                  <a:cxn ang="0">
                    <a:pos x="2" y="104"/>
                  </a:cxn>
                  <a:cxn ang="0">
                    <a:pos x="8" y="121"/>
                  </a:cxn>
                  <a:cxn ang="0">
                    <a:pos x="15" y="138"/>
                  </a:cxn>
                  <a:cxn ang="0">
                    <a:pos x="26" y="152"/>
                  </a:cxn>
                  <a:cxn ang="0">
                    <a:pos x="42" y="163"/>
                  </a:cxn>
                  <a:cxn ang="0">
                    <a:pos x="57" y="173"/>
                  </a:cxn>
                  <a:cxn ang="0">
                    <a:pos x="74" y="176"/>
                  </a:cxn>
                  <a:cxn ang="0">
                    <a:pos x="93" y="180"/>
                  </a:cxn>
                  <a:cxn ang="0">
                    <a:pos x="112" y="176"/>
                  </a:cxn>
                  <a:cxn ang="0">
                    <a:pos x="131" y="173"/>
                  </a:cxn>
                  <a:cxn ang="0">
                    <a:pos x="146" y="163"/>
                  </a:cxn>
                  <a:cxn ang="0">
                    <a:pos x="159" y="152"/>
                  </a:cxn>
                  <a:cxn ang="0">
                    <a:pos x="173" y="138"/>
                  </a:cxn>
                  <a:cxn ang="0">
                    <a:pos x="180" y="121"/>
                  </a:cxn>
                  <a:cxn ang="0">
                    <a:pos x="186" y="104"/>
                  </a:cxn>
                  <a:cxn ang="0">
                    <a:pos x="188" y="85"/>
                  </a:cxn>
                </a:cxnLst>
                <a:rect l="0" t="0" r="r" b="b"/>
                <a:pathLst>
                  <a:path w="188" h="180">
                    <a:moveTo>
                      <a:pt x="188" y="85"/>
                    </a:moveTo>
                    <a:lnTo>
                      <a:pt x="186" y="70"/>
                    </a:lnTo>
                    <a:lnTo>
                      <a:pt x="184" y="57"/>
                    </a:lnTo>
                    <a:lnTo>
                      <a:pt x="178" y="46"/>
                    </a:lnTo>
                    <a:lnTo>
                      <a:pt x="173" y="34"/>
                    </a:lnTo>
                    <a:lnTo>
                      <a:pt x="165" y="23"/>
                    </a:lnTo>
                    <a:lnTo>
                      <a:pt x="155" y="13"/>
                    </a:lnTo>
                    <a:lnTo>
                      <a:pt x="144" y="6"/>
                    </a:lnTo>
                    <a:lnTo>
                      <a:pt x="133" y="0"/>
                    </a:lnTo>
                    <a:lnTo>
                      <a:pt x="131" y="0"/>
                    </a:lnTo>
                    <a:lnTo>
                      <a:pt x="129" y="2"/>
                    </a:lnTo>
                    <a:lnTo>
                      <a:pt x="140" y="8"/>
                    </a:lnTo>
                    <a:lnTo>
                      <a:pt x="150" y="15"/>
                    </a:lnTo>
                    <a:lnTo>
                      <a:pt x="159" y="25"/>
                    </a:lnTo>
                    <a:lnTo>
                      <a:pt x="167" y="34"/>
                    </a:lnTo>
                    <a:lnTo>
                      <a:pt x="174" y="46"/>
                    </a:lnTo>
                    <a:lnTo>
                      <a:pt x="178" y="59"/>
                    </a:lnTo>
                    <a:lnTo>
                      <a:pt x="182" y="72"/>
                    </a:lnTo>
                    <a:lnTo>
                      <a:pt x="184" y="85"/>
                    </a:lnTo>
                    <a:lnTo>
                      <a:pt x="182" y="102"/>
                    </a:lnTo>
                    <a:lnTo>
                      <a:pt x="176" y="119"/>
                    </a:lnTo>
                    <a:lnTo>
                      <a:pt x="169" y="135"/>
                    </a:lnTo>
                    <a:lnTo>
                      <a:pt x="157" y="148"/>
                    </a:lnTo>
                    <a:lnTo>
                      <a:pt x="144" y="159"/>
                    </a:lnTo>
                    <a:lnTo>
                      <a:pt x="129" y="167"/>
                    </a:lnTo>
                    <a:lnTo>
                      <a:pt x="112" y="173"/>
                    </a:lnTo>
                    <a:lnTo>
                      <a:pt x="93" y="174"/>
                    </a:lnTo>
                    <a:lnTo>
                      <a:pt x="76" y="173"/>
                    </a:lnTo>
                    <a:lnTo>
                      <a:pt x="59" y="167"/>
                    </a:lnTo>
                    <a:lnTo>
                      <a:pt x="44" y="159"/>
                    </a:lnTo>
                    <a:lnTo>
                      <a:pt x="30" y="148"/>
                    </a:lnTo>
                    <a:lnTo>
                      <a:pt x="19" y="135"/>
                    </a:lnTo>
                    <a:lnTo>
                      <a:pt x="11" y="119"/>
                    </a:lnTo>
                    <a:lnTo>
                      <a:pt x="6" y="102"/>
                    </a:lnTo>
                    <a:lnTo>
                      <a:pt x="4" y="85"/>
                    </a:lnTo>
                    <a:lnTo>
                      <a:pt x="4" y="76"/>
                    </a:lnTo>
                    <a:lnTo>
                      <a:pt x="6" y="66"/>
                    </a:lnTo>
                    <a:lnTo>
                      <a:pt x="8" y="57"/>
                    </a:lnTo>
                    <a:lnTo>
                      <a:pt x="11" y="49"/>
                    </a:lnTo>
                    <a:lnTo>
                      <a:pt x="9" y="49"/>
                    </a:lnTo>
                    <a:lnTo>
                      <a:pt x="6" y="49"/>
                    </a:lnTo>
                    <a:lnTo>
                      <a:pt x="2" y="66"/>
                    </a:lnTo>
                    <a:lnTo>
                      <a:pt x="0" y="85"/>
                    </a:lnTo>
                    <a:lnTo>
                      <a:pt x="2" y="104"/>
                    </a:lnTo>
                    <a:lnTo>
                      <a:pt x="8" y="121"/>
                    </a:lnTo>
                    <a:lnTo>
                      <a:pt x="15" y="138"/>
                    </a:lnTo>
                    <a:lnTo>
                      <a:pt x="26" y="152"/>
                    </a:lnTo>
                    <a:lnTo>
                      <a:pt x="42" y="163"/>
                    </a:lnTo>
                    <a:lnTo>
                      <a:pt x="57" y="173"/>
                    </a:lnTo>
                    <a:lnTo>
                      <a:pt x="74" y="176"/>
                    </a:lnTo>
                    <a:lnTo>
                      <a:pt x="93" y="180"/>
                    </a:lnTo>
                    <a:lnTo>
                      <a:pt x="112" y="176"/>
                    </a:lnTo>
                    <a:lnTo>
                      <a:pt x="131" y="173"/>
                    </a:lnTo>
                    <a:lnTo>
                      <a:pt x="146" y="163"/>
                    </a:lnTo>
                    <a:lnTo>
                      <a:pt x="159" y="152"/>
                    </a:lnTo>
                    <a:lnTo>
                      <a:pt x="173" y="138"/>
                    </a:lnTo>
                    <a:lnTo>
                      <a:pt x="180" y="121"/>
                    </a:lnTo>
                    <a:lnTo>
                      <a:pt x="186" y="104"/>
                    </a:lnTo>
                    <a:lnTo>
                      <a:pt x="188" y="85"/>
                    </a:lnTo>
                    <a:close/>
                  </a:path>
                </a:pathLst>
              </a:custGeom>
              <a:solidFill>
                <a:srgbClr val="EAEAF3"/>
              </a:solidFill>
              <a:ln w="9525">
                <a:noFill/>
                <a:round/>
                <a:headEnd/>
                <a:tailEnd/>
              </a:ln>
            </p:spPr>
            <p:txBody>
              <a:bodyPr/>
              <a:lstStyle/>
              <a:p>
                <a:endParaRPr lang="en-US"/>
              </a:p>
            </p:txBody>
          </p:sp>
          <p:sp>
            <p:nvSpPr>
              <p:cNvPr id="179918" name="Freeform 718"/>
              <p:cNvSpPr>
                <a:spLocks/>
              </p:cNvSpPr>
              <p:nvPr/>
            </p:nvSpPr>
            <p:spPr bwMode="auto">
              <a:xfrm>
                <a:off x="1747" y="2187"/>
                <a:ext cx="184" cy="176"/>
              </a:xfrm>
              <a:custGeom>
                <a:avLst/>
                <a:gdLst/>
                <a:ahLst/>
                <a:cxnLst>
                  <a:cxn ang="0">
                    <a:pos x="184" y="85"/>
                  </a:cxn>
                  <a:cxn ang="0">
                    <a:pos x="182" y="72"/>
                  </a:cxn>
                  <a:cxn ang="0">
                    <a:pos x="180" y="59"/>
                  </a:cxn>
                  <a:cxn ang="0">
                    <a:pos x="174" y="46"/>
                  </a:cxn>
                  <a:cxn ang="0">
                    <a:pos x="169" y="34"/>
                  </a:cxn>
                  <a:cxn ang="0">
                    <a:pos x="159" y="25"/>
                  </a:cxn>
                  <a:cxn ang="0">
                    <a:pos x="152" y="15"/>
                  </a:cxn>
                  <a:cxn ang="0">
                    <a:pos x="140" y="8"/>
                  </a:cxn>
                  <a:cxn ang="0">
                    <a:pos x="129" y="0"/>
                  </a:cxn>
                  <a:cxn ang="0">
                    <a:pos x="127" y="2"/>
                  </a:cxn>
                  <a:cxn ang="0">
                    <a:pos x="123" y="4"/>
                  </a:cxn>
                  <a:cxn ang="0">
                    <a:pos x="136" y="10"/>
                  </a:cxn>
                  <a:cxn ang="0">
                    <a:pos x="146" y="17"/>
                  </a:cxn>
                  <a:cxn ang="0">
                    <a:pos x="155" y="27"/>
                  </a:cxn>
                  <a:cxn ang="0">
                    <a:pos x="163" y="36"/>
                  </a:cxn>
                  <a:cxn ang="0">
                    <a:pos x="171" y="47"/>
                  </a:cxn>
                  <a:cxn ang="0">
                    <a:pos x="174" y="59"/>
                  </a:cxn>
                  <a:cxn ang="0">
                    <a:pos x="178" y="72"/>
                  </a:cxn>
                  <a:cxn ang="0">
                    <a:pos x="178" y="85"/>
                  </a:cxn>
                  <a:cxn ang="0">
                    <a:pos x="176" y="102"/>
                  </a:cxn>
                  <a:cxn ang="0">
                    <a:pos x="172" y="119"/>
                  </a:cxn>
                  <a:cxn ang="0">
                    <a:pos x="165" y="135"/>
                  </a:cxn>
                  <a:cxn ang="0">
                    <a:pos x="153" y="146"/>
                  </a:cxn>
                  <a:cxn ang="0">
                    <a:pos x="140" y="157"/>
                  </a:cxn>
                  <a:cxn ang="0">
                    <a:pos x="125" y="165"/>
                  </a:cxn>
                  <a:cxn ang="0">
                    <a:pos x="110" y="171"/>
                  </a:cxn>
                  <a:cxn ang="0">
                    <a:pos x="91" y="173"/>
                  </a:cxn>
                  <a:cxn ang="0">
                    <a:pos x="74" y="171"/>
                  </a:cxn>
                  <a:cxn ang="0">
                    <a:pos x="57" y="165"/>
                  </a:cxn>
                  <a:cxn ang="0">
                    <a:pos x="43" y="157"/>
                  </a:cxn>
                  <a:cxn ang="0">
                    <a:pos x="30" y="146"/>
                  </a:cxn>
                  <a:cxn ang="0">
                    <a:pos x="19" y="135"/>
                  </a:cxn>
                  <a:cxn ang="0">
                    <a:pos x="11" y="119"/>
                  </a:cxn>
                  <a:cxn ang="0">
                    <a:pos x="6" y="102"/>
                  </a:cxn>
                  <a:cxn ang="0">
                    <a:pos x="4" y="85"/>
                  </a:cxn>
                  <a:cxn ang="0">
                    <a:pos x="6" y="76"/>
                  </a:cxn>
                  <a:cxn ang="0">
                    <a:pos x="6" y="66"/>
                  </a:cxn>
                  <a:cxn ang="0">
                    <a:pos x="9" y="57"/>
                  </a:cxn>
                  <a:cxn ang="0">
                    <a:pos x="13" y="47"/>
                  </a:cxn>
                  <a:cxn ang="0">
                    <a:pos x="9" y="49"/>
                  </a:cxn>
                  <a:cxn ang="0">
                    <a:pos x="7" y="49"/>
                  </a:cxn>
                  <a:cxn ang="0">
                    <a:pos x="2" y="66"/>
                  </a:cxn>
                  <a:cxn ang="0">
                    <a:pos x="0" y="85"/>
                  </a:cxn>
                  <a:cxn ang="0">
                    <a:pos x="2" y="104"/>
                  </a:cxn>
                  <a:cxn ang="0">
                    <a:pos x="7" y="121"/>
                  </a:cxn>
                  <a:cxn ang="0">
                    <a:pos x="15" y="137"/>
                  </a:cxn>
                  <a:cxn ang="0">
                    <a:pos x="26" y="150"/>
                  </a:cxn>
                  <a:cxn ang="0">
                    <a:pos x="40" y="161"/>
                  </a:cxn>
                  <a:cxn ang="0">
                    <a:pos x="57" y="169"/>
                  </a:cxn>
                  <a:cxn ang="0">
                    <a:pos x="74" y="174"/>
                  </a:cxn>
                  <a:cxn ang="0">
                    <a:pos x="91" y="176"/>
                  </a:cxn>
                  <a:cxn ang="0">
                    <a:pos x="110" y="174"/>
                  </a:cxn>
                  <a:cxn ang="0">
                    <a:pos x="127" y="169"/>
                  </a:cxn>
                  <a:cxn ang="0">
                    <a:pos x="142" y="161"/>
                  </a:cxn>
                  <a:cxn ang="0">
                    <a:pos x="157" y="150"/>
                  </a:cxn>
                  <a:cxn ang="0">
                    <a:pos x="169" y="137"/>
                  </a:cxn>
                  <a:cxn ang="0">
                    <a:pos x="176" y="121"/>
                  </a:cxn>
                  <a:cxn ang="0">
                    <a:pos x="182" y="104"/>
                  </a:cxn>
                  <a:cxn ang="0">
                    <a:pos x="184" y="85"/>
                  </a:cxn>
                </a:cxnLst>
                <a:rect l="0" t="0" r="r" b="b"/>
                <a:pathLst>
                  <a:path w="184" h="176">
                    <a:moveTo>
                      <a:pt x="184" y="85"/>
                    </a:moveTo>
                    <a:lnTo>
                      <a:pt x="182" y="72"/>
                    </a:lnTo>
                    <a:lnTo>
                      <a:pt x="180" y="59"/>
                    </a:lnTo>
                    <a:lnTo>
                      <a:pt x="174" y="46"/>
                    </a:lnTo>
                    <a:lnTo>
                      <a:pt x="169" y="34"/>
                    </a:lnTo>
                    <a:lnTo>
                      <a:pt x="159" y="25"/>
                    </a:lnTo>
                    <a:lnTo>
                      <a:pt x="152" y="15"/>
                    </a:lnTo>
                    <a:lnTo>
                      <a:pt x="140" y="8"/>
                    </a:lnTo>
                    <a:lnTo>
                      <a:pt x="129" y="0"/>
                    </a:lnTo>
                    <a:lnTo>
                      <a:pt x="127" y="2"/>
                    </a:lnTo>
                    <a:lnTo>
                      <a:pt x="123" y="4"/>
                    </a:lnTo>
                    <a:lnTo>
                      <a:pt x="136" y="10"/>
                    </a:lnTo>
                    <a:lnTo>
                      <a:pt x="146" y="17"/>
                    </a:lnTo>
                    <a:lnTo>
                      <a:pt x="155" y="27"/>
                    </a:lnTo>
                    <a:lnTo>
                      <a:pt x="163" y="36"/>
                    </a:lnTo>
                    <a:lnTo>
                      <a:pt x="171" y="47"/>
                    </a:lnTo>
                    <a:lnTo>
                      <a:pt x="174" y="59"/>
                    </a:lnTo>
                    <a:lnTo>
                      <a:pt x="178" y="72"/>
                    </a:lnTo>
                    <a:lnTo>
                      <a:pt x="178" y="85"/>
                    </a:lnTo>
                    <a:lnTo>
                      <a:pt x="176" y="102"/>
                    </a:lnTo>
                    <a:lnTo>
                      <a:pt x="172" y="119"/>
                    </a:lnTo>
                    <a:lnTo>
                      <a:pt x="165" y="135"/>
                    </a:lnTo>
                    <a:lnTo>
                      <a:pt x="153" y="146"/>
                    </a:lnTo>
                    <a:lnTo>
                      <a:pt x="140" y="157"/>
                    </a:lnTo>
                    <a:lnTo>
                      <a:pt x="125" y="165"/>
                    </a:lnTo>
                    <a:lnTo>
                      <a:pt x="110" y="171"/>
                    </a:lnTo>
                    <a:lnTo>
                      <a:pt x="91" y="173"/>
                    </a:lnTo>
                    <a:lnTo>
                      <a:pt x="74" y="171"/>
                    </a:lnTo>
                    <a:lnTo>
                      <a:pt x="57" y="165"/>
                    </a:lnTo>
                    <a:lnTo>
                      <a:pt x="43" y="157"/>
                    </a:lnTo>
                    <a:lnTo>
                      <a:pt x="30" y="146"/>
                    </a:lnTo>
                    <a:lnTo>
                      <a:pt x="19" y="135"/>
                    </a:lnTo>
                    <a:lnTo>
                      <a:pt x="11" y="119"/>
                    </a:lnTo>
                    <a:lnTo>
                      <a:pt x="6" y="102"/>
                    </a:lnTo>
                    <a:lnTo>
                      <a:pt x="4" y="85"/>
                    </a:lnTo>
                    <a:lnTo>
                      <a:pt x="6" y="76"/>
                    </a:lnTo>
                    <a:lnTo>
                      <a:pt x="6" y="66"/>
                    </a:lnTo>
                    <a:lnTo>
                      <a:pt x="9" y="57"/>
                    </a:lnTo>
                    <a:lnTo>
                      <a:pt x="13" y="47"/>
                    </a:lnTo>
                    <a:lnTo>
                      <a:pt x="9" y="49"/>
                    </a:lnTo>
                    <a:lnTo>
                      <a:pt x="7" y="49"/>
                    </a:lnTo>
                    <a:lnTo>
                      <a:pt x="2" y="66"/>
                    </a:lnTo>
                    <a:lnTo>
                      <a:pt x="0" y="85"/>
                    </a:lnTo>
                    <a:lnTo>
                      <a:pt x="2" y="104"/>
                    </a:lnTo>
                    <a:lnTo>
                      <a:pt x="7" y="121"/>
                    </a:lnTo>
                    <a:lnTo>
                      <a:pt x="15" y="137"/>
                    </a:lnTo>
                    <a:lnTo>
                      <a:pt x="26" y="150"/>
                    </a:lnTo>
                    <a:lnTo>
                      <a:pt x="40" y="161"/>
                    </a:lnTo>
                    <a:lnTo>
                      <a:pt x="57" y="169"/>
                    </a:lnTo>
                    <a:lnTo>
                      <a:pt x="74" y="174"/>
                    </a:lnTo>
                    <a:lnTo>
                      <a:pt x="91" y="176"/>
                    </a:lnTo>
                    <a:lnTo>
                      <a:pt x="110" y="174"/>
                    </a:lnTo>
                    <a:lnTo>
                      <a:pt x="127" y="169"/>
                    </a:lnTo>
                    <a:lnTo>
                      <a:pt x="142" y="161"/>
                    </a:lnTo>
                    <a:lnTo>
                      <a:pt x="157" y="150"/>
                    </a:lnTo>
                    <a:lnTo>
                      <a:pt x="169" y="137"/>
                    </a:lnTo>
                    <a:lnTo>
                      <a:pt x="176" y="121"/>
                    </a:lnTo>
                    <a:lnTo>
                      <a:pt x="182" y="104"/>
                    </a:lnTo>
                    <a:lnTo>
                      <a:pt x="184" y="85"/>
                    </a:lnTo>
                    <a:close/>
                  </a:path>
                </a:pathLst>
              </a:custGeom>
              <a:solidFill>
                <a:srgbClr val="EAEBF4"/>
              </a:solidFill>
              <a:ln w="9525">
                <a:noFill/>
                <a:round/>
                <a:headEnd/>
                <a:tailEnd/>
              </a:ln>
            </p:spPr>
            <p:txBody>
              <a:bodyPr/>
              <a:lstStyle/>
              <a:p>
                <a:endParaRPr lang="en-US"/>
              </a:p>
            </p:txBody>
          </p:sp>
          <p:sp>
            <p:nvSpPr>
              <p:cNvPr id="179919" name="Freeform 719"/>
              <p:cNvSpPr>
                <a:spLocks/>
              </p:cNvSpPr>
              <p:nvPr/>
            </p:nvSpPr>
            <p:spPr bwMode="auto">
              <a:xfrm>
                <a:off x="1749" y="2189"/>
                <a:ext cx="180" cy="172"/>
              </a:xfrm>
              <a:custGeom>
                <a:avLst/>
                <a:gdLst/>
                <a:ahLst/>
                <a:cxnLst>
                  <a:cxn ang="0">
                    <a:pos x="180" y="83"/>
                  </a:cxn>
                  <a:cxn ang="0">
                    <a:pos x="178" y="70"/>
                  </a:cxn>
                  <a:cxn ang="0">
                    <a:pos x="174" y="57"/>
                  </a:cxn>
                  <a:cxn ang="0">
                    <a:pos x="170" y="44"/>
                  </a:cxn>
                  <a:cxn ang="0">
                    <a:pos x="163" y="32"/>
                  </a:cxn>
                  <a:cxn ang="0">
                    <a:pos x="155" y="23"/>
                  </a:cxn>
                  <a:cxn ang="0">
                    <a:pos x="146" y="13"/>
                  </a:cxn>
                  <a:cxn ang="0">
                    <a:pos x="136" y="6"/>
                  </a:cxn>
                  <a:cxn ang="0">
                    <a:pos x="125" y="0"/>
                  </a:cxn>
                  <a:cxn ang="0">
                    <a:pos x="121" y="2"/>
                  </a:cxn>
                  <a:cxn ang="0">
                    <a:pos x="119" y="4"/>
                  </a:cxn>
                  <a:cxn ang="0">
                    <a:pos x="131" y="9"/>
                  </a:cxn>
                  <a:cxn ang="0">
                    <a:pos x="142" y="17"/>
                  </a:cxn>
                  <a:cxn ang="0">
                    <a:pos x="151" y="25"/>
                  </a:cxn>
                  <a:cxn ang="0">
                    <a:pos x="159" y="34"/>
                  </a:cxn>
                  <a:cxn ang="0">
                    <a:pos x="165" y="45"/>
                  </a:cxn>
                  <a:cxn ang="0">
                    <a:pos x="170" y="57"/>
                  </a:cxn>
                  <a:cxn ang="0">
                    <a:pos x="174" y="70"/>
                  </a:cxn>
                  <a:cxn ang="0">
                    <a:pos x="174" y="83"/>
                  </a:cxn>
                  <a:cxn ang="0">
                    <a:pos x="172" y="100"/>
                  </a:cxn>
                  <a:cxn ang="0">
                    <a:pos x="169" y="116"/>
                  </a:cxn>
                  <a:cxn ang="0">
                    <a:pos x="161" y="131"/>
                  </a:cxn>
                  <a:cxn ang="0">
                    <a:pos x="150" y="144"/>
                  </a:cxn>
                  <a:cxn ang="0">
                    <a:pos x="136" y="154"/>
                  </a:cxn>
                  <a:cxn ang="0">
                    <a:pos x="123" y="161"/>
                  </a:cxn>
                  <a:cxn ang="0">
                    <a:pos x="106" y="167"/>
                  </a:cxn>
                  <a:cxn ang="0">
                    <a:pos x="89" y="169"/>
                  </a:cxn>
                  <a:cxn ang="0">
                    <a:pos x="72" y="167"/>
                  </a:cxn>
                  <a:cxn ang="0">
                    <a:pos x="57" y="161"/>
                  </a:cxn>
                  <a:cxn ang="0">
                    <a:pos x="41" y="154"/>
                  </a:cxn>
                  <a:cxn ang="0">
                    <a:pos x="30" y="144"/>
                  </a:cxn>
                  <a:cxn ang="0">
                    <a:pos x="19" y="131"/>
                  </a:cxn>
                  <a:cxn ang="0">
                    <a:pos x="11" y="116"/>
                  </a:cxn>
                  <a:cxn ang="0">
                    <a:pos x="5" y="100"/>
                  </a:cxn>
                  <a:cxn ang="0">
                    <a:pos x="5" y="83"/>
                  </a:cxn>
                  <a:cxn ang="0">
                    <a:pos x="5" y="74"/>
                  </a:cxn>
                  <a:cxn ang="0">
                    <a:pos x="7" y="64"/>
                  </a:cxn>
                  <a:cxn ang="0">
                    <a:pos x="9" y="55"/>
                  </a:cxn>
                  <a:cxn ang="0">
                    <a:pos x="13" y="45"/>
                  </a:cxn>
                  <a:cxn ang="0">
                    <a:pos x="11" y="45"/>
                  </a:cxn>
                  <a:cxn ang="0">
                    <a:pos x="7" y="47"/>
                  </a:cxn>
                  <a:cxn ang="0">
                    <a:pos x="4" y="55"/>
                  </a:cxn>
                  <a:cxn ang="0">
                    <a:pos x="2" y="64"/>
                  </a:cxn>
                  <a:cxn ang="0">
                    <a:pos x="0" y="74"/>
                  </a:cxn>
                  <a:cxn ang="0">
                    <a:pos x="0" y="83"/>
                  </a:cxn>
                  <a:cxn ang="0">
                    <a:pos x="2" y="100"/>
                  </a:cxn>
                  <a:cxn ang="0">
                    <a:pos x="7" y="117"/>
                  </a:cxn>
                  <a:cxn ang="0">
                    <a:pos x="15" y="133"/>
                  </a:cxn>
                  <a:cxn ang="0">
                    <a:pos x="26" y="146"/>
                  </a:cxn>
                  <a:cxn ang="0">
                    <a:pos x="40" y="157"/>
                  </a:cxn>
                  <a:cxn ang="0">
                    <a:pos x="55" y="165"/>
                  </a:cxn>
                  <a:cxn ang="0">
                    <a:pos x="72" y="171"/>
                  </a:cxn>
                  <a:cxn ang="0">
                    <a:pos x="89" y="172"/>
                  </a:cxn>
                  <a:cxn ang="0">
                    <a:pos x="108" y="171"/>
                  </a:cxn>
                  <a:cxn ang="0">
                    <a:pos x="125" y="165"/>
                  </a:cxn>
                  <a:cxn ang="0">
                    <a:pos x="140" y="157"/>
                  </a:cxn>
                  <a:cxn ang="0">
                    <a:pos x="153" y="146"/>
                  </a:cxn>
                  <a:cxn ang="0">
                    <a:pos x="165" y="133"/>
                  </a:cxn>
                  <a:cxn ang="0">
                    <a:pos x="172" y="117"/>
                  </a:cxn>
                  <a:cxn ang="0">
                    <a:pos x="178" y="100"/>
                  </a:cxn>
                  <a:cxn ang="0">
                    <a:pos x="180" y="83"/>
                  </a:cxn>
                </a:cxnLst>
                <a:rect l="0" t="0" r="r" b="b"/>
                <a:pathLst>
                  <a:path w="180" h="172">
                    <a:moveTo>
                      <a:pt x="180" y="83"/>
                    </a:moveTo>
                    <a:lnTo>
                      <a:pt x="178" y="70"/>
                    </a:lnTo>
                    <a:lnTo>
                      <a:pt x="174" y="57"/>
                    </a:lnTo>
                    <a:lnTo>
                      <a:pt x="170" y="44"/>
                    </a:lnTo>
                    <a:lnTo>
                      <a:pt x="163" y="32"/>
                    </a:lnTo>
                    <a:lnTo>
                      <a:pt x="155" y="23"/>
                    </a:lnTo>
                    <a:lnTo>
                      <a:pt x="146" y="13"/>
                    </a:lnTo>
                    <a:lnTo>
                      <a:pt x="136" y="6"/>
                    </a:lnTo>
                    <a:lnTo>
                      <a:pt x="125" y="0"/>
                    </a:lnTo>
                    <a:lnTo>
                      <a:pt x="121" y="2"/>
                    </a:lnTo>
                    <a:lnTo>
                      <a:pt x="119" y="4"/>
                    </a:lnTo>
                    <a:lnTo>
                      <a:pt x="131" y="9"/>
                    </a:lnTo>
                    <a:lnTo>
                      <a:pt x="142" y="17"/>
                    </a:lnTo>
                    <a:lnTo>
                      <a:pt x="151" y="25"/>
                    </a:lnTo>
                    <a:lnTo>
                      <a:pt x="159" y="34"/>
                    </a:lnTo>
                    <a:lnTo>
                      <a:pt x="165" y="45"/>
                    </a:lnTo>
                    <a:lnTo>
                      <a:pt x="170" y="57"/>
                    </a:lnTo>
                    <a:lnTo>
                      <a:pt x="174" y="70"/>
                    </a:lnTo>
                    <a:lnTo>
                      <a:pt x="174" y="83"/>
                    </a:lnTo>
                    <a:lnTo>
                      <a:pt x="172" y="100"/>
                    </a:lnTo>
                    <a:lnTo>
                      <a:pt x="169" y="116"/>
                    </a:lnTo>
                    <a:lnTo>
                      <a:pt x="161" y="131"/>
                    </a:lnTo>
                    <a:lnTo>
                      <a:pt x="150" y="144"/>
                    </a:lnTo>
                    <a:lnTo>
                      <a:pt x="136" y="154"/>
                    </a:lnTo>
                    <a:lnTo>
                      <a:pt x="123" y="161"/>
                    </a:lnTo>
                    <a:lnTo>
                      <a:pt x="106" y="167"/>
                    </a:lnTo>
                    <a:lnTo>
                      <a:pt x="89" y="169"/>
                    </a:lnTo>
                    <a:lnTo>
                      <a:pt x="72" y="167"/>
                    </a:lnTo>
                    <a:lnTo>
                      <a:pt x="57" y="161"/>
                    </a:lnTo>
                    <a:lnTo>
                      <a:pt x="41" y="154"/>
                    </a:lnTo>
                    <a:lnTo>
                      <a:pt x="30" y="144"/>
                    </a:lnTo>
                    <a:lnTo>
                      <a:pt x="19" y="131"/>
                    </a:lnTo>
                    <a:lnTo>
                      <a:pt x="11" y="116"/>
                    </a:lnTo>
                    <a:lnTo>
                      <a:pt x="5" y="100"/>
                    </a:lnTo>
                    <a:lnTo>
                      <a:pt x="5" y="83"/>
                    </a:lnTo>
                    <a:lnTo>
                      <a:pt x="5" y="74"/>
                    </a:lnTo>
                    <a:lnTo>
                      <a:pt x="7" y="64"/>
                    </a:lnTo>
                    <a:lnTo>
                      <a:pt x="9" y="55"/>
                    </a:lnTo>
                    <a:lnTo>
                      <a:pt x="13" y="45"/>
                    </a:lnTo>
                    <a:lnTo>
                      <a:pt x="11" y="45"/>
                    </a:lnTo>
                    <a:lnTo>
                      <a:pt x="7" y="47"/>
                    </a:lnTo>
                    <a:lnTo>
                      <a:pt x="4" y="55"/>
                    </a:lnTo>
                    <a:lnTo>
                      <a:pt x="2" y="64"/>
                    </a:lnTo>
                    <a:lnTo>
                      <a:pt x="0" y="74"/>
                    </a:lnTo>
                    <a:lnTo>
                      <a:pt x="0" y="83"/>
                    </a:lnTo>
                    <a:lnTo>
                      <a:pt x="2" y="100"/>
                    </a:lnTo>
                    <a:lnTo>
                      <a:pt x="7" y="117"/>
                    </a:lnTo>
                    <a:lnTo>
                      <a:pt x="15" y="133"/>
                    </a:lnTo>
                    <a:lnTo>
                      <a:pt x="26" y="146"/>
                    </a:lnTo>
                    <a:lnTo>
                      <a:pt x="40" y="157"/>
                    </a:lnTo>
                    <a:lnTo>
                      <a:pt x="55" y="165"/>
                    </a:lnTo>
                    <a:lnTo>
                      <a:pt x="72" y="171"/>
                    </a:lnTo>
                    <a:lnTo>
                      <a:pt x="89" y="172"/>
                    </a:lnTo>
                    <a:lnTo>
                      <a:pt x="108" y="171"/>
                    </a:lnTo>
                    <a:lnTo>
                      <a:pt x="125" y="165"/>
                    </a:lnTo>
                    <a:lnTo>
                      <a:pt x="140" y="157"/>
                    </a:lnTo>
                    <a:lnTo>
                      <a:pt x="153" y="146"/>
                    </a:lnTo>
                    <a:lnTo>
                      <a:pt x="165" y="133"/>
                    </a:lnTo>
                    <a:lnTo>
                      <a:pt x="172" y="117"/>
                    </a:lnTo>
                    <a:lnTo>
                      <a:pt x="178" y="100"/>
                    </a:lnTo>
                    <a:lnTo>
                      <a:pt x="180" y="83"/>
                    </a:lnTo>
                    <a:close/>
                  </a:path>
                </a:pathLst>
              </a:custGeom>
              <a:solidFill>
                <a:srgbClr val="ECECF5"/>
              </a:solidFill>
              <a:ln w="9525">
                <a:noFill/>
                <a:round/>
                <a:headEnd/>
                <a:tailEnd/>
              </a:ln>
            </p:spPr>
            <p:txBody>
              <a:bodyPr/>
              <a:lstStyle/>
              <a:p>
                <a:endParaRPr lang="en-US"/>
              </a:p>
            </p:txBody>
          </p:sp>
          <p:sp>
            <p:nvSpPr>
              <p:cNvPr id="179920" name="Freeform 720"/>
              <p:cNvSpPr>
                <a:spLocks/>
              </p:cNvSpPr>
              <p:nvPr/>
            </p:nvSpPr>
            <p:spPr bwMode="auto">
              <a:xfrm>
                <a:off x="1751" y="2191"/>
                <a:ext cx="174" cy="169"/>
              </a:xfrm>
              <a:custGeom>
                <a:avLst/>
                <a:gdLst/>
                <a:ahLst/>
                <a:cxnLst>
                  <a:cxn ang="0">
                    <a:pos x="174" y="81"/>
                  </a:cxn>
                  <a:cxn ang="0">
                    <a:pos x="174" y="68"/>
                  </a:cxn>
                  <a:cxn ang="0">
                    <a:pos x="170" y="55"/>
                  </a:cxn>
                  <a:cxn ang="0">
                    <a:pos x="167" y="43"/>
                  </a:cxn>
                  <a:cxn ang="0">
                    <a:pos x="159" y="32"/>
                  </a:cxn>
                  <a:cxn ang="0">
                    <a:pos x="151" y="23"/>
                  </a:cxn>
                  <a:cxn ang="0">
                    <a:pos x="142" y="13"/>
                  </a:cxn>
                  <a:cxn ang="0">
                    <a:pos x="132" y="6"/>
                  </a:cxn>
                  <a:cxn ang="0">
                    <a:pos x="119" y="0"/>
                  </a:cxn>
                  <a:cxn ang="0">
                    <a:pos x="117" y="2"/>
                  </a:cxn>
                  <a:cxn ang="0">
                    <a:pos x="115" y="4"/>
                  </a:cxn>
                  <a:cxn ang="0">
                    <a:pos x="127" y="7"/>
                  </a:cxn>
                  <a:cxn ang="0">
                    <a:pos x="138" y="15"/>
                  </a:cxn>
                  <a:cxn ang="0">
                    <a:pos x="148" y="23"/>
                  </a:cxn>
                  <a:cxn ang="0">
                    <a:pos x="155" y="32"/>
                  </a:cxn>
                  <a:cxn ang="0">
                    <a:pos x="161" y="43"/>
                  </a:cxn>
                  <a:cxn ang="0">
                    <a:pos x="167" y="55"/>
                  </a:cxn>
                  <a:cxn ang="0">
                    <a:pos x="168" y="68"/>
                  </a:cxn>
                  <a:cxn ang="0">
                    <a:pos x="170" y="81"/>
                  </a:cxn>
                  <a:cxn ang="0">
                    <a:pos x="168" y="98"/>
                  </a:cxn>
                  <a:cxn ang="0">
                    <a:pos x="165" y="114"/>
                  </a:cxn>
                  <a:cxn ang="0">
                    <a:pos x="155" y="127"/>
                  </a:cxn>
                  <a:cxn ang="0">
                    <a:pos x="146" y="140"/>
                  </a:cxn>
                  <a:cxn ang="0">
                    <a:pos x="134" y="150"/>
                  </a:cxn>
                  <a:cxn ang="0">
                    <a:pos x="119" y="157"/>
                  </a:cxn>
                  <a:cxn ang="0">
                    <a:pos x="104" y="163"/>
                  </a:cxn>
                  <a:cxn ang="0">
                    <a:pos x="87" y="163"/>
                  </a:cxn>
                  <a:cxn ang="0">
                    <a:pos x="72" y="163"/>
                  </a:cxn>
                  <a:cxn ang="0">
                    <a:pos x="55" y="157"/>
                  </a:cxn>
                  <a:cxn ang="0">
                    <a:pos x="41" y="150"/>
                  </a:cxn>
                  <a:cxn ang="0">
                    <a:pos x="30" y="140"/>
                  </a:cxn>
                  <a:cxn ang="0">
                    <a:pos x="19" y="127"/>
                  </a:cxn>
                  <a:cxn ang="0">
                    <a:pos x="11" y="114"/>
                  </a:cxn>
                  <a:cxn ang="0">
                    <a:pos x="7" y="98"/>
                  </a:cxn>
                  <a:cxn ang="0">
                    <a:pos x="5" y="81"/>
                  </a:cxn>
                  <a:cxn ang="0">
                    <a:pos x="5" y="72"/>
                  </a:cxn>
                  <a:cxn ang="0">
                    <a:pos x="7" y="61"/>
                  </a:cxn>
                  <a:cxn ang="0">
                    <a:pos x="11" y="51"/>
                  </a:cxn>
                  <a:cxn ang="0">
                    <a:pos x="15" y="43"/>
                  </a:cxn>
                  <a:cxn ang="0">
                    <a:pos x="11" y="43"/>
                  </a:cxn>
                  <a:cxn ang="0">
                    <a:pos x="9" y="43"/>
                  </a:cxn>
                  <a:cxn ang="0">
                    <a:pos x="5" y="53"/>
                  </a:cxn>
                  <a:cxn ang="0">
                    <a:pos x="2" y="62"/>
                  </a:cxn>
                  <a:cxn ang="0">
                    <a:pos x="2" y="72"/>
                  </a:cxn>
                  <a:cxn ang="0">
                    <a:pos x="0" y="81"/>
                  </a:cxn>
                  <a:cxn ang="0">
                    <a:pos x="2" y="98"/>
                  </a:cxn>
                  <a:cxn ang="0">
                    <a:pos x="7" y="115"/>
                  </a:cxn>
                  <a:cxn ang="0">
                    <a:pos x="15" y="131"/>
                  </a:cxn>
                  <a:cxn ang="0">
                    <a:pos x="26" y="142"/>
                  </a:cxn>
                  <a:cxn ang="0">
                    <a:pos x="39" y="153"/>
                  </a:cxn>
                  <a:cxn ang="0">
                    <a:pos x="53" y="161"/>
                  </a:cxn>
                  <a:cxn ang="0">
                    <a:pos x="70" y="167"/>
                  </a:cxn>
                  <a:cxn ang="0">
                    <a:pos x="87" y="169"/>
                  </a:cxn>
                  <a:cxn ang="0">
                    <a:pos x="106" y="167"/>
                  </a:cxn>
                  <a:cxn ang="0">
                    <a:pos x="121" y="161"/>
                  </a:cxn>
                  <a:cxn ang="0">
                    <a:pos x="136" y="153"/>
                  </a:cxn>
                  <a:cxn ang="0">
                    <a:pos x="149" y="142"/>
                  </a:cxn>
                  <a:cxn ang="0">
                    <a:pos x="161" y="131"/>
                  </a:cxn>
                  <a:cxn ang="0">
                    <a:pos x="168" y="115"/>
                  </a:cxn>
                  <a:cxn ang="0">
                    <a:pos x="172" y="98"/>
                  </a:cxn>
                  <a:cxn ang="0">
                    <a:pos x="174" y="81"/>
                  </a:cxn>
                </a:cxnLst>
                <a:rect l="0" t="0" r="r" b="b"/>
                <a:pathLst>
                  <a:path w="174" h="169">
                    <a:moveTo>
                      <a:pt x="174" y="81"/>
                    </a:moveTo>
                    <a:lnTo>
                      <a:pt x="174" y="68"/>
                    </a:lnTo>
                    <a:lnTo>
                      <a:pt x="170" y="55"/>
                    </a:lnTo>
                    <a:lnTo>
                      <a:pt x="167" y="43"/>
                    </a:lnTo>
                    <a:lnTo>
                      <a:pt x="159" y="32"/>
                    </a:lnTo>
                    <a:lnTo>
                      <a:pt x="151" y="23"/>
                    </a:lnTo>
                    <a:lnTo>
                      <a:pt x="142" y="13"/>
                    </a:lnTo>
                    <a:lnTo>
                      <a:pt x="132" y="6"/>
                    </a:lnTo>
                    <a:lnTo>
                      <a:pt x="119" y="0"/>
                    </a:lnTo>
                    <a:lnTo>
                      <a:pt x="117" y="2"/>
                    </a:lnTo>
                    <a:lnTo>
                      <a:pt x="115" y="4"/>
                    </a:lnTo>
                    <a:lnTo>
                      <a:pt x="127" y="7"/>
                    </a:lnTo>
                    <a:lnTo>
                      <a:pt x="138" y="15"/>
                    </a:lnTo>
                    <a:lnTo>
                      <a:pt x="148" y="23"/>
                    </a:lnTo>
                    <a:lnTo>
                      <a:pt x="155" y="32"/>
                    </a:lnTo>
                    <a:lnTo>
                      <a:pt x="161" y="43"/>
                    </a:lnTo>
                    <a:lnTo>
                      <a:pt x="167" y="55"/>
                    </a:lnTo>
                    <a:lnTo>
                      <a:pt x="168" y="68"/>
                    </a:lnTo>
                    <a:lnTo>
                      <a:pt x="170" y="81"/>
                    </a:lnTo>
                    <a:lnTo>
                      <a:pt x="168" y="98"/>
                    </a:lnTo>
                    <a:lnTo>
                      <a:pt x="165" y="114"/>
                    </a:lnTo>
                    <a:lnTo>
                      <a:pt x="155" y="127"/>
                    </a:lnTo>
                    <a:lnTo>
                      <a:pt x="146" y="140"/>
                    </a:lnTo>
                    <a:lnTo>
                      <a:pt x="134" y="150"/>
                    </a:lnTo>
                    <a:lnTo>
                      <a:pt x="119" y="157"/>
                    </a:lnTo>
                    <a:lnTo>
                      <a:pt x="104" y="163"/>
                    </a:lnTo>
                    <a:lnTo>
                      <a:pt x="87" y="163"/>
                    </a:lnTo>
                    <a:lnTo>
                      <a:pt x="72" y="163"/>
                    </a:lnTo>
                    <a:lnTo>
                      <a:pt x="55" y="157"/>
                    </a:lnTo>
                    <a:lnTo>
                      <a:pt x="41" y="150"/>
                    </a:lnTo>
                    <a:lnTo>
                      <a:pt x="30" y="140"/>
                    </a:lnTo>
                    <a:lnTo>
                      <a:pt x="19" y="127"/>
                    </a:lnTo>
                    <a:lnTo>
                      <a:pt x="11" y="114"/>
                    </a:lnTo>
                    <a:lnTo>
                      <a:pt x="7" y="98"/>
                    </a:lnTo>
                    <a:lnTo>
                      <a:pt x="5" y="81"/>
                    </a:lnTo>
                    <a:lnTo>
                      <a:pt x="5" y="72"/>
                    </a:lnTo>
                    <a:lnTo>
                      <a:pt x="7" y="61"/>
                    </a:lnTo>
                    <a:lnTo>
                      <a:pt x="11" y="51"/>
                    </a:lnTo>
                    <a:lnTo>
                      <a:pt x="15" y="43"/>
                    </a:lnTo>
                    <a:lnTo>
                      <a:pt x="11" y="43"/>
                    </a:lnTo>
                    <a:lnTo>
                      <a:pt x="9" y="43"/>
                    </a:lnTo>
                    <a:lnTo>
                      <a:pt x="5" y="53"/>
                    </a:lnTo>
                    <a:lnTo>
                      <a:pt x="2" y="62"/>
                    </a:lnTo>
                    <a:lnTo>
                      <a:pt x="2" y="72"/>
                    </a:lnTo>
                    <a:lnTo>
                      <a:pt x="0" y="81"/>
                    </a:lnTo>
                    <a:lnTo>
                      <a:pt x="2" y="98"/>
                    </a:lnTo>
                    <a:lnTo>
                      <a:pt x="7" y="115"/>
                    </a:lnTo>
                    <a:lnTo>
                      <a:pt x="15" y="131"/>
                    </a:lnTo>
                    <a:lnTo>
                      <a:pt x="26" y="142"/>
                    </a:lnTo>
                    <a:lnTo>
                      <a:pt x="39" y="153"/>
                    </a:lnTo>
                    <a:lnTo>
                      <a:pt x="53" y="161"/>
                    </a:lnTo>
                    <a:lnTo>
                      <a:pt x="70" y="167"/>
                    </a:lnTo>
                    <a:lnTo>
                      <a:pt x="87" y="169"/>
                    </a:lnTo>
                    <a:lnTo>
                      <a:pt x="106" y="167"/>
                    </a:lnTo>
                    <a:lnTo>
                      <a:pt x="121" y="161"/>
                    </a:lnTo>
                    <a:lnTo>
                      <a:pt x="136" y="153"/>
                    </a:lnTo>
                    <a:lnTo>
                      <a:pt x="149" y="142"/>
                    </a:lnTo>
                    <a:lnTo>
                      <a:pt x="161" y="131"/>
                    </a:lnTo>
                    <a:lnTo>
                      <a:pt x="168" y="115"/>
                    </a:lnTo>
                    <a:lnTo>
                      <a:pt x="172" y="98"/>
                    </a:lnTo>
                    <a:lnTo>
                      <a:pt x="174" y="81"/>
                    </a:lnTo>
                    <a:close/>
                  </a:path>
                </a:pathLst>
              </a:custGeom>
              <a:solidFill>
                <a:srgbClr val="ECECF5"/>
              </a:solidFill>
              <a:ln w="9525">
                <a:noFill/>
                <a:round/>
                <a:headEnd/>
                <a:tailEnd/>
              </a:ln>
            </p:spPr>
            <p:txBody>
              <a:bodyPr/>
              <a:lstStyle/>
              <a:p>
                <a:endParaRPr lang="en-US"/>
              </a:p>
            </p:txBody>
          </p:sp>
          <p:sp>
            <p:nvSpPr>
              <p:cNvPr id="179921" name="Freeform 721"/>
              <p:cNvSpPr>
                <a:spLocks/>
              </p:cNvSpPr>
              <p:nvPr/>
            </p:nvSpPr>
            <p:spPr bwMode="auto">
              <a:xfrm>
                <a:off x="1754" y="2193"/>
                <a:ext cx="169" cy="165"/>
              </a:xfrm>
              <a:custGeom>
                <a:avLst/>
                <a:gdLst/>
                <a:ahLst/>
                <a:cxnLst>
                  <a:cxn ang="0">
                    <a:pos x="169" y="79"/>
                  </a:cxn>
                  <a:cxn ang="0">
                    <a:pos x="169" y="66"/>
                  </a:cxn>
                  <a:cxn ang="0">
                    <a:pos x="165" y="53"/>
                  </a:cxn>
                  <a:cxn ang="0">
                    <a:pos x="160" y="41"/>
                  </a:cxn>
                  <a:cxn ang="0">
                    <a:pos x="154" y="30"/>
                  </a:cxn>
                  <a:cxn ang="0">
                    <a:pos x="146" y="21"/>
                  </a:cxn>
                  <a:cxn ang="0">
                    <a:pos x="137" y="13"/>
                  </a:cxn>
                  <a:cxn ang="0">
                    <a:pos x="126" y="5"/>
                  </a:cxn>
                  <a:cxn ang="0">
                    <a:pos x="114" y="0"/>
                  </a:cxn>
                  <a:cxn ang="0">
                    <a:pos x="112" y="2"/>
                  </a:cxn>
                  <a:cxn ang="0">
                    <a:pos x="110" y="4"/>
                  </a:cxn>
                  <a:cxn ang="0">
                    <a:pos x="122" y="7"/>
                  </a:cxn>
                  <a:cxn ang="0">
                    <a:pos x="131" y="15"/>
                  </a:cxn>
                  <a:cxn ang="0">
                    <a:pos x="141" y="22"/>
                  </a:cxn>
                  <a:cxn ang="0">
                    <a:pos x="150" y="32"/>
                  </a:cxn>
                  <a:cxn ang="0">
                    <a:pos x="156" y="41"/>
                  </a:cxn>
                  <a:cxn ang="0">
                    <a:pos x="162" y="53"/>
                  </a:cxn>
                  <a:cxn ang="0">
                    <a:pos x="164" y="66"/>
                  </a:cxn>
                  <a:cxn ang="0">
                    <a:pos x="165" y="79"/>
                  </a:cxn>
                  <a:cxn ang="0">
                    <a:pos x="164" y="95"/>
                  </a:cxn>
                  <a:cxn ang="0">
                    <a:pos x="158" y="110"/>
                  </a:cxn>
                  <a:cxn ang="0">
                    <a:pos x="150" y="125"/>
                  </a:cxn>
                  <a:cxn ang="0">
                    <a:pos x="141" y="136"/>
                  </a:cxn>
                  <a:cxn ang="0">
                    <a:pos x="129" y="146"/>
                  </a:cxn>
                  <a:cxn ang="0">
                    <a:pos x="116" y="153"/>
                  </a:cxn>
                  <a:cxn ang="0">
                    <a:pos x="101" y="157"/>
                  </a:cxn>
                  <a:cxn ang="0">
                    <a:pos x="84" y="159"/>
                  </a:cxn>
                  <a:cxn ang="0">
                    <a:pos x="69" y="157"/>
                  </a:cxn>
                  <a:cxn ang="0">
                    <a:pos x="54" y="153"/>
                  </a:cxn>
                  <a:cxn ang="0">
                    <a:pos x="40" y="146"/>
                  </a:cxn>
                  <a:cxn ang="0">
                    <a:pos x="27" y="136"/>
                  </a:cxn>
                  <a:cxn ang="0">
                    <a:pos x="17" y="125"/>
                  </a:cxn>
                  <a:cxn ang="0">
                    <a:pos x="10" y="110"/>
                  </a:cxn>
                  <a:cxn ang="0">
                    <a:pos x="6" y="95"/>
                  </a:cxn>
                  <a:cxn ang="0">
                    <a:pos x="4" y="79"/>
                  </a:cxn>
                  <a:cxn ang="0">
                    <a:pos x="4" y="68"/>
                  </a:cxn>
                  <a:cxn ang="0">
                    <a:pos x="6" y="59"/>
                  </a:cxn>
                  <a:cxn ang="0">
                    <a:pos x="10" y="49"/>
                  </a:cxn>
                  <a:cxn ang="0">
                    <a:pos x="14" y="40"/>
                  </a:cxn>
                  <a:cxn ang="0">
                    <a:pos x="12" y="41"/>
                  </a:cxn>
                  <a:cxn ang="0">
                    <a:pos x="8" y="41"/>
                  </a:cxn>
                  <a:cxn ang="0">
                    <a:pos x="4" y="51"/>
                  </a:cxn>
                  <a:cxn ang="0">
                    <a:pos x="2" y="60"/>
                  </a:cxn>
                  <a:cxn ang="0">
                    <a:pos x="0" y="70"/>
                  </a:cxn>
                  <a:cxn ang="0">
                    <a:pos x="0" y="79"/>
                  </a:cxn>
                  <a:cxn ang="0">
                    <a:pos x="0" y="96"/>
                  </a:cxn>
                  <a:cxn ang="0">
                    <a:pos x="6" y="112"/>
                  </a:cxn>
                  <a:cxn ang="0">
                    <a:pos x="14" y="127"/>
                  </a:cxn>
                  <a:cxn ang="0">
                    <a:pos x="25" y="140"/>
                  </a:cxn>
                  <a:cxn ang="0">
                    <a:pos x="36" y="150"/>
                  </a:cxn>
                  <a:cxn ang="0">
                    <a:pos x="52" y="157"/>
                  </a:cxn>
                  <a:cxn ang="0">
                    <a:pos x="67" y="163"/>
                  </a:cxn>
                  <a:cxn ang="0">
                    <a:pos x="84" y="165"/>
                  </a:cxn>
                  <a:cxn ang="0">
                    <a:pos x="101" y="163"/>
                  </a:cxn>
                  <a:cxn ang="0">
                    <a:pos x="118" y="157"/>
                  </a:cxn>
                  <a:cxn ang="0">
                    <a:pos x="131" y="150"/>
                  </a:cxn>
                  <a:cxn ang="0">
                    <a:pos x="145" y="140"/>
                  </a:cxn>
                  <a:cxn ang="0">
                    <a:pos x="156" y="127"/>
                  </a:cxn>
                  <a:cxn ang="0">
                    <a:pos x="164" y="112"/>
                  </a:cxn>
                  <a:cxn ang="0">
                    <a:pos x="167" y="96"/>
                  </a:cxn>
                  <a:cxn ang="0">
                    <a:pos x="169" y="79"/>
                  </a:cxn>
                </a:cxnLst>
                <a:rect l="0" t="0" r="r" b="b"/>
                <a:pathLst>
                  <a:path w="169" h="165">
                    <a:moveTo>
                      <a:pt x="169" y="79"/>
                    </a:moveTo>
                    <a:lnTo>
                      <a:pt x="169" y="66"/>
                    </a:lnTo>
                    <a:lnTo>
                      <a:pt x="165" y="53"/>
                    </a:lnTo>
                    <a:lnTo>
                      <a:pt x="160" y="41"/>
                    </a:lnTo>
                    <a:lnTo>
                      <a:pt x="154" y="30"/>
                    </a:lnTo>
                    <a:lnTo>
                      <a:pt x="146" y="21"/>
                    </a:lnTo>
                    <a:lnTo>
                      <a:pt x="137" y="13"/>
                    </a:lnTo>
                    <a:lnTo>
                      <a:pt x="126" y="5"/>
                    </a:lnTo>
                    <a:lnTo>
                      <a:pt x="114" y="0"/>
                    </a:lnTo>
                    <a:lnTo>
                      <a:pt x="112" y="2"/>
                    </a:lnTo>
                    <a:lnTo>
                      <a:pt x="110" y="4"/>
                    </a:lnTo>
                    <a:lnTo>
                      <a:pt x="122" y="7"/>
                    </a:lnTo>
                    <a:lnTo>
                      <a:pt x="131" y="15"/>
                    </a:lnTo>
                    <a:lnTo>
                      <a:pt x="141" y="22"/>
                    </a:lnTo>
                    <a:lnTo>
                      <a:pt x="150" y="32"/>
                    </a:lnTo>
                    <a:lnTo>
                      <a:pt x="156" y="41"/>
                    </a:lnTo>
                    <a:lnTo>
                      <a:pt x="162" y="53"/>
                    </a:lnTo>
                    <a:lnTo>
                      <a:pt x="164" y="66"/>
                    </a:lnTo>
                    <a:lnTo>
                      <a:pt x="165" y="79"/>
                    </a:lnTo>
                    <a:lnTo>
                      <a:pt x="164" y="95"/>
                    </a:lnTo>
                    <a:lnTo>
                      <a:pt x="158" y="110"/>
                    </a:lnTo>
                    <a:lnTo>
                      <a:pt x="150" y="125"/>
                    </a:lnTo>
                    <a:lnTo>
                      <a:pt x="141" y="136"/>
                    </a:lnTo>
                    <a:lnTo>
                      <a:pt x="129" y="146"/>
                    </a:lnTo>
                    <a:lnTo>
                      <a:pt x="116" y="153"/>
                    </a:lnTo>
                    <a:lnTo>
                      <a:pt x="101" y="157"/>
                    </a:lnTo>
                    <a:lnTo>
                      <a:pt x="84" y="159"/>
                    </a:lnTo>
                    <a:lnTo>
                      <a:pt x="69" y="157"/>
                    </a:lnTo>
                    <a:lnTo>
                      <a:pt x="54" y="153"/>
                    </a:lnTo>
                    <a:lnTo>
                      <a:pt x="40" y="146"/>
                    </a:lnTo>
                    <a:lnTo>
                      <a:pt x="27" y="136"/>
                    </a:lnTo>
                    <a:lnTo>
                      <a:pt x="17" y="125"/>
                    </a:lnTo>
                    <a:lnTo>
                      <a:pt x="10" y="110"/>
                    </a:lnTo>
                    <a:lnTo>
                      <a:pt x="6" y="95"/>
                    </a:lnTo>
                    <a:lnTo>
                      <a:pt x="4" y="79"/>
                    </a:lnTo>
                    <a:lnTo>
                      <a:pt x="4" y="68"/>
                    </a:lnTo>
                    <a:lnTo>
                      <a:pt x="6" y="59"/>
                    </a:lnTo>
                    <a:lnTo>
                      <a:pt x="10" y="49"/>
                    </a:lnTo>
                    <a:lnTo>
                      <a:pt x="14" y="40"/>
                    </a:lnTo>
                    <a:lnTo>
                      <a:pt x="12" y="41"/>
                    </a:lnTo>
                    <a:lnTo>
                      <a:pt x="8" y="41"/>
                    </a:lnTo>
                    <a:lnTo>
                      <a:pt x="4" y="51"/>
                    </a:lnTo>
                    <a:lnTo>
                      <a:pt x="2" y="60"/>
                    </a:lnTo>
                    <a:lnTo>
                      <a:pt x="0" y="70"/>
                    </a:lnTo>
                    <a:lnTo>
                      <a:pt x="0" y="79"/>
                    </a:lnTo>
                    <a:lnTo>
                      <a:pt x="0" y="96"/>
                    </a:lnTo>
                    <a:lnTo>
                      <a:pt x="6" y="112"/>
                    </a:lnTo>
                    <a:lnTo>
                      <a:pt x="14" y="127"/>
                    </a:lnTo>
                    <a:lnTo>
                      <a:pt x="25" y="140"/>
                    </a:lnTo>
                    <a:lnTo>
                      <a:pt x="36" y="150"/>
                    </a:lnTo>
                    <a:lnTo>
                      <a:pt x="52" y="157"/>
                    </a:lnTo>
                    <a:lnTo>
                      <a:pt x="67" y="163"/>
                    </a:lnTo>
                    <a:lnTo>
                      <a:pt x="84" y="165"/>
                    </a:lnTo>
                    <a:lnTo>
                      <a:pt x="101" y="163"/>
                    </a:lnTo>
                    <a:lnTo>
                      <a:pt x="118" y="157"/>
                    </a:lnTo>
                    <a:lnTo>
                      <a:pt x="131" y="150"/>
                    </a:lnTo>
                    <a:lnTo>
                      <a:pt x="145" y="140"/>
                    </a:lnTo>
                    <a:lnTo>
                      <a:pt x="156" y="127"/>
                    </a:lnTo>
                    <a:lnTo>
                      <a:pt x="164" y="112"/>
                    </a:lnTo>
                    <a:lnTo>
                      <a:pt x="167" y="96"/>
                    </a:lnTo>
                    <a:lnTo>
                      <a:pt x="169" y="79"/>
                    </a:lnTo>
                    <a:close/>
                  </a:path>
                </a:pathLst>
              </a:custGeom>
              <a:solidFill>
                <a:srgbClr val="ECEDF5"/>
              </a:solidFill>
              <a:ln w="9525">
                <a:noFill/>
                <a:round/>
                <a:headEnd/>
                <a:tailEnd/>
              </a:ln>
            </p:spPr>
            <p:txBody>
              <a:bodyPr/>
              <a:lstStyle/>
              <a:p>
                <a:endParaRPr lang="en-US"/>
              </a:p>
            </p:txBody>
          </p:sp>
          <p:sp>
            <p:nvSpPr>
              <p:cNvPr id="179922" name="Freeform 722"/>
              <p:cNvSpPr>
                <a:spLocks/>
              </p:cNvSpPr>
              <p:nvPr/>
            </p:nvSpPr>
            <p:spPr bwMode="auto">
              <a:xfrm>
                <a:off x="1756" y="2195"/>
                <a:ext cx="165" cy="159"/>
              </a:xfrm>
              <a:custGeom>
                <a:avLst/>
                <a:gdLst/>
                <a:ahLst/>
                <a:cxnLst>
                  <a:cxn ang="0">
                    <a:pos x="165" y="77"/>
                  </a:cxn>
                  <a:cxn ang="0">
                    <a:pos x="163" y="64"/>
                  </a:cxn>
                  <a:cxn ang="0">
                    <a:pos x="162" y="51"/>
                  </a:cxn>
                  <a:cxn ang="0">
                    <a:pos x="156" y="39"/>
                  </a:cxn>
                  <a:cxn ang="0">
                    <a:pos x="150" y="28"/>
                  </a:cxn>
                  <a:cxn ang="0">
                    <a:pos x="143" y="19"/>
                  </a:cxn>
                  <a:cxn ang="0">
                    <a:pos x="133" y="11"/>
                  </a:cxn>
                  <a:cxn ang="0">
                    <a:pos x="122" y="3"/>
                  </a:cxn>
                  <a:cxn ang="0">
                    <a:pos x="110" y="0"/>
                  </a:cxn>
                  <a:cxn ang="0">
                    <a:pos x="108" y="2"/>
                  </a:cxn>
                  <a:cxn ang="0">
                    <a:pos x="105" y="2"/>
                  </a:cxn>
                  <a:cxn ang="0">
                    <a:pos x="118" y="7"/>
                  </a:cxn>
                  <a:cxn ang="0">
                    <a:pos x="127" y="13"/>
                  </a:cxn>
                  <a:cxn ang="0">
                    <a:pos x="137" y="20"/>
                  </a:cxn>
                  <a:cxn ang="0">
                    <a:pos x="144" y="30"/>
                  </a:cxn>
                  <a:cxn ang="0">
                    <a:pos x="152" y="41"/>
                  </a:cxn>
                  <a:cxn ang="0">
                    <a:pos x="156" y="53"/>
                  </a:cxn>
                  <a:cxn ang="0">
                    <a:pos x="160" y="64"/>
                  </a:cxn>
                  <a:cxn ang="0">
                    <a:pos x="162" y="77"/>
                  </a:cxn>
                  <a:cxn ang="0">
                    <a:pos x="160" y="93"/>
                  </a:cxn>
                  <a:cxn ang="0">
                    <a:pos x="154" y="108"/>
                  </a:cxn>
                  <a:cxn ang="0">
                    <a:pos x="146" y="121"/>
                  </a:cxn>
                  <a:cxn ang="0">
                    <a:pos x="137" y="132"/>
                  </a:cxn>
                  <a:cxn ang="0">
                    <a:pos x="126" y="142"/>
                  </a:cxn>
                  <a:cxn ang="0">
                    <a:pos x="112" y="149"/>
                  </a:cxn>
                  <a:cxn ang="0">
                    <a:pos x="99" y="153"/>
                  </a:cxn>
                  <a:cxn ang="0">
                    <a:pos x="82" y="155"/>
                  </a:cxn>
                  <a:cxn ang="0">
                    <a:pos x="67" y="153"/>
                  </a:cxn>
                  <a:cxn ang="0">
                    <a:pos x="52" y="149"/>
                  </a:cxn>
                  <a:cxn ang="0">
                    <a:pos x="38" y="142"/>
                  </a:cxn>
                  <a:cxn ang="0">
                    <a:pos x="27" y="132"/>
                  </a:cxn>
                  <a:cxn ang="0">
                    <a:pos x="17" y="121"/>
                  </a:cxn>
                  <a:cxn ang="0">
                    <a:pos x="10" y="108"/>
                  </a:cxn>
                  <a:cxn ang="0">
                    <a:pos x="6" y="93"/>
                  </a:cxn>
                  <a:cxn ang="0">
                    <a:pos x="4" y="77"/>
                  </a:cxn>
                  <a:cxn ang="0">
                    <a:pos x="6" y="66"/>
                  </a:cxn>
                  <a:cxn ang="0">
                    <a:pos x="8" y="57"/>
                  </a:cxn>
                  <a:cxn ang="0">
                    <a:pos x="10" y="47"/>
                  </a:cxn>
                  <a:cxn ang="0">
                    <a:pos x="15" y="38"/>
                  </a:cxn>
                  <a:cxn ang="0">
                    <a:pos x="12" y="38"/>
                  </a:cxn>
                  <a:cxn ang="0">
                    <a:pos x="10" y="39"/>
                  </a:cxn>
                  <a:cxn ang="0">
                    <a:pos x="6" y="47"/>
                  </a:cxn>
                  <a:cxn ang="0">
                    <a:pos x="2" y="57"/>
                  </a:cxn>
                  <a:cxn ang="0">
                    <a:pos x="0" y="68"/>
                  </a:cxn>
                  <a:cxn ang="0">
                    <a:pos x="0" y="77"/>
                  </a:cxn>
                  <a:cxn ang="0">
                    <a:pos x="2" y="94"/>
                  </a:cxn>
                  <a:cxn ang="0">
                    <a:pos x="6" y="110"/>
                  </a:cxn>
                  <a:cxn ang="0">
                    <a:pos x="14" y="123"/>
                  </a:cxn>
                  <a:cxn ang="0">
                    <a:pos x="25" y="136"/>
                  </a:cxn>
                  <a:cxn ang="0">
                    <a:pos x="36" y="146"/>
                  </a:cxn>
                  <a:cxn ang="0">
                    <a:pos x="50" y="153"/>
                  </a:cxn>
                  <a:cxn ang="0">
                    <a:pos x="67" y="159"/>
                  </a:cxn>
                  <a:cxn ang="0">
                    <a:pos x="82" y="159"/>
                  </a:cxn>
                  <a:cxn ang="0">
                    <a:pos x="99" y="159"/>
                  </a:cxn>
                  <a:cxn ang="0">
                    <a:pos x="114" y="153"/>
                  </a:cxn>
                  <a:cxn ang="0">
                    <a:pos x="129" y="146"/>
                  </a:cxn>
                  <a:cxn ang="0">
                    <a:pos x="141" y="136"/>
                  </a:cxn>
                  <a:cxn ang="0">
                    <a:pos x="150" y="123"/>
                  </a:cxn>
                  <a:cxn ang="0">
                    <a:pos x="160" y="110"/>
                  </a:cxn>
                  <a:cxn ang="0">
                    <a:pos x="163" y="94"/>
                  </a:cxn>
                  <a:cxn ang="0">
                    <a:pos x="165" y="77"/>
                  </a:cxn>
                </a:cxnLst>
                <a:rect l="0" t="0" r="r" b="b"/>
                <a:pathLst>
                  <a:path w="165" h="159">
                    <a:moveTo>
                      <a:pt x="165" y="77"/>
                    </a:moveTo>
                    <a:lnTo>
                      <a:pt x="163" y="64"/>
                    </a:lnTo>
                    <a:lnTo>
                      <a:pt x="162" y="51"/>
                    </a:lnTo>
                    <a:lnTo>
                      <a:pt x="156" y="39"/>
                    </a:lnTo>
                    <a:lnTo>
                      <a:pt x="150" y="28"/>
                    </a:lnTo>
                    <a:lnTo>
                      <a:pt x="143" y="19"/>
                    </a:lnTo>
                    <a:lnTo>
                      <a:pt x="133" y="11"/>
                    </a:lnTo>
                    <a:lnTo>
                      <a:pt x="122" y="3"/>
                    </a:lnTo>
                    <a:lnTo>
                      <a:pt x="110" y="0"/>
                    </a:lnTo>
                    <a:lnTo>
                      <a:pt x="108" y="2"/>
                    </a:lnTo>
                    <a:lnTo>
                      <a:pt x="105" y="2"/>
                    </a:lnTo>
                    <a:lnTo>
                      <a:pt x="118" y="7"/>
                    </a:lnTo>
                    <a:lnTo>
                      <a:pt x="127" y="13"/>
                    </a:lnTo>
                    <a:lnTo>
                      <a:pt x="137" y="20"/>
                    </a:lnTo>
                    <a:lnTo>
                      <a:pt x="144" y="30"/>
                    </a:lnTo>
                    <a:lnTo>
                      <a:pt x="152" y="41"/>
                    </a:lnTo>
                    <a:lnTo>
                      <a:pt x="156" y="53"/>
                    </a:lnTo>
                    <a:lnTo>
                      <a:pt x="160" y="64"/>
                    </a:lnTo>
                    <a:lnTo>
                      <a:pt x="162" y="77"/>
                    </a:lnTo>
                    <a:lnTo>
                      <a:pt x="160" y="93"/>
                    </a:lnTo>
                    <a:lnTo>
                      <a:pt x="154" y="108"/>
                    </a:lnTo>
                    <a:lnTo>
                      <a:pt x="146" y="121"/>
                    </a:lnTo>
                    <a:lnTo>
                      <a:pt x="137" y="132"/>
                    </a:lnTo>
                    <a:lnTo>
                      <a:pt x="126" y="142"/>
                    </a:lnTo>
                    <a:lnTo>
                      <a:pt x="112" y="149"/>
                    </a:lnTo>
                    <a:lnTo>
                      <a:pt x="99" y="153"/>
                    </a:lnTo>
                    <a:lnTo>
                      <a:pt x="82" y="155"/>
                    </a:lnTo>
                    <a:lnTo>
                      <a:pt x="67" y="153"/>
                    </a:lnTo>
                    <a:lnTo>
                      <a:pt x="52" y="149"/>
                    </a:lnTo>
                    <a:lnTo>
                      <a:pt x="38" y="142"/>
                    </a:lnTo>
                    <a:lnTo>
                      <a:pt x="27" y="132"/>
                    </a:lnTo>
                    <a:lnTo>
                      <a:pt x="17" y="121"/>
                    </a:lnTo>
                    <a:lnTo>
                      <a:pt x="10" y="108"/>
                    </a:lnTo>
                    <a:lnTo>
                      <a:pt x="6" y="93"/>
                    </a:lnTo>
                    <a:lnTo>
                      <a:pt x="4" y="77"/>
                    </a:lnTo>
                    <a:lnTo>
                      <a:pt x="6" y="66"/>
                    </a:lnTo>
                    <a:lnTo>
                      <a:pt x="8" y="57"/>
                    </a:lnTo>
                    <a:lnTo>
                      <a:pt x="10" y="47"/>
                    </a:lnTo>
                    <a:lnTo>
                      <a:pt x="15" y="38"/>
                    </a:lnTo>
                    <a:lnTo>
                      <a:pt x="12" y="38"/>
                    </a:lnTo>
                    <a:lnTo>
                      <a:pt x="10" y="39"/>
                    </a:lnTo>
                    <a:lnTo>
                      <a:pt x="6" y="47"/>
                    </a:lnTo>
                    <a:lnTo>
                      <a:pt x="2" y="57"/>
                    </a:lnTo>
                    <a:lnTo>
                      <a:pt x="0" y="68"/>
                    </a:lnTo>
                    <a:lnTo>
                      <a:pt x="0" y="77"/>
                    </a:lnTo>
                    <a:lnTo>
                      <a:pt x="2" y="94"/>
                    </a:lnTo>
                    <a:lnTo>
                      <a:pt x="6" y="110"/>
                    </a:lnTo>
                    <a:lnTo>
                      <a:pt x="14" y="123"/>
                    </a:lnTo>
                    <a:lnTo>
                      <a:pt x="25" y="136"/>
                    </a:lnTo>
                    <a:lnTo>
                      <a:pt x="36" y="146"/>
                    </a:lnTo>
                    <a:lnTo>
                      <a:pt x="50" y="153"/>
                    </a:lnTo>
                    <a:lnTo>
                      <a:pt x="67" y="159"/>
                    </a:lnTo>
                    <a:lnTo>
                      <a:pt x="82" y="159"/>
                    </a:lnTo>
                    <a:lnTo>
                      <a:pt x="99" y="159"/>
                    </a:lnTo>
                    <a:lnTo>
                      <a:pt x="114" y="153"/>
                    </a:lnTo>
                    <a:lnTo>
                      <a:pt x="129" y="146"/>
                    </a:lnTo>
                    <a:lnTo>
                      <a:pt x="141" y="136"/>
                    </a:lnTo>
                    <a:lnTo>
                      <a:pt x="150" y="123"/>
                    </a:lnTo>
                    <a:lnTo>
                      <a:pt x="160" y="110"/>
                    </a:lnTo>
                    <a:lnTo>
                      <a:pt x="163" y="94"/>
                    </a:lnTo>
                    <a:lnTo>
                      <a:pt x="165" y="77"/>
                    </a:lnTo>
                    <a:close/>
                  </a:path>
                </a:pathLst>
              </a:custGeom>
              <a:solidFill>
                <a:srgbClr val="EEEDF6"/>
              </a:solidFill>
              <a:ln w="9525">
                <a:noFill/>
                <a:round/>
                <a:headEnd/>
                <a:tailEnd/>
              </a:ln>
            </p:spPr>
            <p:txBody>
              <a:bodyPr/>
              <a:lstStyle/>
              <a:p>
                <a:endParaRPr lang="en-US"/>
              </a:p>
            </p:txBody>
          </p:sp>
          <p:sp>
            <p:nvSpPr>
              <p:cNvPr id="179923" name="Freeform 723"/>
              <p:cNvSpPr>
                <a:spLocks/>
              </p:cNvSpPr>
              <p:nvPr/>
            </p:nvSpPr>
            <p:spPr bwMode="auto">
              <a:xfrm>
                <a:off x="1758" y="2197"/>
                <a:ext cx="161" cy="155"/>
              </a:xfrm>
              <a:custGeom>
                <a:avLst/>
                <a:gdLst/>
                <a:ahLst/>
                <a:cxnLst>
                  <a:cxn ang="0">
                    <a:pos x="161" y="75"/>
                  </a:cxn>
                  <a:cxn ang="0">
                    <a:pos x="160" y="62"/>
                  </a:cxn>
                  <a:cxn ang="0">
                    <a:pos x="158" y="49"/>
                  </a:cxn>
                  <a:cxn ang="0">
                    <a:pos x="152" y="37"/>
                  </a:cxn>
                  <a:cxn ang="0">
                    <a:pos x="146" y="28"/>
                  </a:cxn>
                  <a:cxn ang="0">
                    <a:pos x="137" y="18"/>
                  </a:cxn>
                  <a:cxn ang="0">
                    <a:pos x="127" y="11"/>
                  </a:cxn>
                  <a:cxn ang="0">
                    <a:pos x="118" y="3"/>
                  </a:cxn>
                  <a:cxn ang="0">
                    <a:pos x="106" y="0"/>
                  </a:cxn>
                  <a:cxn ang="0">
                    <a:pos x="103" y="0"/>
                  </a:cxn>
                  <a:cxn ang="0">
                    <a:pos x="101" y="1"/>
                  </a:cxn>
                  <a:cxn ang="0">
                    <a:pos x="112" y="7"/>
                  </a:cxn>
                  <a:cxn ang="0">
                    <a:pos x="124" y="13"/>
                  </a:cxn>
                  <a:cxn ang="0">
                    <a:pos x="133" y="20"/>
                  </a:cxn>
                  <a:cxn ang="0">
                    <a:pos x="141" y="28"/>
                  </a:cxn>
                  <a:cxn ang="0">
                    <a:pos x="148" y="39"/>
                  </a:cxn>
                  <a:cxn ang="0">
                    <a:pos x="152" y="51"/>
                  </a:cxn>
                  <a:cxn ang="0">
                    <a:pos x="156" y="62"/>
                  </a:cxn>
                  <a:cxn ang="0">
                    <a:pos x="156" y="75"/>
                  </a:cxn>
                  <a:cxn ang="0">
                    <a:pos x="154" y="91"/>
                  </a:cxn>
                  <a:cxn ang="0">
                    <a:pos x="150" y="104"/>
                  </a:cxn>
                  <a:cxn ang="0">
                    <a:pos x="142" y="117"/>
                  </a:cxn>
                  <a:cxn ang="0">
                    <a:pos x="135" y="128"/>
                  </a:cxn>
                  <a:cxn ang="0">
                    <a:pos x="124" y="138"/>
                  </a:cxn>
                  <a:cxn ang="0">
                    <a:pos x="110" y="146"/>
                  </a:cxn>
                  <a:cxn ang="0">
                    <a:pos x="95" y="149"/>
                  </a:cxn>
                  <a:cxn ang="0">
                    <a:pos x="80" y="151"/>
                  </a:cxn>
                  <a:cxn ang="0">
                    <a:pos x="65" y="149"/>
                  </a:cxn>
                  <a:cxn ang="0">
                    <a:pos x="51" y="146"/>
                  </a:cxn>
                  <a:cxn ang="0">
                    <a:pos x="38" y="138"/>
                  </a:cxn>
                  <a:cxn ang="0">
                    <a:pos x="27" y="128"/>
                  </a:cxn>
                  <a:cxn ang="0">
                    <a:pos x="17" y="117"/>
                  </a:cxn>
                  <a:cxn ang="0">
                    <a:pos x="12" y="104"/>
                  </a:cxn>
                  <a:cxn ang="0">
                    <a:pos x="6" y="91"/>
                  </a:cxn>
                  <a:cxn ang="0">
                    <a:pos x="4" y="75"/>
                  </a:cxn>
                  <a:cxn ang="0">
                    <a:pos x="6" y="64"/>
                  </a:cxn>
                  <a:cxn ang="0">
                    <a:pos x="8" y="55"/>
                  </a:cxn>
                  <a:cxn ang="0">
                    <a:pos x="12" y="45"/>
                  </a:cxn>
                  <a:cxn ang="0">
                    <a:pos x="15" y="36"/>
                  </a:cxn>
                  <a:cxn ang="0">
                    <a:pos x="13" y="36"/>
                  </a:cxn>
                  <a:cxn ang="0">
                    <a:pos x="10" y="36"/>
                  </a:cxn>
                  <a:cxn ang="0">
                    <a:pos x="6" y="45"/>
                  </a:cxn>
                  <a:cxn ang="0">
                    <a:pos x="2" y="55"/>
                  </a:cxn>
                  <a:cxn ang="0">
                    <a:pos x="0" y="64"/>
                  </a:cxn>
                  <a:cxn ang="0">
                    <a:pos x="0" y="75"/>
                  </a:cxn>
                  <a:cxn ang="0">
                    <a:pos x="2" y="91"/>
                  </a:cxn>
                  <a:cxn ang="0">
                    <a:pos x="6" y="106"/>
                  </a:cxn>
                  <a:cxn ang="0">
                    <a:pos x="13" y="121"/>
                  </a:cxn>
                  <a:cxn ang="0">
                    <a:pos x="23" y="132"/>
                  </a:cxn>
                  <a:cxn ang="0">
                    <a:pos x="36" y="142"/>
                  </a:cxn>
                  <a:cxn ang="0">
                    <a:pos x="50" y="149"/>
                  </a:cxn>
                  <a:cxn ang="0">
                    <a:pos x="65" y="153"/>
                  </a:cxn>
                  <a:cxn ang="0">
                    <a:pos x="80" y="155"/>
                  </a:cxn>
                  <a:cxn ang="0">
                    <a:pos x="97" y="153"/>
                  </a:cxn>
                  <a:cxn ang="0">
                    <a:pos x="112" y="149"/>
                  </a:cxn>
                  <a:cxn ang="0">
                    <a:pos x="125" y="142"/>
                  </a:cxn>
                  <a:cxn ang="0">
                    <a:pos x="137" y="132"/>
                  </a:cxn>
                  <a:cxn ang="0">
                    <a:pos x="146" y="121"/>
                  </a:cxn>
                  <a:cxn ang="0">
                    <a:pos x="154" y="106"/>
                  </a:cxn>
                  <a:cxn ang="0">
                    <a:pos x="160" y="91"/>
                  </a:cxn>
                  <a:cxn ang="0">
                    <a:pos x="161" y="75"/>
                  </a:cxn>
                </a:cxnLst>
                <a:rect l="0" t="0" r="r" b="b"/>
                <a:pathLst>
                  <a:path w="161" h="155">
                    <a:moveTo>
                      <a:pt x="161" y="75"/>
                    </a:moveTo>
                    <a:lnTo>
                      <a:pt x="160" y="62"/>
                    </a:lnTo>
                    <a:lnTo>
                      <a:pt x="158" y="49"/>
                    </a:lnTo>
                    <a:lnTo>
                      <a:pt x="152" y="37"/>
                    </a:lnTo>
                    <a:lnTo>
                      <a:pt x="146" y="28"/>
                    </a:lnTo>
                    <a:lnTo>
                      <a:pt x="137" y="18"/>
                    </a:lnTo>
                    <a:lnTo>
                      <a:pt x="127" y="11"/>
                    </a:lnTo>
                    <a:lnTo>
                      <a:pt x="118" y="3"/>
                    </a:lnTo>
                    <a:lnTo>
                      <a:pt x="106" y="0"/>
                    </a:lnTo>
                    <a:lnTo>
                      <a:pt x="103" y="0"/>
                    </a:lnTo>
                    <a:lnTo>
                      <a:pt x="101" y="1"/>
                    </a:lnTo>
                    <a:lnTo>
                      <a:pt x="112" y="7"/>
                    </a:lnTo>
                    <a:lnTo>
                      <a:pt x="124" y="13"/>
                    </a:lnTo>
                    <a:lnTo>
                      <a:pt x="133" y="20"/>
                    </a:lnTo>
                    <a:lnTo>
                      <a:pt x="141" y="28"/>
                    </a:lnTo>
                    <a:lnTo>
                      <a:pt x="148" y="39"/>
                    </a:lnTo>
                    <a:lnTo>
                      <a:pt x="152" y="51"/>
                    </a:lnTo>
                    <a:lnTo>
                      <a:pt x="156" y="62"/>
                    </a:lnTo>
                    <a:lnTo>
                      <a:pt x="156" y="75"/>
                    </a:lnTo>
                    <a:lnTo>
                      <a:pt x="154" y="91"/>
                    </a:lnTo>
                    <a:lnTo>
                      <a:pt x="150" y="104"/>
                    </a:lnTo>
                    <a:lnTo>
                      <a:pt x="142" y="117"/>
                    </a:lnTo>
                    <a:lnTo>
                      <a:pt x="135" y="128"/>
                    </a:lnTo>
                    <a:lnTo>
                      <a:pt x="124" y="138"/>
                    </a:lnTo>
                    <a:lnTo>
                      <a:pt x="110" y="146"/>
                    </a:lnTo>
                    <a:lnTo>
                      <a:pt x="95" y="149"/>
                    </a:lnTo>
                    <a:lnTo>
                      <a:pt x="80" y="151"/>
                    </a:lnTo>
                    <a:lnTo>
                      <a:pt x="65" y="149"/>
                    </a:lnTo>
                    <a:lnTo>
                      <a:pt x="51" y="146"/>
                    </a:lnTo>
                    <a:lnTo>
                      <a:pt x="38" y="138"/>
                    </a:lnTo>
                    <a:lnTo>
                      <a:pt x="27" y="128"/>
                    </a:lnTo>
                    <a:lnTo>
                      <a:pt x="17" y="117"/>
                    </a:lnTo>
                    <a:lnTo>
                      <a:pt x="12" y="104"/>
                    </a:lnTo>
                    <a:lnTo>
                      <a:pt x="6" y="91"/>
                    </a:lnTo>
                    <a:lnTo>
                      <a:pt x="4" y="75"/>
                    </a:lnTo>
                    <a:lnTo>
                      <a:pt x="6" y="64"/>
                    </a:lnTo>
                    <a:lnTo>
                      <a:pt x="8" y="55"/>
                    </a:lnTo>
                    <a:lnTo>
                      <a:pt x="12" y="45"/>
                    </a:lnTo>
                    <a:lnTo>
                      <a:pt x="15" y="36"/>
                    </a:lnTo>
                    <a:lnTo>
                      <a:pt x="13" y="36"/>
                    </a:lnTo>
                    <a:lnTo>
                      <a:pt x="10" y="36"/>
                    </a:lnTo>
                    <a:lnTo>
                      <a:pt x="6" y="45"/>
                    </a:lnTo>
                    <a:lnTo>
                      <a:pt x="2" y="55"/>
                    </a:lnTo>
                    <a:lnTo>
                      <a:pt x="0" y="64"/>
                    </a:lnTo>
                    <a:lnTo>
                      <a:pt x="0" y="75"/>
                    </a:lnTo>
                    <a:lnTo>
                      <a:pt x="2" y="91"/>
                    </a:lnTo>
                    <a:lnTo>
                      <a:pt x="6" y="106"/>
                    </a:lnTo>
                    <a:lnTo>
                      <a:pt x="13" y="121"/>
                    </a:lnTo>
                    <a:lnTo>
                      <a:pt x="23" y="132"/>
                    </a:lnTo>
                    <a:lnTo>
                      <a:pt x="36" y="142"/>
                    </a:lnTo>
                    <a:lnTo>
                      <a:pt x="50" y="149"/>
                    </a:lnTo>
                    <a:lnTo>
                      <a:pt x="65" y="153"/>
                    </a:lnTo>
                    <a:lnTo>
                      <a:pt x="80" y="155"/>
                    </a:lnTo>
                    <a:lnTo>
                      <a:pt x="97" y="153"/>
                    </a:lnTo>
                    <a:lnTo>
                      <a:pt x="112" y="149"/>
                    </a:lnTo>
                    <a:lnTo>
                      <a:pt x="125" y="142"/>
                    </a:lnTo>
                    <a:lnTo>
                      <a:pt x="137" y="132"/>
                    </a:lnTo>
                    <a:lnTo>
                      <a:pt x="146" y="121"/>
                    </a:lnTo>
                    <a:lnTo>
                      <a:pt x="154" y="106"/>
                    </a:lnTo>
                    <a:lnTo>
                      <a:pt x="160" y="91"/>
                    </a:lnTo>
                    <a:lnTo>
                      <a:pt x="161" y="75"/>
                    </a:lnTo>
                    <a:close/>
                  </a:path>
                </a:pathLst>
              </a:custGeom>
              <a:solidFill>
                <a:srgbClr val="EEEDF6"/>
              </a:solidFill>
              <a:ln w="9525">
                <a:noFill/>
                <a:round/>
                <a:headEnd/>
                <a:tailEnd/>
              </a:ln>
            </p:spPr>
            <p:txBody>
              <a:bodyPr/>
              <a:lstStyle/>
              <a:p>
                <a:endParaRPr lang="en-US"/>
              </a:p>
            </p:txBody>
          </p:sp>
          <p:sp>
            <p:nvSpPr>
              <p:cNvPr id="179924" name="Freeform 724"/>
              <p:cNvSpPr>
                <a:spLocks/>
              </p:cNvSpPr>
              <p:nvPr/>
            </p:nvSpPr>
            <p:spPr bwMode="auto">
              <a:xfrm>
                <a:off x="1760" y="2197"/>
                <a:ext cx="158" cy="153"/>
              </a:xfrm>
              <a:custGeom>
                <a:avLst/>
                <a:gdLst/>
                <a:ahLst/>
                <a:cxnLst>
                  <a:cxn ang="0">
                    <a:pos x="158" y="75"/>
                  </a:cxn>
                  <a:cxn ang="0">
                    <a:pos x="156" y="62"/>
                  </a:cxn>
                  <a:cxn ang="0">
                    <a:pos x="152" y="51"/>
                  </a:cxn>
                  <a:cxn ang="0">
                    <a:pos x="148" y="39"/>
                  </a:cxn>
                  <a:cxn ang="0">
                    <a:pos x="140" y="28"/>
                  </a:cxn>
                  <a:cxn ang="0">
                    <a:pos x="133" y="18"/>
                  </a:cxn>
                  <a:cxn ang="0">
                    <a:pos x="123" y="11"/>
                  </a:cxn>
                  <a:cxn ang="0">
                    <a:pos x="114" y="5"/>
                  </a:cxn>
                  <a:cxn ang="0">
                    <a:pos x="101" y="0"/>
                  </a:cxn>
                  <a:cxn ang="0">
                    <a:pos x="99" y="1"/>
                  </a:cxn>
                  <a:cxn ang="0">
                    <a:pos x="97" y="3"/>
                  </a:cxn>
                  <a:cxn ang="0">
                    <a:pos x="108" y="7"/>
                  </a:cxn>
                  <a:cxn ang="0">
                    <a:pos x="118" y="13"/>
                  </a:cxn>
                  <a:cxn ang="0">
                    <a:pos x="127" y="20"/>
                  </a:cxn>
                  <a:cxn ang="0">
                    <a:pos x="137" y="30"/>
                  </a:cxn>
                  <a:cxn ang="0">
                    <a:pos x="142" y="39"/>
                  </a:cxn>
                  <a:cxn ang="0">
                    <a:pos x="148" y="51"/>
                  </a:cxn>
                  <a:cxn ang="0">
                    <a:pos x="152" y="62"/>
                  </a:cxn>
                  <a:cxn ang="0">
                    <a:pos x="152" y="75"/>
                  </a:cxn>
                  <a:cxn ang="0">
                    <a:pos x="150" y="91"/>
                  </a:cxn>
                  <a:cxn ang="0">
                    <a:pos x="146" y="104"/>
                  </a:cxn>
                  <a:cxn ang="0">
                    <a:pos x="139" y="117"/>
                  </a:cxn>
                  <a:cxn ang="0">
                    <a:pos x="131" y="127"/>
                  </a:cxn>
                  <a:cxn ang="0">
                    <a:pos x="120" y="136"/>
                  </a:cxn>
                  <a:cxn ang="0">
                    <a:pos x="106" y="144"/>
                  </a:cxn>
                  <a:cxn ang="0">
                    <a:pos x="93" y="147"/>
                  </a:cxn>
                  <a:cxn ang="0">
                    <a:pos x="78" y="149"/>
                  </a:cxn>
                  <a:cxn ang="0">
                    <a:pos x="65" y="147"/>
                  </a:cxn>
                  <a:cxn ang="0">
                    <a:pos x="49" y="144"/>
                  </a:cxn>
                  <a:cxn ang="0">
                    <a:pos x="38" y="136"/>
                  </a:cxn>
                  <a:cxn ang="0">
                    <a:pos x="27" y="127"/>
                  </a:cxn>
                  <a:cxn ang="0">
                    <a:pos x="17" y="117"/>
                  </a:cxn>
                  <a:cxn ang="0">
                    <a:pos x="11" y="104"/>
                  </a:cxn>
                  <a:cxn ang="0">
                    <a:pos x="6" y="91"/>
                  </a:cxn>
                  <a:cxn ang="0">
                    <a:pos x="6" y="75"/>
                  </a:cxn>
                  <a:cxn ang="0">
                    <a:pos x="6" y="64"/>
                  </a:cxn>
                  <a:cxn ang="0">
                    <a:pos x="8" y="53"/>
                  </a:cxn>
                  <a:cxn ang="0">
                    <a:pos x="11" y="43"/>
                  </a:cxn>
                  <a:cxn ang="0">
                    <a:pos x="17" y="34"/>
                  </a:cxn>
                  <a:cxn ang="0">
                    <a:pos x="13" y="36"/>
                  </a:cxn>
                  <a:cxn ang="0">
                    <a:pos x="11" y="36"/>
                  </a:cxn>
                  <a:cxn ang="0">
                    <a:pos x="6" y="45"/>
                  </a:cxn>
                  <a:cxn ang="0">
                    <a:pos x="4" y="55"/>
                  </a:cxn>
                  <a:cxn ang="0">
                    <a:pos x="2" y="64"/>
                  </a:cxn>
                  <a:cxn ang="0">
                    <a:pos x="0" y="75"/>
                  </a:cxn>
                  <a:cxn ang="0">
                    <a:pos x="2" y="91"/>
                  </a:cxn>
                  <a:cxn ang="0">
                    <a:pos x="6" y="106"/>
                  </a:cxn>
                  <a:cxn ang="0">
                    <a:pos x="13" y="119"/>
                  </a:cxn>
                  <a:cxn ang="0">
                    <a:pos x="23" y="130"/>
                  </a:cxn>
                  <a:cxn ang="0">
                    <a:pos x="34" y="140"/>
                  </a:cxn>
                  <a:cxn ang="0">
                    <a:pos x="48" y="147"/>
                  </a:cxn>
                  <a:cxn ang="0">
                    <a:pos x="63" y="151"/>
                  </a:cxn>
                  <a:cxn ang="0">
                    <a:pos x="78" y="153"/>
                  </a:cxn>
                  <a:cxn ang="0">
                    <a:pos x="95" y="151"/>
                  </a:cxn>
                  <a:cxn ang="0">
                    <a:pos x="108" y="147"/>
                  </a:cxn>
                  <a:cxn ang="0">
                    <a:pos x="122" y="140"/>
                  </a:cxn>
                  <a:cxn ang="0">
                    <a:pos x="133" y="130"/>
                  </a:cxn>
                  <a:cxn ang="0">
                    <a:pos x="142" y="119"/>
                  </a:cxn>
                  <a:cxn ang="0">
                    <a:pos x="150" y="106"/>
                  </a:cxn>
                  <a:cxn ang="0">
                    <a:pos x="156" y="91"/>
                  </a:cxn>
                  <a:cxn ang="0">
                    <a:pos x="158" y="75"/>
                  </a:cxn>
                </a:cxnLst>
                <a:rect l="0" t="0" r="r" b="b"/>
                <a:pathLst>
                  <a:path w="158" h="153">
                    <a:moveTo>
                      <a:pt x="158" y="75"/>
                    </a:moveTo>
                    <a:lnTo>
                      <a:pt x="156" y="62"/>
                    </a:lnTo>
                    <a:lnTo>
                      <a:pt x="152" y="51"/>
                    </a:lnTo>
                    <a:lnTo>
                      <a:pt x="148" y="39"/>
                    </a:lnTo>
                    <a:lnTo>
                      <a:pt x="140" y="28"/>
                    </a:lnTo>
                    <a:lnTo>
                      <a:pt x="133" y="18"/>
                    </a:lnTo>
                    <a:lnTo>
                      <a:pt x="123" y="11"/>
                    </a:lnTo>
                    <a:lnTo>
                      <a:pt x="114" y="5"/>
                    </a:lnTo>
                    <a:lnTo>
                      <a:pt x="101" y="0"/>
                    </a:lnTo>
                    <a:lnTo>
                      <a:pt x="99" y="1"/>
                    </a:lnTo>
                    <a:lnTo>
                      <a:pt x="97" y="3"/>
                    </a:lnTo>
                    <a:lnTo>
                      <a:pt x="108" y="7"/>
                    </a:lnTo>
                    <a:lnTo>
                      <a:pt x="118" y="13"/>
                    </a:lnTo>
                    <a:lnTo>
                      <a:pt x="127" y="20"/>
                    </a:lnTo>
                    <a:lnTo>
                      <a:pt x="137" y="30"/>
                    </a:lnTo>
                    <a:lnTo>
                      <a:pt x="142" y="39"/>
                    </a:lnTo>
                    <a:lnTo>
                      <a:pt x="148" y="51"/>
                    </a:lnTo>
                    <a:lnTo>
                      <a:pt x="152" y="62"/>
                    </a:lnTo>
                    <a:lnTo>
                      <a:pt x="152" y="75"/>
                    </a:lnTo>
                    <a:lnTo>
                      <a:pt x="150" y="91"/>
                    </a:lnTo>
                    <a:lnTo>
                      <a:pt x="146" y="104"/>
                    </a:lnTo>
                    <a:lnTo>
                      <a:pt x="139" y="117"/>
                    </a:lnTo>
                    <a:lnTo>
                      <a:pt x="131" y="127"/>
                    </a:lnTo>
                    <a:lnTo>
                      <a:pt x="120" y="136"/>
                    </a:lnTo>
                    <a:lnTo>
                      <a:pt x="106" y="144"/>
                    </a:lnTo>
                    <a:lnTo>
                      <a:pt x="93" y="147"/>
                    </a:lnTo>
                    <a:lnTo>
                      <a:pt x="78" y="149"/>
                    </a:lnTo>
                    <a:lnTo>
                      <a:pt x="65" y="147"/>
                    </a:lnTo>
                    <a:lnTo>
                      <a:pt x="49" y="144"/>
                    </a:lnTo>
                    <a:lnTo>
                      <a:pt x="38" y="136"/>
                    </a:lnTo>
                    <a:lnTo>
                      <a:pt x="27" y="127"/>
                    </a:lnTo>
                    <a:lnTo>
                      <a:pt x="17" y="117"/>
                    </a:lnTo>
                    <a:lnTo>
                      <a:pt x="11" y="104"/>
                    </a:lnTo>
                    <a:lnTo>
                      <a:pt x="6" y="91"/>
                    </a:lnTo>
                    <a:lnTo>
                      <a:pt x="6" y="75"/>
                    </a:lnTo>
                    <a:lnTo>
                      <a:pt x="6" y="64"/>
                    </a:lnTo>
                    <a:lnTo>
                      <a:pt x="8" y="53"/>
                    </a:lnTo>
                    <a:lnTo>
                      <a:pt x="11" y="43"/>
                    </a:lnTo>
                    <a:lnTo>
                      <a:pt x="17" y="34"/>
                    </a:lnTo>
                    <a:lnTo>
                      <a:pt x="13" y="36"/>
                    </a:lnTo>
                    <a:lnTo>
                      <a:pt x="11" y="36"/>
                    </a:lnTo>
                    <a:lnTo>
                      <a:pt x="6" y="45"/>
                    </a:lnTo>
                    <a:lnTo>
                      <a:pt x="4" y="55"/>
                    </a:lnTo>
                    <a:lnTo>
                      <a:pt x="2" y="64"/>
                    </a:lnTo>
                    <a:lnTo>
                      <a:pt x="0" y="75"/>
                    </a:lnTo>
                    <a:lnTo>
                      <a:pt x="2" y="91"/>
                    </a:lnTo>
                    <a:lnTo>
                      <a:pt x="6" y="106"/>
                    </a:lnTo>
                    <a:lnTo>
                      <a:pt x="13" y="119"/>
                    </a:lnTo>
                    <a:lnTo>
                      <a:pt x="23" y="130"/>
                    </a:lnTo>
                    <a:lnTo>
                      <a:pt x="34" y="140"/>
                    </a:lnTo>
                    <a:lnTo>
                      <a:pt x="48" y="147"/>
                    </a:lnTo>
                    <a:lnTo>
                      <a:pt x="63" y="151"/>
                    </a:lnTo>
                    <a:lnTo>
                      <a:pt x="78" y="153"/>
                    </a:lnTo>
                    <a:lnTo>
                      <a:pt x="95" y="151"/>
                    </a:lnTo>
                    <a:lnTo>
                      <a:pt x="108" y="147"/>
                    </a:lnTo>
                    <a:lnTo>
                      <a:pt x="122" y="140"/>
                    </a:lnTo>
                    <a:lnTo>
                      <a:pt x="133" y="130"/>
                    </a:lnTo>
                    <a:lnTo>
                      <a:pt x="142" y="119"/>
                    </a:lnTo>
                    <a:lnTo>
                      <a:pt x="150" y="106"/>
                    </a:lnTo>
                    <a:lnTo>
                      <a:pt x="156" y="91"/>
                    </a:lnTo>
                    <a:lnTo>
                      <a:pt x="158" y="75"/>
                    </a:lnTo>
                    <a:close/>
                  </a:path>
                </a:pathLst>
              </a:custGeom>
              <a:solidFill>
                <a:srgbClr val="EEEDF6"/>
              </a:solidFill>
              <a:ln w="9525">
                <a:noFill/>
                <a:round/>
                <a:headEnd/>
                <a:tailEnd/>
              </a:ln>
            </p:spPr>
            <p:txBody>
              <a:bodyPr/>
              <a:lstStyle/>
              <a:p>
                <a:endParaRPr lang="en-US"/>
              </a:p>
            </p:txBody>
          </p:sp>
          <p:sp>
            <p:nvSpPr>
              <p:cNvPr id="179925" name="Freeform 725"/>
              <p:cNvSpPr>
                <a:spLocks/>
              </p:cNvSpPr>
              <p:nvPr/>
            </p:nvSpPr>
            <p:spPr bwMode="auto">
              <a:xfrm>
                <a:off x="1762" y="2198"/>
                <a:ext cx="152" cy="150"/>
              </a:xfrm>
              <a:custGeom>
                <a:avLst/>
                <a:gdLst/>
                <a:ahLst/>
                <a:cxnLst>
                  <a:cxn ang="0">
                    <a:pos x="152" y="74"/>
                  </a:cxn>
                  <a:cxn ang="0">
                    <a:pos x="152" y="61"/>
                  </a:cxn>
                  <a:cxn ang="0">
                    <a:pos x="148" y="50"/>
                  </a:cxn>
                  <a:cxn ang="0">
                    <a:pos x="144" y="38"/>
                  </a:cxn>
                  <a:cxn ang="0">
                    <a:pos x="137" y="27"/>
                  </a:cxn>
                  <a:cxn ang="0">
                    <a:pos x="129" y="19"/>
                  </a:cxn>
                  <a:cxn ang="0">
                    <a:pos x="120" y="12"/>
                  </a:cxn>
                  <a:cxn ang="0">
                    <a:pos x="108" y="6"/>
                  </a:cxn>
                  <a:cxn ang="0">
                    <a:pos x="97" y="0"/>
                  </a:cxn>
                  <a:cxn ang="0">
                    <a:pos x="95" y="2"/>
                  </a:cxn>
                  <a:cxn ang="0">
                    <a:pos x="91" y="4"/>
                  </a:cxn>
                  <a:cxn ang="0">
                    <a:pos x="102" y="8"/>
                  </a:cxn>
                  <a:cxn ang="0">
                    <a:pos x="114" y="14"/>
                  </a:cxn>
                  <a:cxn ang="0">
                    <a:pos x="123" y="21"/>
                  </a:cxn>
                  <a:cxn ang="0">
                    <a:pos x="131" y="29"/>
                  </a:cxn>
                  <a:cxn ang="0">
                    <a:pos x="138" y="38"/>
                  </a:cxn>
                  <a:cxn ang="0">
                    <a:pos x="144" y="50"/>
                  </a:cxn>
                  <a:cxn ang="0">
                    <a:pos x="146" y="61"/>
                  </a:cxn>
                  <a:cxn ang="0">
                    <a:pos x="148" y="74"/>
                  </a:cxn>
                  <a:cxn ang="0">
                    <a:pos x="146" y="88"/>
                  </a:cxn>
                  <a:cxn ang="0">
                    <a:pos x="142" y="101"/>
                  </a:cxn>
                  <a:cxn ang="0">
                    <a:pos x="135" y="114"/>
                  </a:cxn>
                  <a:cxn ang="0">
                    <a:pos x="127" y="124"/>
                  </a:cxn>
                  <a:cxn ang="0">
                    <a:pos x="116" y="133"/>
                  </a:cxn>
                  <a:cxn ang="0">
                    <a:pos x="104" y="139"/>
                  </a:cxn>
                  <a:cxn ang="0">
                    <a:pos x="91" y="145"/>
                  </a:cxn>
                  <a:cxn ang="0">
                    <a:pos x="76" y="145"/>
                  </a:cxn>
                  <a:cxn ang="0">
                    <a:pos x="63" y="145"/>
                  </a:cxn>
                  <a:cxn ang="0">
                    <a:pos x="49" y="139"/>
                  </a:cxn>
                  <a:cxn ang="0">
                    <a:pos x="36" y="133"/>
                  </a:cxn>
                  <a:cxn ang="0">
                    <a:pos x="27" y="124"/>
                  </a:cxn>
                  <a:cxn ang="0">
                    <a:pos x="17" y="114"/>
                  </a:cxn>
                  <a:cxn ang="0">
                    <a:pos x="11" y="101"/>
                  </a:cxn>
                  <a:cxn ang="0">
                    <a:pos x="8" y="88"/>
                  </a:cxn>
                  <a:cxn ang="0">
                    <a:pos x="6" y="74"/>
                  </a:cxn>
                  <a:cxn ang="0">
                    <a:pos x="6" y="63"/>
                  </a:cxn>
                  <a:cxn ang="0">
                    <a:pos x="9" y="52"/>
                  </a:cxn>
                  <a:cxn ang="0">
                    <a:pos x="13" y="42"/>
                  </a:cxn>
                  <a:cxn ang="0">
                    <a:pos x="19" y="33"/>
                  </a:cxn>
                  <a:cxn ang="0">
                    <a:pos x="15" y="33"/>
                  </a:cxn>
                  <a:cxn ang="0">
                    <a:pos x="11" y="35"/>
                  </a:cxn>
                  <a:cxn ang="0">
                    <a:pos x="8" y="44"/>
                  </a:cxn>
                  <a:cxn ang="0">
                    <a:pos x="4" y="54"/>
                  </a:cxn>
                  <a:cxn ang="0">
                    <a:pos x="2" y="63"/>
                  </a:cxn>
                  <a:cxn ang="0">
                    <a:pos x="0" y="74"/>
                  </a:cxn>
                  <a:cxn ang="0">
                    <a:pos x="2" y="90"/>
                  </a:cxn>
                  <a:cxn ang="0">
                    <a:pos x="8" y="103"/>
                  </a:cxn>
                  <a:cxn ang="0">
                    <a:pos x="13" y="116"/>
                  </a:cxn>
                  <a:cxn ang="0">
                    <a:pos x="23" y="127"/>
                  </a:cxn>
                  <a:cxn ang="0">
                    <a:pos x="34" y="137"/>
                  </a:cxn>
                  <a:cxn ang="0">
                    <a:pos x="47" y="145"/>
                  </a:cxn>
                  <a:cxn ang="0">
                    <a:pos x="61" y="148"/>
                  </a:cxn>
                  <a:cxn ang="0">
                    <a:pos x="76" y="150"/>
                  </a:cxn>
                  <a:cxn ang="0">
                    <a:pos x="91" y="148"/>
                  </a:cxn>
                  <a:cxn ang="0">
                    <a:pos x="106" y="145"/>
                  </a:cxn>
                  <a:cxn ang="0">
                    <a:pos x="120" y="137"/>
                  </a:cxn>
                  <a:cxn ang="0">
                    <a:pos x="131" y="127"/>
                  </a:cxn>
                  <a:cxn ang="0">
                    <a:pos x="138" y="116"/>
                  </a:cxn>
                  <a:cxn ang="0">
                    <a:pos x="146" y="103"/>
                  </a:cxn>
                  <a:cxn ang="0">
                    <a:pos x="150" y="90"/>
                  </a:cxn>
                  <a:cxn ang="0">
                    <a:pos x="152" y="74"/>
                  </a:cxn>
                </a:cxnLst>
                <a:rect l="0" t="0" r="r" b="b"/>
                <a:pathLst>
                  <a:path w="152" h="150">
                    <a:moveTo>
                      <a:pt x="152" y="74"/>
                    </a:moveTo>
                    <a:lnTo>
                      <a:pt x="152" y="61"/>
                    </a:lnTo>
                    <a:lnTo>
                      <a:pt x="148" y="50"/>
                    </a:lnTo>
                    <a:lnTo>
                      <a:pt x="144" y="38"/>
                    </a:lnTo>
                    <a:lnTo>
                      <a:pt x="137" y="27"/>
                    </a:lnTo>
                    <a:lnTo>
                      <a:pt x="129" y="19"/>
                    </a:lnTo>
                    <a:lnTo>
                      <a:pt x="120" y="12"/>
                    </a:lnTo>
                    <a:lnTo>
                      <a:pt x="108" y="6"/>
                    </a:lnTo>
                    <a:lnTo>
                      <a:pt x="97" y="0"/>
                    </a:lnTo>
                    <a:lnTo>
                      <a:pt x="95" y="2"/>
                    </a:lnTo>
                    <a:lnTo>
                      <a:pt x="91" y="4"/>
                    </a:lnTo>
                    <a:lnTo>
                      <a:pt x="102" y="8"/>
                    </a:lnTo>
                    <a:lnTo>
                      <a:pt x="114" y="14"/>
                    </a:lnTo>
                    <a:lnTo>
                      <a:pt x="123" y="21"/>
                    </a:lnTo>
                    <a:lnTo>
                      <a:pt x="131" y="29"/>
                    </a:lnTo>
                    <a:lnTo>
                      <a:pt x="138" y="38"/>
                    </a:lnTo>
                    <a:lnTo>
                      <a:pt x="144" y="50"/>
                    </a:lnTo>
                    <a:lnTo>
                      <a:pt x="146" y="61"/>
                    </a:lnTo>
                    <a:lnTo>
                      <a:pt x="148" y="74"/>
                    </a:lnTo>
                    <a:lnTo>
                      <a:pt x="146" y="88"/>
                    </a:lnTo>
                    <a:lnTo>
                      <a:pt x="142" y="101"/>
                    </a:lnTo>
                    <a:lnTo>
                      <a:pt x="135" y="114"/>
                    </a:lnTo>
                    <a:lnTo>
                      <a:pt x="127" y="124"/>
                    </a:lnTo>
                    <a:lnTo>
                      <a:pt x="116" y="133"/>
                    </a:lnTo>
                    <a:lnTo>
                      <a:pt x="104" y="139"/>
                    </a:lnTo>
                    <a:lnTo>
                      <a:pt x="91" y="145"/>
                    </a:lnTo>
                    <a:lnTo>
                      <a:pt x="76" y="145"/>
                    </a:lnTo>
                    <a:lnTo>
                      <a:pt x="63" y="145"/>
                    </a:lnTo>
                    <a:lnTo>
                      <a:pt x="49" y="139"/>
                    </a:lnTo>
                    <a:lnTo>
                      <a:pt x="36" y="133"/>
                    </a:lnTo>
                    <a:lnTo>
                      <a:pt x="27" y="124"/>
                    </a:lnTo>
                    <a:lnTo>
                      <a:pt x="17" y="114"/>
                    </a:lnTo>
                    <a:lnTo>
                      <a:pt x="11" y="101"/>
                    </a:lnTo>
                    <a:lnTo>
                      <a:pt x="8" y="88"/>
                    </a:lnTo>
                    <a:lnTo>
                      <a:pt x="6" y="74"/>
                    </a:lnTo>
                    <a:lnTo>
                      <a:pt x="6" y="63"/>
                    </a:lnTo>
                    <a:lnTo>
                      <a:pt x="9" y="52"/>
                    </a:lnTo>
                    <a:lnTo>
                      <a:pt x="13" y="42"/>
                    </a:lnTo>
                    <a:lnTo>
                      <a:pt x="19" y="33"/>
                    </a:lnTo>
                    <a:lnTo>
                      <a:pt x="15" y="33"/>
                    </a:lnTo>
                    <a:lnTo>
                      <a:pt x="11" y="35"/>
                    </a:lnTo>
                    <a:lnTo>
                      <a:pt x="8" y="44"/>
                    </a:lnTo>
                    <a:lnTo>
                      <a:pt x="4" y="54"/>
                    </a:lnTo>
                    <a:lnTo>
                      <a:pt x="2" y="63"/>
                    </a:lnTo>
                    <a:lnTo>
                      <a:pt x="0" y="74"/>
                    </a:lnTo>
                    <a:lnTo>
                      <a:pt x="2" y="90"/>
                    </a:lnTo>
                    <a:lnTo>
                      <a:pt x="8" y="103"/>
                    </a:lnTo>
                    <a:lnTo>
                      <a:pt x="13" y="116"/>
                    </a:lnTo>
                    <a:lnTo>
                      <a:pt x="23" y="127"/>
                    </a:lnTo>
                    <a:lnTo>
                      <a:pt x="34" y="137"/>
                    </a:lnTo>
                    <a:lnTo>
                      <a:pt x="47" y="145"/>
                    </a:lnTo>
                    <a:lnTo>
                      <a:pt x="61" y="148"/>
                    </a:lnTo>
                    <a:lnTo>
                      <a:pt x="76" y="150"/>
                    </a:lnTo>
                    <a:lnTo>
                      <a:pt x="91" y="148"/>
                    </a:lnTo>
                    <a:lnTo>
                      <a:pt x="106" y="145"/>
                    </a:lnTo>
                    <a:lnTo>
                      <a:pt x="120" y="137"/>
                    </a:lnTo>
                    <a:lnTo>
                      <a:pt x="131" y="127"/>
                    </a:lnTo>
                    <a:lnTo>
                      <a:pt x="138" y="116"/>
                    </a:lnTo>
                    <a:lnTo>
                      <a:pt x="146" y="103"/>
                    </a:lnTo>
                    <a:lnTo>
                      <a:pt x="150" y="90"/>
                    </a:lnTo>
                    <a:lnTo>
                      <a:pt x="152" y="74"/>
                    </a:lnTo>
                    <a:close/>
                  </a:path>
                </a:pathLst>
              </a:custGeom>
              <a:solidFill>
                <a:srgbClr val="EFEFF6"/>
              </a:solidFill>
              <a:ln w="9525">
                <a:noFill/>
                <a:round/>
                <a:headEnd/>
                <a:tailEnd/>
              </a:ln>
            </p:spPr>
            <p:txBody>
              <a:bodyPr/>
              <a:lstStyle/>
              <a:p>
                <a:endParaRPr lang="en-US"/>
              </a:p>
            </p:txBody>
          </p:sp>
          <p:sp>
            <p:nvSpPr>
              <p:cNvPr id="179926" name="Freeform 726"/>
              <p:cNvSpPr>
                <a:spLocks/>
              </p:cNvSpPr>
              <p:nvPr/>
            </p:nvSpPr>
            <p:spPr bwMode="auto">
              <a:xfrm>
                <a:off x="1766" y="2200"/>
                <a:ext cx="146" cy="146"/>
              </a:xfrm>
              <a:custGeom>
                <a:avLst/>
                <a:gdLst/>
                <a:ahLst/>
                <a:cxnLst>
                  <a:cxn ang="0">
                    <a:pos x="146" y="72"/>
                  </a:cxn>
                  <a:cxn ang="0">
                    <a:pos x="146" y="59"/>
                  </a:cxn>
                  <a:cxn ang="0">
                    <a:pos x="142" y="48"/>
                  </a:cxn>
                  <a:cxn ang="0">
                    <a:pos x="136" y="36"/>
                  </a:cxn>
                  <a:cxn ang="0">
                    <a:pos x="131" y="27"/>
                  </a:cxn>
                  <a:cxn ang="0">
                    <a:pos x="121" y="17"/>
                  </a:cxn>
                  <a:cxn ang="0">
                    <a:pos x="112" y="10"/>
                  </a:cxn>
                  <a:cxn ang="0">
                    <a:pos x="102" y="4"/>
                  </a:cxn>
                  <a:cxn ang="0">
                    <a:pos x="91" y="0"/>
                  </a:cxn>
                  <a:cxn ang="0">
                    <a:pos x="87" y="2"/>
                  </a:cxn>
                  <a:cxn ang="0">
                    <a:pos x="83" y="4"/>
                  </a:cxn>
                  <a:cxn ang="0">
                    <a:pos x="97" y="8"/>
                  </a:cxn>
                  <a:cxn ang="0">
                    <a:pos x="106" y="12"/>
                  </a:cxn>
                  <a:cxn ang="0">
                    <a:pos x="117" y="19"/>
                  </a:cxn>
                  <a:cxn ang="0">
                    <a:pos x="125" y="27"/>
                  </a:cxn>
                  <a:cxn ang="0">
                    <a:pos x="133" y="36"/>
                  </a:cxn>
                  <a:cxn ang="0">
                    <a:pos x="136" y="48"/>
                  </a:cxn>
                  <a:cxn ang="0">
                    <a:pos x="140" y="59"/>
                  </a:cxn>
                  <a:cxn ang="0">
                    <a:pos x="142" y="72"/>
                  </a:cxn>
                  <a:cxn ang="0">
                    <a:pos x="140" y="86"/>
                  </a:cxn>
                  <a:cxn ang="0">
                    <a:pos x="136" y="99"/>
                  </a:cxn>
                  <a:cxn ang="0">
                    <a:pos x="129" y="110"/>
                  </a:cxn>
                  <a:cxn ang="0">
                    <a:pos x="121" y="122"/>
                  </a:cxn>
                  <a:cxn ang="0">
                    <a:pos x="112" y="129"/>
                  </a:cxn>
                  <a:cxn ang="0">
                    <a:pos x="98" y="135"/>
                  </a:cxn>
                  <a:cxn ang="0">
                    <a:pos x="87" y="139"/>
                  </a:cxn>
                  <a:cxn ang="0">
                    <a:pos x="72" y="141"/>
                  </a:cxn>
                  <a:cxn ang="0">
                    <a:pos x="59" y="139"/>
                  </a:cxn>
                  <a:cxn ang="0">
                    <a:pos x="45" y="135"/>
                  </a:cxn>
                  <a:cxn ang="0">
                    <a:pos x="34" y="129"/>
                  </a:cxn>
                  <a:cxn ang="0">
                    <a:pos x="24" y="122"/>
                  </a:cxn>
                  <a:cxn ang="0">
                    <a:pos x="15" y="110"/>
                  </a:cxn>
                  <a:cxn ang="0">
                    <a:pos x="9" y="99"/>
                  </a:cxn>
                  <a:cxn ang="0">
                    <a:pos x="5" y="86"/>
                  </a:cxn>
                  <a:cxn ang="0">
                    <a:pos x="4" y="72"/>
                  </a:cxn>
                  <a:cxn ang="0">
                    <a:pos x="5" y="61"/>
                  </a:cxn>
                  <a:cxn ang="0">
                    <a:pos x="7" y="50"/>
                  </a:cxn>
                  <a:cxn ang="0">
                    <a:pos x="11" y="38"/>
                  </a:cxn>
                  <a:cxn ang="0">
                    <a:pos x="19" y="31"/>
                  </a:cxn>
                  <a:cxn ang="0">
                    <a:pos x="15" y="31"/>
                  </a:cxn>
                  <a:cxn ang="0">
                    <a:pos x="11" y="31"/>
                  </a:cxn>
                  <a:cxn ang="0">
                    <a:pos x="5" y="40"/>
                  </a:cxn>
                  <a:cxn ang="0">
                    <a:pos x="2" y="50"/>
                  </a:cxn>
                  <a:cxn ang="0">
                    <a:pos x="0" y="61"/>
                  </a:cxn>
                  <a:cxn ang="0">
                    <a:pos x="0" y="72"/>
                  </a:cxn>
                  <a:cxn ang="0">
                    <a:pos x="0" y="88"/>
                  </a:cxn>
                  <a:cxn ang="0">
                    <a:pos x="5" y="101"/>
                  </a:cxn>
                  <a:cxn ang="0">
                    <a:pos x="11" y="114"/>
                  </a:cxn>
                  <a:cxn ang="0">
                    <a:pos x="21" y="124"/>
                  </a:cxn>
                  <a:cxn ang="0">
                    <a:pos x="32" y="133"/>
                  </a:cxn>
                  <a:cxn ang="0">
                    <a:pos x="43" y="141"/>
                  </a:cxn>
                  <a:cxn ang="0">
                    <a:pos x="59" y="144"/>
                  </a:cxn>
                  <a:cxn ang="0">
                    <a:pos x="72" y="146"/>
                  </a:cxn>
                  <a:cxn ang="0">
                    <a:pos x="87" y="144"/>
                  </a:cxn>
                  <a:cxn ang="0">
                    <a:pos x="100" y="141"/>
                  </a:cxn>
                  <a:cxn ang="0">
                    <a:pos x="114" y="133"/>
                  </a:cxn>
                  <a:cxn ang="0">
                    <a:pos x="125" y="124"/>
                  </a:cxn>
                  <a:cxn ang="0">
                    <a:pos x="133" y="114"/>
                  </a:cxn>
                  <a:cxn ang="0">
                    <a:pos x="140" y="101"/>
                  </a:cxn>
                  <a:cxn ang="0">
                    <a:pos x="144" y="88"/>
                  </a:cxn>
                  <a:cxn ang="0">
                    <a:pos x="146" y="72"/>
                  </a:cxn>
                </a:cxnLst>
                <a:rect l="0" t="0" r="r" b="b"/>
                <a:pathLst>
                  <a:path w="146" h="146">
                    <a:moveTo>
                      <a:pt x="146" y="72"/>
                    </a:moveTo>
                    <a:lnTo>
                      <a:pt x="146" y="59"/>
                    </a:lnTo>
                    <a:lnTo>
                      <a:pt x="142" y="48"/>
                    </a:lnTo>
                    <a:lnTo>
                      <a:pt x="136" y="36"/>
                    </a:lnTo>
                    <a:lnTo>
                      <a:pt x="131" y="27"/>
                    </a:lnTo>
                    <a:lnTo>
                      <a:pt x="121" y="17"/>
                    </a:lnTo>
                    <a:lnTo>
                      <a:pt x="112" y="10"/>
                    </a:lnTo>
                    <a:lnTo>
                      <a:pt x="102" y="4"/>
                    </a:lnTo>
                    <a:lnTo>
                      <a:pt x="91" y="0"/>
                    </a:lnTo>
                    <a:lnTo>
                      <a:pt x="87" y="2"/>
                    </a:lnTo>
                    <a:lnTo>
                      <a:pt x="83" y="4"/>
                    </a:lnTo>
                    <a:lnTo>
                      <a:pt x="97" y="8"/>
                    </a:lnTo>
                    <a:lnTo>
                      <a:pt x="106" y="12"/>
                    </a:lnTo>
                    <a:lnTo>
                      <a:pt x="117" y="19"/>
                    </a:lnTo>
                    <a:lnTo>
                      <a:pt x="125" y="27"/>
                    </a:lnTo>
                    <a:lnTo>
                      <a:pt x="133" y="36"/>
                    </a:lnTo>
                    <a:lnTo>
                      <a:pt x="136" y="48"/>
                    </a:lnTo>
                    <a:lnTo>
                      <a:pt x="140" y="59"/>
                    </a:lnTo>
                    <a:lnTo>
                      <a:pt x="142" y="72"/>
                    </a:lnTo>
                    <a:lnTo>
                      <a:pt x="140" y="86"/>
                    </a:lnTo>
                    <a:lnTo>
                      <a:pt x="136" y="99"/>
                    </a:lnTo>
                    <a:lnTo>
                      <a:pt x="129" y="110"/>
                    </a:lnTo>
                    <a:lnTo>
                      <a:pt x="121" y="122"/>
                    </a:lnTo>
                    <a:lnTo>
                      <a:pt x="112" y="129"/>
                    </a:lnTo>
                    <a:lnTo>
                      <a:pt x="98" y="135"/>
                    </a:lnTo>
                    <a:lnTo>
                      <a:pt x="87" y="139"/>
                    </a:lnTo>
                    <a:lnTo>
                      <a:pt x="72" y="141"/>
                    </a:lnTo>
                    <a:lnTo>
                      <a:pt x="59" y="139"/>
                    </a:lnTo>
                    <a:lnTo>
                      <a:pt x="45" y="135"/>
                    </a:lnTo>
                    <a:lnTo>
                      <a:pt x="34" y="129"/>
                    </a:lnTo>
                    <a:lnTo>
                      <a:pt x="24" y="122"/>
                    </a:lnTo>
                    <a:lnTo>
                      <a:pt x="15" y="110"/>
                    </a:lnTo>
                    <a:lnTo>
                      <a:pt x="9" y="99"/>
                    </a:lnTo>
                    <a:lnTo>
                      <a:pt x="5" y="86"/>
                    </a:lnTo>
                    <a:lnTo>
                      <a:pt x="4" y="72"/>
                    </a:lnTo>
                    <a:lnTo>
                      <a:pt x="5" y="61"/>
                    </a:lnTo>
                    <a:lnTo>
                      <a:pt x="7" y="50"/>
                    </a:lnTo>
                    <a:lnTo>
                      <a:pt x="11" y="38"/>
                    </a:lnTo>
                    <a:lnTo>
                      <a:pt x="19" y="31"/>
                    </a:lnTo>
                    <a:lnTo>
                      <a:pt x="15" y="31"/>
                    </a:lnTo>
                    <a:lnTo>
                      <a:pt x="11" y="31"/>
                    </a:lnTo>
                    <a:lnTo>
                      <a:pt x="5" y="40"/>
                    </a:lnTo>
                    <a:lnTo>
                      <a:pt x="2" y="50"/>
                    </a:lnTo>
                    <a:lnTo>
                      <a:pt x="0" y="61"/>
                    </a:lnTo>
                    <a:lnTo>
                      <a:pt x="0" y="72"/>
                    </a:lnTo>
                    <a:lnTo>
                      <a:pt x="0" y="88"/>
                    </a:lnTo>
                    <a:lnTo>
                      <a:pt x="5" y="101"/>
                    </a:lnTo>
                    <a:lnTo>
                      <a:pt x="11" y="114"/>
                    </a:lnTo>
                    <a:lnTo>
                      <a:pt x="21" y="124"/>
                    </a:lnTo>
                    <a:lnTo>
                      <a:pt x="32" y="133"/>
                    </a:lnTo>
                    <a:lnTo>
                      <a:pt x="43" y="141"/>
                    </a:lnTo>
                    <a:lnTo>
                      <a:pt x="59" y="144"/>
                    </a:lnTo>
                    <a:lnTo>
                      <a:pt x="72" y="146"/>
                    </a:lnTo>
                    <a:lnTo>
                      <a:pt x="87" y="144"/>
                    </a:lnTo>
                    <a:lnTo>
                      <a:pt x="100" y="141"/>
                    </a:lnTo>
                    <a:lnTo>
                      <a:pt x="114" y="133"/>
                    </a:lnTo>
                    <a:lnTo>
                      <a:pt x="125" y="124"/>
                    </a:lnTo>
                    <a:lnTo>
                      <a:pt x="133" y="114"/>
                    </a:lnTo>
                    <a:lnTo>
                      <a:pt x="140" y="101"/>
                    </a:lnTo>
                    <a:lnTo>
                      <a:pt x="144" y="88"/>
                    </a:lnTo>
                    <a:lnTo>
                      <a:pt x="146" y="72"/>
                    </a:lnTo>
                    <a:close/>
                  </a:path>
                </a:pathLst>
              </a:custGeom>
              <a:solidFill>
                <a:srgbClr val="EFEFF6"/>
              </a:solidFill>
              <a:ln w="9525">
                <a:noFill/>
                <a:round/>
                <a:headEnd/>
                <a:tailEnd/>
              </a:ln>
            </p:spPr>
            <p:txBody>
              <a:bodyPr/>
              <a:lstStyle/>
              <a:p>
                <a:endParaRPr lang="en-US"/>
              </a:p>
            </p:txBody>
          </p:sp>
          <p:sp>
            <p:nvSpPr>
              <p:cNvPr id="179927" name="Freeform 727"/>
              <p:cNvSpPr>
                <a:spLocks/>
              </p:cNvSpPr>
              <p:nvPr/>
            </p:nvSpPr>
            <p:spPr bwMode="auto">
              <a:xfrm>
                <a:off x="1768" y="2202"/>
                <a:ext cx="142" cy="141"/>
              </a:xfrm>
              <a:custGeom>
                <a:avLst/>
                <a:gdLst/>
                <a:ahLst/>
                <a:cxnLst>
                  <a:cxn ang="0">
                    <a:pos x="142" y="70"/>
                  </a:cxn>
                  <a:cxn ang="0">
                    <a:pos x="140" y="57"/>
                  </a:cxn>
                  <a:cxn ang="0">
                    <a:pos x="138" y="46"/>
                  </a:cxn>
                  <a:cxn ang="0">
                    <a:pos x="132" y="34"/>
                  </a:cxn>
                  <a:cxn ang="0">
                    <a:pos x="125" y="25"/>
                  </a:cxn>
                  <a:cxn ang="0">
                    <a:pos x="117" y="17"/>
                  </a:cxn>
                  <a:cxn ang="0">
                    <a:pos x="108" y="10"/>
                  </a:cxn>
                  <a:cxn ang="0">
                    <a:pos x="96" y="4"/>
                  </a:cxn>
                  <a:cxn ang="0">
                    <a:pos x="85" y="0"/>
                  </a:cxn>
                  <a:cxn ang="0">
                    <a:pos x="81" y="2"/>
                  </a:cxn>
                  <a:cxn ang="0">
                    <a:pos x="79" y="4"/>
                  </a:cxn>
                  <a:cxn ang="0">
                    <a:pos x="91" y="6"/>
                  </a:cxn>
                  <a:cxn ang="0">
                    <a:pos x="102" y="12"/>
                  </a:cxn>
                  <a:cxn ang="0">
                    <a:pos x="112" y="17"/>
                  </a:cxn>
                  <a:cxn ang="0">
                    <a:pos x="121" y="27"/>
                  </a:cxn>
                  <a:cxn ang="0">
                    <a:pos x="127" y="36"/>
                  </a:cxn>
                  <a:cxn ang="0">
                    <a:pos x="132" y="46"/>
                  </a:cxn>
                  <a:cxn ang="0">
                    <a:pos x="136" y="57"/>
                  </a:cxn>
                  <a:cxn ang="0">
                    <a:pos x="136" y="70"/>
                  </a:cxn>
                  <a:cxn ang="0">
                    <a:pos x="136" y="84"/>
                  </a:cxn>
                  <a:cxn ang="0">
                    <a:pos x="132" y="97"/>
                  </a:cxn>
                  <a:cxn ang="0">
                    <a:pos x="125" y="106"/>
                  </a:cxn>
                  <a:cxn ang="0">
                    <a:pos x="117" y="118"/>
                  </a:cxn>
                  <a:cxn ang="0">
                    <a:pos x="108" y="125"/>
                  </a:cxn>
                  <a:cxn ang="0">
                    <a:pos x="96" y="131"/>
                  </a:cxn>
                  <a:cxn ang="0">
                    <a:pos x="83" y="135"/>
                  </a:cxn>
                  <a:cxn ang="0">
                    <a:pos x="70" y="137"/>
                  </a:cxn>
                  <a:cxn ang="0">
                    <a:pos x="57" y="135"/>
                  </a:cxn>
                  <a:cxn ang="0">
                    <a:pos x="45" y="131"/>
                  </a:cxn>
                  <a:cxn ang="0">
                    <a:pos x="34" y="125"/>
                  </a:cxn>
                  <a:cxn ang="0">
                    <a:pos x="24" y="118"/>
                  </a:cxn>
                  <a:cxn ang="0">
                    <a:pos x="15" y="106"/>
                  </a:cxn>
                  <a:cxn ang="0">
                    <a:pos x="9" y="97"/>
                  </a:cxn>
                  <a:cxn ang="0">
                    <a:pos x="5" y="84"/>
                  </a:cxn>
                  <a:cxn ang="0">
                    <a:pos x="3" y="70"/>
                  </a:cxn>
                  <a:cxn ang="0">
                    <a:pos x="5" y="57"/>
                  </a:cxn>
                  <a:cxn ang="0">
                    <a:pos x="7" y="46"/>
                  </a:cxn>
                  <a:cxn ang="0">
                    <a:pos x="13" y="36"/>
                  </a:cxn>
                  <a:cxn ang="0">
                    <a:pos x="21" y="27"/>
                  </a:cxn>
                  <a:cxn ang="0">
                    <a:pos x="17" y="29"/>
                  </a:cxn>
                  <a:cxn ang="0">
                    <a:pos x="13" y="29"/>
                  </a:cxn>
                  <a:cxn ang="0">
                    <a:pos x="7" y="38"/>
                  </a:cxn>
                  <a:cxn ang="0">
                    <a:pos x="3" y="48"/>
                  </a:cxn>
                  <a:cxn ang="0">
                    <a:pos x="0" y="59"/>
                  </a:cxn>
                  <a:cxn ang="0">
                    <a:pos x="0" y="70"/>
                  </a:cxn>
                  <a:cxn ang="0">
                    <a:pos x="2" y="84"/>
                  </a:cxn>
                  <a:cxn ang="0">
                    <a:pos x="5" y="97"/>
                  </a:cxn>
                  <a:cxn ang="0">
                    <a:pos x="11" y="110"/>
                  </a:cxn>
                  <a:cxn ang="0">
                    <a:pos x="21" y="120"/>
                  </a:cxn>
                  <a:cxn ang="0">
                    <a:pos x="30" y="129"/>
                  </a:cxn>
                  <a:cxn ang="0">
                    <a:pos x="43" y="135"/>
                  </a:cxn>
                  <a:cxn ang="0">
                    <a:pos x="57" y="141"/>
                  </a:cxn>
                  <a:cxn ang="0">
                    <a:pos x="70" y="141"/>
                  </a:cxn>
                  <a:cxn ang="0">
                    <a:pos x="85" y="141"/>
                  </a:cxn>
                  <a:cxn ang="0">
                    <a:pos x="98" y="135"/>
                  </a:cxn>
                  <a:cxn ang="0">
                    <a:pos x="110" y="129"/>
                  </a:cxn>
                  <a:cxn ang="0">
                    <a:pos x="121" y="120"/>
                  </a:cxn>
                  <a:cxn ang="0">
                    <a:pos x="129" y="110"/>
                  </a:cxn>
                  <a:cxn ang="0">
                    <a:pos x="136" y="97"/>
                  </a:cxn>
                  <a:cxn ang="0">
                    <a:pos x="140" y="84"/>
                  </a:cxn>
                  <a:cxn ang="0">
                    <a:pos x="142" y="70"/>
                  </a:cxn>
                </a:cxnLst>
                <a:rect l="0" t="0" r="r" b="b"/>
                <a:pathLst>
                  <a:path w="142" h="141">
                    <a:moveTo>
                      <a:pt x="142" y="70"/>
                    </a:moveTo>
                    <a:lnTo>
                      <a:pt x="140" y="57"/>
                    </a:lnTo>
                    <a:lnTo>
                      <a:pt x="138" y="46"/>
                    </a:lnTo>
                    <a:lnTo>
                      <a:pt x="132" y="34"/>
                    </a:lnTo>
                    <a:lnTo>
                      <a:pt x="125" y="25"/>
                    </a:lnTo>
                    <a:lnTo>
                      <a:pt x="117" y="17"/>
                    </a:lnTo>
                    <a:lnTo>
                      <a:pt x="108" y="10"/>
                    </a:lnTo>
                    <a:lnTo>
                      <a:pt x="96" y="4"/>
                    </a:lnTo>
                    <a:lnTo>
                      <a:pt x="85" y="0"/>
                    </a:lnTo>
                    <a:lnTo>
                      <a:pt x="81" y="2"/>
                    </a:lnTo>
                    <a:lnTo>
                      <a:pt x="79" y="4"/>
                    </a:lnTo>
                    <a:lnTo>
                      <a:pt x="91" y="6"/>
                    </a:lnTo>
                    <a:lnTo>
                      <a:pt x="102" y="12"/>
                    </a:lnTo>
                    <a:lnTo>
                      <a:pt x="112" y="17"/>
                    </a:lnTo>
                    <a:lnTo>
                      <a:pt x="121" y="27"/>
                    </a:lnTo>
                    <a:lnTo>
                      <a:pt x="127" y="36"/>
                    </a:lnTo>
                    <a:lnTo>
                      <a:pt x="132" y="46"/>
                    </a:lnTo>
                    <a:lnTo>
                      <a:pt x="136" y="57"/>
                    </a:lnTo>
                    <a:lnTo>
                      <a:pt x="136" y="70"/>
                    </a:lnTo>
                    <a:lnTo>
                      <a:pt x="136" y="84"/>
                    </a:lnTo>
                    <a:lnTo>
                      <a:pt x="132" y="97"/>
                    </a:lnTo>
                    <a:lnTo>
                      <a:pt x="125" y="106"/>
                    </a:lnTo>
                    <a:lnTo>
                      <a:pt x="117" y="118"/>
                    </a:lnTo>
                    <a:lnTo>
                      <a:pt x="108" y="125"/>
                    </a:lnTo>
                    <a:lnTo>
                      <a:pt x="96" y="131"/>
                    </a:lnTo>
                    <a:lnTo>
                      <a:pt x="83" y="135"/>
                    </a:lnTo>
                    <a:lnTo>
                      <a:pt x="70" y="137"/>
                    </a:lnTo>
                    <a:lnTo>
                      <a:pt x="57" y="135"/>
                    </a:lnTo>
                    <a:lnTo>
                      <a:pt x="45" y="131"/>
                    </a:lnTo>
                    <a:lnTo>
                      <a:pt x="34" y="125"/>
                    </a:lnTo>
                    <a:lnTo>
                      <a:pt x="24" y="118"/>
                    </a:lnTo>
                    <a:lnTo>
                      <a:pt x="15" y="106"/>
                    </a:lnTo>
                    <a:lnTo>
                      <a:pt x="9" y="97"/>
                    </a:lnTo>
                    <a:lnTo>
                      <a:pt x="5" y="84"/>
                    </a:lnTo>
                    <a:lnTo>
                      <a:pt x="3" y="70"/>
                    </a:lnTo>
                    <a:lnTo>
                      <a:pt x="5" y="57"/>
                    </a:lnTo>
                    <a:lnTo>
                      <a:pt x="7" y="46"/>
                    </a:lnTo>
                    <a:lnTo>
                      <a:pt x="13" y="36"/>
                    </a:lnTo>
                    <a:lnTo>
                      <a:pt x="21" y="27"/>
                    </a:lnTo>
                    <a:lnTo>
                      <a:pt x="17" y="29"/>
                    </a:lnTo>
                    <a:lnTo>
                      <a:pt x="13" y="29"/>
                    </a:lnTo>
                    <a:lnTo>
                      <a:pt x="7" y="38"/>
                    </a:lnTo>
                    <a:lnTo>
                      <a:pt x="3" y="48"/>
                    </a:lnTo>
                    <a:lnTo>
                      <a:pt x="0" y="59"/>
                    </a:lnTo>
                    <a:lnTo>
                      <a:pt x="0" y="70"/>
                    </a:lnTo>
                    <a:lnTo>
                      <a:pt x="2" y="84"/>
                    </a:lnTo>
                    <a:lnTo>
                      <a:pt x="5" y="97"/>
                    </a:lnTo>
                    <a:lnTo>
                      <a:pt x="11" y="110"/>
                    </a:lnTo>
                    <a:lnTo>
                      <a:pt x="21" y="120"/>
                    </a:lnTo>
                    <a:lnTo>
                      <a:pt x="30" y="129"/>
                    </a:lnTo>
                    <a:lnTo>
                      <a:pt x="43" y="135"/>
                    </a:lnTo>
                    <a:lnTo>
                      <a:pt x="57" y="141"/>
                    </a:lnTo>
                    <a:lnTo>
                      <a:pt x="70" y="141"/>
                    </a:lnTo>
                    <a:lnTo>
                      <a:pt x="85" y="141"/>
                    </a:lnTo>
                    <a:lnTo>
                      <a:pt x="98" y="135"/>
                    </a:lnTo>
                    <a:lnTo>
                      <a:pt x="110" y="129"/>
                    </a:lnTo>
                    <a:lnTo>
                      <a:pt x="121" y="120"/>
                    </a:lnTo>
                    <a:lnTo>
                      <a:pt x="129" y="110"/>
                    </a:lnTo>
                    <a:lnTo>
                      <a:pt x="136" y="97"/>
                    </a:lnTo>
                    <a:lnTo>
                      <a:pt x="140" y="84"/>
                    </a:lnTo>
                    <a:lnTo>
                      <a:pt x="142" y="70"/>
                    </a:lnTo>
                    <a:close/>
                  </a:path>
                </a:pathLst>
              </a:custGeom>
              <a:solidFill>
                <a:srgbClr val="EFEFF6"/>
              </a:solidFill>
              <a:ln w="9525">
                <a:noFill/>
                <a:round/>
                <a:headEnd/>
                <a:tailEnd/>
              </a:ln>
            </p:spPr>
            <p:txBody>
              <a:bodyPr/>
              <a:lstStyle/>
              <a:p>
                <a:endParaRPr lang="en-US"/>
              </a:p>
            </p:txBody>
          </p:sp>
          <p:sp>
            <p:nvSpPr>
              <p:cNvPr id="179928" name="Freeform 728"/>
              <p:cNvSpPr>
                <a:spLocks/>
              </p:cNvSpPr>
              <p:nvPr/>
            </p:nvSpPr>
            <p:spPr bwMode="auto">
              <a:xfrm>
                <a:off x="1770" y="2204"/>
                <a:ext cx="138" cy="137"/>
              </a:xfrm>
              <a:custGeom>
                <a:avLst/>
                <a:gdLst/>
                <a:ahLst/>
                <a:cxnLst>
                  <a:cxn ang="0">
                    <a:pos x="138" y="68"/>
                  </a:cxn>
                  <a:cxn ang="0">
                    <a:pos x="136" y="55"/>
                  </a:cxn>
                  <a:cxn ang="0">
                    <a:pos x="132" y="44"/>
                  </a:cxn>
                  <a:cxn ang="0">
                    <a:pos x="129" y="32"/>
                  </a:cxn>
                  <a:cxn ang="0">
                    <a:pos x="121" y="23"/>
                  </a:cxn>
                  <a:cxn ang="0">
                    <a:pos x="113" y="15"/>
                  </a:cxn>
                  <a:cxn ang="0">
                    <a:pos x="102" y="8"/>
                  </a:cxn>
                  <a:cxn ang="0">
                    <a:pos x="93" y="4"/>
                  </a:cxn>
                  <a:cxn ang="0">
                    <a:pos x="79" y="0"/>
                  </a:cxn>
                  <a:cxn ang="0">
                    <a:pos x="77" y="2"/>
                  </a:cxn>
                  <a:cxn ang="0">
                    <a:pos x="74" y="4"/>
                  </a:cxn>
                  <a:cxn ang="0">
                    <a:pos x="85" y="6"/>
                  </a:cxn>
                  <a:cxn ang="0">
                    <a:pos x="96" y="10"/>
                  </a:cxn>
                  <a:cxn ang="0">
                    <a:pos x="106" y="17"/>
                  </a:cxn>
                  <a:cxn ang="0">
                    <a:pos x="115" y="25"/>
                  </a:cxn>
                  <a:cxn ang="0">
                    <a:pos x="123" y="34"/>
                  </a:cxn>
                  <a:cxn ang="0">
                    <a:pos x="129" y="44"/>
                  </a:cxn>
                  <a:cxn ang="0">
                    <a:pos x="132" y="55"/>
                  </a:cxn>
                  <a:cxn ang="0">
                    <a:pos x="132" y="68"/>
                  </a:cxn>
                  <a:cxn ang="0">
                    <a:pos x="132" y="82"/>
                  </a:cxn>
                  <a:cxn ang="0">
                    <a:pos x="129" y="93"/>
                  </a:cxn>
                  <a:cxn ang="0">
                    <a:pos x="121" y="104"/>
                  </a:cxn>
                  <a:cxn ang="0">
                    <a:pos x="113" y="114"/>
                  </a:cxn>
                  <a:cxn ang="0">
                    <a:pos x="104" y="121"/>
                  </a:cxn>
                  <a:cxn ang="0">
                    <a:pos x="94" y="127"/>
                  </a:cxn>
                  <a:cxn ang="0">
                    <a:pos x="81" y="131"/>
                  </a:cxn>
                  <a:cxn ang="0">
                    <a:pos x="68" y="133"/>
                  </a:cxn>
                  <a:cxn ang="0">
                    <a:pos x="57" y="131"/>
                  </a:cxn>
                  <a:cxn ang="0">
                    <a:pos x="43" y="127"/>
                  </a:cxn>
                  <a:cxn ang="0">
                    <a:pos x="32" y="121"/>
                  </a:cxn>
                  <a:cxn ang="0">
                    <a:pos x="22" y="114"/>
                  </a:cxn>
                  <a:cxn ang="0">
                    <a:pos x="15" y="104"/>
                  </a:cxn>
                  <a:cxn ang="0">
                    <a:pos x="9" y="93"/>
                  </a:cxn>
                  <a:cxn ang="0">
                    <a:pos x="5" y="82"/>
                  </a:cxn>
                  <a:cxn ang="0">
                    <a:pos x="3" y="68"/>
                  </a:cxn>
                  <a:cxn ang="0">
                    <a:pos x="5" y="55"/>
                  </a:cxn>
                  <a:cxn ang="0">
                    <a:pos x="9" y="44"/>
                  </a:cxn>
                  <a:cxn ang="0">
                    <a:pos x="15" y="32"/>
                  </a:cxn>
                  <a:cxn ang="0">
                    <a:pos x="22" y="23"/>
                  </a:cxn>
                  <a:cxn ang="0">
                    <a:pos x="19" y="25"/>
                  </a:cxn>
                  <a:cxn ang="0">
                    <a:pos x="15" y="27"/>
                  </a:cxn>
                  <a:cxn ang="0">
                    <a:pos x="7" y="34"/>
                  </a:cxn>
                  <a:cxn ang="0">
                    <a:pos x="3" y="46"/>
                  </a:cxn>
                  <a:cxn ang="0">
                    <a:pos x="1" y="57"/>
                  </a:cxn>
                  <a:cxn ang="0">
                    <a:pos x="0" y="68"/>
                  </a:cxn>
                  <a:cxn ang="0">
                    <a:pos x="1" y="82"/>
                  </a:cxn>
                  <a:cxn ang="0">
                    <a:pos x="5" y="95"/>
                  </a:cxn>
                  <a:cxn ang="0">
                    <a:pos x="11" y="106"/>
                  </a:cxn>
                  <a:cxn ang="0">
                    <a:pos x="20" y="118"/>
                  </a:cxn>
                  <a:cxn ang="0">
                    <a:pos x="30" y="125"/>
                  </a:cxn>
                  <a:cxn ang="0">
                    <a:pos x="41" y="131"/>
                  </a:cxn>
                  <a:cxn ang="0">
                    <a:pos x="55" y="135"/>
                  </a:cxn>
                  <a:cxn ang="0">
                    <a:pos x="68" y="137"/>
                  </a:cxn>
                  <a:cxn ang="0">
                    <a:pos x="83" y="135"/>
                  </a:cxn>
                  <a:cxn ang="0">
                    <a:pos x="94" y="131"/>
                  </a:cxn>
                  <a:cxn ang="0">
                    <a:pos x="108" y="125"/>
                  </a:cxn>
                  <a:cxn ang="0">
                    <a:pos x="117" y="118"/>
                  </a:cxn>
                  <a:cxn ang="0">
                    <a:pos x="125" y="106"/>
                  </a:cxn>
                  <a:cxn ang="0">
                    <a:pos x="132" y="95"/>
                  </a:cxn>
                  <a:cxn ang="0">
                    <a:pos x="136" y="82"/>
                  </a:cxn>
                  <a:cxn ang="0">
                    <a:pos x="138" y="68"/>
                  </a:cxn>
                </a:cxnLst>
                <a:rect l="0" t="0" r="r" b="b"/>
                <a:pathLst>
                  <a:path w="138" h="137">
                    <a:moveTo>
                      <a:pt x="138" y="68"/>
                    </a:moveTo>
                    <a:lnTo>
                      <a:pt x="136" y="55"/>
                    </a:lnTo>
                    <a:lnTo>
                      <a:pt x="132" y="44"/>
                    </a:lnTo>
                    <a:lnTo>
                      <a:pt x="129" y="32"/>
                    </a:lnTo>
                    <a:lnTo>
                      <a:pt x="121" y="23"/>
                    </a:lnTo>
                    <a:lnTo>
                      <a:pt x="113" y="15"/>
                    </a:lnTo>
                    <a:lnTo>
                      <a:pt x="102" y="8"/>
                    </a:lnTo>
                    <a:lnTo>
                      <a:pt x="93" y="4"/>
                    </a:lnTo>
                    <a:lnTo>
                      <a:pt x="79" y="0"/>
                    </a:lnTo>
                    <a:lnTo>
                      <a:pt x="77" y="2"/>
                    </a:lnTo>
                    <a:lnTo>
                      <a:pt x="74" y="4"/>
                    </a:lnTo>
                    <a:lnTo>
                      <a:pt x="85" y="6"/>
                    </a:lnTo>
                    <a:lnTo>
                      <a:pt x="96" y="10"/>
                    </a:lnTo>
                    <a:lnTo>
                      <a:pt x="106" y="17"/>
                    </a:lnTo>
                    <a:lnTo>
                      <a:pt x="115" y="25"/>
                    </a:lnTo>
                    <a:lnTo>
                      <a:pt x="123" y="34"/>
                    </a:lnTo>
                    <a:lnTo>
                      <a:pt x="129" y="44"/>
                    </a:lnTo>
                    <a:lnTo>
                      <a:pt x="132" y="55"/>
                    </a:lnTo>
                    <a:lnTo>
                      <a:pt x="132" y="68"/>
                    </a:lnTo>
                    <a:lnTo>
                      <a:pt x="132" y="82"/>
                    </a:lnTo>
                    <a:lnTo>
                      <a:pt x="129" y="93"/>
                    </a:lnTo>
                    <a:lnTo>
                      <a:pt x="121" y="104"/>
                    </a:lnTo>
                    <a:lnTo>
                      <a:pt x="113" y="114"/>
                    </a:lnTo>
                    <a:lnTo>
                      <a:pt x="104" y="121"/>
                    </a:lnTo>
                    <a:lnTo>
                      <a:pt x="94" y="127"/>
                    </a:lnTo>
                    <a:lnTo>
                      <a:pt x="81" y="131"/>
                    </a:lnTo>
                    <a:lnTo>
                      <a:pt x="68" y="133"/>
                    </a:lnTo>
                    <a:lnTo>
                      <a:pt x="57" y="131"/>
                    </a:lnTo>
                    <a:lnTo>
                      <a:pt x="43" y="127"/>
                    </a:lnTo>
                    <a:lnTo>
                      <a:pt x="32" y="121"/>
                    </a:lnTo>
                    <a:lnTo>
                      <a:pt x="22" y="114"/>
                    </a:lnTo>
                    <a:lnTo>
                      <a:pt x="15" y="104"/>
                    </a:lnTo>
                    <a:lnTo>
                      <a:pt x="9" y="93"/>
                    </a:lnTo>
                    <a:lnTo>
                      <a:pt x="5" y="82"/>
                    </a:lnTo>
                    <a:lnTo>
                      <a:pt x="3" y="68"/>
                    </a:lnTo>
                    <a:lnTo>
                      <a:pt x="5" y="55"/>
                    </a:lnTo>
                    <a:lnTo>
                      <a:pt x="9" y="44"/>
                    </a:lnTo>
                    <a:lnTo>
                      <a:pt x="15" y="32"/>
                    </a:lnTo>
                    <a:lnTo>
                      <a:pt x="22" y="23"/>
                    </a:lnTo>
                    <a:lnTo>
                      <a:pt x="19" y="25"/>
                    </a:lnTo>
                    <a:lnTo>
                      <a:pt x="15" y="27"/>
                    </a:lnTo>
                    <a:lnTo>
                      <a:pt x="7" y="34"/>
                    </a:lnTo>
                    <a:lnTo>
                      <a:pt x="3" y="46"/>
                    </a:lnTo>
                    <a:lnTo>
                      <a:pt x="1" y="57"/>
                    </a:lnTo>
                    <a:lnTo>
                      <a:pt x="0" y="68"/>
                    </a:lnTo>
                    <a:lnTo>
                      <a:pt x="1" y="82"/>
                    </a:lnTo>
                    <a:lnTo>
                      <a:pt x="5" y="95"/>
                    </a:lnTo>
                    <a:lnTo>
                      <a:pt x="11" y="106"/>
                    </a:lnTo>
                    <a:lnTo>
                      <a:pt x="20" y="118"/>
                    </a:lnTo>
                    <a:lnTo>
                      <a:pt x="30" y="125"/>
                    </a:lnTo>
                    <a:lnTo>
                      <a:pt x="41" y="131"/>
                    </a:lnTo>
                    <a:lnTo>
                      <a:pt x="55" y="135"/>
                    </a:lnTo>
                    <a:lnTo>
                      <a:pt x="68" y="137"/>
                    </a:lnTo>
                    <a:lnTo>
                      <a:pt x="83" y="135"/>
                    </a:lnTo>
                    <a:lnTo>
                      <a:pt x="94" y="131"/>
                    </a:lnTo>
                    <a:lnTo>
                      <a:pt x="108" y="125"/>
                    </a:lnTo>
                    <a:lnTo>
                      <a:pt x="117" y="118"/>
                    </a:lnTo>
                    <a:lnTo>
                      <a:pt x="125" y="106"/>
                    </a:lnTo>
                    <a:lnTo>
                      <a:pt x="132" y="95"/>
                    </a:lnTo>
                    <a:lnTo>
                      <a:pt x="136" y="82"/>
                    </a:lnTo>
                    <a:lnTo>
                      <a:pt x="138" y="68"/>
                    </a:lnTo>
                    <a:close/>
                  </a:path>
                </a:pathLst>
              </a:custGeom>
              <a:solidFill>
                <a:srgbClr val="F1F0F7"/>
              </a:solidFill>
              <a:ln w="9525">
                <a:noFill/>
                <a:round/>
                <a:headEnd/>
                <a:tailEnd/>
              </a:ln>
            </p:spPr>
            <p:txBody>
              <a:bodyPr/>
              <a:lstStyle/>
              <a:p>
                <a:endParaRPr lang="en-US"/>
              </a:p>
            </p:txBody>
          </p:sp>
          <p:sp>
            <p:nvSpPr>
              <p:cNvPr id="179929" name="Freeform 729"/>
              <p:cNvSpPr>
                <a:spLocks/>
              </p:cNvSpPr>
              <p:nvPr/>
            </p:nvSpPr>
            <p:spPr bwMode="auto">
              <a:xfrm>
                <a:off x="1771" y="2206"/>
                <a:ext cx="133" cy="133"/>
              </a:xfrm>
              <a:custGeom>
                <a:avLst/>
                <a:gdLst/>
                <a:ahLst/>
                <a:cxnLst>
                  <a:cxn ang="0">
                    <a:pos x="133" y="66"/>
                  </a:cxn>
                  <a:cxn ang="0">
                    <a:pos x="133" y="53"/>
                  </a:cxn>
                  <a:cxn ang="0">
                    <a:pos x="129" y="42"/>
                  </a:cxn>
                  <a:cxn ang="0">
                    <a:pos x="124" y="32"/>
                  </a:cxn>
                  <a:cxn ang="0">
                    <a:pos x="118" y="23"/>
                  </a:cxn>
                  <a:cxn ang="0">
                    <a:pos x="109" y="13"/>
                  </a:cxn>
                  <a:cxn ang="0">
                    <a:pos x="99" y="8"/>
                  </a:cxn>
                  <a:cxn ang="0">
                    <a:pos x="88" y="2"/>
                  </a:cxn>
                  <a:cxn ang="0">
                    <a:pos x="76" y="0"/>
                  </a:cxn>
                  <a:cxn ang="0">
                    <a:pos x="73" y="2"/>
                  </a:cxn>
                  <a:cxn ang="0">
                    <a:pos x="69" y="4"/>
                  </a:cxn>
                  <a:cxn ang="0">
                    <a:pos x="80" y="6"/>
                  </a:cxn>
                  <a:cxn ang="0">
                    <a:pos x="92" y="9"/>
                  </a:cxn>
                  <a:cxn ang="0">
                    <a:pos x="103" y="15"/>
                  </a:cxn>
                  <a:cxn ang="0">
                    <a:pos x="112" y="23"/>
                  </a:cxn>
                  <a:cxn ang="0">
                    <a:pos x="120" y="32"/>
                  </a:cxn>
                  <a:cxn ang="0">
                    <a:pos x="126" y="42"/>
                  </a:cxn>
                  <a:cxn ang="0">
                    <a:pos x="128" y="53"/>
                  </a:cxn>
                  <a:cxn ang="0">
                    <a:pos x="129" y="66"/>
                  </a:cxn>
                  <a:cxn ang="0">
                    <a:pos x="128" y="78"/>
                  </a:cxn>
                  <a:cxn ang="0">
                    <a:pos x="124" y="91"/>
                  </a:cxn>
                  <a:cxn ang="0">
                    <a:pos x="118" y="100"/>
                  </a:cxn>
                  <a:cxn ang="0">
                    <a:pos x="111" y="110"/>
                  </a:cxn>
                  <a:cxn ang="0">
                    <a:pos x="103" y="118"/>
                  </a:cxn>
                  <a:cxn ang="0">
                    <a:pos x="92" y="123"/>
                  </a:cxn>
                  <a:cxn ang="0">
                    <a:pos x="80" y="127"/>
                  </a:cxn>
                  <a:cxn ang="0">
                    <a:pos x="67" y="129"/>
                  </a:cxn>
                  <a:cxn ang="0">
                    <a:pos x="56" y="127"/>
                  </a:cxn>
                  <a:cxn ang="0">
                    <a:pos x="44" y="123"/>
                  </a:cxn>
                  <a:cxn ang="0">
                    <a:pos x="33" y="118"/>
                  </a:cxn>
                  <a:cxn ang="0">
                    <a:pos x="23" y="110"/>
                  </a:cxn>
                  <a:cxn ang="0">
                    <a:pos x="16" y="100"/>
                  </a:cxn>
                  <a:cxn ang="0">
                    <a:pos x="10" y="91"/>
                  </a:cxn>
                  <a:cxn ang="0">
                    <a:pos x="6" y="78"/>
                  </a:cxn>
                  <a:cxn ang="0">
                    <a:pos x="6" y="66"/>
                  </a:cxn>
                  <a:cxn ang="0">
                    <a:pos x="6" y="53"/>
                  </a:cxn>
                  <a:cxn ang="0">
                    <a:pos x="12" y="42"/>
                  </a:cxn>
                  <a:cxn ang="0">
                    <a:pos x="18" y="30"/>
                  </a:cxn>
                  <a:cxn ang="0">
                    <a:pos x="25" y="21"/>
                  </a:cxn>
                  <a:cxn ang="0">
                    <a:pos x="21" y="21"/>
                  </a:cxn>
                  <a:cxn ang="0">
                    <a:pos x="18" y="23"/>
                  </a:cxn>
                  <a:cxn ang="0">
                    <a:pos x="10" y="32"/>
                  </a:cxn>
                  <a:cxn ang="0">
                    <a:pos x="4" y="42"/>
                  </a:cxn>
                  <a:cxn ang="0">
                    <a:pos x="2" y="53"/>
                  </a:cxn>
                  <a:cxn ang="0">
                    <a:pos x="0" y="66"/>
                  </a:cxn>
                  <a:cxn ang="0">
                    <a:pos x="2" y="80"/>
                  </a:cxn>
                  <a:cxn ang="0">
                    <a:pos x="6" y="93"/>
                  </a:cxn>
                  <a:cxn ang="0">
                    <a:pos x="12" y="102"/>
                  </a:cxn>
                  <a:cxn ang="0">
                    <a:pos x="21" y="114"/>
                  </a:cxn>
                  <a:cxn ang="0">
                    <a:pos x="31" y="121"/>
                  </a:cxn>
                  <a:cxn ang="0">
                    <a:pos x="42" y="127"/>
                  </a:cxn>
                  <a:cxn ang="0">
                    <a:pos x="54" y="131"/>
                  </a:cxn>
                  <a:cxn ang="0">
                    <a:pos x="67" y="133"/>
                  </a:cxn>
                  <a:cxn ang="0">
                    <a:pos x="80" y="131"/>
                  </a:cxn>
                  <a:cxn ang="0">
                    <a:pos x="93" y="127"/>
                  </a:cxn>
                  <a:cxn ang="0">
                    <a:pos x="105" y="121"/>
                  </a:cxn>
                  <a:cxn ang="0">
                    <a:pos x="114" y="114"/>
                  </a:cxn>
                  <a:cxn ang="0">
                    <a:pos x="122" y="102"/>
                  </a:cxn>
                  <a:cxn ang="0">
                    <a:pos x="129" y="93"/>
                  </a:cxn>
                  <a:cxn ang="0">
                    <a:pos x="133" y="80"/>
                  </a:cxn>
                  <a:cxn ang="0">
                    <a:pos x="133" y="66"/>
                  </a:cxn>
                </a:cxnLst>
                <a:rect l="0" t="0" r="r" b="b"/>
                <a:pathLst>
                  <a:path w="133" h="133">
                    <a:moveTo>
                      <a:pt x="133" y="66"/>
                    </a:moveTo>
                    <a:lnTo>
                      <a:pt x="133" y="53"/>
                    </a:lnTo>
                    <a:lnTo>
                      <a:pt x="129" y="42"/>
                    </a:lnTo>
                    <a:lnTo>
                      <a:pt x="124" y="32"/>
                    </a:lnTo>
                    <a:lnTo>
                      <a:pt x="118" y="23"/>
                    </a:lnTo>
                    <a:lnTo>
                      <a:pt x="109" y="13"/>
                    </a:lnTo>
                    <a:lnTo>
                      <a:pt x="99" y="8"/>
                    </a:lnTo>
                    <a:lnTo>
                      <a:pt x="88" y="2"/>
                    </a:lnTo>
                    <a:lnTo>
                      <a:pt x="76" y="0"/>
                    </a:lnTo>
                    <a:lnTo>
                      <a:pt x="73" y="2"/>
                    </a:lnTo>
                    <a:lnTo>
                      <a:pt x="69" y="4"/>
                    </a:lnTo>
                    <a:lnTo>
                      <a:pt x="80" y="6"/>
                    </a:lnTo>
                    <a:lnTo>
                      <a:pt x="92" y="9"/>
                    </a:lnTo>
                    <a:lnTo>
                      <a:pt x="103" y="15"/>
                    </a:lnTo>
                    <a:lnTo>
                      <a:pt x="112" y="23"/>
                    </a:lnTo>
                    <a:lnTo>
                      <a:pt x="120" y="32"/>
                    </a:lnTo>
                    <a:lnTo>
                      <a:pt x="126" y="42"/>
                    </a:lnTo>
                    <a:lnTo>
                      <a:pt x="128" y="53"/>
                    </a:lnTo>
                    <a:lnTo>
                      <a:pt x="129" y="66"/>
                    </a:lnTo>
                    <a:lnTo>
                      <a:pt x="128" y="78"/>
                    </a:lnTo>
                    <a:lnTo>
                      <a:pt x="124" y="91"/>
                    </a:lnTo>
                    <a:lnTo>
                      <a:pt x="118" y="100"/>
                    </a:lnTo>
                    <a:lnTo>
                      <a:pt x="111" y="110"/>
                    </a:lnTo>
                    <a:lnTo>
                      <a:pt x="103" y="118"/>
                    </a:lnTo>
                    <a:lnTo>
                      <a:pt x="92" y="123"/>
                    </a:lnTo>
                    <a:lnTo>
                      <a:pt x="80" y="127"/>
                    </a:lnTo>
                    <a:lnTo>
                      <a:pt x="67" y="129"/>
                    </a:lnTo>
                    <a:lnTo>
                      <a:pt x="56" y="127"/>
                    </a:lnTo>
                    <a:lnTo>
                      <a:pt x="44" y="123"/>
                    </a:lnTo>
                    <a:lnTo>
                      <a:pt x="33" y="118"/>
                    </a:lnTo>
                    <a:lnTo>
                      <a:pt x="23" y="110"/>
                    </a:lnTo>
                    <a:lnTo>
                      <a:pt x="16" y="100"/>
                    </a:lnTo>
                    <a:lnTo>
                      <a:pt x="10" y="91"/>
                    </a:lnTo>
                    <a:lnTo>
                      <a:pt x="6" y="78"/>
                    </a:lnTo>
                    <a:lnTo>
                      <a:pt x="6" y="66"/>
                    </a:lnTo>
                    <a:lnTo>
                      <a:pt x="6" y="53"/>
                    </a:lnTo>
                    <a:lnTo>
                      <a:pt x="12" y="42"/>
                    </a:lnTo>
                    <a:lnTo>
                      <a:pt x="18" y="30"/>
                    </a:lnTo>
                    <a:lnTo>
                      <a:pt x="25" y="21"/>
                    </a:lnTo>
                    <a:lnTo>
                      <a:pt x="21" y="21"/>
                    </a:lnTo>
                    <a:lnTo>
                      <a:pt x="18" y="23"/>
                    </a:lnTo>
                    <a:lnTo>
                      <a:pt x="10" y="32"/>
                    </a:lnTo>
                    <a:lnTo>
                      <a:pt x="4" y="42"/>
                    </a:lnTo>
                    <a:lnTo>
                      <a:pt x="2" y="53"/>
                    </a:lnTo>
                    <a:lnTo>
                      <a:pt x="0" y="66"/>
                    </a:lnTo>
                    <a:lnTo>
                      <a:pt x="2" y="80"/>
                    </a:lnTo>
                    <a:lnTo>
                      <a:pt x="6" y="93"/>
                    </a:lnTo>
                    <a:lnTo>
                      <a:pt x="12" y="102"/>
                    </a:lnTo>
                    <a:lnTo>
                      <a:pt x="21" y="114"/>
                    </a:lnTo>
                    <a:lnTo>
                      <a:pt x="31" y="121"/>
                    </a:lnTo>
                    <a:lnTo>
                      <a:pt x="42" y="127"/>
                    </a:lnTo>
                    <a:lnTo>
                      <a:pt x="54" y="131"/>
                    </a:lnTo>
                    <a:lnTo>
                      <a:pt x="67" y="133"/>
                    </a:lnTo>
                    <a:lnTo>
                      <a:pt x="80" y="131"/>
                    </a:lnTo>
                    <a:lnTo>
                      <a:pt x="93" y="127"/>
                    </a:lnTo>
                    <a:lnTo>
                      <a:pt x="105" y="121"/>
                    </a:lnTo>
                    <a:lnTo>
                      <a:pt x="114" y="114"/>
                    </a:lnTo>
                    <a:lnTo>
                      <a:pt x="122" y="102"/>
                    </a:lnTo>
                    <a:lnTo>
                      <a:pt x="129" y="93"/>
                    </a:lnTo>
                    <a:lnTo>
                      <a:pt x="133" y="80"/>
                    </a:lnTo>
                    <a:lnTo>
                      <a:pt x="133" y="66"/>
                    </a:lnTo>
                    <a:close/>
                  </a:path>
                </a:pathLst>
              </a:custGeom>
              <a:solidFill>
                <a:srgbClr val="F1F1F7"/>
              </a:solidFill>
              <a:ln w="9525">
                <a:noFill/>
                <a:round/>
                <a:headEnd/>
                <a:tailEnd/>
              </a:ln>
            </p:spPr>
            <p:txBody>
              <a:bodyPr/>
              <a:lstStyle/>
              <a:p>
                <a:endParaRPr lang="en-US"/>
              </a:p>
            </p:txBody>
          </p:sp>
          <p:sp>
            <p:nvSpPr>
              <p:cNvPr id="179930" name="Freeform 730"/>
              <p:cNvSpPr>
                <a:spLocks/>
              </p:cNvSpPr>
              <p:nvPr/>
            </p:nvSpPr>
            <p:spPr bwMode="auto">
              <a:xfrm>
                <a:off x="1773" y="2208"/>
                <a:ext cx="129" cy="129"/>
              </a:xfrm>
              <a:custGeom>
                <a:avLst/>
                <a:gdLst/>
                <a:ahLst/>
                <a:cxnLst>
                  <a:cxn ang="0">
                    <a:pos x="129" y="64"/>
                  </a:cxn>
                  <a:cxn ang="0">
                    <a:pos x="129" y="51"/>
                  </a:cxn>
                  <a:cxn ang="0">
                    <a:pos x="126" y="40"/>
                  </a:cxn>
                  <a:cxn ang="0">
                    <a:pos x="120" y="30"/>
                  </a:cxn>
                  <a:cxn ang="0">
                    <a:pos x="112" y="21"/>
                  </a:cxn>
                  <a:cxn ang="0">
                    <a:pos x="103" y="13"/>
                  </a:cxn>
                  <a:cxn ang="0">
                    <a:pos x="93" y="6"/>
                  </a:cxn>
                  <a:cxn ang="0">
                    <a:pos x="82" y="2"/>
                  </a:cxn>
                  <a:cxn ang="0">
                    <a:pos x="71" y="0"/>
                  </a:cxn>
                  <a:cxn ang="0">
                    <a:pos x="65" y="2"/>
                  </a:cxn>
                  <a:cxn ang="0">
                    <a:pos x="61" y="4"/>
                  </a:cxn>
                  <a:cxn ang="0">
                    <a:pos x="63" y="4"/>
                  </a:cxn>
                  <a:cxn ang="0">
                    <a:pos x="65" y="4"/>
                  </a:cxn>
                  <a:cxn ang="0">
                    <a:pos x="78" y="6"/>
                  </a:cxn>
                  <a:cxn ang="0">
                    <a:pos x="90" y="9"/>
                  </a:cxn>
                  <a:cxn ang="0">
                    <a:pos x="99" y="15"/>
                  </a:cxn>
                  <a:cxn ang="0">
                    <a:pos x="109" y="23"/>
                  </a:cxn>
                  <a:cxn ang="0">
                    <a:pos x="114" y="30"/>
                  </a:cxn>
                  <a:cxn ang="0">
                    <a:pos x="120" y="42"/>
                  </a:cxn>
                  <a:cxn ang="0">
                    <a:pos x="124" y="53"/>
                  </a:cxn>
                  <a:cxn ang="0">
                    <a:pos x="126" y="64"/>
                  </a:cxn>
                  <a:cxn ang="0">
                    <a:pos x="124" y="76"/>
                  </a:cxn>
                  <a:cxn ang="0">
                    <a:pos x="120" y="87"/>
                  </a:cxn>
                  <a:cxn ang="0">
                    <a:pos x="114" y="97"/>
                  </a:cxn>
                  <a:cxn ang="0">
                    <a:pos x="109" y="106"/>
                  </a:cxn>
                  <a:cxn ang="0">
                    <a:pos x="99" y="114"/>
                  </a:cxn>
                  <a:cxn ang="0">
                    <a:pos x="90" y="119"/>
                  </a:cxn>
                  <a:cxn ang="0">
                    <a:pos x="78" y="123"/>
                  </a:cxn>
                  <a:cxn ang="0">
                    <a:pos x="65" y="123"/>
                  </a:cxn>
                  <a:cxn ang="0">
                    <a:pos x="54" y="123"/>
                  </a:cxn>
                  <a:cxn ang="0">
                    <a:pos x="42" y="119"/>
                  </a:cxn>
                  <a:cxn ang="0">
                    <a:pos x="33" y="114"/>
                  </a:cxn>
                  <a:cxn ang="0">
                    <a:pos x="23" y="106"/>
                  </a:cxn>
                  <a:cxn ang="0">
                    <a:pos x="16" y="97"/>
                  </a:cxn>
                  <a:cxn ang="0">
                    <a:pos x="10" y="87"/>
                  </a:cxn>
                  <a:cxn ang="0">
                    <a:pos x="8" y="76"/>
                  </a:cxn>
                  <a:cxn ang="0">
                    <a:pos x="6" y="64"/>
                  </a:cxn>
                  <a:cxn ang="0">
                    <a:pos x="8" y="49"/>
                  </a:cxn>
                  <a:cxn ang="0">
                    <a:pos x="12" y="38"/>
                  </a:cxn>
                  <a:cxn ang="0">
                    <a:pos x="19" y="26"/>
                  </a:cxn>
                  <a:cxn ang="0">
                    <a:pos x="29" y="17"/>
                  </a:cxn>
                  <a:cxn ang="0">
                    <a:pos x="23" y="19"/>
                  </a:cxn>
                  <a:cxn ang="0">
                    <a:pos x="19" y="19"/>
                  </a:cxn>
                  <a:cxn ang="0">
                    <a:pos x="12" y="28"/>
                  </a:cxn>
                  <a:cxn ang="0">
                    <a:pos x="6" y="40"/>
                  </a:cxn>
                  <a:cxn ang="0">
                    <a:pos x="2" y="51"/>
                  </a:cxn>
                  <a:cxn ang="0">
                    <a:pos x="0" y="64"/>
                  </a:cxn>
                  <a:cxn ang="0">
                    <a:pos x="2" y="78"/>
                  </a:cxn>
                  <a:cxn ang="0">
                    <a:pos x="6" y="89"/>
                  </a:cxn>
                  <a:cxn ang="0">
                    <a:pos x="12" y="100"/>
                  </a:cxn>
                  <a:cxn ang="0">
                    <a:pos x="19" y="110"/>
                  </a:cxn>
                  <a:cxn ang="0">
                    <a:pos x="29" y="117"/>
                  </a:cxn>
                  <a:cxn ang="0">
                    <a:pos x="40" y="123"/>
                  </a:cxn>
                  <a:cxn ang="0">
                    <a:pos x="54" y="127"/>
                  </a:cxn>
                  <a:cxn ang="0">
                    <a:pos x="65" y="129"/>
                  </a:cxn>
                  <a:cxn ang="0">
                    <a:pos x="78" y="127"/>
                  </a:cxn>
                  <a:cxn ang="0">
                    <a:pos x="91" y="123"/>
                  </a:cxn>
                  <a:cxn ang="0">
                    <a:pos x="101" y="117"/>
                  </a:cxn>
                  <a:cxn ang="0">
                    <a:pos x="110" y="110"/>
                  </a:cxn>
                  <a:cxn ang="0">
                    <a:pos x="118" y="100"/>
                  </a:cxn>
                  <a:cxn ang="0">
                    <a:pos x="126" y="89"/>
                  </a:cxn>
                  <a:cxn ang="0">
                    <a:pos x="129" y="78"/>
                  </a:cxn>
                  <a:cxn ang="0">
                    <a:pos x="129" y="64"/>
                  </a:cxn>
                </a:cxnLst>
                <a:rect l="0" t="0" r="r" b="b"/>
                <a:pathLst>
                  <a:path w="129" h="129">
                    <a:moveTo>
                      <a:pt x="129" y="64"/>
                    </a:moveTo>
                    <a:lnTo>
                      <a:pt x="129" y="51"/>
                    </a:lnTo>
                    <a:lnTo>
                      <a:pt x="126" y="40"/>
                    </a:lnTo>
                    <a:lnTo>
                      <a:pt x="120" y="30"/>
                    </a:lnTo>
                    <a:lnTo>
                      <a:pt x="112" y="21"/>
                    </a:lnTo>
                    <a:lnTo>
                      <a:pt x="103" y="13"/>
                    </a:lnTo>
                    <a:lnTo>
                      <a:pt x="93" y="6"/>
                    </a:lnTo>
                    <a:lnTo>
                      <a:pt x="82" y="2"/>
                    </a:lnTo>
                    <a:lnTo>
                      <a:pt x="71" y="0"/>
                    </a:lnTo>
                    <a:lnTo>
                      <a:pt x="65" y="2"/>
                    </a:lnTo>
                    <a:lnTo>
                      <a:pt x="61" y="4"/>
                    </a:lnTo>
                    <a:lnTo>
                      <a:pt x="63" y="4"/>
                    </a:lnTo>
                    <a:lnTo>
                      <a:pt x="65" y="4"/>
                    </a:lnTo>
                    <a:lnTo>
                      <a:pt x="78" y="6"/>
                    </a:lnTo>
                    <a:lnTo>
                      <a:pt x="90" y="9"/>
                    </a:lnTo>
                    <a:lnTo>
                      <a:pt x="99" y="15"/>
                    </a:lnTo>
                    <a:lnTo>
                      <a:pt x="109" y="23"/>
                    </a:lnTo>
                    <a:lnTo>
                      <a:pt x="114" y="30"/>
                    </a:lnTo>
                    <a:lnTo>
                      <a:pt x="120" y="42"/>
                    </a:lnTo>
                    <a:lnTo>
                      <a:pt x="124" y="53"/>
                    </a:lnTo>
                    <a:lnTo>
                      <a:pt x="126" y="64"/>
                    </a:lnTo>
                    <a:lnTo>
                      <a:pt x="124" y="76"/>
                    </a:lnTo>
                    <a:lnTo>
                      <a:pt x="120" y="87"/>
                    </a:lnTo>
                    <a:lnTo>
                      <a:pt x="114" y="97"/>
                    </a:lnTo>
                    <a:lnTo>
                      <a:pt x="109" y="106"/>
                    </a:lnTo>
                    <a:lnTo>
                      <a:pt x="99" y="114"/>
                    </a:lnTo>
                    <a:lnTo>
                      <a:pt x="90" y="119"/>
                    </a:lnTo>
                    <a:lnTo>
                      <a:pt x="78" y="123"/>
                    </a:lnTo>
                    <a:lnTo>
                      <a:pt x="65" y="123"/>
                    </a:lnTo>
                    <a:lnTo>
                      <a:pt x="54" y="123"/>
                    </a:lnTo>
                    <a:lnTo>
                      <a:pt x="42" y="119"/>
                    </a:lnTo>
                    <a:lnTo>
                      <a:pt x="33" y="114"/>
                    </a:lnTo>
                    <a:lnTo>
                      <a:pt x="23" y="106"/>
                    </a:lnTo>
                    <a:lnTo>
                      <a:pt x="16" y="97"/>
                    </a:lnTo>
                    <a:lnTo>
                      <a:pt x="10" y="87"/>
                    </a:lnTo>
                    <a:lnTo>
                      <a:pt x="8" y="76"/>
                    </a:lnTo>
                    <a:lnTo>
                      <a:pt x="6" y="64"/>
                    </a:lnTo>
                    <a:lnTo>
                      <a:pt x="8" y="49"/>
                    </a:lnTo>
                    <a:lnTo>
                      <a:pt x="12" y="38"/>
                    </a:lnTo>
                    <a:lnTo>
                      <a:pt x="19" y="26"/>
                    </a:lnTo>
                    <a:lnTo>
                      <a:pt x="29" y="17"/>
                    </a:lnTo>
                    <a:lnTo>
                      <a:pt x="23" y="19"/>
                    </a:lnTo>
                    <a:lnTo>
                      <a:pt x="19" y="19"/>
                    </a:lnTo>
                    <a:lnTo>
                      <a:pt x="12" y="28"/>
                    </a:lnTo>
                    <a:lnTo>
                      <a:pt x="6" y="40"/>
                    </a:lnTo>
                    <a:lnTo>
                      <a:pt x="2" y="51"/>
                    </a:lnTo>
                    <a:lnTo>
                      <a:pt x="0" y="64"/>
                    </a:lnTo>
                    <a:lnTo>
                      <a:pt x="2" y="78"/>
                    </a:lnTo>
                    <a:lnTo>
                      <a:pt x="6" y="89"/>
                    </a:lnTo>
                    <a:lnTo>
                      <a:pt x="12" y="100"/>
                    </a:lnTo>
                    <a:lnTo>
                      <a:pt x="19" y="110"/>
                    </a:lnTo>
                    <a:lnTo>
                      <a:pt x="29" y="117"/>
                    </a:lnTo>
                    <a:lnTo>
                      <a:pt x="40" y="123"/>
                    </a:lnTo>
                    <a:lnTo>
                      <a:pt x="54" y="127"/>
                    </a:lnTo>
                    <a:lnTo>
                      <a:pt x="65" y="129"/>
                    </a:lnTo>
                    <a:lnTo>
                      <a:pt x="78" y="127"/>
                    </a:lnTo>
                    <a:lnTo>
                      <a:pt x="91" y="123"/>
                    </a:lnTo>
                    <a:lnTo>
                      <a:pt x="101" y="117"/>
                    </a:lnTo>
                    <a:lnTo>
                      <a:pt x="110" y="110"/>
                    </a:lnTo>
                    <a:lnTo>
                      <a:pt x="118" y="100"/>
                    </a:lnTo>
                    <a:lnTo>
                      <a:pt x="126" y="89"/>
                    </a:lnTo>
                    <a:lnTo>
                      <a:pt x="129" y="78"/>
                    </a:lnTo>
                    <a:lnTo>
                      <a:pt x="129" y="64"/>
                    </a:lnTo>
                    <a:close/>
                  </a:path>
                </a:pathLst>
              </a:custGeom>
              <a:solidFill>
                <a:srgbClr val="F1F1F7"/>
              </a:solidFill>
              <a:ln w="9525">
                <a:noFill/>
                <a:round/>
                <a:headEnd/>
                <a:tailEnd/>
              </a:ln>
            </p:spPr>
            <p:txBody>
              <a:bodyPr/>
              <a:lstStyle/>
              <a:p>
                <a:endParaRPr lang="en-US"/>
              </a:p>
            </p:txBody>
          </p:sp>
          <p:sp>
            <p:nvSpPr>
              <p:cNvPr id="179931" name="Freeform 731"/>
              <p:cNvSpPr>
                <a:spLocks/>
              </p:cNvSpPr>
              <p:nvPr/>
            </p:nvSpPr>
            <p:spPr bwMode="auto">
              <a:xfrm>
                <a:off x="1777" y="2210"/>
                <a:ext cx="123" cy="125"/>
              </a:xfrm>
              <a:custGeom>
                <a:avLst/>
                <a:gdLst/>
                <a:ahLst/>
                <a:cxnLst>
                  <a:cxn ang="0">
                    <a:pos x="122" y="49"/>
                  </a:cxn>
                  <a:cxn ang="0">
                    <a:pos x="114" y="28"/>
                  </a:cxn>
                  <a:cxn ang="0">
                    <a:pos x="97" y="11"/>
                  </a:cxn>
                  <a:cxn ang="0">
                    <a:pos x="74" y="2"/>
                  </a:cxn>
                  <a:cxn ang="0">
                    <a:pos x="55" y="4"/>
                  </a:cxn>
                  <a:cxn ang="0">
                    <a:pos x="55" y="5"/>
                  </a:cxn>
                  <a:cxn ang="0">
                    <a:pos x="72" y="5"/>
                  </a:cxn>
                  <a:cxn ang="0">
                    <a:pos x="93" y="15"/>
                  </a:cxn>
                  <a:cxn ang="0">
                    <a:pos x="108" y="30"/>
                  </a:cxn>
                  <a:cxn ang="0">
                    <a:pos x="118" y="51"/>
                  </a:cxn>
                  <a:cxn ang="0">
                    <a:pos x="118" y="74"/>
                  </a:cxn>
                  <a:cxn ang="0">
                    <a:pos x="108" y="95"/>
                  </a:cxn>
                  <a:cxn ang="0">
                    <a:pos x="93" y="110"/>
                  </a:cxn>
                  <a:cxn ang="0">
                    <a:pos x="72" y="119"/>
                  </a:cxn>
                  <a:cxn ang="0">
                    <a:pos x="50" y="119"/>
                  </a:cxn>
                  <a:cxn ang="0">
                    <a:pos x="29" y="110"/>
                  </a:cxn>
                  <a:cxn ang="0">
                    <a:pos x="13" y="95"/>
                  </a:cxn>
                  <a:cxn ang="0">
                    <a:pos x="6" y="74"/>
                  </a:cxn>
                  <a:cxn ang="0">
                    <a:pos x="4" y="55"/>
                  </a:cxn>
                  <a:cxn ang="0">
                    <a:pos x="8" y="40"/>
                  </a:cxn>
                  <a:cxn ang="0">
                    <a:pos x="21" y="21"/>
                  </a:cxn>
                  <a:cxn ang="0">
                    <a:pos x="31" y="13"/>
                  </a:cxn>
                  <a:cxn ang="0">
                    <a:pos x="23" y="15"/>
                  </a:cxn>
                  <a:cxn ang="0">
                    <a:pos x="12" y="26"/>
                  </a:cxn>
                  <a:cxn ang="0">
                    <a:pos x="0" y="49"/>
                  </a:cxn>
                  <a:cxn ang="0">
                    <a:pos x="0" y="74"/>
                  </a:cxn>
                  <a:cxn ang="0">
                    <a:pos x="10" y="96"/>
                  </a:cxn>
                  <a:cxn ang="0">
                    <a:pos x="27" y="114"/>
                  </a:cxn>
                  <a:cxn ang="0">
                    <a:pos x="50" y="123"/>
                  </a:cxn>
                  <a:cxn ang="0">
                    <a:pos x="74" y="123"/>
                  </a:cxn>
                  <a:cxn ang="0">
                    <a:pos x="97" y="114"/>
                  </a:cxn>
                  <a:cxn ang="0">
                    <a:pos x="112" y="96"/>
                  </a:cxn>
                  <a:cxn ang="0">
                    <a:pos x="122" y="74"/>
                  </a:cxn>
                </a:cxnLst>
                <a:rect l="0" t="0" r="r" b="b"/>
                <a:pathLst>
                  <a:path w="123" h="125">
                    <a:moveTo>
                      <a:pt x="123" y="62"/>
                    </a:moveTo>
                    <a:lnTo>
                      <a:pt x="122" y="49"/>
                    </a:lnTo>
                    <a:lnTo>
                      <a:pt x="120" y="38"/>
                    </a:lnTo>
                    <a:lnTo>
                      <a:pt x="114" y="28"/>
                    </a:lnTo>
                    <a:lnTo>
                      <a:pt x="106" y="19"/>
                    </a:lnTo>
                    <a:lnTo>
                      <a:pt x="97" y="11"/>
                    </a:lnTo>
                    <a:lnTo>
                      <a:pt x="86" y="5"/>
                    </a:lnTo>
                    <a:lnTo>
                      <a:pt x="74" y="2"/>
                    </a:lnTo>
                    <a:lnTo>
                      <a:pt x="63" y="0"/>
                    </a:lnTo>
                    <a:lnTo>
                      <a:pt x="55" y="4"/>
                    </a:lnTo>
                    <a:lnTo>
                      <a:pt x="50" y="5"/>
                    </a:lnTo>
                    <a:lnTo>
                      <a:pt x="55" y="5"/>
                    </a:lnTo>
                    <a:lnTo>
                      <a:pt x="61" y="5"/>
                    </a:lnTo>
                    <a:lnTo>
                      <a:pt x="72" y="5"/>
                    </a:lnTo>
                    <a:lnTo>
                      <a:pt x="84" y="9"/>
                    </a:lnTo>
                    <a:lnTo>
                      <a:pt x="93" y="15"/>
                    </a:lnTo>
                    <a:lnTo>
                      <a:pt x="103" y="21"/>
                    </a:lnTo>
                    <a:lnTo>
                      <a:pt x="108" y="30"/>
                    </a:lnTo>
                    <a:lnTo>
                      <a:pt x="114" y="40"/>
                    </a:lnTo>
                    <a:lnTo>
                      <a:pt x="118" y="51"/>
                    </a:lnTo>
                    <a:lnTo>
                      <a:pt x="120" y="62"/>
                    </a:lnTo>
                    <a:lnTo>
                      <a:pt x="118" y="74"/>
                    </a:lnTo>
                    <a:lnTo>
                      <a:pt x="114" y="85"/>
                    </a:lnTo>
                    <a:lnTo>
                      <a:pt x="108" y="95"/>
                    </a:lnTo>
                    <a:lnTo>
                      <a:pt x="103" y="102"/>
                    </a:lnTo>
                    <a:lnTo>
                      <a:pt x="93" y="110"/>
                    </a:lnTo>
                    <a:lnTo>
                      <a:pt x="84" y="115"/>
                    </a:lnTo>
                    <a:lnTo>
                      <a:pt x="72" y="119"/>
                    </a:lnTo>
                    <a:lnTo>
                      <a:pt x="61" y="119"/>
                    </a:lnTo>
                    <a:lnTo>
                      <a:pt x="50" y="119"/>
                    </a:lnTo>
                    <a:lnTo>
                      <a:pt x="40" y="115"/>
                    </a:lnTo>
                    <a:lnTo>
                      <a:pt x="29" y="110"/>
                    </a:lnTo>
                    <a:lnTo>
                      <a:pt x="21" y="102"/>
                    </a:lnTo>
                    <a:lnTo>
                      <a:pt x="13" y="95"/>
                    </a:lnTo>
                    <a:lnTo>
                      <a:pt x="8" y="85"/>
                    </a:lnTo>
                    <a:lnTo>
                      <a:pt x="6" y="74"/>
                    </a:lnTo>
                    <a:lnTo>
                      <a:pt x="4" y="62"/>
                    </a:lnTo>
                    <a:lnTo>
                      <a:pt x="4" y="55"/>
                    </a:lnTo>
                    <a:lnTo>
                      <a:pt x="6" y="47"/>
                    </a:lnTo>
                    <a:lnTo>
                      <a:pt x="8" y="40"/>
                    </a:lnTo>
                    <a:lnTo>
                      <a:pt x="12" y="32"/>
                    </a:lnTo>
                    <a:lnTo>
                      <a:pt x="21" y="21"/>
                    </a:lnTo>
                    <a:lnTo>
                      <a:pt x="32" y="13"/>
                    </a:lnTo>
                    <a:lnTo>
                      <a:pt x="31" y="13"/>
                    </a:lnTo>
                    <a:lnTo>
                      <a:pt x="27" y="15"/>
                    </a:lnTo>
                    <a:lnTo>
                      <a:pt x="23" y="15"/>
                    </a:lnTo>
                    <a:lnTo>
                      <a:pt x="19" y="17"/>
                    </a:lnTo>
                    <a:lnTo>
                      <a:pt x="12" y="26"/>
                    </a:lnTo>
                    <a:lnTo>
                      <a:pt x="6" y="38"/>
                    </a:lnTo>
                    <a:lnTo>
                      <a:pt x="0" y="49"/>
                    </a:lnTo>
                    <a:lnTo>
                      <a:pt x="0" y="62"/>
                    </a:lnTo>
                    <a:lnTo>
                      <a:pt x="0" y="74"/>
                    </a:lnTo>
                    <a:lnTo>
                      <a:pt x="4" y="87"/>
                    </a:lnTo>
                    <a:lnTo>
                      <a:pt x="10" y="96"/>
                    </a:lnTo>
                    <a:lnTo>
                      <a:pt x="17" y="106"/>
                    </a:lnTo>
                    <a:lnTo>
                      <a:pt x="27" y="114"/>
                    </a:lnTo>
                    <a:lnTo>
                      <a:pt x="38" y="119"/>
                    </a:lnTo>
                    <a:lnTo>
                      <a:pt x="50" y="123"/>
                    </a:lnTo>
                    <a:lnTo>
                      <a:pt x="61" y="125"/>
                    </a:lnTo>
                    <a:lnTo>
                      <a:pt x="74" y="123"/>
                    </a:lnTo>
                    <a:lnTo>
                      <a:pt x="86" y="119"/>
                    </a:lnTo>
                    <a:lnTo>
                      <a:pt x="97" y="114"/>
                    </a:lnTo>
                    <a:lnTo>
                      <a:pt x="105" y="106"/>
                    </a:lnTo>
                    <a:lnTo>
                      <a:pt x="112" y="96"/>
                    </a:lnTo>
                    <a:lnTo>
                      <a:pt x="118" y="87"/>
                    </a:lnTo>
                    <a:lnTo>
                      <a:pt x="122" y="74"/>
                    </a:lnTo>
                    <a:lnTo>
                      <a:pt x="123" y="62"/>
                    </a:lnTo>
                    <a:close/>
                  </a:path>
                </a:pathLst>
              </a:custGeom>
              <a:solidFill>
                <a:srgbClr val="F2F1F7"/>
              </a:solidFill>
              <a:ln w="9525">
                <a:noFill/>
                <a:round/>
                <a:headEnd/>
                <a:tailEnd/>
              </a:ln>
            </p:spPr>
            <p:txBody>
              <a:bodyPr/>
              <a:lstStyle/>
              <a:p>
                <a:endParaRPr lang="en-US"/>
              </a:p>
            </p:txBody>
          </p:sp>
          <p:sp>
            <p:nvSpPr>
              <p:cNvPr id="179932" name="Freeform 732"/>
              <p:cNvSpPr>
                <a:spLocks noEditPoints="1"/>
              </p:cNvSpPr>
              <p:nvPr/>
            </p:nvSpPr>
            <p:spPr bwMode="auto">
              <a:xfrm>
                <a:off x="1779" y="2212"/>
                <a:ext cx="120" cy="119"/>
              </a:xfrm>
              <a:custGeom>
                <a:avLst/>
                <a:gdLst/>
                <a:ahLst/>
                <a:cxnLst>
                  <a:cxn ang="0">
                    <a:pos x="118" y="49"/>
                  </a:cxn>
                  <a:cxn ang="0">
                    <a:pos x="108" y="26"/>
                  </a:cxn>
                  <a:cxn ang="0">
                    <a:pos x="93" y="11"/>
                  </a:cxn>
                  <a:cxn ang="0">
                    <a:pos x="72" y="2"/>
                  </a:cxn>
                  <a:cxn ang="0">
                    <a:pos x="57" y="0"/>
                  </a:cxn>
                  <a:cxn ang="0">
                    <a:pos x="40" y="7"/>
                  </a:cxn>
                  <a:cxn ang="0">
                    <a:pos x="25" y="13"/>
                  </a:cxn>
                  <a:cxn ang="0">
                    <a:pos x="13" y="22"/>
                  </a:cxn>
                  <a:cxn ang="0">
                    <a:pos x="2" y="45"/>
                  </a:cxn>
                  <a:cxn ang="0">
                    <a:pos x="2" y="72"/>
                  </a:cxn>
                  <a:cxn ang="0">
                    <a:pos x="10" y="93"/>
                  </a:cxn>
                  <a:cxn ang="0">
                    <a:pos x="27" y="110"/>
                  </a:cxn>
                  <a:cxn ang="0">
                    <a:pos x="48" y="119"/>
                  </a:cxn>
                  <a:cxn ang="0">
                    <a:pos x="72" y="119"/>
                  </a:cxn>
                  <a:cxn ang="0">
                    <a:pos x="93" y="110"/>
                  </a:cxn>
                  <a:cxn ang="0">
                    <a:pos x="108" y="93"/>
                  </a:cxn>
                  <a:cxn ang="0">
                    <a:pos x="118" y="72"/>
                  </a:cxn>
                  <a:cxn ang="0">
                    <a:pos x="114" y="60"/>
                  </a:cxn>
                  <a:cxn ang="0">
                    <a:pos x="110" y="81"/>
                  </a:cxn>
                  <a:cxn ang="0">
                    <a:pos x="99" y="98"/>
                  </a:cxn>
                  <a:cxn ang="0">
                    <a:pos x="82" y="112"/>
                  </a:cxn>
                  <a:cxn ang="0">
                    <a:pos x="59" y="115"/>
                  </a:cxn>
                  <a:cxn ang="0">
                    <a:pos x="38" y="112"/>
                  </a:cxn>
                  <a:cxn ang="0">
                    <a:pos x="21" y="98"/>
                  </a:cxn>
                  <a:cxn ang="0">
                    <a:pos x="10" y="81"/>
                  </a:cxn>
                  <a:cxn ang="0">
                    <a:pos x="4" y="60"/>
                  </a:cxn>
                  <a:cxn ang="0">
                    <a:pos x="10" y="40"/>
                  </a:cxn>
                  <a:cxn ang="0">
                    <a:pos x="21" y="21"/>
                  </a:cxn>
                  <a:cxn ang="0">
                    <a:pos x="38" y="9"/>
                  </a:cxn>
                  <a:cxn ang="0">
                    <a:pos x="59" y="5"/>
                  </a:cxn>
                  <a:cxn ang="0">
                    <a:pos x="82" y="9"/>
                  </a:cxn>
                  <a:cxn ang="0">
                    <a:pos x="99" y="21"/>
                  </a:cxn>
                  <a:cxn ang="0">
                    <a:pos x="110" y="40"/>
                  </a:cxn>
                  <a:cxn ang="0">
                    <a:pos x="114" y="60"/>
                  </a:cxn>
                </a:cxnLst>
                <a:rect l="0" t="0" r="r" b="b"/>
                <a:pathLst>
                  <a:path w="120" h="119">
                    <a:moveTo>
                      <a:pt x="120" y="60"/>
                    </a:moveTo>
                    <a:lnTo>
                      <a:pt x="118" y="49"/>
                    </a:lnTo>
                    <a:lnTo>
                      <a:pt x="114" y="38"/>
                    </a:lnTo>
                    <a:lnTo>
                      <a:pt x="108" y="26"/>
                    </a:lnTo>
                    <a:lnTo>
                      <a:pt x="103" y="19"/>
                    </a:lnTo>
                    <a:lnTo>
                      <a:pt x="93" y="11"/>
                    </a:lnTo>
                    <a:lnTo>
                      <a:pt x="84" y="5"/>
                    </a:lnTo>
                    <a:lnTo>
                      <a:pt x="72" y="2"/>
                    </a:lnTo>
                    <a:lnTo>
                      <a:pt x="59" y="0"/>
                    </a:lnTo>
                    <a:lnTo>
                      <a:pt x="57" y="0"/>
                    </a:lnTo>
                    <a:lnTo>
                      <a:pt x="55" y="0"/>
                    </a:lnTo>
                    <a:lnTo>
                      <a:pt x="40" y="7"/>
                    </a:lnTo>
                    <a:lnTo>
                      <a:pt x="25" y="13"/>
                    </a:lnTo>
                    <a:lnTo>
                      <a:pt x="25" y="13"/>
                    </a:lnTo>
                    <a:lnTo>
                      <a:pt x="23" y="13"/>
                    </a:lnTo>
                    <a:lnTo>
                      <a:pt x="13" y="22"/>
                    </a:lnTo>
                    <a:lnTo>
                      <a:pt x="6" y="34"/>
                    </a:lnTo>
                    <a:lnTo>
                      <a:pt x="2" y="45"/>
                    </a:lnTo>
                    <a:lnTo>
                      <a:pt x="0" y="60"/>
                    </a:lnTo>
                    <a:lnTo>
                      <a:pt x="2" y="72"/>
                    </a:lnTo>
                    <a:lnTo>
                      <a:pt x="4" y="83"/>
                    </a:lnTo>
                    <a:lnTo>
                      <a:pt x="10" y="93"/>
                    </a:lnTo>
                    <a:lnTo>
                      <a:pt x="17" y="102"/>
                    </a:lnTo>
                    <a:lnTo>
                      <a:pt x="27" y="110"/>
                    </a:lnTo>
                    <a:lnTo>
                      <a:pt x="36" y="115"/>
                    </a:lnTo>
                    <a:lnTo>
                      <a:pt x="48" y="119"/>
                    </a:lnTo>
                    <a:lnTo>
                      <a:pt x="59" y="119"/>
                    </a:lnTo>
                    <a:lnTo>
                      <a:pt x="72" y="119"/>
                    </a:lnTo>
                    <a:lnTo>
                      <a:pt x="84" y="115"/>
                    </a:lnTo>
                    <a:lnTo>
                      <a:pt x="93" y="110"/>
                    </a:lnTo>
                    <a:lnTo>
                      <a:pt x="103" y="102"/>
                    </a:lnTo>
                    <a:lnTo>
                      <a:pt x="108" y="93"/>
                    </a:lnTo>
                    <a:lnTo>
                      <a:pt x="114" y="83"/>
                    </a:lnTo>
                    <a:lnTo>
                      <a:pt x="118" y="72"/>
                    </a:lnTo>
                    <a:lnTo>
                      <a:pt x="120" y="60"/>
                    </a:lnTo>
                    <a:close/>
                    <a:moveTo>
                      <a:pt x="114" y="60"/>
                    </a:moveTo>
                    <a:lnTo>
                      <a:pt x="114" y="72"/>
                    </a:lnTo>
                    <a:lnTo>
                      <a:pt x="110" y="81"/>
                    </a:lnTo>
                    <a:lnTo>
                      <a:pt x="104" y="91"/>
                    </a:lnTo>
                    <a:lnTo>
                      <a:pt x="99" y="98"/>
                    </a:lnTo>
                    <a:lnTo>
                      <a:pt x="91" y="106"/>
                    </a:lnTo>
                    <a:lnTo>
                      <a:pt x="82" y="112"/>
                    </a:lnTo>
                    <a:lnTo>
                      <a:pt x="70" y="113"/>
                    </a:lnTo>
                    <a:lnTo>
                      <a:pt x="59" y="115"/>
                    </a:lnTo>
                    <a:lnTo>
                      <a:pt x="49" y="113"/>
                    </a:lnTo>
                    <a:lnTo>
                      <a:pt x="38" y="112"/>
                    </a:lnTo>
                    <a:lnTo>
                      <a:pt x="29" y="106"/>
                    </a:lnTo>
                    <a:lnTo>
                      <a:pt x="21" y="98"/>
                    </a:lnTo>
                    <a:lnTo>
                      <a:pt x="13" y="91"/>
                    </a:lnTo>
                    <a:lnTo>
                      <a:pt x="10" y="81"/>
                    </a:lnTo>
                    <a:lnTo>
                      <a:pt x="6" y="72"/>
                    </a:lnTo>
                    <a:lnTo>
                      <a:pt x="4" y="60"/>
                    </a:lnTo>
                    <a:lnTo>
                      <a:pt x="6" y="49"/>
                    </a:lnTo>
                    <a:lnTo>
                      <a:pt x="10" y="40"/>
                    </a:lnTo>
                    <a:lnTo>
                      <a:pt x="13" y="30"/>
                    </a:lnTo>
                    <a:lnTo>
                      <a:pt x="21" y="21"/>
                    </a:lnTo>
                    <a:lnTo>
                      <a:pt x="29" y="15"/>
                    </a:lnTo>
                    <a:lnTo>
                      <a:pt x="38" y="9"/>
                    </a:lnTo>
                    <a:lnTo>
                      <a:pt x="49" y="5"/>
                    </a:lnTo>
                    <a:lnTo>
                      <a:pt x="59" y="5"/>
                    </a:lnTo>
                    <a:lnTo>
                      <a:pt x="70" y="5"/>
                    </a:lnTo>
                    <a:lnTo>
                      <a:pt x="82" y="9"/>
                    </a:lnTo>
                    <a:lnTo>
                      <a:pt x="91" y="15"/>
                    </a:lnTo>
                    <a:lnTo>
                      <a:pt x="99" y="21"/>
                    </a:lnTo>
                    <a:lnTo>
                      <a:pt x="104" y="30"/>
                    </a:lnTo>
                    <a:lnTo>
                      <a:pt x="110" y="40"/>
                    </a:lnTo>
                    <a:lnTo>
                      <a:pt x="114" y="49"/>
                    </a:lnTo>
                    <a:lnTo>
                      <a:pt x="114" y="60"/>
                    </a:lnTo>
                    <a:close/>
                  </a:path>
                </a:pathLst>
              </a:custGeom>
              <a:solidFill>
                <a:srgbClr val="F2F2F8"/>
              </a:solidFill>
              <a:ln w="9525">
                <a:noFill/>
                <a:round/>
                <a:headEnd/>
                <a:tailEnd/>
              </a:ln>
            </p:spPr>
            <p:txBody>
              <a:bodyPr/>
              <a:lstStyle/>
              <a:p>
                <a:endParaRPr lang="en-US"/>
              </a:p>
            </p:txBody>
          </p:sp>
          <p:sp>
            <p:nvSpPr>
              <p:cNvPr id="179933" name="Freeform 733"/>
              <p:cNvSpPr>
                <a:spLocks noEditPoints="1"/>
              </p:cNvSpPr>
              <p:nvPr/>
            </p:nvSpPr>
            <p:spPr bwMode="auto">
              <a:xfrm>
                <a:off x="1781" y="2215"/>
                <a:ext cx="116" cy="114"/>
              </a:xfrm>
              <a:custGeom>
                <a:avLst/>
                <a:gdLst/>
                <a:ahLst/>
                <a:cxnLst>
                  <a:cxn ang="0">
                    <a:pos x="114" y="46"/>
                  </a:cxn>
                  <a:cxn ang="0">
                    <a:pos x="104" y="25"/>
                  </a:cxn>
                  <a:cxn ang="0">
                    <a:pos x="89" y="10"/>
                  </a:cxn>
                  <a:cxn ang="0">
                    <a:pos x="68" y="0"/>
                  </a:cxn>
                  <a:cxn ang="0">
                    <a:pos x="51" y="0"/>
                  </a:cxn>
                  <a:cxn ang="0">
                    <a:pos x="38" y="4"/>
                  </a:cxn>
                  <a:cxn ang="0">
                    <a:pos x="17" y="16"/>
                  </a:cxn>
                  <a:cxn ang="0">
                    <a:pos x="4" y="35"/>
                  </a:cxn>
                  <a:cxn ang="0">
                    <a:pos x="0" y="50"/>
                  </a:cxn>
                  <a:cxn ang="0">
                    <a:pos x="2" y="69"/>
                  </a:cxn>
                  <a:cxn ang="0">
                    <a:pos x="9" y="90"/>
                  </a:cxn>
                  <a:cxn ang="0">
                    <a:pos x="25" y="105"/>
                  </a:cxn>
                  <a:cxn ang="0">
                    <a:pos x="46" y="114"/>
                  </a:cxn>
                  <a:cxn ang="0">
                    <a:pos x="68" y="114"/>
                  </a:cxn>
                  <a:cxn ang="0">
                    <a:pos x="89" y="105"/>
                  </a:cxn>
                  <a:cxn ang="0">
                    <a:pos x="104" y="90"/>
                  </a:cxn>
                  <a:cxn ang="0">
                    <a:pos x="114" y="69"/>
                  </a:cxn>
                  <a:cxn ang="0">
                    <a:pos x="110" y="57"/>
                  </a:cxn>
                  <a:cxn ang="0">
                    <a:pos x="106" y="78"/>
                  </a:cxn>
                  <a:cxn ang="0">
                    <a:pos x="95" y="95"/>
                  </a:cxn>
                  <a:cxn ang="0">
                    <a:pos x="78" y="107"/>
                  </a:cxn>
                  <a:cxn ang="0">
                    <a:pos x="57" y="110"/>
                  </a:cxn>
                  <a:cxn ang="0">
                    <a:pos x="38" y="107"/>
                  </a:cxn>
                  <a:cxn ang="0">
                    <a:pos x="21" y="95"/>
                  </a:cxn>
                  <a:cxn ang="0">
                    <a:pos x="9" y="78"/>
                  </a:cxn>
                  <a:cxn ang="0">
                    <a:pos x="6" y="57"/>
                  </a:cxn>
                  <a:cxn ang="0">
                    <a:pos x="9" y="37"/>
                  </a:cxn>
                  <a:cxn ang="0">
                    <a:pos x="21" y="19"/>
                  </a:cxn>
                  <a:cxn ang="0">
                    <a:pos x="38" y="8"/>
                  </a:cxn>
                  <a:cxn ang="0">
                    <a:pos x="57" y="4"/>
                  </a:cxn>
                  <a:cxn ang="0">
                    <a:pos x="78" y="8"/>
                  </a:cxn>
                  <a:cxn ang="0">
                    <a:pos x="95" y="19"/>
                  </a:cxn>
                  <a:cxn ang="0">
                    <a:pos x="106" y="37"/>
                  </a:cxn>
                  <a:cxn ang="0">
                    <a:pos x="110" y="57"/>
                  </a:cxn>
                </a:cxnLst>
                <a:rect l="0" t="0" r="r" b="b"/>
                <a:pathLst>
                  <a:path w="116" h="114">
                    <a:moveTo>
                      <a:pt x="116" y="57"/>
                    </a:moveTo>
                    <a:lnTo>
                      <a:pt x="114" y="46"/>
                    </a:lnTo>
                    <a:lnTo>
                      <a:pt x="110" y="35"/>
                    </a:lnTo>
                    <a:lnTo>
                      <a:pt x="104" y="25"/>
                    </a:lnTo>
                    <a:lnTo>
                      <a:pt x="99" y="16"/>
                    </a:lnTo>
                    <a:lnTo>
                      <a:pt x="89" y="10"/>
                    </a:lnTo>
                    <a:lnTo>
                      <a:pt x="80" y="4"/>
                    </a:lnTo>
                    <a:lnTo>
                      <a:pt x="68" y="0"/>
                    </a:lnTo>
                    <a:lnTo>
                      <a:pt x="57" y="0"/>
                    </a:lnTo>
                    <a:lnTo>
                      <a:pt x="51" y="0"/>
                    </a:lnTo>
                    <a:lnTo>
                      <a:pt x="46" y="0"/>
                    </a:lnTo>
                    <a:lnTo>
                      <a:pt x="38" y="4"/>
                    </a:lnTo>
                    <a:lnTo>
                      <a:pt x="28" y="8"/>
                    </a:lnTo>
                    <a:lnTo>
                      <a:pt x="17" y="16"/>
                    </a:lnTo>
                    <a:lnTo>
                      <a:pt x="8" y="27"/>
                    </a:lnTo>
                    <a:lnTo>
                      <a:pt x="4" y="35"/>
                    </a:lnTo>
                    <a:lnTo>
                      <a:pt x="2" y="42"/>
                    </a:lnTo>
                    <a:lnTo>
                      <a:pt x="0" y="50"/>
                    </a:lnTo>
                    <a:lnTo>
                      <a:pt x="0" y="57"/>
                    </a:lnTo>
                    <a:lnTo>
                      <a:pt x="2" y="69"/>
                    </a:lnTo>
                    <a:lnTo>
                      <a:pt x="4" y="80"/>
                    </a:lnTo>
                    <a:lnTo>
                      <a:pt x="9" y="90"/>
                    </a:lnTo>
                    <a:lnTo>
                      <a:pt x="17" y="97"/>
                    </a:lnTo>
                    <a:lnTo>
                      <a:pt x="25" y="105"/>
                    </a:lnTo>
                    <a:lnTo>
                      <a:pt x="36" y="110"/>
                    </a:lnTo>
                    <a:lnTo>
                      <a:pt x="46" y="114"/>
                    </a:lnTo>
                    <a:lnTo>
                      <a:pt x="57" y="114"/>
                    </a:lnTo>
                    <a:lnTo>
                      <a:pt x="68" y="114"/>
                    </a:lnTo>
                    <a:lnTo>
                      <a:pt x="80" y="110"/>
                    </a:lnTo>
                    <a:lnTo>
                      <a:pt x="89" y="105"/>
                    </a:lnTo>
                    <a:lnTo>
                      <a:pt x="99" y="97"/>
                    </a:lnTo>
                    <a:lnTo>
                      <a:pt x="104" y="90"/>
                    </a:lnTo>
                    <a:lnTo>
                      <a:pt x="110" y="80"/>
                    </a:lnTo>
                    <a:lnTo>
                      <a:pt x="114" y="69"/>
                    </a:lnTo>
                    <a:lnTo>
                      <a:pt x="116" y="57"/>
                    </a:lnTo>
                    <a:close/>
                    <a:moveTo>
                      <a:pt x="110" y="57"/>
                    </a:moveTo>
                    <a:lnTo>
                      <a:pt x="110" y="67"/>
                    </a:lnTo>
                    <a:lnTo>
                      <a:pt x="106" y="78"/>
                    </a:lnTo>
                    <a:lnTo>
                      <a:pt x="101" y="86"/>
                    </a:lnTo>
                    <a:lnTo>
                      <a:pt x="95" y="95"/>
                    </a:lnTo>
                    <a:lnTo>
                      <a:pt x="87" y="101"/>
                    </a:lnTo>
                    <a:lnTo>
                      <a:pt x="78" y="107"/>
                    </a:lnTo>
                    <a:lnTo>
                      <a:pt x="68" y="109"/>
                    </a:lnTo>
                    <a:lnTo>
                      <a:pt x="57" y="110"/>
                    </a:lnTo>
                    <a:lnTo>
                      <a:pt x="47" y="109"/>
                    </a:lnTo>
                    <a:lnTo>
                      <a:pt x="38" y="107"/>
                    </a:lnTo>
                    <a:lnTo>
                      <a:pt x="28" y="101"/>
                    </a:lnTo>
                    <a:lnTo>
                      <a:pt x="21" y="95"/>
                    </a:lnTo>
                    <a:lnTo>
                      <a:pt x="13" y="86"/>
                    </a:lnTo>
                    <a:lnTo>
                      <a:pt x="9" y="78"/>
                    </a:lnTo>
                    <a:lnTo>
                      <a:pt x="6" y="67"/>
                    </a:lnTo>
                    <a:lnTo>
                      <a:pt x="6" y="57"/>
                    </a:lnTo>
                    <a:lnTo>
                      <a:pt x="6" y="46"/>
                    </a:lnTo>
                    <a:lnTo>
                      <a:pt x="9" y="37"/>
                    </a:lnTo>
                    <a:lnTo>
                      <a:pt x="13" y="27"/>
                    </a:lnTo>
                    <a:lnTo>
                      <a:pt x="21" y="19"/>
                    </a:lnTo>
                    <a:lnTo>
                      <a:pt x="28" y="14"/>
                    </a:lnTo>
                    <a:lnTo>
                      <a:pt x="38" y="8"/>
                    </a:lnTo>
                    <a:lnTo>
                      <a:pt x="47" y="6"/>
                    </a:lnTo>
                    <a:lnTo>
                      <a:pt x="57" y="4"/>
                    </a:lnTo>
                    <a:lnTo>
                      <a:pt x="68" y="6"/>
                    </a:lnTo>
                    <a:lnTo>
                      <a:pt x="78" y="8"/>
                    </a:lnTo>
                    <a:lnTo>
                      <a:pt x="87" y="14"/>
                    </a:lnTo>
                    <a:lnTo>
                      <a:pt x="95" y="19"/>
                    </a:lnTo>
                    <a:lnTo>
                      <a:pt x="101" y="27"/>
                    </a:lnTo>
                    <a:lnTo>
                      <a:pt x="106" y="37"/>
                    </a:lnTo>
                    <a:lnTo>
                      <a:pt x="110" y="46"/>
                    </a:lnTo>
                    <a:lnTo>
                      <a:pt x="110" y="57"/>
                    </a:lnTo>
                    <a:close/>
                  </a:path>
                </a:pathLst>
              </a:custGeom>
              <a:solidFill>
                <a:srgbClr val="F2F2F8"/>
              </a:solidFill>
              <a:ln w="9525">
                <a:noFill/>
                <a:round/>
                <a:headEnd/>
                <a:tailEnd/>
              </a:ln>
            </p:spPr>
            <p:txBody>
              <a:bodyPr/>
              <a:lstStyle/>
              <a:p>
                <a:endParaRPr lang="en-US"/>
              </a:p>
            </p:txBody>
          </p:sp>
          <p:sp>
            <p:nvSpPr>
              <p:cNvPr id="179934" name="Freeform 734"/>
              <p:cNvSpPr>
                <a:spLocks noEditPoints="1"/>
              </p:cNvSpPr>
              <p:nvPr/>
            </p:nvSpPr>
            <p:spPr bwMode="auto">
              <a:xfrm>
                <a:off x="1783" y="2217"/>
                <a:ext cx="110" cy="110"/>
              </a:xfrm>
              <a:custGeom>
                <a:avLst/>
                <a:gdLst/>
                <a:ahLst/>
                <a:cxnLst>
                  <a:cxn ang="0">
                    <a:pos x="110" y="44"/>
                  </a:cxn>
                  <a:cxn ang="0">
                    <a:pos x="100" y="25"/>
                  </a:cxn>
                  <a:cxn ang="0">
                    <a:pos x="87" y="10"/>
                  </a:cxn>
                  <a:cxn ang="0">
                    <a:pos x="66" y="0"/>
                  </a:cxn>
                  <a:cxn ang="0">
                    <a:pos x="45" y="0"/>
                  </a:cxn>
                  <a:cxn ang="0">
                    <a:pos x="25" y="10"/>
                  </a:cxn>
                  <a:cxn ang="0">
                    <a:pos x="9" y="25"/>
                  </a:cxn>
                  <a:cxn ang="0">
                    <a:pos x="2" y="44"/>
                  </a:cxn>
                  <a:cxn ang="0">
                    <a:pos x="2" y="67"/>
                  </a:cxn>
                  <a:cxn ang="0">
                    <a:pos x="9" y="86"/>
                  </a:cxn>
                  <a:cxn ang="0">
                    <a:pos x="25" y="101"/>
                  </a:cxn>
                  <a:cxn ang="0">
                    <a:pos x="45" y="108"/>
                  </a:cxn>
                  <a:cxn ang="0">
                    <a:pos x="66" y="108"/>
                  </a:cxn>
                  <a:cxn ang="0">
                    <a:pos x="87" y="101"/>
                  </a:cxn>
                  <a:cxn ang="0">
                    <a:pos x="100" y="86"/>
                  </a:cxn>
                  <a:cxn ang="0">
                    <a:pos x="110" y="67"/>
                  </a:cxn>
                  <a:cxn ang="0">
                    <a:pos x="106" y="55"/>
                  </a:cxn>
                  <a:cxn ang="0">
                    <a:pos x="102" y="74"/>
                  </a:cxn>
                  <a:cxn ang="0">
                    <a:pos x="91" y="91"/>
                  </a:cxn>
                  <a:cxn ang="0">
                    <a:pos x="76" y="101"/>
                  </a:cxn>
                  <a:cxn ang="0">
                    <a:pos x="55" y="105"/>
                  </a:cxn>
                  <a:cxn ang="0">
                    <a:pos x="36" y="101"/>
                  </a:cxn>
                  <a:cxn ang="0">
                    <a:pos x="21" y="91"/>
                  </a:cxn>
                  <a:cxn ang="0">
                    <a:pos x="9" y="74"/>
                  </a:cxn>
                  <a:cxn ang="0">
                    <a:pos x="6" y="55"/>
                  </a:cxn>
                  <a:cxn ang="0">
                    <a:pos x="9" y="35"/>
                  </a:cxn>
                  <a:cxn ang="0">
                    <a:pos x="21" y="19"/>
                  </a:cxn>
                  <a:cxn ang="0">
                    <a:pos x="36" y="8"/>
                  </a:cxn>
                  <a:cxn ang="0">
                    <a:pos x="55" y="4"/>
                  </a:cxn>
                  <a:cxn ang="0">
                    <a:pos x="76" y="8"/>
                  </a:cxn>
                  <a:cxn ang="0">
                    <a:pos x="91" y="19"/>
                  </a:cxn>
                  <a:cxn ang="0">
                    <a:pos x="102" y="35"/>
                  </a:cxn>
                  <a:cxn ang="0">
                    <a:pos x="106" y="55"/>
                  </a:cxn>
                </a:cxnLst>
                <a:rect l="0" t="0" r="r" b="b"/>
                <a:pathLst>
                  <a:path w="110" h="110">
                    <a:moveTo>
                      <a:pt x="110" y="55"/>
                    </a:moveTo>
                    <a:lnTo>
                      <a:pt x="110" y="44"/>
                    </a:lnTo>
                    <a:lnTo>
                      <a:pt x="106" y="35"/>
                    </a:lnTo>
                    <a:lnTo>
                      <a:pt x="100" y="25"/>
                    </a:lnTo>
                    <a:lnTo>
                      <a:pt x="95" y="16"/>
                    </a:lnTo>
                    <a:lnTo>
                      <a:pt x="87" y="10"/>
                    </a:lnTo>
                    <a:lnTo>
                      <a:pt x="78" y="4"/>
                    </a:lnTo>
                    <a:lnTo>
                      <a:pt x="66" y="0"/>
                    </a:lnTo>
                    <a:lnTo>
                      <a:pt x="55" y="0"/>
                    </a:lnTo>
                    <a:lnTo>
                      <a:pt x="45" y="0"/>
                    </a:lnTo>
                    <a:lnTo>
                      <a:pt x="34" y="4"/>
                    </a:lnTo>
                    <a:lnTo>
                      <a:pt x="25" y="10"/>
                    </a:lnTo>
                    <a:lnTo>
                      <a:pt x="17" y="16"/>
                    </a:lnTo>
                    <a:lnTo>
                      <a:pt x="9" y="25"/>
                    </a:lnTo>
                    <a:lnTo>
                      <a:pt x="6" y="35"/>
                    </a:lnTo>
                    <a:lnTo>
                      <a:pt x="2" y="44"/>
                    </a:lnTo>
                    <a:lnTo>
                      <a:pt x="0" y="55"/>
                    </a:lnTo>
                    <a:lnTo>
                      <a:pt x="2" y="67"/>
                    </a:lnTo>
                    <a:lnTo>
                      <a:pt x="6" y="76"/>
                    </a:lnTo>
                    <a:lnTo>
                      <a:pt x="9" y="86"/>
                    </a:lnTo>
                    <a:lnTo>
                      <a:pt x="17" y="93"/>
                    </a:lnTo>
                    <a:lnTo>
                      <a:pt x="25" y="101"/>
                    </a:lnTo>
                    <a:lnTo>
                      <a:pt x="34" y="107"/>
                    </a:lnTo>
                    <a:lnTo>
                      <a:pt x="45" y="108"/>
                    </a:lnTo>
                    <a:lnTo>
                      <a:pt x="55" y="110"/>
                    </a:lnTo>
                    <a:lnTo>
                      <a:pt x="66" y="108"/>
                    </a:lnTo>
                    <a:lnTo>
                      <a:pt x="78" y="107"/>
                    </a:lnTo>
                    <a:lnTo>
                      <a:pt x="87" y="101"/>
                    </a:lnTo>
                    <a:lnTo>
                      <a:pt x="95" y="93"/>
                    </a:lnTo>
                    <a:lnTo>
                      <a:pt x="100" y="86"/>
                    </a:lnTo>
                    <a:lnTo>
                      <a:pt x="106" y="76"/>
                    </a:lnTo>
                    <a:lnTo>
                      <a:pt x="110" y="67"/>
                    </a:lnTo>
                    <a:lnTo>
                      <a:pt x="110" y="55"/>
                    </a:lnTo>
                    <a:close/>
                    <a:moveTo>
                      <a:pt x="106" y="55"/>
                    </a:moveTo>
                    <a:lnTo>
                      <a:pt x="104" y="65"/>
                    </a:lnTo>
                    <a:lnTo>
                      <a:pt x="102" y="74"/>
                    </a:lnTo>
                    <a:lnTo>
                      <a:pt x="97" y="84"/>
                    </a:lnTo>
                    <a:lnTo>
                      <a:pt x="91" y="91"/>
                    </a:lnTo>
                    <a:lnTo>
                      <a:pt x="83" y="97"/>
                    </a:lnTo>
                    <a:lnTo>
                      <a:pt x="76" y="101"/>
                    </a:lnTo>
                    <a:lnTo>
                      <a:pt x="66" y="105"/>
                    </a:lnTo>
                    <a:lnTo>
                      <a:pt x="55" y="105"/>
                    </a:lnTo>
                    <a:lnTo>
                      <a:pt x="45" y="105"/>
                    </a:lnTo>
                    <a:lnTo>
                      <a:pt x="36" y="101"/>
                    </a:lnTo>
                    <a:lnTo>
                      <a:pt x="26" y="97"/>
                    </a:lnTo>
                    <a:lnTo>
                      <a:pt x="21" y="91"/>
                    </a:lnTo>
                    <a:lnTo>
                      <a:pt x="13" y="84"/>
                    </a:lnTo>
                    <a:lnTo>
                      <a:pt x="9" y="74"/>
                    </a:lnTo>
                    <a:lnTo>
                      <a:pt x="6" y="65"/>
                    </a:lnTo>
                    <a:lnTo>
                      <a:pt x="6" y="55"/>
                    </a:lnTo>
                    <a:lnTo>
                      <a:pt x="6" y="44"/>
                    </a:lnTo>
                    <a:lnTo>
                      <a:pt x="9" y="35"/>
                    </a:lnTo>
                    <a:lnTo>
                      <a:pt x="13" y="27"/>
                    </a:lnTo>
                    <a:lnTo>
                      <a:pt x="21" y="19"/>
                    </a:lnTo>
                    <a:lnTo>
                      <a:pt x="26" y="14"/>
                    </a:lnTo>
                    <a:lnTo>
                      <a:pt x="36" y="8"/>
                    </a:lnTo>
                    <a:lnTo>
                      <a:pt x="45" y="6"/>
                    </a:lnTo>
                    <a:lnTo>
                      <a:pt x="55" y="4"/>
                    </a:lnTo>
                    <a:lnTo>
                      <a:pt x="66" y="6"/>
                    </a:lnTo>
                    <a:lnTo>
                      <a:pt x="76" y="8"/>
                    </a:lnTo>
                    <a:lnTo>
                      <a:pt x="83" y="14"/>
                    </a:lnTo>
                    <a:lnTo>
                      <a:pt x="91" y="19"/>
                    </a:lnTo>
                    <a:lnTo>
                      <a:pt x="97" y="27"/>
                    </a:lnTo>
                    <a:lnTo>
                      <a:pt x="102" y="35"/>
                    </a:lnTo>
                    <a:lnTo>
                      <a:pt x="104" y="44"/>
                    </a:lnTo>
                    <a:lnTo>
                      <a:pt x="106" y="55"/>
                    </a:lnTo>
                    <a:close/>
                  </a:path>
                </a:pathLst>
              </a:custGeom>
              <a:solidFill>
                <a:srgbClr val="F4F3F8"/>
              </a:solidFill>
              <a:ln w="9525">
                <a:noFill/>
                <a:round/>
                <a:headEnd/>
                <a:tailEnd/>
              </a:ln>
            </p:spPr>
            <p:txBody>
              <a:bodyPr/>
              <a:lstStyle/>
              <a:p>
                <a:endParaRPr lang="en-US"/>
              </a:p>
            </p:txBody>
          </p:sp>
          <p:sp>
            <p:nvSpPr>
              <p:cNvPr id="179935" name="Freeform 735"/>
              <p:cNvSpPr>
                <a:spLocks noEditPoints="1"/>
              </p:cNvSpPr>
              <p:nvPr/>
            </p:nvSpPr>
            <p:spPr bwMode="auto">
              <a:xfrm>
                <a:off x="1787" y="2219"/>
                <a:ext cx="104" cy="106"/>
              </a:xfrm>
              <a:custGeom>
                <a:avLst/>
                <a:gdLst/>
                <a:ahLst/>
                <a:cxnLst>
                  <a:cxn ang="0">
                    <a:pos x="104" y="42"/>
                  </a:cxn>
                  <a:cxn ang="0">
                    <a:pos x="95" y="23"/>
                  </a:cxn>
                  <a:cxn ang="0">
                    <a:pos x="81" y="10"/>
                  </a:cxn>
                  <a:cxn ang="0">
                    <a:pos x="62" y="2"/>
                  </a:cxn>
                  <a:cxn ang="0">
                    <a:pos x="41" y="2"/>
                  </a:cxn>
                  <a:cxn ang="0">
                    <a:pos x="22" y="10"/>
                  </a:cxn>
                  <a:cxn ang="0">
                    <a:pos x="7" y="23"/>
                  </a:cxn>
                  <a:cxn ang="0">
                    <a:pos x="0" y="42"/>
                  </a:cxn>
                  <a:cxn ang="0">
                    <a:pos x="0" y="63"/>
                  </a:cxn>
                  <a:cxn ang="0">
                    <a:pos x="7" y="82"/>
                  </a:cxn>
                  <a:cxn ang="0">
                    <a:pos x="22" y="97"/>
                  </a:cxn>
                  <a:cxn ang="0">
                    <a:pos x="41" y="105"/>
                  </a:cxn>
                  <a:cxn ang="0">
                    <a:pos x="62" y="105"/>
                  </a:cxn>
                  <a:cxn ang="0">
                    <a:pos x="81" y="97"/>
                  </a:cxn>
                  <a:cxn ang="0">
                    <a:pos x="95" y="82"/>
                  </a:cxn>
                  <a:cxn ang="0">
                    <a:pos x="104" y="63"/>
                  </a:cxn>
                  <a:cxn ang="0">
                    <a:pos x="100" y="53"/>
                  </a:cxn>
                  <a:cxn ang="0">
                    <a:pos x="96" y="72"/>
                  </a:cxn>
                  <a:cxn ang="0">
                    <a:pos x="85" y="87"/>
                  </a:cxn>
                  <a:cxn ang="0">
                    <a:pos x="70" y="97"/>
                  </a:cxn>
                  <a:cxn ang="0">
                    <a:pos x="51" y="101"/>
                  </a:cxn>
                  <a:cxn ang="0">
                    <a:pos x="32" y="97"/>
                  </a:cxn>
                  <a:cxn ang="0">
                    <a:pos x="17" y="87"/>
                  </a:cxn>
                  <a:cxn ang="0">
                    <a:pos x="7" y="72"/>
                  </a:cxn>
                  <a:cxn ang="0">
                    <a:pos x="3" y="53"/>
                  </a:cxn>
                  <a:cxn ang="0">
                    <a:pos x="7" y="34"/>
                  </a:cxn>
                  <a:cxn ang="0">
                    <a:pos x="17" y="19"/>
                  </a:cxn>
                  <a:cxn ang="0">
                    <a:pos x="32" y="8"/>
                  </a:cxn>
                  <a:cxn ang="0">
                    <a:pos x="51" y="4"/>
                  </a:cxn>
                  <a:cxn ang="0">
                    <a:pos x="70" y="8"/>
                  </a:cxn>
                  <a:cxn ang="0">
                    <a:pos x="85" y="19"/>
                  </a:cxn>
                  <a:cxn ang="0">
                    <a:pos x="96" y="34"/>
                  </a:cxn>
                  <a:cxn ang="0">
                    <a:pos x="100" y="53"/>
                  </a:cxn>
                </a:cxnLst>
                <a:rect l="0" t="0" r="r" b="b"/>
                <a:pathLst>
                  <a:path w="104" h="106">
                    <a:moveTo>
                      <a:pt x="104" y="53"/>
                    </a:moveTo>
                    <a:lnTo>
                      <a:pt x="104" y="42"/>
                    </a:lnTo>
                    <a:lnTo>
                      <a:pt x="100" y="33"/>
                    </a:lnTo>
                    <a:lnTo>
                      <a:pt x="95" y="23"/>
                    </a:lnTo>
                    <a:lnTo>
                      <a:pt x="89" y="15"/>
                    </a:lnTo>
                    <a:lnTo>
                      <a:pt x="81" y="10"/>
                    </a:lnTo>
                    <a:lnTo>
                      <a:pt x="72" y="4"/>
                    </a:lnTo>
                    <a:lnTo>
                      <a:pt x="62" y="2"/>
                    </a:lnTo>
                    <a:lnTo>
                      <a:pt x="51" y="0"/>
                    </a:lnTo>
                    <a:lnTo>
                      <a:pt x="41" y="2"/>
                    </a:lnTo>
                    <a:lnTo>
                      <a:pt x="32" y="4"/>
                    </a:lnTo>
                    <a:lnTo>
                      <a:pt x="22" y="10"/>
                    </a:lnTo>
                    <a:lnTo>
                      <a:pt x="15" y="15"/>
                    </a:lnTo>
                    <a:lnTo>
                      <a:pt x="7" y="23"/>
                    </a:lnTo>
                    <a:lnTo>
                      <a:pt x="3" y="33"/>
                    </a:lnTo>
                    <a:lnTo>
                      <a:pt x="0" y="42"/>
                    </a:lnTo>
                    <a:lnTo>
                      <a:pt x="0" y="53"/>
                    </a:lnTo>
                    <a:lnTo>
                      <a:pt x="0" y="63"/>
                    </a:lnTo>
                    <a:lnTo>
                      <a:pt x="3" y="74"/>
                    </a:lnTo>
                    <a:lnTo>
                      <a:pt x="7" y="82"/>
                    </a:lnTo>
                    <a:lnTo>
                      <a:pt x="15" y="91"/>
                    </a:lnTo>
                    <a:lnTo>
                      <a:pt x="22" y="97"/>
                    </a:lnTo>
                    <a:lnTo>
                      <a:pt x="32" y="103"/>
                    </a:lnTo>
                    <a:lnTo>
                      <a:pt x="41" y="105"/>
                    </a:lnTo>
                    <a:lnTo>
                      <a:pt x="51" y="106"/>
                    </a:lnTo>
                    <a:lnTo>
                      <a:pt x="62" y="105"/>
                    </a:lnTo>
                    <a:lnTo>
                      <a:pt x="72" y="103"/>
                    </a:lnTo>
                    <a:lnTo>
                      <a:pt x="81" y="97"/>
                    </a:lnTo>
                    <a:lnTo>
                      <a:pt x="89" y="91"/>
                    </a:lnTo>
                    <a:lnTo>
                      <a:pt x="95" y="82"/>
                    </a:lnTo>
                    <a:lnTo>
                      <a:pt x="100" y="74"/>
                    </a:lnTo>
                    <a:lnTo>
                      <a:pt x="104" y="63"/>
                    </a:lnTo>
                    <a:lnTo>
                      <a:pt x="104" y="53"/>
                    </a:lnTo>
                    <a:close/>
                    <a:moveTo>
                      <a:pt x="100" y="53"/>
                    </a:moveTo>
                    <a:lnTo>
                      <a:pt x="98" y="63"/>
                    </a:lnTo>
                    <a:lnTo>
                      <a:pt x="96" y="72"/>
                    </a:lnTo>
                    <a:lnTo>
                      <a:pt x="91" y="80"/>
                    </a:lnTo>
                    <a:lnTo>
                      <a:pt x="85" y="87"/>
                    </a:lnTo>
                    <a:lnTo>
                      <a:pt x="79" y="93"/>
                    </a:lnTo>
                    <a:lnTo>
                      <a:pt x="70" y="97"/>
                    </a:lnTo>
                    <a:lnTo>
                      <a:pt x="60" y="101"/>
                    </a:lnTo>
                    <a:lnTo>
                      <a:pt x="51" y="101"/>
                    </a:lnTo>
                    <a:lnTo>
                      <a:pt x="41" y="101"/>
                    </a:lnTo>
                    <a:lnTo>
                      <a:pt x="32" y="97"/>
                    </a:lnTo>
                    <a:lnTo>
                      <a:pt x="24" y="93"/>
                    </a:lnTo>
                    <a:lnTo>
                      <a:pt x="17" y="87"/>
                    </a:lnTo>
                    <a:lnTo>
                      <a:pt x="11" y="80"/>
                    </a:lnTo>
                    <a:lnTo>
                      <a:pt x="7" y="72"/>
                    </a:lnTo>
                    <a:lnTo>
                      <a:pt x="3" y="63"/>
                    </a:lnTo>
                    <a:lnTo>
                      <a:pt x="3" y="53"/>
                    </a:lnTo>
                    <a:lnTo>
                      <a:pt x="3" y="44"/>
                    </a:lnTo>
                    <a:lnTo>
                      <a:pt x="7" y="34"/>
                    </a:lnTo>
                    <a:lnTo>
                      <a:pt x="11" y="27"/>
                    </a:lnTo>
                    <a:lnTo>
                      <a:pt x="17" y="19"/>
                    </a:lnTo>
                    <a:lnTo>
                      <a:pt x="24" y="14"/>
                    </a:lnTo>
                    <a:lnTo>
                      <a:pt x="32" y="8"/>
                    </a:lnTo>
                    <a:lnTo>
                      <a:pt x="41" y="6"/>
                    </a:lnTo>
                    <a:lnTo>
                      <a:pt x="51" y="4"/>
                    </a:lnTo>
                    <a:lnTo>
                      <a:pt x="60" y="6"/>
                    </a:lnTo>
                    <a:lnTo>
                      <a:pt x="70" y="8"/>
                    </a:lnTo>
                    <a:lnTo>
                      <a:pt x="79" y="14"/>
                    </a:lnTo>
                    <a:lnTo>
                      <a:pt x="85" y="19"/>
                    </a:lnTo>
                    <a:lnTo>
                      <a:pt x="91" y="27"/>
                    </a:lnTo>
                    <a:lnTo>
                      <a:pt x="96" y="34"/>
                    </a:lnTo>
                    <a:lnTo>
                      <a:pt x="98" y="44"/>
                    </a:lnTo>
                    <a:lnTo>
                      <a:pt x="100" y="53"/>
                    </a:lnTo>
                    <a:close/>
                  </a:path>
                </a:pathLst>
              </a:custGeom>
              <a:solidFill>
                <a:srgbClr val="F4F3F8"/>
              </a:solidFill>
              <a:ln w="9525">
                <a:noFill/>
                <a:round/>
                <a:headEnd/>
                <a:tailEnd/>
              </a:ln>
            </p:spPr>
            <p:txBody>
              <a:bodyPr/>
              <a:lstStyle/>
              <a:p>
                <a:endParaRPr lang="en-US"/>
              </a:p>
            </p:txBody>
          </p:sp>
          <p:sp>
            <p:nvSpPr>
              <p:cNvPr id="179936" name="Freeform 736"/>
              <p:cNvSpPr>
                <a:spLocks noEditPoints="1"/>
              </p:cNvSpPr>
              <p:nvPr/>
            </p:nvSpPr>
            <p:spPr bwMode="auto">
              <a:xfrm>
                <a:off x="1789" y="2221"/>
                <a:ext cx="100" cy="101"/>
              </a:xfrm>
              <a:custGeom>
                <a:avLst/>
                <a:gdLst/>
                <a:ahLst/>
                <a:cxnLst>
                  <a:cxn ang="0">
                    <a:pos x="98" y="40"/>
                  </a:cxn>
                  <a:cxn ang="0">
                    <a:pos x="91" y="23"/>
                  </a:cxn>
                  <a:cxn ang="0">
                    <a:pos x="77" y="10"/>
                  </a:cxn>
                  <a:cxn ang="0">
                    <a:pos x="60" y="2"/>
                  </a:cxn>
                  <a:cxn ang="0">
                    <a:pos x="39" y="2"/>
                  </a:cxn>
                  <a:cxn ang="0">
                    <a:pos x="20" y="10"/>
                  </a:cxn>
                  <a:cxn ang="0">
                    <a:pos x="7" y="23"/>
                  </a:cxn>
                  <a:cxn ang="0">
                    <a:pos x="0" y="40"/>
                  </a:cxn>
                  <a:cxn ang="0">
                    <a:pos x="0" y="61"/>
                  </a:cxn>
                  <a:cxn ang="0">
                    <a:pos x="7" y="80"/>
                  </a:cxn>
                  <a:cxn ang="0">
                    <a:pos x="20" y="93"/>
                  </a:cxn>
                  <a:cxn ang="0">
                    <a:pos x="39" y="101"/>
                  </a:cxn>
                  <a:cxn ang="0">
                    <a:pos x="60" y="101"/>
                  </a:cxn>
                  <a:cxn ang="0">
                    <a:pos x="77" y="93"/>
                  </a:cxn>
                  <a:cxn ang="0">
                    <a:pos x="91" y="80"/>
                  </a:cxn>
                  <a:cxn ang="0">
                    <a:pos x="98" y="61"/>
                  </a:cxn>
                  <a:cxn ang="0">
                    <a:pos x="96" y="51"/>
                  </a:cxn>
                  <a:cxn ang="0">
                    <a:pos x="93" y="68"/>
                  </a:cxn>
                  <a:cxn ang="0">
                    <a:pos x="81" y="84"/>
                  </a:cxn>
                  <a:cxn ang="0">
                    <a:pos x="68" y="93"/>
                  </a:cxn>
                  <a:cxn ang="0">
                    <a:pos x="49" y="97"/>
                  </a:cxn>
                  <a:cxn ang="0">
                    <a:pos x="32" y="93"/>
                  </a:cxn>
                  <a:cxn ang="0">
                    <a:pos x="17" y="84"/>
                  </a:cxn>
                  <a:cxn ang="0">
                    <a:pos x="7" y="68"/>
                  </a:cxn>
                  <a:cxn ang="0">
                    <a:pos x="3" y="51"/>
                  </a:cxn>
                  <a:cxn ang="0">
                    <a:pos x="7" y="32"/>
                  </a:cxn>
                  <a:cxn ang="0">
                    <a:pos x="17" y="19"/>
                  </a:cxn>
                  <a:cxn ang="0">
                    <a:pos x="32" y="10"/>
                  </a:cxn>
                  <a:cxn ang="0">
                    <a:pos x="49" y="6"/>
                  </a:cxn>
                  <a:cxn ang="0">
                    <a:pos x="68" y="10"/>
                  </a:cxn>
                  <a:cxn ang="0">
                    <a:pos x="81" y="19"/>
                  </a:cxn>
                  <a:cxn ang="0">
                    <a:pos x="93" y="32"/>
                  </a:cxn>
                  <a:cxn ang="0">
                    <a:pos x="96" y="51"/>
                  </a:cxn>
                </a:cxnLst>
                <a:rect l="0" t="0" r="r" b="b"/>
                <a:pathLst>
                  <a:path w="100" h="101">
                    <a:moveTo>
                      <a:pt x="100" y="51"/>
                    </a:moveTo>
                    <a:lnTo>
                      <a:pt x="98" y="40"/>
                    </a:lnTo>
                    <a:lnTo>
                      <a:pt x="96" y="31"/>
                    </a:lnTo>
                    <a:lnTo>
                      <a:pt x="91" y="23"/>
                    </a:lnTo>
                    <a:lnTo>
                      <a:pt x="85" y="15"/>
                    </a:lnTo>
                    <a:lnTo>
                      <a:pt x="77" y="10"/>
                    </a:lnTo>
                    <a:lnTo>
                      <a:pt x="70" y="4"/>
                    </a:lnTo>
                    <a:lnTo>
                      <a:pt x="60" y="2"/>
                    </a:lnTo>
                    <a:lnTo>
                      <a:pt x="49" y="0"/>
                    </a:lnTo>
                    <a:lnTo>
                      <a:pt x="39" y="2"/>
                    </a:lnTo>
                    <a:lnTo>
                      <a:pt x="30" y="4"/>
                    </a:lnTo>
                    <a:lnTo>
                      <a:pt x="20" y="10"/>
                    </a:lnTo>
                    <a:lnTo>
                      <a:pt x="15" y="15"/>
                    </a:lnTo>
                    <a:lnTo>
                      <a:pt x="7" y="23"/>
                    </a:lnTo>
                    <a:lnTo>
                      <a:pt x="3" y="31"/>
                    </a:lnTo>
                    <a:lnTo>
                      <a:pt x="0" y="40"/>
                    </a:lnTo>
                    <a:lnTo>
                      <a:pt x="0" y="51"/>
                    </a:lnTo>
                    <a:lnTo>
                      <a:pt x="0" y="61"/>
                    </a:lnTo>
                    <a:lnTo>
                      <a:pt x="3" y="70"/>
                    </a:lnTo>
                    <a:lnTo>
                      <a:pt x="7" y="80"/>
                    </a:lnTo>
                    <a:lnTo>
                      <a:pt x="15" y="87"/>
                    </a:lnTo>
                    <a:lnTo>
                      <a:pt x="20" y="93"/>
                    </a:lnTo>
                    <a:lnTo>
                      <a:pt x="30" y="97"/>
                    </a:lnTo>
                    <a:lnTo>
                      <a:pt x="39" y="101"/>
                    </a:lnTo>
                    <a:lnTo>
                      <a:pt x="49" y="101"/>
                    </a:lnTo>
                    <a:lnTo>
                      <a:pt x="60" y="101"/>
                    </a:lnTo>
                    <a:lnTo>
                      <a:pt x="70" y="97"/>
                    </a:lnTo>
                    <a:lnTo>
                      <a:pt x="77" y="93"/>
                    </a:lnTo>
                    <a:lnTo>
                      <a:pt x="85" y="87"/>
                    </a:lnTo>
                    <a:lnTo>
                      <a:pt x="91" y="80"/>
                    </a:lnTo>
                    <a:lnTo>
                      <a:pt x="96" y="70"/>
                    </a:lnTo>
                    <a:lnTo>
                      <a:pt x="98" y="61"/>
                    </a:lnTo>
                    <a:lnTo>
                      <a:pt x="100" y="51"/>
                    </a:lnTo>
                    <a:close/>
                    <a:moveTo>
                      <a:pt x="96" y="51"/>
                    </a:moveTo>
                    <a:lnTo>
                      <a:pt x="94" y="61"/>
                    </a:lnTo>
                    <a:lnTo>
                      <a:pt x="93" y="68"/>
                    </a:lnTo>
                    <a:lnTo>
                      <a:pt x="87" y="76"/>
                    </a:lnTo>
                    <a:lnTo>
                      <a:pt x="81" y="84"/>
                    </a:lnTo>
                    <a:lnTo>
                      <a:pt x="75" y="89"/>
                    </a:lnTo>
                    <a:lnTo>
                      <a:pt x="68" y="93"/>
                    </a:lnTo>
                    <a:lnTo>
                      <a:pt x="58" y="97"/>
                    </a:lnTo>
                    <a:lnTo>
                      <a:pt x="49" y="97"/>
                    </a:lnTo>
                    <a:lnTo>
                      <a:pt x="39" y="97"/>
                    </a:lnTo>
                    <a:lnTo>
                      <a:pt x="32" y="93"/>
                    </a:lnTo>
                    <a:lnTo>
                      <a:pt x="24" y="89"/>
                    </a:lnTo>
                    <a:lnTo>
                      <a:pt x="17" y="84"/>
                    </a:lnTo>
                    <a:lnTo>
                      <a:pt x="11" y="76"/>
                    </a:lnTo>
                    <a:lnTo>
                      <a:pt x="7" y="68"/>
                    </a:lnTo>
                    <a:lnTo>
                      <a:pt x="5" y="61"/>
                    </a:lnTo>
                    <a:lnTo>
                      <a:pt x="3" y="51"/>
                    </a:lnTo>
                    <a:lnTo>
                      <a:pt x="5" y="42"/>
                    </a:lnTo>
                    <a:lnTo>
                      <a:pt x="7" y="32"/>
                    </a:lnTo>
                    <a:lnTo>
                      <a:pt x="11" y="25"/>
                    </a:lnTo>
                    <a:lnTo>
                      <a:pt x="17" y="19"/>
                    </a:lnTo>
                    <a:lnTo>
                      <a:pt x="24" y="13"/>
                    </a:lnTo>
                    <a:lnTo>
                      <a:pt x="32" y="10"/>
                    </a:lnTo>
                    <a:lnTo>
                      <a:pt x="39" y="6"/>
                    </a:lnTo>
                    <a:lnTo>
                      <a:pt x="49" y="6"/>
                    </a:lnTo>
                    <a:lnTo>
                      <a:pt x="58" y="6"/>
                    </a:lnTo>
                    <a:lnTo>
                      <a:pt x="68" y="10"/>
                    </a:lnTo>
                    <a:lnTo>
                      <a:pt x="75" y="13"/>
                    </a:lnTo>
                    <a:lnTo>
                      <a:pt x="81" y="19"/>
                    </a:lnTo>
                    <a:lnTo>
                      <a:pt x="87" y="25"/>
                    </a:lnTo>
                    <a:lnTo>
                      <a:pt x="93" y="32"/>
                    </a:lnTo>
                    <a:lnTo>
                      <a:pt x="94" y="42"/>
                    </a:lnTo>
                    <a:lnTo>
                      <a:pt x="96" y="51"/>
                    </a:lnTo>
                    <a:close/>
                  </a:path>
                </a:pathLst>
              </a:custGeom>
              <a:solidFill>
                <a:srgbClr val="F4F4F9"/>
              </a:solidFill>
              <a:ln w="9525">
                <a:noFill/>
                <a:round/>
                <a:headEnd/>
                <a:tailEnd/>
              </a:ln>
            </p:spPr>
            <p:txBody>
              <a:bodyPr/>
              <a:lstStyle/>
              <a:p>
                <a:endParaRPr lang="en-US"/>
              </a:p>
            </p:txBody>
          </p:sp>
          <p:sp>
            <p:nvSpPr>
              <p:cNvPr id="179937" name="Freeform 737"/>
              <p:cNvSpPr>
                <a:spLocks noEditPoints="1"/>
              </p:cNvSpPr>
              <p:nvPr/>
            </p:nvSpPr>
            <p:spPr bwMode="auto">
              <a:xfrm>
                <a:off x="1790" y="2223"/>
                <a:ext cx="97" cy="97"/>
              </a:xfrm>
              <a:custGeom>
                <a:avLst/>
                <a:gdLst/>
                <a:ahLst/>
                <a:cxnLst>
                  <a:cxn ang="0">
                    <a:pos x="95" y="40"/>
                  </a:cxn>
                  <a:cxn ang="0">
                    <a:pos x="88" y="23"/>
                  </a:cxn>
                  <a:cxn ang="0">
                    <a:pos x="76" y="10"/>
                  </a:cxn>
                  <a:cxn ang="0">
                    <a:pos x="57" y="2"/>
                  </a:cxn>
                  <a:cxn ang="0">
                    <a:pos x="38" y="2"/>
                  </a:cxn>
                  <a:cxn ang="0">
                    <a:pos x="21" y="10"/>
                  </a:cxn>
                  <a:cxn ang="0">
                    <a:pos x="8" y="23"/>
                  </a:cxn>
                  <a:cxn ang="0">
                    <a:pos x="0" y="40"/>
                  </a:cxn>
                  <a:cxn ang="0">
                    <a:pos x="0" y="59"/>
                  </a:cxn>
                  <a:cxn ang="0">
                    <a:pos x="8" y="76"/>
                  </a:cxn>
                  <a:cxn ang="0">
                    <a:pos x="21" y="89"/>
                  </a:cxn>
                  <a:cxn ang="0">
                    <a:pos x="38" y="97"/>
                  </a:cxn>
                  <a:cxn ang="0">
                    <a:pos x="57" y="97"/>
                  </a:cxn>
                  <a:cxn ang="0">
                    <a:pos x="76" y="89"/>
                  </a:cxn>
                  <a:cxn ang="0">
                    <a:pos x="88" y="76"/>
                  </a:cxn>
                  <a:cxn ang="0">
                    <a:pos x="95" y="59"/>
                  </a:cxn>
                  <a:cxn ang="0">
                    <a:pos x="92" y="49"/>
                  </a:cxn>
                  <a:cxn ang="0">
                    <a:pos x="90" y="66"/>
                  </a:cxn>
                  <a:cxn ang="0">
                    <a:pos x="80" y="80"/>
                  </a:cxn>
                  <a:cxn ang="0">
                    <a:pos x="65" y="89"/>
                  </a:cxn>
                  <a:cxn ang="0">
                    <a:pos x="48" y="93"/>
                  </a:cxn>
                  <a:cxn ang="0">
                    <a:pos x="31" y="89"/>
                  </a:cxn>
                  <a:cxn ang="0">
                    <a:pos x="18" y="80"/>
                  </a:cxn>
                  <a:cxn ang="0">
                    <a:pos x="8" y="66"/>
                  </a:cxn>
                  <a:cxn ang="0">
                    <a:pos x="4" y="49"/>
                  </a:cxn>
                  <a:cxn ang="0">
                    <a:pos x="8" y="32"/>
                  </a:cxn>
                  <a:cxn ang="0">
                    <a:pos x="18" y="19"/>
                  </a:cxn>
                  <a:cxn ang="0">
                    <a:pos x="31" y="10"/>
                  </a:cxn>
                  <a:cxn ang="0">
                    <a:pos x="48" y="6"/>
                  </a:cxn>
                  <a:cxn ang="0">
                    <a:pos x="65" y="10"/>
                  </a:cxn>
                  <a:cxn ang="0">
                    <a:pos x="80" y="19"/>
                  </a:cxn>
                  <a:cxn ang="0">
                    <a:pos x="90" y="32"/>
                  </a:cxn>
                  <a:cxn ang="0">
                    <a:pos x="92" y="49"/>
                  </a:cxn>
                </a:cxnLst>
                <a:rect l="0" t="0" r="r" b="b"/>
                <a:pathLst>
                  <a:path w="97" h="97">
                    <a:moveTo>
                      <a:pt x="97" y="49"/>
                    </a:moveTo>
                    <a:lnTo>
                      <a:pt x="95" y="40"/>
                    </a:lnTo>
                    <a:lnTo>
                      <a:pt x="93" y="30"/>
                    </a:lnTo>
                    <a:lnTo>
                      <a:pt x="88" y="23"/>
                    </a:lnTo>
                    <a:lnTo>
                      <a:pt x="82" y="15"/>
                    </a:lnTo>
                    <a:lnTo>
                      <a:pt x="76" y="10"/>
                    </a:lnTo>
                    <a:lnTo>
                      <a:pt x="67" y="4"/>
                    </a:lnTo>
                    <a:lnTo>
                      <a:pt x="57" y="2"/>
                    </a:lnTo>
                    <a:lnTo>
                      <a:pt x="48" y="0"/>
                    </a:lnTo>
                    <a:lnTo>
                      <a:pt x="38" y="2"/>
                    </a:lnTo>
                    <a:lnTo>
                      <a:pt x="29" y="4"/>
                    </a:lnTo>
                    <a:lnTo>
                      <a:pt x="21" y="10"/>
                    </a:lnTo>
                    <a:lnTo>
                      <a:pt x="14" y="15"/>
                    </a:lnTo>
                    <a:lnTo>
                      <a:pt x="8" y="23"/>
                    </a:lnTo>
                    <a:lnTo>
                      <a:pt x="4" y="30"/>
                    </a:lnTo>
                    <a:lnTo>
                      <a:pt x="0" y="40"/>
                    </a:lnTo>
                    <a:lnTo>
                      <a:pt x="0" y="49"/>
                    </a:lnTo>
                    <a:lnTo>
                      <a:pt x="0" y="59"/>
                    </a:lnTo>
                    <a:lnTo>
                      <a:pt x="4" y="68"/>
                    </a:lnTo>
                    <a:lnTo>
                      <a:pt x="8" y="76"/>
                    </a:lnTo>
                    <a:lnTo>
                      <a:pt x="14" y="83"/>
                    </a:lnTo>
                    <a:lnTo>
                      <a:pt x="21" y="89"/>
                    </a:lnTo>
                    <a:lnTo>
                      <a:pt x="29" y="93"/>
                    </a:lnTo>
                    <a:lnTo>
                      <a:pt x="38" y="97"/>
                    </a:lnTo>
                    <a:lnTo>
                      <a:pt x="48" y="97"/>
                    </a:lnTo>
                    <a:lnTo>
                      <a:pt x="57" y="97"/>
                    </a:lnTo>
                    <a:lnTo>
                      <a:pt x="67" y="93"/>
                    </a:lnTo>
                    <a:lnTo>
                      <a:pt x="76" y="89"/>
                    </a:lnTo>
                    <a:lnTo>
                      <a:pt x="82" y="83"/>
                    </a:lnTo>
                    <a:lnTo>
                      <a:pt x="88" y="76"/>
                    </a:lnTo>
                    <a:lnTo>
                      <a:pt x="93" y="68"/>
                    </a:lnTo>
                    <a:lnTo>
                      <a:pt x="95" y="59"/>
                    </a:lnTo>
                    <a:lnTo>
                      <a:pt x="97" y="49"/>
                    </a:lnTo>
                    <a:close/>
                    <a:moveTo>
                      <a:pt x="92" y="49"/>
                    </a:moveTo>
                    <a:lnTo>
                      <a:pt x="92" y="57"/>
                    </a:lnTo>
                    <a:lnTo>
                      <a:pt x="90" y="66"/>
                    </a:lnTo>
                    <a:lnTo>
                      <a:pt x="84" y="74"/>
                    </a:lnTo>
                    <a:lnTo>
                      <a:pt x="80" y="80"/>
                    </a:lnTo>
                    <a:lnTo>
                      <a:pt x="73" y="85"/>
                    </a:lnTo>
                    <a:lnTo>
                      <a:pt x="65" y="89"/>
                    </a:lnTo>
                    <a:lnTo>
                      <a:pt x="57" y="91"/>
                    </a:lnTo>
                    <a:lnTo>
                      <a:pt x="48" y="93"/>
                    </a:lnTo>
                    <a:lnTo>
                      <a:pt x="40" y="91"/>
                    </a:lnTo>
                    <a:lnTo>
                      <a:pt x="31" y="89"/>
                    </a:lnTo>
                    <a:lnTo>
                      <a:pt x="23" y="85"/>
                    </a:lnTo>
                    <a:lnTo>
                      <a:pt x="18" y="80"/>
                    </a:lnTo>
                    <a:lnTo>
                      <a:pt x="12" y="74"/>
                    </a:lnTo>
                    <a:lnTo>
                      <a:pt x="8" y="66"/>
                    </a:lnTo>
                    <a:lnTo>
                      <a:pt x="6" y="57"/>
                    </a:lnTo>
                    <a:lnTo>
                      <a:pt x="4" y="49"/>
                    </a:lnTo>
                    <a:lnTo>
                      <a:pt x="6" y="40"/>
                    </a:lnTo>
                    <a:lnTo>
                      <a:pt x="8" y="32"/>
                    </a:lnTo>
                    <a:lnTo>
                      <a:pt x="12" y="25"/>
                    </a:lnTo>
                    <a:lnTo>
                      <a:pt x="18" y="19"/>
                    </a:lnTo>
                    <a:lnTo>
                      <a:pt x="23" y="13"/>
                    </a:lnTo>
                    <a:lnTo>
                      <a:pt x="31" y="10"/>
                    </a:lnTo>
                    <a:lnTo>
                      <a:pt x="40" y="6"/>
                    </a:lnTo>
                    <a:lnTo>
                      <a:pt x="48" y="6"/>
                    </a:lnTo>
                    <a:lnTo>
                      <a:pt x="57" y="6"/>
                    </a:lnTo>
                    <a:lnTo>
                      <a:pt x="65" y="10"/>
                    </a:lnTo>
                    <a:lnTo>
                      <a:pt x="73" y="13"/>
                    </a:lnTo>
                    <a:lnTo>
                      <a:pt x="80" y="19"/>
                    </a:lnTo>
                    <a:lnTo>
                      <a:pt x="84" y="25"/>
                    </a:lnTo>
                    <a:lnTo>
                      <a:pt x="90" y="32"/>
                    </a:lnTo>
                    <a:lnTo>
                      <a:pt x="92" y="40"/>
                    </a:lnTo>
                    <a:lnTo>
                      <a:pt x="92" y="49"/>
                    </a:lnTo>
                    <a:close/>
                  </a:path>
                </a:pathLst>
              </a:custGeom>
              <a:solidFill>
                <a:srgbClr val="F5F5F9"/>
              </a:solidFill>
              <a:ln w="9525">
                <a:noFill/>
                <a:round/>
                <a:headEnd/>
                <a:tailEnd/>
              </a:ln>
            </p:spPr>
            <p:txBody>
              <a:bodyPr/>
              <a:lstStyle/>
              <a:p>
                <a:endParaRPr lang="en-US"/>
              </a:p>
            </p:txBody>
          </p:sp>
          <p:sp>
            <p:nvSpPr>
              <p:cNvPr id="179938" name="Freeform 738"/>
              <p:cNvSpPr>
                <a:spLocks noEditPoints="1"/>
              </p:cNvSpPr>
              <p:nvPr/>
            </p:nvSpPr>
            <p:spPr bwMode="auto">
              <a:xfrm>
                <a:off x="1792" y="2227"/>
                <a:ext cx="93" cy="91"/>
              </a:xfrm>
              <a:custGeom>
                <a:avLst/>
                <a:gdLst/>
                <a:ahLst/>
                <a:cxnLst>
                  <a:cxn ang="0">
                    <a:pos x="91" y="36"/>
                  </a:cxn>
                  <a:cxn ang="0">
                    <a:pos x="84" y="19"/>
                  </a:cxn>
                  <a:cxn ang="0">
                    <a:pos x="72" y="7"/>
                  </a:cxn>
                  <a:cxn ang="0">
                    <a:pos x="55" y="0"/>
                  </a:cxn>
                  <a:cxn ang="0">
                    <a:pos x="36" y="0"/>
                  </a:cxn>
                  <a:cxn ang="0">
                    <a:pos x="21" y="7"/>
                  </a:cxn>
                  <a:cxn ang="0">
                    <a:pos x="8" y="19"/>
                  </a:cxn>
                  <a:cxn ang="0">
                    <a:pos x="2" y="36"/>
                  </a:cxn>
                  <a:cxn ang="0">
                    <a:pos x="2" y="55"/>
                  </a:cxn>
                  <a:cxn ang="0">
                    <a:pos x="8" y="70"/>
                  </a:cxn>
                  <a:cxn ang="0">
                    <a:pos x="21" y="83"/>
                  </a:cxn>
                  <a:cxn ang="0">
                    <a:pos x="36" y="91"/>
                  </a:cxn>
                  <a:cxn ang="0">
                    <a:pos x="55" y="91"/>
                  </a:cxn>
                  <a:cxn ang="0">
                    <a:pos x="72" y="83"/>
                  </a:cxn>
                  <a:cxn ang="0">
                    <a:pos x="84" y="70"/>
                  </a:cxn>
                  <a:cxn ang="0">
                    <a:pos x="91" y="55"/>
                  </a:cxn>
                  <a:cxn ang="0">
                    <a:pos x="88" y="45"/>
                  </a:cxn>
                  <a:cxn ang="0">
                    <a:pos x="84" y="61"/>
                  </a:cxn>
                  <a:cxn ang="0">
                    <a:pos x="76" y="74"/>
                  </a:cxn>
                  <a:cxn ang="0">
                    <a:pos x="63" y="83"/>
                  </a:cxn>
                  <a:cxn ang="0">
                    <a:pos x="46" y="87"/>
                  </a:cxn>
                  <a:cxn ang="0">
                    <a:pos x="31" y="83"/>
                  </a:cxn>
                  <a:cxn ang="0">
                    <a:pos x="17" y="74"/>
                  </a:cxn>
                  <a:cxn ang="0">
                    <a:pos x="8" y="61"/>
                  </a:cxn>
                  <a:cxn ang="0">
                    <a:pos x="6" y="45"/>
                  </a:cxn>
                  <a:cxn ang="0">
                    <a:pos x="8" y="28"/>
                  </a:cxn>
                  <a:cxn ang="0">
                    <a:pos x="17" y="15"/>
                  </a:cxn>
                  <a:cxn ang="0">
                    <a:pos x="31" y="7"/>
                  </a:cxn>
                  <a:cxn ang="0">
                    <a:pos x="46" y="4"/>
                  </a:cxn>
                  <a:cxn ang="0">
                    <a:pos x="63" y="7"/>
                  </a:cxn>
                  <a:cxn ang="0">
                    <a:pos x="76" y="15"/>
                  </a:cxn>
                  <a:cxn ang="0">
                    <a:pos x="84" y="28"/>
                  </a:cxn>
                  <a:cxn ang="0">
                    <a:pos x="88" y="45"/>
                  </a:cxn>
                </a:cxnLst>
                <a:rect l="0" t="0" r="r" b="b"/>
                <a:pathLst>
                  <a:path w="93" h="91">
                    <a:moveTo>
                      <a:pt x="93" y="45"/>
                    </a:moveTo>
                    <a:lnTo>
                      <a:pt x="91" y="36"/>
                    </a:lnTo>
                    <a:lnTo>
                      <a:pt x="90" y="26"/>
                    </a:lnTo>
                    <a:lnTo>
                      <a:pt x="84" y="19"/>
                    </a:lnTo>
                    <a:lnTo>
                      <a:pt x="78" y="13"/>
                    </a:lnTo>
                    <a:lnTo>
                      <a:pt x="72" y="7"/>
                    </a:lnTo>
                    <a:lnTo>
                      <a:pt x="65" y="4"/>
                    </a:lnTo>
                    <a:lnTo>
                      <a:pt x="55" y="0"/>
                    </a:lnTo>
                    <a:lnTo>
                      <a:pt x="46" y="0"/>
                    </a:lnTo>
                    <a:lnTo>
                      <a:pt x="36" y="0"/>
                    </a:lnTo>
                    <a:lnTo>
                      <a:pt x="29" y="4"/>
                    </a:lnTo>
                    <a:lnTo>
                      <a:pt x="21" y="7"/>
                    </a:lnTo>
                    <a:lnTo>
                      <a:pt x="14" y="13"/>
                    </a:lnTo>
                    <a:lnTo>
                      <a:pt x="8" y="19"/>
                    </a:lnTo>
                    <a:lnTo>
                      <a:pt x="4" y="26"/>
                    </a:lnTo>
                    <a:lnTo>
                      <a:pt x="2" y="36"/>
                    </a:lnTo>
                    <a:lnTo>
                      <a:pt x="0" y="45"/>
                    </a:lnTo>
                    <a:lnTo>
                      <a:pt x="2" y="55"/>
                    </a:lnTo>
                    <a:lnTo>
                      <a:pt x="4" y="62"/>
                    </a:lnTo>
                    <a:lnTo>
                      <a:pt x="8" y="70"/>
                    </a:lnTo>
                    <a:lnTo>
                      <a:pt x="14" y="78"/>
                    </a:lnTo>
                    <a:lnTo>
                      <a:pt x="21" y="83"/>
                    </a:lnTo>
                    <a:lnTo>
                      <a:pt x="29" y="87"/>
                    </a:lnTo>
                    <a:lnTo>
                      <a:pt x="36" y="91"/>
                    </a:lnTo>
                    <a:lnTo>
                      <a:pt x="46" y="91"/>
                    </a:lnTo>
                    <a:lnTo>
                      <a:pt x="55" y="91"/>
                    </a:lnTo>
                    <a:lnTo>
                      <a:pt x="65" y="87"/>
                    </a:lnTo>
                    <a:lnTo>
                      <a:pt x="72" y="83"/>
                    </a:lnTo>
                    <a:lnTo>
                      <a:pt x="78" y="78"/>
                    </a:lnTo>
                    <a:lnTo>
                      <a:pt x="84" y="70"/>
                    </a:lnTo>
                    <a:lnTo>
                      <a:pt x="90" y="62"/>
                    </a:lnTo>
                    <a:lnTo>
                      <a:pt x="91" y="55"/>
                    </a:lnTo>
                    <a:lnTo>
                      <a:pt x="93" y="45"/>
                    </a:lnTo>
                    <a:close/>
                    <a:moveTo>
                      <a:pt x="88" y="45"/>
                    </a:moveTo>
                    <a:lnTo>
                      <a:pt x="88" y="53"/>
                    </a:lnTo>
                    <a:lnTo>
                      <a:pt x="84" y="61"/>
                    </a:lnTo>
                    <a:lnTo>
                      <a:pt x="80" y="68"/>
                    </a:lnTo>
                    <a:lnTo>
                      <a:pt x="76" y="74"/>
                    </a:lnTo>
                    <a:lnTo>
                      <a:pt x="71" y="79"/>
                    </a:lnTo>
                    <a:lnTo>
                      <a:pt x="63" y="83"/>
                    </a:lnTo>
                    <a:lnTo>
                      <a:pt x="55" y="85"/>
                    </a:lnTo>
                    <a:lnTo>
                      <a:pt x="46" y="87"/>
                    </a:lnTo>
                    <a:lnTo>
                      <a:pt x="38" y="85"/>
                    </a:lnTo>
                    <a:lnTo>
                      <a:pt x="31" y="83"/>
                    </a:lnTo>
                    <a:lnTo>
                      <a:pt x="23" y="79"/>
                    </a:lnTo>
                    <a:lnTo>
                      <a:pt x="17" y="74"/>
                    </a:lnTo>
                    <a:lnTo>
                      <a:pt x="12" y="68"/>
                    </a:lnTo>
                    <a:lnTo>
                      <a:pt x="8" y="61"/>
                    </a:lnTo>
                    <a:lnTo>
                      <a:pt x="6" y="53"/>
                    </a:lnTo>
                    <a:lnTo>
                      <a:pt x="6" y="45"/>
                    </a:lnTo>
                    <a:lnTo>
                      <a:pt x="6" y="36"/>
                    </a:lnTo>
                    <a:lnTo>
                      <a:pt x="8" y="28"/>
                    </a:lnTo>
                    <a:lnTo>
                      <a:pt x="12" y="23"/>
                    </a:lnTo>
                    <a:lnTo>
                      <a:pt x="17" y="15"/>
                    </a:lnTo>
                    <a:lnTo>
                      <a:pt x="23" y="11"/>
                    </a:lnTo>
                    <a:lnTo>
                      <a:pt x="31" y="7"/>
                    </a:lnTo>
                    <a:lnTo>
                      <a:pt x="38" y="4"/>
                    </a:lnTo>
                    <a:lnTo>
                      <a:pt x="46" y="4"/>
                    </a:lnTo>
                    <a:lnTo>
                      <a:pt x="55" y="4"/>
                    </a:lnTo>
                    <a:lnTo>
                      <a:pt x="63" y="7"/>
                    </a:lnTo>
                    <a:lnTo>
                      <a:pt x="71" y="11"/>
                    </a:lnTo>
                    <a:lnTo>
                      <a:pt x="76" y="15"/>
                    </a:lnTo>
                    <a:lnTo>
                      <a:pt x="80" y="23"/>
                    </a:lnTo>
                    <a:lnTo>
                      <a:pt x="84" y="28"/>
                    </a:lnTo>
                    <a:lnTo>
                      <a:pt x="88" y="36"/>
                    </a:lnTo>
                    <a:lnTo>
                      <a:pt x="88" y="45"/>
                    </a:lnTo>
                    <a:close/>
                  </a:path>
                </a:pathLst>
              </a:custGeom>
              <a:solidFill>
                <a:srgbClr val="F5F5F9"/>
              </a:solidFill>
              <a:ln w="9525">
                <a:noFill/>
                <a:round/>
                <a:headEnd/>
                <a:tailEnd/>
              </a:ln>
            </p:spPr>
            <p:txBody>
              <a:bodyPr/>
              <a:lstStyle/>
              <a:p>
                <a:endParaRPr lang="en-US"/>
              </a:p>
            </p:txBody>
          </p:sp>
          <p:sp>
            <p:nvSpPr>
              <p:cNvPr id="179939" name="Freeform 739"/>
              <p:cNvSpPr>
                <a:spLocks noEditPoints="1"/>
              </p:cNvSpPr>
              <p:nvPr/>
            </p:nvSpPr>
            <p:spPr bwMode="auto">
              <a:xfrm>
                <a:off x="1794" y="2229"/>
                <a:ext cx="88" cy="87"/>
              </a:xfrm>
              <a:custGeom>
                <a:avLst/>
                <a:gdLst/>
                <a:ahLst/>
                <a:cxnLst>
                  <a:cxn ang="0">
                    <a:pos x="88" y="34"/>
                  </a:cxn>
                  <a:cxn ang="0">
                    <a:pos x="80" y="19"/>
                  </a:cxn>
                  <a:cxn ang="0">
                    <a:pos x="69" y="7"/>
                  </a:cxn>
                  <a:cxn ang="0">
                    <a:pos x="53" y="0"/>
                  </a:cxn>
                  <a:cxn ang="0">
                    <a:pos x="36" y="0"/>
                  </a:cxn>
                  <a:cxn ang="0">
                    <a:pos x="19" y="7"/>
                  </a:cxn>
                  <a:cxn ang="0">
                    <a:pos x="8" y="19"/>
                  </a:cxn>
                  <a:cxn ang="0">
                    <a:pos x="2" y="34"/>
                  </a:cxn>
                  <a:cxn ang="0">
                    <a:pos x="2" y="51"/>
                  </a:cxn>
                  <a:cxn ang="0">
                    <a:pos x="8" y="68"/>
                  </a:cxn>
                  <a:cxn ang="0">
                    <a:pos x="19" y="79"/>
                  </a:cxn>
                  <a:cxn ang="0">
                    <a:pos x="36" y="85"/>
                  </a:cxn>
                  <a:cxn ang="0">
                    <a:pos x="53" y="85"/>
                  </a:cxn>
                  <a:cxn ang="0">
                    <a:pos x="69" y="79"/>
                  </a:cxn>
                  <a:cxn ang="0">
                    <a:pos x="80" y="68"/>
                  </a:cxn>
                  <a:cxn ang="0">
                    <a:pos x="88" y="51"/>
                  </a:cxn>
                  <a:cxn ang="0">
                    <a:pos x="84" y="43"/>
                  </a:cxn>
                  <a:cxn ang="0">
                    <a:pos x="80" y="59"/>
                  </a:cxn>
                  <a:cxn ang="0">
                    <a:pos x="72" y="70"/>
                  </a:cxn>
                  <a:cxn ang="0">
                    <a:pos x="59" y="79"/>
                  </a:cxn>
                  <a:cxn ang="0">
                    <a:pos x="44" y="81"/>
                  </a:cxn>
                  <a:cxn ang="0">
                    <a:pos x="29" y="79"/>
                  </a:cxn>
                  <a:cxn ang="0">
                    <a:pos x="17" y="70"/>
                  </a:cxn>
                  <a:cxn ang="0">
                    <a:pos x="8" y="59"/>
                  </a:cxn>
                  <a:cxn ang="0">
                    <a:pos x="6" y="43"/>
                  </a:cxn>
                  <a:cxn ang="0">
                    <a:pos x="8" y="28"/>
                  </a:cxn>
                  <a:cxn ang="0">
                    <a:pos x="17" y="15"/>
                  </a:cxn>
                  <a:cxn ang="0">
                    <a:pos x="29" y="7"/>
                  </a:cxn>
                  <a:cxn ang="0">
                    <a:pos x="44" y="4"/>
                  </a:cxn>
                  <a:cxn ang="0">
                    <a:pos x="59" y="7"/>
                  </a:cxn>
                  <a:cxn ang="0">
                    <a:pos x="72" y="15"/>
                  </a:cxn>
                  <a:cxn ang="0">
                    <a:pos x="80" y="28"/>
                  </a:cxn>
                  <a:cxn ang="0">
                    <a:pos x="84" y="43"/>
                  </a:cxn>
                </a:cxnLst>
                <a:rect l="0" t="0" r="r" b="b"/>
                <a:pathLst>
                  <a:path w="88" h="87">
                    <a:moveTo>
                      <a:pt x="88" y="43"/>
                    </a:moveTo>
                    <a:lnTo>
                      <a:pt x="88" y="34"/>
                    </a:lnTo>
                    <a:lnTo>
                      <a:pt x="86" y="26"/>
                    </a:lnTo>
                    <a:lnTo>
                      <a:pt x="80" y="19"/>
                    </a:lnTo>
                    <a:lnTo>
                      <a:pt x="76" y="13"/>
                    </a:lnTo>
                    <a:lnTo>
                      <a:pt x="69" y="7"/>
                    </a:lnTo>
                    <a:lnTo>
                      <a:pt x="61" y="4"/>
                    </a:lnTo>
                    <a:lnTo>
                      <a:pt x="53" y="0"/>
                    </a:lnTo>
                    <a:lnTo>
                      <a:pt x="44" y="0"/>
                    </a:lnTo>
                    <a:lnTo>
                      <a:pt x="36" y="0"/>
                    </a:lnTo>
                    <a:lnTo>
                      <a:pt x="27" y="4"/>
                    </a:lnTo>
                    <a:lnTo>
                      <a:pt x="19" y="7"/>
                    </a:lnTo>
                    <a:lnTo>
                      <a:pt x="14" y="13"/>
                    </a:lnTo>
                    <a:lnTo>
                      <a:pt x="8" y="19"/>
                    </a:lnTo>
                    <a:lnTo>
                      <a:pt x="4" y="26"/>
                    </a:lnTo>
                    <a:lnTo>
                      <a:pt x="2" y="34"/>
                    </a:lnTo>
                    <a:lnTo>
                      <a:pt x="0" y="43"/>
                    </a:lnTo>
                    <a:lnTo>
                      <a:pt x="2" y="51"/>
                    </a:lnTo>
                    <a:lnTo>
                      <a:pt x="4" y="60"/>
                    </a:lnTo>
                    <a:lnTo>
                      <a:pt x="8" y="68"/>
                    </a:lnTo>
                    <a:lnTo>
                      <a:pt x="14" y="74"/>
                    </a:lnTo>
                    <a:lnTo>
                      <a:pt x="19" y="79"/>
                    </a:lnTo>
                    <a:lnTo>
                      <a:pt x="27" y="83"/>
                    </a:lnTo>
                    <a:lnTo>
                      <a:pt x="36" y="85"/>
                    </a:lnTo>
                    <a:lnTo>
                      <a:pt x="44" y="87"/>
                    </a:lnTo>
                    <a:lnTo>
                      <a:pt x="53" y="85"/>
                    </a:lnTo>
                    <a:lnTo>
                      <a:pt x="61" y="83"/>
                    </a:lnTo>
                    <a:lnTo>
                      <a:pt x="69" y="79"/>
                    </a:lnTo>
                    <a:lnTo>
                      <a:pt x="76" y="74"/>
                    </a:lnTo>
                    <a:lnTo>
                      <a:pt x="80" y="68"/>
                    </a:lnTo>
                    <a:lnTo>
                      <a:pt x="86" y="60"/>
                    </a:lnTo>
                    <a:lnTo>
                      <a:pt x="88" y="51"/>
                    </a:lnTo>
                    <a:lnTo>
                      <a:pt x="88" y="43"/>
                    </a:lnTo>
                    <a:close/>
                    <a:moveTo>
                      <a:pt x="84" y="43"/>
                    </a:moveTo>
                    <a:lnTo>
                      <a:pt x="84" y="51"/>
                    </a:lnTo>
                    <a:lnTo>
                      <a:pt x="80" y="59"/>
                    </a:lnTo>
                    <a:lnTo>
                      <a:pt x="76" y="64"/>
                    </a:lnTo>
                    <a:lnTo>
                      <a:pt x="72" y="70"/>
                    </a:lnTo>
                    <a:lnTo>
                      <a:pt x="67" y="76"/>
                    </a:lnTo>
                    <a:lnTo>
                      <a:pt x="59" y="79"/>
                    </a:lnTo>
                    <a:lnTo>
                      <a:pt x="53" y="81"/>
                    </a:lnTo>
                    <a:lnTo>
                      <a:pt x="44" y="81"/>
                    </a:lnTo>
                    <a:lnTo>
                      <a:pt x="36" y="81"/>
                    </a:lnTo>
                    <a:lnTo>
                      <a:pt x="29" y="79"/>
                    </a:lnTo>
                    <a:lnTo>
                      <a:pt x="23" y="76"/>
                    </a:lnTo>
                    <a:lnTo>
                      <a:pt x="17" y="70"/>
                    </a:lnTo>
                    <a:lnTo>
                      <a:pt x="12" y="64"/>
                    </a:lnTo>
                    <a:lnTo>
                      <a:pt x="8" y="59"/>
                    </a:lnTo>
                    <a:lnTo>
                      <a:pt x="6" y="51"/>
                    </a:lnTo>
                    <a:lnTo>
                      <a:pt x="6" y="43"/>
                    </a:lnTo>
                    <a:lnTo>
                      <a:pt x="6" y="36"/>
                    </a:lnTo>
                    <a:lnTo>
                      <a:pt x="8" y="28"/>
                    </a:lnTo>
                    <a:lnTo>
                      <a:pt x="12" y="21"/>
                    </a:lnTo>
                    <a:lnTo>
                      <a:pt x="17" y="15"/>
                    </a:lnTo>
                    <a:lnTo>
                      <a:pt x="23" y="11"/>
                    </a:lnTo>
                    <a:lnTo>
                      <a:pt x="29" y="7"/>
                    </a:lnTo>
                    <a:lnTo>
                      <a:pt x="36" y="5"/>
                    </a:lnTo>
                    <a:lnTo>
                      <a:pt x="44" y="4"/>
                    </a:lnTo>
                    <a:lnTo>
                      <a:pt x="53" y="5"/>
                    </a:lnTo>
                    <a:lnTo>
                      <a:pt x="59" y="7"/>
                    </a:lnTo>
                    <a:lnTo>
                      <a:pt x="67" y="11"/>
                    </a:lnTo>
                    <a:lnTo>
                      <a:pt x="72" y="15"/>
                    </a:lnTo>
                    <a:lnTo>
                      <a:pt x="76" y="21"/>
                    </a:lnTo>
                    <a:lnTo>
                      <a:pt x="80" y="28"/>
                    </a:lnTo>
                    <a:lnTo>
                      <a:pt x="84" y="36"/>
                    </a:lnTo>
                    <a:lnTo>
                      <a:pt x="84" y="43"/>
                    </a:lnTo>
                    <a:close/>
                  </a:path>
                </a:pathLst>
              </a:custGeom>
              <a:solidFill>
                <a:srgbClr val="F5F6FA"/>
              </a:solidFill>
              <a:ln w="9525">
                <a:noFill/>
                <a:round/>
                <a:headEnd/>
                <a:tailEnd/>
              </a:ln>
            </p:spPr>
            <p:txBody>
              <a:bodyPr/>
              <a:lstStyle/>
              <a:p>
                <a:endParaRPr lang="en-US"/>
              </a:p>
            </p:txBody>
          </p:sp>
          <p:sp>
            <p:nvSpPr>
              <p:cNvPr id="179940" name="Freeform 740"/>
              <p:cNvSpPr>
                <a:spLocks noEditPoints="1"/>
              </p:cNvSpPr>
              <p:nvPr/>
            </p:nvSpPr>
            <p:spPr bwMode="auto">
              <a:xfrm>
                <a:off x="1798" y="2231"/>
                <a:ext cx="82" cy="83"/>
              </a:xfrm>
              <a:custGeom>
                <a:avLst/>
                <a:gdLst/>
                <a:ahLst/>
                <a:cxnLst>
                  <a:cxn ang="0">
                    <a:pos x="82" y="32"/>
                  </a:cxn>
                  <a:cxn ang="0">
                    <a:pos x="74" y="19"/>
                  </a:cxn>
                  <a:cxn ang="0">
                    <a:pos x="65" y="7"/>
                  </a:cxn>
                  <a:cxn ang="0">
                    <a:pos x="49" y="0"/>
                  </a:cxn>
                  <a:cxn ang="0">
                    <a:pos x="32" y="0"/>
                  </a:cxn>
                  <a:cxn ang="0">
                    <a:pos x="17" y="7"/>
                  </a:cxn>
                  <a:cxn ang="0">
                    <a:pos x="6" y="19"/>
                  </a:cxn>
                  <a:cxn ang="0">
                    <a:pos x="0" y="32"/>
                  </a:cxn>
                  <a:cxn ang="0">
                    <a:pos x="0" y="49"/>
                  </a:cxn>
                  <a:cxn ang="0">
                    <a:pos x="6" y="64"/>
                  </a:cxn>
                  <a:cxn ang="0">
                    <a:pos x="17" y="75"/>
                  </a:cxn>
                  <a:cxn ang="0">
                    <a:pos x="32" y="81"/>
                  </a:cxn>
                  <a:cxn ang="0">
                    <a:pos x="49" y="81"/>
                  </a:cxn>
                  <a:cxn ang="0">
                    <a:pos x="65" y="75"/>
                  </a:cxn>
                  <a:cxn ang="0">
                    <a:pos x="74" y="64"/>
                  </a:cxn>
                  <a:cxn ang="0">
                    <a:pos x="82" y="49"/>
                  </a:cxn>
                  <a:cxn ang="0">
                    <a:pos x="78" y="41"/>
                  </a:cxn>
                  <a:cxn ang="0">
                    <a:pos x="74" y="55"/>
                  </a:cxn>
                  <a:cxn ang="0">
                    <a:pos x="66" y="68"/>
                  </a:cxn>
                  <a:cxn ang="0">
                    <a:pos x="55" y="75"/>
                  </a:cxn>
                  <a:cxn ang="0">
                    <a:pos x="40" y="77"/>
                  </a:cxn>
                  <a:cxn ang="0">
                    <a:pos x="27" y="75"/>
                  </a:cxn>
                  <a:cxn ang="0">
                    <a:pos x="15" y="68"/>
                  </a:cxn>
                  <a:cxn ang="0">
                    <a:pos x="8" y="55"/>
                  </a:cxn>
                  <a:cxn ang="0">
                    <a:pos x="4" y="41"/>
                  </a:cxn>
                  <a:cxn ang="0">
                    <a:pos x="8" y="26"/>
                  </a:cxn>
                  <a:cxn ang="0">
                    <a:pos x="15" y="15"/>
                  </a:cxn>
                  <a:cxn ang="0">
                    <a:pos x="27" y="7"/>
                  </a:cxn>
                  <a:cxn ang="0">
                    <a:pos x="40" y="3"/>
                  </a:cxn>
                  <a:cxn ang="0">
                    <a:pos x="55" y="7"/>
                  </a:cxn>
                  <a:cxn ang="0">
                    <a:pos x="66" y="15"/>
                  </a:cxn>
                  <a:cxn ang="0">
                    <a:pos x="74" y="26"/>
                  </a:cxn>
                  <a:cxn ang="0">
                    <a:pos x="78" y="41"/>
                  </a:cxn>
                </a:cxnLst>
                <a:rect l="0" t="0" r="r" b="b"/>
                <a:pathLst>
                  <a:path w="82" h="83">
                    <a:moveTo>
                      <a:pt x="82" y="41"/>
                    </a:moveTo>
                    <a:lnTo>
                      <a:pt x="82" y="32"/>
                    </a:lnTo>
                    <a:lnTo>
                      <a:pt x="78" y="24"/>
                    </a:lnTo>
                    <a:lnTo>
                      <a:pt x="74" y="19"/>
                    </a:lnTo>
                    <a:lnTo>
                      <a:pt x="70" y="11"/>
                    </a:lnTo>
                    <a:lnTo>
                      <a:pt x="65" y="7"/>
                    </a:lnTo>
                    <a:lnTo>
                      <a:pt x="57" y="3"/>
                    </a:lnTo>
                    <a:lnTo>
                      <a:pt x="49" y="0"/>
                    </a:lnTo>
                    <a:lnTo>
                      <a:pt x="40" y="0"/>
                    </a:lnTo>
                    <a:lnTo>
                      <a:pt x="32" y="0"/>
                    </a:lnTo>
                    <a:lnTo>
                      <a:pt x="25" y="3"/>
                    </a:lnTo>
                    <a:lnTo>
                      <a:pt x="17" y="7"/>
                    </a:lnTo>
                    <a:lnTo>
                      <a:pt x="11" y="11"/>
                    </a:lnTo>
                    <a:lnTo>
                      <a:pt x="6" y="19"/>
                    </a:lnTo>
                    <a:lnTo>
                      <a:pt x="2" y="24"/>
                    </a:lnTo>
                    <a:lnTo>
                      <a:pt x="0" y="32"/>
                    </a:lnTo>
                    <a:lnTo>
                      <a:pt x="0" y="41"/>
                    </a:lnTo>
                    <a:lnTo>
                      <a:pt x="0" y="49"/>
                    </a:lnTo>
                    <a:lnTo>
                      <a:pt x="2" y="57"/>
                    </a:lnTo>
                    <a:lnTo>
                      <a:pt x="6" y="64"/>
                    </a:lnTo>
                    <a:lnTo>
                      <a:pt x="11" y="70"/>
                    </a:lnTo>
                    <a:lnTo>
                      <a:pt x="17" y="75"/>
                    </a:lnTo>
                    <a:lnTo>
                      <a:pt x="25" y="79"/>
                    </a:lnTo>
                    <a:lnTo>
                      <a:pt x="32" y="81"/>
                    </a:lnTo>
                    <a:lnTo>
                      <a:pt x="40" y="83"/>
                    </a:lnTo>
                    <a:lnTo>
                      <a:pt x="49" y="81"/>
                    </a:lnTo>
                    <a:lnTo>
                      <a:pt x="57" y="79"/>
                    </a:lnTo>
                    <a:lnTo>
                      <a:pt x="65" y="75"/>
                    </a:lnTo>
                    <a:lnTo>
                      <a:pt x="70" y="70"/>
                    </a:lnTo>
                    <a:lnTo>
                      <a:pt x="74" y="64"/>
                    </a:lnTo>
                    <a:lnTo>
                      <a:pt x="78" y="57"/>
                    </a:lnTo>
                    <a:lnTo>
                      <a:pt x="82" y="49"/>
                    </a:lnTo>
                    <a:lnTo>
                      <a:pt x="82" y="41"/>
                    </a:lnTo>
                    <a:close/>
                    <a:moveTo>
                      <a:pt x="78" y="41"/>
                    </a:moveTo>
                    <a:lnTo>
                      <a:pt x="76" y="49"/>
                    </a:lnTo>
                    <a:lnTo>
                      <a:pt x="74" y="55"/>
                    </a:lnTo>
                    <a:lnTo>
                      <a:pt x="70" y="62"/>
                    </a:lnTo>
                    <a:lnTo>
                      <a:pt x="66" y="68"/>
                    </a:lnTo>
                    <a:lnTo>
                      <a:pt x="61" y="72"/>
                    </a:lnTo>
                    <a:lnTo>
                      <a:pt x="55" y="75"/>
                    </a:lnTo>
                    <a:lnTo>
                      <a:pt x="47" y="77"/>
                    </a:lnTo>
                    <a:lnTo>
                      <a:pt x="40" y="77"/>
                    </a:lnTo>
                    <a:lnTo>
                      <a:pt x="32" y="77"/>
                    </a:lnTo>
                    <a:lnTo>
                      <a:pt x="27" y="75"/>
                    </a:lnTo>
                    <a:lnTo>
                      <a:pt x="21" y="72"/>
                    </a:lnTo>
                    <a:lnTo>
                      <a:pt x="15" y="68"/>
                    </a:lnTo>
                    <a:lnTo>
                      <a:pt x="10" y="62"/>
                    </a:lnTo>
                    <a:lnTo>
                      <a:pt x="8" y="55"/>
                    </a:lnTo>
                    <a:lnTo>
                      <a:pt x="4" y="49"/>
                    </a:lnTo>
                    <a:lnTo>
                      <a:pt x="4" y="41"/>
                    </a:lnTo>
                    <a:lnTo>
                      <a:pt x="4" y="34"/>
                    </a:lnTo>
                    <a:lnTo>
                      <a:pt x="8" y="26"/>
                    </a:lnTo>
                    <a:lnTo>
                      <a:pt x="10" y="21"/>
                    </a:lnTo>
                    <a:lnTo>
                      <a:pt x="15" y="15"/>
                    </a:lnTo>
                    <a:lnTo>
                      <a:pt x="21" y="11"/>
                    </a:lnTo>
                    <a:lnTo>
                      <a:pt x="27" y="7"/>
                    </a:lnTo>
                    <a:lnTo>
                      <a:pt x="32" y="5"/>
                    </a:lnTo>
                    <a:lnTo>
                      <a:pt x="40" y="3"/>
                    </a:lnTo>
                    <a:lnTo>
                      <a:pt x="47" y="5"/>
                    </a:lnTo>
                    <a:lnTo>
                      <a:pt x="55" y="7"/>
                    </a:lnTo>
                    <a:lnTo>
                      <a:pt x="61" y="11"/>
                    </a:lnTo>
                    <a:lnTo>
                      <a:pt x="66" y="15"/>
                    </a:lnTo>
                    <a:lnTo>
                      <a:pt x="70" y="21"/>
                    </a:lnTo>
                    <a:lnTo>
                      <a:pt x="74" y="26"/>
                    </a:lnTo>
                    <a:lnTo>
                      <a:pt x="76" y="34"/>
                    </a:lnTo>
                    <a:lnTo>
                      <a:pt x="78" y="41"/>
                    </a:lnTo>
                    <a:close/>
                  </a:path>
                </a:pathLst>
              </a:custGeom>
              <a:solidFill>
                <a:srgbClr val="F6F6FA"/>
              </a:solidFill>
              <a:ln w="9525">
                <a:noFill/>
                <a:round/>
                <a:headEnd/>
                <a:tailEnd/>
              </a:ln>
            </p:spPr>
            <p:txBody>
              <a:bodyPr/>
              <a:lstStyle/>
              <a:p>
                <a:endParaRPr lang="en-US"/>
              </a:p>
            </p:txBody>
          </p:sp>
          <p:sp>
            <p:nvSpPr>
              <p:cNvPr id="179941" name="Freeform 741"/>
              <p:cNvSpPr>
                <a:spLocks noEditPoints="1"/>
              </p:cNvSpPr>
              <p:nvPr/>
            </p:nvSpPr>
            <p:spPr bwMode="auto">
              <a:xfrm>
                <a:off x="1800" y="2233"/>
                <a:ext cx="78" cy="77"/>
              </a:xfrm>
              <a:custGeom>
                <a:avLst/>
                <a:gdLst/>
                <a:ahLst/>
                <a:cxnLst>
                  <a:cxn ang="0">
                    <a:pos x="78" y="32"/>
                  </a:cxn>
                  <a:cxn ang="0">
                    <a:pos x="70" y="17"/>
                  </a:cxn>
                  <a:cxn ang="0">
                    <a:pos x="61" y="7"/>
                  </a:cxn>
                  <a:cxn ang="0">
                    <a:pos x="47" y="1"/>
                  </a:cxn>
                  <a:cxn ang="0">
                    <a:pos x="30" y="1"/>
                  </a:cxn>
                  <a:cxn ang="0">
                    <a:pos x="17" y="7"/>
                  </a:cxn>
                  <a:cxn ang="0">
                    <a:pos x="6" y="17"/>
                  </a:cxn>
                  <a:cxn ang="0">
                    <a:pos x="0" y="32"/>
                  </a:cxn>
                  <a:cxn ang="0">
                    <a:pos x="0" y="47"/>
                  </a:cxn>
                  <a:cxn ang="0">
                    <a:pos x="6" y="60"/>
                  </a:cxn>
                  <a:cxn ang="0">
                    <a:pos x="17" y="72"/>
                  </a:cxn>
                  <a:cxn ang="0">
                    <a:pos x="30" y="77"/>
                  </a:cxn>
                  <a:cxn ang="0">
                    <a:pos x="47" y="77"/>
                  </a:cxn>
                  <a:cxn ang="0">
                    <a:pos x="61" y="72"/>
                  </a:cxn>
                  <a:cxn ang="0">
                    <a:pos x="70" y="60"/>
                  </a:cxn>
                  <a:cxn ang="0">
                    <a:pos x="78" y="47"/>
                  </a:cxn>
                  <a:cxn ang="0">
                    <a:pos x="74" y="39"/>
                  </a:cxn>
                  <a:cxn ang="0">
                    <a:pos x="70" y="53"/>
                  </a:cxn>
                  <a:cxn ang="0">
                    <a:pos x="63" y="64"/>
                  </a:cxn>
                  <a:cxn ang="0">
                    <a:pos x="51" y="72"/>
                  </a:cxn>
                  <a:cxn ang="0">
                    <a:pos x="38" y="73"/>
                  </a:cxn>
                  <a:cxn ang="0">
                    <a:pos x="25" y="72"/>
                  </a:cxn>
                  <a:cxn ang="0">
                    <a:pos x="15" y="64"/>
                  </a:cxn>
                  <a:cxn ang="0">
                    <a:pos x="8" y="53"/>
                  </a:cxn>
                  <a:cxn ang="0">
                    <a:pos x="4" y="39"/>
                  </a:cxn>
                  <a:cxn ang="0">
                    <a:pos x="8" y="26"/>
                  </a:cxn>
                  <a:cxn ang="0">
                    <a:pos x="15" y="15"/>
                  </a:cxn>
                  <a:cxn ang="0">
                    <a:pos x="25" y="7"/>
                  </a:cxn>
                  <a:cxn ang="0">
                    <a:pos x="38" y="5"/>
                  </a:cxn>
                  <a:cxn ang="0">
                    <a:pos x="51" y="7"/>
                  </a:cxn>
                  <a:cxn ang="0">
                    <a:pos x="63" y="15"/>
                  </a:cxn>
                  <a:cxn ang="0">
                    <a:pos x="70" y="26"/>
                  </a:cxn>
                  <a:cxn ang="0">
                    <a:pos x="74" y="39"/>
                  </a:cxn>
                </a:cxnLst>
                <a:rect l="0" t="0" r="r" b="b"/>
                <a:pathLst>
                  <a:path w="78" h="77">
                    <a:moveTo>
                      <a:pt x="78" y="39"/>
                    </a:moveTo>
                    <a:lnTo>
                      <a:pt x="78" y="32"/>
                    </a:lnTo>
                    <a:lnTo>
                      <a:pt x="74" y="24"/>
                    </a:lnTo>
                    <a:lnTo>
                      <a:pt x="70" y="17"/>
                    </a:lnTo>
                    <a:lnTo>
                      <a:pt x="66" y="11"/>
                    </a:lnTo>
                    <a:lnTo>
                      <a:pt x="61" y="7"/>
                    </a:lnTo>
                    <a:lnTo>
                      <a:pt x="53" y="3"/>
                    </a:lnTo>
                    <a:lnTo>
                      <a:pt x="47" y="1"/>
                    </a:lnTo>
                    <a:lnTo>
                      <a:pt x="38" y="0"/>
                    </a:lnTo>
                    <a:lnTo>
                      <a:pt x="30" y="1"/>
                    </a:lnTo>
                    <a:lnTo>
                      <a:pt x="23" y="3"/>
                    </a:lnTo>
                    <a:lnTo>
                      <a:pt x="17" y="7"/>
                    </a:lnTo>
                    <a:lnTo>
                      <a:pt x="11" y="11"/>
                    </a:lnTo>
                    <a:lnTo>
                      <a:pt x="6" y="17"/>
                    </a:lnTo>
                    <a:lnTo>
                      <a:pt x="2" y="24"/>
                    </a:lnTo>
                    <a:lnTo>
                      <a:pt x="0" y="32"/>
                    </a:lnTo>
                    <a:lnTo>
                      <a:pt x="0" y="39"/>
                    </a:lnTo>
                    <a:lnTo>
                      <a:pt x="0" y="47"/>
                    </a:lnTo>
                    <a:lnTo>
                      <a:pt x="2" y="55"/>
                    </a:lnTo>
                    <a:lnTo>
                      <a:pt x="6" y="60"/>
                    </a:lnTo>
                    <a:lnTo>
                      <a:pt x="11" y="66"/>
                    </a:lnTo>
                    <a:lnTo>
                      <a:pt x="17" y="72"/>
                    </a:lnTo>
                    <a:lnTo>
                      <a:pt x="23" y="75"/>
                    </a:lnTo>
                    <a:lnTo>
                      <a:pt x="30" y="77"/>
                    </a:lnTo>
                    <a:lnTo>
                      <a:pt x="38" y="77"/>
                    </a:lnTo>
                    <a:lnTo>
                      <a:pt x="47" y="77"/>
                    </a:lnTo>
                    <a:lnTo>
                      <a:pt x="53" y="75"/>
                    </a:lnTo>
                    <a:lnTo>
                      <a:pt x="61" y="72"/>
                    </a:lnTo>
                    <a:lnTo>
                      <a:pt x="66" y="66"/>
                    </a:lnTo>
                    <a:lnTo>
                      <a:pt x="70" y="60"/>
                    </a:lnTo>
                    <a:lnTo>
                      <a:pt x="74" y="55"/>
                    </a:lnTo>
                    <a:lnTo>
                      <a:pt x="78" y="47"/>
                    </a:lnTo>
                    <a:lnTo>
                      <a:pt x="78" y="39"/>
                    </a:lnTo>
                    <a:close/>
                    <a:moveTo>
                      <a:pt x="74" y="39"/>
                    </a:moveTo>
                    <a:lnTo>
                      <a:pt x="72" y="47"/>
                    </a:lnTo>
                    <a:lnTo>
                      <a:pt x="70" y="53"/>
                    </a:lnTo>
                    <a:lnTo>
                      <a:pt x="66" y="58"/>
                    </a:lnTo>
                    <a:lnTo>
                      <a:pt x="63" y="64"/>
                    </a:lnTo>
                    <a:lnTo>
                      <a:pt x="59" y="68"/>
                    </a:lnTo>
                    <a:lnTo>
                      <a:pt x="51" y="72"/>
                    </a:lnTo>
                    <a:lnTo>
                      <a:pt x="45" y="73"/>
                    </a:lnTo>
                    <a:lnTo>
                      <a:pt x="38" y="73"/>
                    </a:lnTo>
                    <a:lnTo>
                      <a:pt x="32" y="73"/>
                    </a:lnTo>
                    <a:lnTo>
                      <a:pt x="25" y="72"/>
                    </a:lnTo>
                    <a:lnTo>
                      <a:pt x="19" y="68"/>
                    </a:lnTo>
                    <a:lnTo>
                      <a:pt x="15" y="64"/>
                    </a:lnTo>
                    <a:lnTo>
                      <a:pt x="9" y="58"/>
                    </a:lnTo>
                    <a:lnTo>
                      <a:pt x="8" y="53"/>
                    </a:lnTo>
                    <a:lnTo>
                      <a:pt x="6" y="47"/>
                    </a:lnTo>
                    <a:lnTo>
                      <a:pt x="4" y="39"/>
                    </a:lnTo>
                    <a:lnTo>
                      <a:pt x="6" y="32"/>
                    </a:lnTo>
                    <a:lnTo>
                      <a:pt x="8" y="26"/>
                    </a:lnTo>
                    <a:lnTo>
                      <a:pt x="9" y="20"/>
                    </a:lnTo>
                    <a:lnTo>
                      <a:pt x="15" y="15"/>
                    </a:lnTo>
                    <a:lnTo>
                      <a:pt x="19" y="11"/>
                    </a:lnTo>
                    <a:lnTo>
                      <a:pt x="25" y="7"/>
                    </a:lnTo>
                    <a:lnTo>
                      <a:pt x="32" y="5"/>
                    </a:lnTo>
                    <a:lnTo>
                      <a:pt x="38" y="5"/>
                    </a:lnTo>
                    <a:lnTo>
                      <a:pt x="45" y="5"/>
                    </a:lnTo>
                    <a:lnTo>
                      <a:pt x="51" y="7"/>
                    </a:lnTo>
                    <a:lnTo>
                      <a:pt x="59" y="11"/>
                    </a:lnTo>
                    <a:lnTo>
                      <a:pt x="63" y="15"/>
                    </a:lnTo>
                    <a:lnTo>
                      <a:pt x="66" y="20"/>
                    </a:lnTo>
                    <a:lnTo>
                      <a:pt x="70" y="26"/>
                    </a:lnTo>
                    <a:lnTo>
                      <a:pt x="72" y="32"/>
                    </a:lnTo>
                    <a:lnTo>
                      <a:pt x="74" y="39"/>
                    </a:lnTo>
                    <a:close/>
                  </a:path>
                </a:pathLst>
              </a:custGeom>
              <a:solidFill>
                <a:srgbClr val="F6F6FA"/>
              </a:solidFill>
              <a:ln w="9525">
                <a:noFill/>
                <a:round/>
                <a:headEnd/>
                <a:tailEnd/>
              </a:ln>
            </p:spPr>
            <p:txBody>
              <a:bodyPr/>
              <a:lstStyle/>
              <a:p>
                <a:endParaRPr lang="en-US"/>
              </a:p>
            </p:txBody>
          </p:sp>
          <p:sp>
            <p:nvSpPr>
              <p:cNvPr id="179942" name="Freeform 742"/>
              <p:cNvSpPr>
                <a:spLocks noEditPoints="1"/>
              </p:cNvSpPr>
              <p:nvPr/>
            </p:nvSpPr>
            <p:spPr bwMode="auto">
              <a:xfrm>
                <a:off x="1802" y="2234"/>
                <a:ext cx="74" cy="74"/>
              </a:xfrm>
              <a:custGeom>
                <a:avLst/>
                <a:gdLst/>
                <a:ahLst/>
                <a:cxnLst>
                  <a:cxn ang="0">
                    <a:pos x="72" y="31"/>
                  </a:cxn>
                  <a:cxn ang="0">
                    <a:pos x="66" y="18"/>
                  </a:cxn>
                  <a:cxn ang="0">
                    <a:pos x="57" y="8"/>
                  </a:cxn>
                  <a:cxn ang="0">
                    <a:pos x="43" y="2"/>
                  </a:cxn>
                  <a:cxn ang="0">
                    <a:pos x="28" y="2"/>
                  </a:cxn>
                  <a:cxn ang="0">
                    <a:pos x="17" y="8"/>
                  </a:cxn>
                  <a:cxn ang="0">
                    <a:pos x="6" y="18"/>
                  </a:cxn>
                  <a:cxn ang="0">
                    <a:pos x="0" y="31"/>
                  </a:cxn>
                  <a:cxn ang="0">
                    <a:pos x="0" y="46"/>
                  </a:cxn>
                  <a:cxn ang="0">
                    <a:pos x="6" y="59"/>
                  </a:cxn>
                  <a:cxn ang="0">
                    <a:pos x="17" y="69"/>
                  </a:cxn>
                  <a:cxn ang="0">
                    <a:pos x="28" y="74"/>
                  </a:cxn>
                  <a:cxn ang="0">
                    <a:pos x="43" y="74"/>
                  </a:cxn>
                  <a:cxn ang="0">
                    <a:pos x="57" y="69"/>
                  </a:cxn>
                  <a:cxn ang="0">
                    <a:pos x="66" y="59"/>
                  </a:cxn>
                  <a:cxn ang="0">
                    <a:pos x="72" y="46"/>
                  </a:cxn>
                  <a:cxn ang="0">
                    <a:pos x="68" y="38"/>
                  </a:cxn>
                  <a:cxn ang="0">
                    <a:pos x="66" y="50"/>
                  </a:cxn>
                  <a:cxn ang="0">
                    <a:pos x="59" y="61"/>
                  </a:cxn>
                  <a:cxn ang="0">
                    <a:pos x="49" y="67"/>
                  </a:cxn>
                  <a:cxn ang="0">
                    <a:pos x="36" y="71"/>
                  </a:cxn>
                  <a:cxn ang="0">
                    <a:pos x="25" y="67"/>
                  </a:cxn>
                  <a:cxn ang="0">
                    <a:pos x="13" y="61"/>
                  </a:cxn>
                  <a:cxn ang="0">
                    <a:pos x="7" y="50"/>
                  </a:cxn>
                  <a:cxn ang="0">
                    <a:pos x="4" y="38"/>
                  </a:cxn>
                  <a:cxn ang="0">
                    <a:pos x="7" y="25"/>
                  </a:cxn>
                  <a:cxn ang="0">
                    <a:pos x="13" y="16"/>
                  </a:cxn>
                  <a:cxn ang="0">
                    <a:pos x="25" y="8"/>
                  </a:cxn>
                  <a:cxn ang="0">
                    <a:pos x="36" y="6"/>
                  </a:cxn>
                  <a:cxn ang="0">
                    <a:pos x="49" y="8"/>
                  </a:cxn>
                  <a:cxn ang="0">
                    <a:pos x="59" y="16"/>
                  </a:cxn>
                  <a:cxn ang="0">
                    <a:pos x="66" y="25"/>
                  </a:cxn>
                  <a:cxn ang="0">
                    <a:pos x="68" y="38"/>
                  </a:cxn>
                </a:cxnLst>
                <a:rect l="0" t="0" r="r" b="b"/>
                <a:pathLst>
                  <a:path w="74" h="74">
                    <a:moveTo>
                      <a:pt x="74" y="38"/>
                    </a:moveTo>
                    <a:lnTo>
                      <a:pt x="72" y="31"/>
                    </a:lnTo>
                    <a:lnTo>
                      <a:pt x="70" y="23"/>
                    </a:lnTo>
                    <a:lnTo>
                      <a:pt x="66" y="18"/>
                    </a:lnTo>
                    <a:lnTo>
                      <a:pt x="62" y="12"/>
                    </a:lnTo>
                    <a:lnTo>
                      <a:pt x="57" y="8"/>
                    </a:lnTo>
                    <a:lnTo>
                      <a:pt x="51" y="4"/>
                    </a:lnTo>
                    <a:lnTo>
                      <a:pt x="43" y="2"/>
                    </a:lnTo>
                    <a:lnTo>
                      <a:pt x="36" y="0"/>
                    </a:lnTo>
                    <a:lnTo>
                      <a:pt x="28" y="2"/>
                    </a:lnTo>
                    <a:lnTo>
                      <a:pt x="23" y="4"/>
                    </a:lnTo>
                    <a:lnTo>
                      <a:pt x="17" y="8"/>
                    </a:lnTo>
                    <a:lnTo>
                      <a:pt x="11" y="12"/>
                    </a:lnTo>
                    <a:lnTo>
                      <a:pt x="6" y="18"/>
                    </a:lnTo>
                    <a:lnTo>
                      <a:pt x="4" y="23"/>
                    </a:lnTo>
                    <a:lnTo>
                      <a:pt x="0" y="31"/>
                    </a:lnTo>
                    <a:lnTo>
                      <a:pt x="0" y="38"/>
                    </a:lnTo>
                    <a:lnTo>
                      <a:pt x="0" y="46"/>
                    </a:lnTo>
                    <a:lnTo>
                      <a:pt x="4" y="52"/>
                    </a:lnTo>
                    <a:lnTo>
                      <a:pt x="6" y="59"/>
                    </a:lnTo>
                    <a:lnTo>
                      <a:pt x="11" y="65"/>
                    </a:lnTo>
                    <a:lnTo>
                      <a:pt x="17" y="69"/>
                    </a:lnTo>
                    <a:lnTo>
                      <a:pt x="23" y="72"/>
                    </a:lnTo>
                    <a:lnTo>
                      <a:pt x="28" y="74"/>
                    </a:lnTo>
                    <a:lnTo>
                      <a:pt x="36" y="74"/>
                    </a:lnTo>
                    <a:lnTo>
                      <a:pt x="43" y="74"/>
                    </a:lnTo>
                    <a:lnTo>
                      <a:pt x="51" y="72"/>
                    </a:lnTo>
                    <a:lnTo>
                      <a:pt x="57" y="69"/>
                    </a:lnTo>
                    <a:lnTo>
                      <a:pt x="62" y="65"/>
                    </a:lnTo>
                    <a:lnTo>
                      <a:pt x="66" y="59"/>
                    </a:lnTo>
                    <a:lnTo>
                      <a:pt x="70" y="52"/>
                    </a:lnTo>
                    <a:lnTo>
                      <a:pt x="72" y="46"/>
                    </a:lnTo>
                    <a:lnTo>
                      <a:pt x="74" y="38"/>
                    </a:lnTo>
                    <a:close/>
                    <a:moveTo>
                      <a:pt x="68" y="38"/>
                    </a:moveTo>
                    <a:lnTo>
                      <a:pt x="68" y="44"/>
                    </a:lnTo>
                    <a:lnTo>
                      <a:pt x="66" y="50"/>
                    </a:lnTo>
                    <a:lnTo>
                      <a:pt x="62" y="55"/>
                    </a:lnTo>
                    <a:lnTo>
                      <a:pt x="59" y="61"/>
                    </a:lnTo>
                    <a:lnTo>
                      <a:pt x="55" y="65"/>
                    </a:lnTo>
                    <a:lnTo>
                      <a:pt x="49" y="67"/>
                    </a:lnTo>
                    <a:lnTo>
                      <a:pt x="43" y="69"/>
                    </a:lnTo>
                    <a:lnTo>
                      <a:pt x="36" y="71"/>
                    </a:lnTo>
                    <a:lnTo>
                      <a:pt x="30" y="69"/>
                    </a:lnTo>
                    <a:lnTo>
                      <a:pt x="25" y="67"/>
                    </a:lnTo>
                    <a:lnTo>
                      <a:pt x="19" y="65"/>
                    </a:lnTo>
                    <a:lnTo>
                      <a:pt x="13" y="61"/>
                    </a:lnTo>
                    <a:lnTo>
                      <a:pt x="9" y="55"/>
                    </a:lnTo>
                    <a:lnTo>
                      <a:pt x="7" y="50"/>
                    </a:lnTo>
                    <a:lnTo>
                      <a:pt x="6" y="44"/>
                    </a:lnTo>
                    <a:lnTo>
                      <a:pt x="4" y="38"/>
                    </a:lnTo>
                    <a:lnTo>
                      <a:pt x="6" y="31"/>
                    </a:lnTo>
                    <a:lnTo>
                      <a:pt x="7" y="25"/>
                    </a:lnTo>
                    <a:lnTo>
                      <a:pt x="9" y="19"/>
                    </a:lnTo>
                    <a:lnTo>
                      <a:pt x="13" y="16"/>
                    </a:lnTo>
                    <a:lnTo>
                      <a:pt x="19" y="12"/>
                    </a:lnTo>
                    <a:lnTo>
                      <a:pt x="25" y="8"/>
                    </a:lnTo>
                    <a:lnTo>
                      <a:pt x="30" y="6"/>
                    </a:lnTo>
                    <a:lnTo>
                      <a:pt x="36" y="6"/>
                    </a:lnTo>
                    <a:lnTo>
                      <a:pt x="43" y="6"/>
                    </a:lnTo>
                    <a:lnTo>
                      <a:pt x="49" y="8"/>
                    </a:lnTo>
                    <a:lnTo>
                      <a:pt x="55" y="12"/>
                    </a:lnTo>
                    <a:lnTo>
                      <a:pt x="59" y="16"/>
                    </a:lnTo>
                    <a:lnTo>
                      <a:pt x="62" y="19"/>
                    </a:lnTo>
                    <a:lnTo>
                      <a:pt x="66" y="25"/>
                    </a:lnTo>
                    <a:lnTo>
                      <a:pt x="68" y="31"/>
                    </a:lnTo>
                    <a:lnTo>
                      <a:pt x="68" y="38"/>
                    </a:lnTo>
                    <a:close/>
                  </a:path>
                </a:pathLst>
              </a:custGeom>
              <a:solidFill>
                <a:srgbClr val="F6F6FA"/>
              </a:solidFill>
              <a:ln w="9525">
                <a:noFill/>
                <a:round/>
                <a:headEnd/>
                <a:tailEnd/>
              </a:ln>
            </p:spPr>
            <p:txBody>
              <a:bodyPr/>
              <a:lstStyle/>
              <a:p>
                <a:endParaRPr lang="en-US"/>
              </a:p>
            </p:txBody>
          </p:sp>
          <p:sp>
            <p:nvSpPr>
              <p:cNvPr id="179943" name="Freeform 743"/>
              <p:cNvSpPr>
                <a:spLocks noEditPoints="1"/>
              </p:cNvSpPr>
              <p:nvPr/>
            </p:nvSpPr>
            <p:spPr bwMode="auto">
              <a:xfrm>
                <a:off x="1804" y="2238"/>
                <a:ext cx="70" cy="68"/>
              </a:xfrm>
              <a:custGeom>
                <a:avLst/>
                <a:gdLst/>
                <a:ahLst/>
                <a:cxnLst>
                  <a:cxn ang="0">
                    <a:pos x="68" y="27"/>
                  </a:cxn>
                  <a:cxn ang="0">
                    <a:pos x="62" y="15"/>
                  </a:cxn>
                  <a:cxn ang="0">
                    <a:pos x="55" y="6"/>
                  </a:cxn>
                  <a:cxn ang="0">
                    <a:pos x="41" y="0"/>
                  </a:cxn>
                  <a:cxn ang="0">
                    <a:pos x="28" y="0"/>
                  </a:cxn>
                  <a:cxn ang="0">
                    <a:pos x="15" y="6"/>
                  </a:cxn>
                  <a:cxn ang="0">
                    <a:pos x="5" y="15"/>
                  </a:cxn>
                  <a:cxn ang="0">
                    <a:pos x="2" y="27"/>
                  </a:cxn>
                  <a:cxn ang="0">
                    <a:pos x="2" y="42"/>
                  </a:cxn>
                  <a:cxn ang="0">
                    <a:pos x="5" y="53"/>
                  </a:cxn>
                  <a:cxn ang="0">
                    <a:pos x="15" y="63"/>
                  </a:cxn>
                  <a:cxn ang="0">
                    <a:pos x="28" y="68"/>
                  </a:cxn>
                  <a:cxn ang="0">
                    <a:pos x="41" y="68"/>
                  </a:cxn>
                  <a:cxn ang="0">
                    <a:pos x="55" y="63"/>
                  </a:cxn>
                  <a:cxn ang="0">
                    <a:pos x="62" y="53"/>
                  </a:cxn>
                  <a:cxn ang="0">
                    <a:pos x="68" y="42"/>
                  </a:cxn>
                  <a:cxn ang="0">
                    <a:pos x="64" y="34"/>
                  </a:cxn>
                  <a:cxn ang="0">
                    <a:pos x="62" y="46"/>
                  </a:cxn>
                  <a:cxn ang="0">
                    <a:pos x="55" y="55"/>
                  </a:cxn>
                  <a:cxn ang="0">
                    <a:pos x="45" y="61"/>
                  </a:cxn>
                  <a:cxn ang="0">
                    <a:pos x="34" y="65"/>
                  </a:cxn>
                  <a:cxn ang="0">
                    <a:pos x="23" y="61"/>
                  </a:cxn>
                  <a:cxn ang="0">
                    <a:pos x="13" y="55"/>
                  </a:cxn>
                  <a:cxn ang="0">
                    <a:pos x="7" y="46"/>
                  </a:cxn>
                  <a:cxn ang="0">
                    <a:pos x="5" y="34"/>
                  </a:cxn>
                  <a:cxn ang="0">
                    <a:pos x="7" y="23"/>
                  </a:cxn>
                  <a:cxn ang="0">
                    <a:pos x="13" y="14"/>
                  </a:cxn>
                  <a:cxn ang="0">
                    <a:pos x="23" y="6"/>
                  </a:cxn>
                  <a:cxn ang="0">
                    <a:pos x="34" y="4"/>
                  </a:cxn>
                  <a:cxn ang="0">
                    <a:pos x="45" y="6"/>
                  </a:cxn>
                  <a:cxn ang="0">
                    <a:pos x="55" y="14"/>
                  </a:cxn>
                  <a:cxn ang="0">
                    <a:pos x="62" y="23"/>
                  </a:cxn>
                  <a:cxn ang="0">
                    <a:pos x="64" y="34"/>
                  </a:cxn>
                </a:cxnLst>
                <a:rect l="0" t="0" r="r" b="b"/>
                <a:pathLst>
                  <a:path w="70" h="68">
                    <a:moveTo>
                      <a:pt x="70" y="34"/>
                    </a:moveTo>
                    <a:lnTo>
                      <a:pt x="68" y="27"/>
                    </a:lnTo>
                    <a:lnTo>
                      <a:pt x="66" y="21"/>
                    </a:lnTo>
                    <a:lnTo>
                      <a:pt x="62" y="15"/>
                    </a:lnTo>
                    <a:lnTo>
                      <a:pt x="59" y="10"/>
                    </a:lnTo>
                    <a:lnTo>
                      <a:pt x="55" y="6"/>
                    </a:lnTo>
                    <a:lnTo>
                      <a:pt x="47" y="2"/>
                    </a:lnTo>
                    <a:lnTo>
                      <a:pt x="41" y="0"/>
                    </a:lnTo>
                    <a:lnTo>
                      <a:pt x="34" y="0"/>
                    </a:lnTo>
                    <a:lnTo>
                      <a:pt x="28" y="0"/>
                    </a:lnTo>
                    <a:lnTo>
                      <a:pt x="21" y="2"/>
                    </a:lnTo>
                    <a:lnTo>
                      <a:pt x="15" y="6"/>
                    </a:lnTo>
                    <a:lnTo>
                      <a:pt x="11" y="10"/>
                    </a:lnTo>
                    <a:lnTo>
                      <a:pt x="5" y="15"/>
                    </a:lnTo>
                    <a:lnTo>
                      <a:pt x="4" y="21"/>
                    </a:lnTo>
                    <a:lnTo>
                      <a:pt x="2" y="27"/>
                    </a:lnTo>
                    <a:lnTo>
                      <a:pt x="0" y="34"/>
                    </a:lnTo>
                    <a:lnTo>
                      <a:pt x="2" y="42"/>
                    </a:lnTo>
                    <a:lnTo>
                      <a:pt x="4" y="48"/>
                    </a:lnTo>
                    <a:lnTo>
                      <a:pt x="5" y="53"/>
                    </a:lnTo>
                    <a:lnTo>
                      <a:pt x="11" y="59"/>
                    </a:lnTo>
                    <a:lnTo>
                      <a:pt x="15" y="63"/>
                    </a:lnTo>
                    <a:lnTo>
                      <a:pt x="21" y="67"/>
                    </a:lnTo>
                    <a:lnTo>
                      <a:pt x="28" y="68"/>
                    </a:lnTo>
                    <a:lnTo>
                      <a:pt x="34" y="68"/>
                    </a:lnTo>
                    <a:lnTo>
                      <a:pt x="41" y="68"/>
                    </a:lnTo>
                    <a:lnTo>
                      <a:pt x="47" y="67"/>
                    </a:lnTo>
                    <a:lnTo>
                      <a:pt x="55" y="63"/>
                    </a:lnTo>
                    <a:lnTo>
                      <a:pt x="59" y="59"/>
                    </a:lnTo>
                    <a:lnTo>
                      <a:pt x="62" y="53"/>
                    </a:lnTo>
                    <a:lnTo>
                      <a:pt x="66" y="48"/>
                    </a:lnTo>
                    <a:lnTo>
                      <a:pt x="68" y="42"/>
                    </a:lnTo>
                    <a:lnTo>
                      <a:pt x="70" y="34"/>
                    </a:lnTo>
                    <a:close/>
                    <a:moveTo>
                      <a:pt x="64" y="34"/>
                    </a:moveTo>
                    <a:lnTo>
                      <a:pt x="64" y="40"/>
                    </a:lnTo>
                    <a:lnTo>
                      <a:pt x="62" y="46"/>
                    </a:lnTo>
                    <a:lnTo>
                      <a:pt x="59" y="51"/>
                    </a:lnTo>
                    <a:lnTo>
                      <a:pt x="55" y="55"/>
                    </a:lnTo>
                    <a:lnTo>
                      <a:pt x="51" y="59"/>
                    </a:lnTo>
                    <a:lnTo>
                      <a:pt x="45" y="61"/>
                    </a:lnTo>
                    <a:lnTo>
                      <a:pt x="41" y="63"/>
                    </a:lnTo>
                    <a:lnTo>
                      <a:pt x="34" y="65"/>
                    </a:lnTo>
                    <a:lnTo>
                      <a:pt x="28" y="63"/>
                    </a:lnTo>
                    <a:lnTo>
                      <a:pt x="23" y="61"/>
                    </a:lnTo>
                    <a:lnTo>
                      <a:pt x="19" y="59"/>
                    </a:lnTo>
                    <a:lnTo>
                      <a:pt x="13" y="55"/>
                    </a:lnTo>
                    <a:lnTo>
                      <a:pt x="9" y="51"/>
                    </a:lnTo>
                    <a:lnTo>
                      <a:pt x="7" y="46"/>
                    </a:lnTo>
                    <a:lnTo>
                      <a:pt x="5" y="40"/>
                    </a:lnTo>
                    <a:lnTo>
                      <a:pt x="5" y="34"/>
                    </a:lnTo>
                    <a:lnTo>
                      <a:pt x="5" y="29"/>
                    </a:lnTo>
                    <a:lnTo>
                      <a:pt x="7" y="23"/>
                    </a:lnTo>
                    <a:lnTo>
                      <a:pt x="9" y="17"/>
                    </a:lnTo>
                    <a:lnTo>
                      <a:pt x="13" y="14"/>
                    </a:lnTo>
                    <a:lnTo>
                      <a:pt x="19" y="10"/>
                    </a:lnTo>
                    <a:lnTo>
                      <a:pt x="23" y="6"/>
                    </a:lnTo>
                    <a:lnTo>
                      <a:pt x="28" y="4"/>
                    </a:lnTo>
                    <a:lnTo>
                      <a:pt x="34" y="4"/>
                    </a:lnTo>
                    <a:lnTo>
                      <a:pt x="41" y="4"/>
                    </a:lnTo>
                    <a:lnTo>
                      <a:pt x="45" y="6"/>
                    </a:lnTo>
                    <a:lnTo>
                      <a:pt x="51" y="10"/>
                    </a:lnTo>
                    <a:lnTo>
                      <a:pt x="55" y="14"/>
                    </a:lnTo>
                    <a:lnTo>
                      <a:pt x="59" y="17"/>
                    </a:lnTo>
                    <a:lnTo>
                      <a:pt x="62" y="23"/>
                    </a:lnTo>
                    <a:lnTo>
                      <a:pt x="64" y="29"/>
                    </a:lnTo>
                    <a:lnTo>
                      <a:pt x="64" y="34"/>
                    </a:lnTo>
                    <a:close/>
                  </a:path>
                </a:pathLst>
              </a:custGeom>
              <a:solidFill>
                <a:srgbClr val="F8F8FB"/>
              </a:solidFill>
              <a:ln w="9525">
                <a:noFill/>
                <a:round/>
                <a:headEnd/>
                <a:tailEnd/>
              </a:ln>
            </p:spPr>
            <p:txBody>
              <a:bodyPr/>
              <a:lstStyle/>
              <a:p>
                <a:endParaRPr lang="en-US"/>
              </a:p>
            </p:txBody>
          </p:sp>
          <p:sp>
            <p:nvSpPr>
              <p:cNvPr id="179944" name="Freeform 744"/>
              <p:cNvSpPr>
                <a:spLocks noEditPoints="1"/>
              </p:cNvSpPr>
              <p:nvPr/>
            </p:nvSpPr>
            <p:spPr bwMode="auto">
              <a:xfrm>
                <a:off x="1806" y="2240"/>
                <a:ext cx="64" cy="65"/>
              </a:xfrm>
              <a:custGeom>
                <a:avLst/>
                <a:gdLst/>
                <a:ahLst/>
                <a:cxnLst>
                  <a:cxn ang="0">
                    <a:pos x="64" y="25"/>
                  </a:cxn>
                  <a:cxn ang="0">
                    <a:pos x="58" y="13"/>
                  </a:cxn>
                  <a:cxn ang="0">
                    <a:pos x="51" y="6"/>
                  </a:cxn>
                  <a:cxn ang="0">
                    <a:pos x="39" y="0"/>
                  </a:cxn>
                  <a:cxn ang="0">
                    <a:pos x="26" y="0"/>
                  </a:cxn>
                  <a:cxn ang="0">
                    <a:pos x="15" y="6"/>
                  </a:cxn>
                  <a:cxn ang="0">
                    <a:pos x="5" y="13"/>
                  </a:cxn>
                  <a:cxn ang="0">
                    <a:pos x="2" y="25"/>
                  </a:cxn>
                  <a:cxn ang="0">
                    <a:pos x="2" y="38"/>
                  </a:cxn>
                  <a:cxn ang="0">
                    <a:pos x="5" y="49"/>
                  </a:cxn>
                  <a:cxn ang="0">
                    <a:pos x="15" y="59"/>
                  </a:cxn>
                  <a:cxn ang="0">
                    <a:pos x="26" y="63"/>
                  </a:cxn>
                  <a:cxn ang="0">
                    <a:pos x="39" y="63"/>
                  </a:cxn>
                  <a:cxn ang="0">
                    <a:pos x="51" y="59"/>
                  </a:cxn>
                  <a:cxn ang="0">
                    <a:pos x="58" y="49"/>
                  </a:cxn>
                  <a:cxn ang="0">
                    <a:pos x="64" y="38"/>
                  </a:cxn>
                  <a:cxn ang="0">
                    <a:pos x="60" y="32"/>
                  </a:cxn>
                  <a:cxn ang="0">
                    <a:pos x="58" y="44"/>
                  </a:cxn>
                  <a:cxn ang="0">
                    <a:pos x="53" y="51"/>
                  </a:cxn>
                  <a:cxn ang="0">
                    <a:pos x="43" y="57"/>
                  </a:cxn>
                  <a:cxn ang="0">
                    <a:pos x="32" y="59"/>
                  </a:cxn>
                  <a:cxn ang="0">
                    <a:pos x="22" y="57"/>
                  </a:cxn>
                  <a:cxn ang="0">
                    <a:pos x="13" y="51"/>
                  </a:cxn>
                  <a:cxn ang="0">
                    <a:pos x="7" y="44"/>
                  </a:cxn>
                  <a:cxn ang="0">
                    <a:pos x="5" y="32"/>
                  </a:cxn>
                  <a:cxn ang="0">
                    <a:pos x="7" y="21"/>
                  </a:cxn>
                  <a:cxn ang="0">
                    <a:pos x="13" y="13"/>
                  </a:cxn>
                  <a:cxn ang="0">
                    <a:pos x="22" y="6"/>
                  </a:cxn>
                  <a:cxn ang="0">
                    <a:pos x="32" y="4"/>
                  </a:cxn>
                  <a:cxn ang="0">
                    <a:pos x="43" y="6"/>
                  </a:cxn>
                  <a:cxn ang="0">
                    <a:pos x="53" y="13"/>
                  </a:cxn>
                  <a:cxn ang="0">
                    <a:pos x="58" y="21"/>
                  </a:cxn>
                  <a:cxn ang="0">
                    <a:pos x="60" y="32"/>
                  </a:cxn>
                </a:cxnLst>
                <a:rect l="0" t="0" r="r" b="b"/>
                <a:pathLst>
                  <a:path w="64" h="65">
                    <a:moveTo>
                      <a:pt x="64" y="32"/>
                    </a:moveTo>
                    <a:lnTo>
                      <a:pt x="64" y="25"/>
                    </a:lnTo>
                    <a:lnTo>
                      <a:pt x="62" y="19"/>
                    </a:lnTo>
                    <a:lnTo>
                      <a:pt x="58" y="13"/>
                    </a:lnTo>
                    <a:lnTo>
                      <a:pt x="55" y="10"/>
                    </a:lnTo>
                    <a:lnTo>
                      <a:pt x="51" y="6"/>
                    </a:lnTo>
                    <a:lnTo>
                      <a:pt x="45" y="2"/>
                    </a:lnTo>
                    <a:lnTo>
                      <a:pt x="39" y="0"/>
                    </a:lnTo>
                    <a:lnTo>
                      <a:pt x="32" y="0"/>
                    </a:lnTo>
                    <a:lnTo>
                      <a:pt x="26" y="0"/>
                    </a:lnTo>
                    <a:lnTo>
                      <a:pt x="21" y="2"/>
                    </a:lnTo>
                    <a:lnTo>
                      <a:pt x="15" y="6"/>
                    </a:lnTo>
                    <a:lnTo>
                      <a:pt x="9" y="10"/>
                    </a:lnTo>
                    <a:lnTo>
                      <a:pt x="5" y="13"/>
                    </a:lnTo>
                    <a:lnTo>
                      <a:pt x="3" y="19"/>
                    </a:lnTo>
                    <a:lnTo>
                      <a:pt x="2" y="25"/>
                    </a:lnTo>
                    <a:lnTo>
                      <a:pt x="0" y="32"/>
                    </a:lnTo>
                    <a:lnTo>
                      <a:pt x="2" y="38"/>
                    </a:lnTo>
                    <a:lnTo>
                      <a:pt x="3" y="44"/>
                    </a:lnTo>
                    <a:lnTo>
                      <a:pt x="5" y="49"/>
                    </a:lnTo>
                    <a:lnTo>
                      <a:pt x="9" y="55"/>
                    </a:lnTo>
                    <a:lnTo>
                      <a:pt x="15" y="59"/>
                    </a:lnTo>
                    <a:lnTo>
                      <a:pt x="21" y="61"/>
                    </a:lnTo>
                    <a:lnTo>
                      <a:pt x="26" y="63"/>
                    </a:lnTo>
                    <a:lnTo>
                      <a:pt x="32" y="65"/>
                    </a:lnTo>
                    <a:lnTo>
                      <a:pt x="39" y="63"/>
                    </a:lnTo>
                    <a:lnTo>
                      <a:pt x="45" y="61"/>
                    </a:lnTo>
                    <a:lnTo>
                      <a:pt x="51" y="59"/>
                    </a:lnTo>
                    <a:lnTo>
                      <a:pt x="55" y="55"/>
                    </a:lnTo>
                    <a:lnTo>
                      <a:pt x="58" y="49"/>
                    </a:lnTo>
                    <a:lnTo>
                      <a:pt x="62" y="44"/>
                    </a:lnTo>
                    <a:lnTo>
                      <a:pt x="64" y="38"/>
                    </a:lnTo>
                    <a:lnTo>
                      <a:pt x="64" y="32"/>
                    </a:lnTo>
                    <a:close/>
                    <a:moveTo>
                      <a:pt x="60" y="32"/>
                    </a:moveTo>
                    <a:lnTo>
                      <a:pt x="60" y="38"/>
                    </a:lnTo>
                    <a:lnTo>
                      <a:pt x="58" y="44"/>
                    </a:lnTo>
                    <a:lnTo>
                      <a:pt x="55" y="48"/>
                    </a:lnTo>
                    <a:lnTo>
                      <a:pt x="53" y="51"/>
                    </a:lnTo>
                    <a:lnTo>
                      <a:pt x="47" y="55"/>
                    </a:lnTo>
                    <a:lnTo>
                      <a:pt x="43" y="57"/>
                    </a:lnTo>
                    <a:lnTo>
                      <a:pt x="38" y="59"/>
                    </a:lnTo>
                    <a:lnTo>
                      <a:pt x="32" y="59"/>
                    </a:lnTo>
                    <a:lnTo>
                      <a:pt x="26" y="59"/>
                    </a:lnTo>
                    <a:lnTo>
                      <a:pt x="22" y="57"/>
                    </a:lnTo>
                    <a:lnTo>
                      <a:pt x="17" y="55"/>
                    </a:lnTo>
                    <a:lnTo>
                      <a:pt x="13" y="51"/>
                    </a:lnTo>
                    <a:lnTo>
                      <a:pt x="9" y="48"/>
                    </a:lnTo>
                    <a:lnTo>
                      <a:pt x="7" y="44"/>
                    </a:lnTo>
                    <a:lnTo>
                      <a:pt x="5" y="38"/>
                    </a:lnTo>
                    <a:lnTo>
                      <a:pt x="5" y="32"/>
                    </a:lnTo>
                    <a:lnTo>
                      <a:pt x="5" y="27"/>
                    </a:lnTo>
                    <a:lnTo>
                      <a:pt x="7" y="21"/>
                    </a:lnTo>
                    <a:lnTo>
                      <a:pt x="9" y="17"/>
                    </a:lnTo>
                    <a:lnTo>
                      <a:pt x="13" y="13"/>
                    </a:lnTo>
                    <a:lnTo>
                      <a:pt x="17" y="10"/>
                    </a:lnTo>
                    <a:lnTo>
                      <a:pt x="22" y="6"/>
                    </a:lnTo>
                    <a:lnTo>
                      <a:pt x="26" y="6"/>
                    </a:lnTo>
                    <a:lnTo>
                      <a:pt x="32" y="4"/>
                    </a:lnTo>
                    <a:lnTo>
                      <a:pt x="38" y="6"/>
                    </a:lnTo>
                    <a:lnTo>
                      <a:pt x="43" y="6"/>
                    </a:lnTo>
                    <a:lnTo>
                      <a:pt x="47" y="10"/>
                    </a:lnTo>
                    <a:lnTo>
                      <a:pt x="53" y="13"/>
                    </a:lnTo>
                    <a:lnTo>
                      <a:pt x="55" y="17"/>
                    </a:lnTo>
                    <a:lnTo>
                      <a:pt x="58" y="21"/>
                    </a:lnTo>
                    <a:lnTo>
                      <a:pt x="60" y="27"/>
                    </a:lnTo>
                    <a:lnTo>
                      <a:pt x="60" y="32"/>
                    </a:lnTo>
                    <a:close/>
                  </a:path>
                </a:pathLst>
              </a:custGeom>
              <a:solidFill>
                <a:srgbClr val="F8F8FB"/>
              </a:solidFill>
              <a:ln w="9525">
                <a:noFill/>
                <a:round/>
                <a:headEnd/>
                <a:tailEnd/>
              </a:ln>
            </p:spPr>
            <p:txBody>
              <a:bodyPr/>
              <a:lstStyle/>
              <a:p>
                <a:endParaRPr lang="en-US"/>
              </a:p>
            </p:txBody>
          </p:sp>
          <p:sp>
            <p:nvSpPr>
              <p:cNvPr id="179945" name="Freeform 745"/>
              <p:cNvSpPr>
                <a:spLocks noEditPoints="1"/>
              </p:cNvSpPr>
              <p:nvPr/>
            </p:nvSpPr>
            <p:spPr bwMode="auto">
              <a:xfrm>
                <a:off x="1809" y="2242"/>
                <a:ext cx="59" cy="61"/>
              </a:xfrm>
              <a:custGeom>
                <a:avLst/>
                <a:gdLst/>
                <a:ahLst/>
                <a:cxnLst>
                  <a:cxn ang="0">
                    <a:pos x="59" y="25"/>
                  </a:cxn>
                  <a:cxn ang="0">
                    <a:pos x="54" y="13"/>
                  </a:cxn>
                  <a:cxn ang="0">
                    <a:pos x="46" y="6"/>
                  </a:cxn>
                  <a:cxn ang="0">
                    <a:pos x="36" y="0"/>
                  </a:cxn>
                  <a:cxn ang="0">
                    <a:pos x="23" y="0"/>
                  </a:cxn>
                  <a:cxn ang="0">
                    <a:pos x="14" y="6"/>
                  </a:cxn>
                  <a:cxn ang="0">
                    <a:pos x="4" y="13"/>
                  </a:cxn>
                  <a:cxn ang="0">
                    <a:pos x="0" y="25"/>
                  </a:cxn>
                  <a:cxn ang="0">
                    <a:pos x="0" y="36"/>
                  </a:cxn>
                  <a:cxn ang="0">
                    <a:pos x="4" y="47"/>
                  </a:cxn>
                  <a:cxn ang="0">
                    <a:pos x="14" y="55"/>
                  </a:cxn>
                  <a:cxn ang="0">
                    <a:pos x="23" y="59"/>
                  </a:cxn>
                  <a:cxn ang="0">
                    <a:pos x="36" y="59"/>
                  </a:cxn>
                  <a:cxn ang="0">
                    <a:pos x="46" y="55"/>
                  </a:cxn>
                  <a:cxn ang="0">
                    <a:pos x="54" y="47"/>
                  </a:cxn>
                  <a:cxn ang="0">
                    <a:pos x="59" y="36"/>
                  </a:cxn>
                  <a:cxn ang="0">
                    <a:pos x="55" y="30"/>
                  </a:cxn>
                  <a:cxn ang="0">
                    <a:pos x="54" y="40"/>
                  </a:cxn>
                  <a:cxn ang="0">
                    <a:pos x="48" y="47"/>
                  </a:cxn>
                  <a:cxn ang="0">
                    <a:pos x="40" y="53"/>
                  </a:cxn>
                  <a:cxn ang="0">
                    <a:pos x="29" y="55"/>
                  </a:cxn>
                  <a:cxn ang="0">
                    <a:pos x="19" y="53"/>
                  </a:cxn>
                  <a:cxn ang="0">
                    <a:pos x="12" y="47"/>
                  </a:cxn>
                  <a:cxn ang="0">
                    <a:pos x="6" y="40"/>
                  </a:cxn>
                  <a:cxn ang="0">
                    <a:pos x="4" y="30"/>
                  </a:cxn>
                  <a:cxn ang="0">
                    <a:pos x="6" y="21"/>
                  </a:cxn>
                  <a:cxn ang="0">
                    <a:pos x="12" y="11"/>
                  </a:cxn>
                  <a:cxn ang="0">
                    <a:pos x="19" y="8"/>
                  </a:cxn>
                  <a:cxn ang="0">
                    <a:pos x="29" y="6"/>
                  </a:cxn>
                  <a:cxn ang="0">
                    <a:pos x="40" y="8"/>
                  </a:cxn>
                  <a:cxn ang="0">
                    <a:pos x="48" y="11"/>
                  </a:cxn>
                  <a:cxn ang="0">
                    <a:pos x="54" y="21"/>
                  </a:cxn>
                  <a:cxn ang="0">
                    <a:pos x="55" y="30"/>
                  </a:cxn>
                </a:cxnLst>
                <a:rect l="0" t="0" r="r" b="b"/>
                <a:pathLst>
                  <a:path w="59" h="61">
                    <a:moveTo>
                      <a:pt x="59" y="30"/>
                    </a:moveTo>
                    <a:lnTo>
                      <a:pt x="59" y="25"/>
                    </a:lnTo>
                    <a:lnTo>
                      <a:pt x="57" y="19"/>
                    </a:lnTo>
                    <a:lnTo>
                      <a:pt x="54" y="13"/>
                    </a:lnTo>
                    <a:lnTo>
                      <a:pt x="50" y="10"/>
                    </a:lnTo>
                    <a:lnTo>
                      <a:pt x="46" y="6"/>
                    </a:lnTo>
                    <a:lnTo>
                      <a:pt x="40" y="2"/>
                    </a:lnTo>
                    <a:lnTo>
                      <a:pt x="36" y="0"/>
                    </a:lnTo>
                    <a:lnTo>
                      <a:pt x="29" y="0"/>
                    </a:lnTo>
                    <a:lnTo>
                      <a:pt x="23" y="0"/>
                    </a:lnTo>
                    <a:lnTo>
                      <a:pt x="18" y="2"/>
                    </a:lnTo>
                    <a:lnTo>
                      <a:pt x="14" y="6"/>
                    </a:lnTo>
                    <a:lnTo>
                      <a:pt x="8" y="10"/>
                    </a:lnTo>
                    <a:lnTo>
                      <a:pt x="4" y="13"/>
                    </a:lnTo>
                    <a:lnTo>
                      <a:pt x="2" y="19"/>
                    </a:lnTo>
                    <a:lnTo>
                      <a:pt x="0" y="25"/>
                    </a:lnTo>
                    <a:lnTo>
                      <a:pt x="0" y="30"/>
                    </a:lnTo>
                    <a:lnTo>
                      <a:pt x="0" y="36"/>
                    </a:lnTo>
                    <a:lnTo>
                      <a:pt x="2" y="42"/>
                    </a:lnTo>
                    <a:lnTo>
                      <a:pt x="4" y="47"/>
                    </a:lnTo>
                    <a:lnTo>
                      <a:pt x="8" y="51"/>
                    </a:lnTo>
                    <a:lnTo>
                      <a:pt x="14" y="55"/>
                    </a:lnTo>
                    <a:lnTo>
                      <a:pt x="18" y="57"/>
                    </a:lnTo>
                    <a:lnTo>
                      <a:pt x="23" y="59"/>
                    </a:lnTo>
                    <a:lnTo>
                      <a:pt x="29" y="61"/>
                    </a:lnTo>
                    <a:lnTo>
                      <a:pt x="36" y="59"/>
                    </a:lnTo>
                    <a:lnTo>
                      <a:pt x="40" y="57"/>
                    </a:lnTo>
                    <a:lnTo>
                      <a:pt x="46" y="55"/>
                    </a:lnTo>
                    <a:lnTo>
                      <a:pt x="50" y="51"/>
                    </a:lnTo>
                    <a:lnTo>
                      <a:pt x="54" y="47"/>
                    </a:lnTo>
                    <a:lnTo>
                      <a:pt x="57" y="42"/>
                    </a:lnTo>
                    <a:lnTo>
                      <a:pt x="59" y="36"/>
                    </a:lnTo>
                    <a:lnTo>
                      <a:pt x="59" y="30"/>
                    </a:lnTo>
                    <a:close/>
                    <a:moveTo>
                      <a:pt x="55" y="30"/>
                    </a:moveTo>
                    <a:lnTo>
                      <a:pt x="54" y="36"/>
                    </a:lnTo>
                    <a:lnTo>
                      <a:pt x="54" y="40"/>
                    </a:lnTo>
                    <a:lnTo>
                      <a:pt x="50" y="44"/>
                    </a:lnTo>
                    <a:lnTo>
                      <a:pt x="48" y="47"/>
                    </a:lnTo>
                    <a:lnTo>
                      <a:pt x="44" y="51"/>
                    </a:lnTo>
                    <a:lnTo>
                      <a:pt x="40" y="53"/>
                    </a:lnTo>
                    <a:lnTo>
                      <a:pt x="35" y="55"/>
                    </a:lnTo>
                    <a:lnTo>
                      <a:pt x="29" y="55"/>
                    </a:lnTo>
                    <a:lnTo>
                      <a:pt x="25" y="55"/>
                    </a:lnTo>
                    <a:lnTo>
                      <a:pt x="19" y="53"/>
                    </a:lnTo>
                    <a:lnTo>
                      <a:pt x="16" y="51"/>
                    </a:lnTo>
                    <a:lnTo>
                      <a:pt x="12" y="47"/>
                    </a:lnTo>
                    <a:lnTo>
                      <a:pt x="8" y="44"/>
                    </a:lnTo>
                    <a:lnTo>
                      <a:pt x="6" y="40"/>
                    </a:lnTo>
                    <a:lnTo>
                      <a:pt x="4" y="36"/>
                    </a:lnTo>
                    <a:lnTo>
                      <a:pt x="4" y="30"/>
                    </a:lnTo>
                    <a:lnTo>
                      <a:pt x="4" y="25"/>
                    </a:lnTo>
                    <a:lnTo>
                      <a:pt x="6" y="21"/>
                    </a:lnTo>
                    <a:lnTo>
                      <a:pt x="8" y="15"/>
                    </a:lnTo>
                    <a:lnTo>
                      <a:pt x="12" y="11"/>
                    </a:lnTo>
                    <a:lnTo>
                      <a:pt x="16" y="10"/>
                    </a:lnTo>
                    <a:lnTo>
                      <a:pt x="19" y="8"/>
                    </a:lnTo>
                    <a:lnTo>
                      <a:pt x="25" y="6"/>
                    </a:lnTo>
                    <a:lnTo>
                      <a:pt x="29" y="6"/>
                    </a:lnTo>
                    <a:lnTo>
                      <a:pt x="35" y="6"/>
                    </a:lnTo>
                    <a:lnTo>
                      <a:pt x="40" y="8"/>
                    </a:lnTo>
                    <a:lnTo>
                      <a:pt x="44" y="10"/>
                    </a:lnTo>
                    <a:lnTo>
                      <a:pt x="48" y="11"/>
                    </a:lnTo>
                    <a:lnTo>
                      <a:pt x="50" y="15"/>
                    </a:lnTo>
                    <a:lnTo>
                      <a:pt x="54" y="21"/>
                    </a:lnTo>
                    <a:lnTo>
                      <a:pt x="54" y="25"/>
                    </a:lnTo>
                    <a:lnTo>
                      <a:pt x="55" y="30"/>
                    </a:lnTo>
                    <a:close/>
                  </a:path>
                </a:pathLst>
              </a:custGeom>
              <a:solidFill>
                <a:srgbClr val="F8F8FB"/>
              </a:solidFill>
              <a:ln w="9525">
                <a:noFill/>
                <a:round/>
                <a:headEnd/>
                <a:tailEnd/>
              </a:ln>
            </p:spPr>
            <p:txBody>
              <a:bodyPr/>
              <a:lstStyle/>
              <a:p>
                <a:endParaRPr lang="en-US"/>
              </a:p>
            </p:txBody>
          </p:sp>
          <p:sp>
            <p:nvSpPr>
              <p:cNvPr id="179946" name="Freeform 746"/>
              <p:cNvSpPr>
                <a:spLocks noEditPoints="1"/>
              </p:cNvSpPr>
              <p:nvPr/>
            </p:nvSpPr>
            <p:spPr bwMode="auto">
              <a:xfrm>
                <a:off x="1811" y="2244"/>
                <a:ext cx="55" cy="55"/>
              </a:xfrm>
              <a:custGeom>
                <a:avLst/>
                <a:gdLst/>
                <a:ahLst/>
                <a:cxnLst>
                  <a:cxn ang="0">
                    <a:pos x="55" y="28"/>
                  </a:cxn>
                  <a:cxn ang="0">
                    <a:pos x="55" y="23"/>
                  </a:cxn>
                  <a:cxn ang="0">
                    <a:pos x="53" y="17"/>
                  </a:cxn>
                  <a:cxn ang="0">
                    <a:pos x="50" y="13"/>
                  </a:cxn>
                  <a:cxn ang="0">
                    <a:pos x="48" y="9"/>
                  </a:cxn>
                  <a:cxn ang="0">
                    <a:pos x="42" y="6"/>
                  </a:cxn>
                  <a:cxn ang="0">
                    <a:pos x="38" y="2"/>
                  </a:cxn>
                  <a:cxn ang="0">
                    <a:pos x="33" y="2"/>
                  </a:cxn>
                  <a:cxn ang="0">
                    <a:pos x="27" y="0"/>
                  </a:cxn>
                  <a:cxn ang="0">
                    <a:pos x="21" y="2"/>
                  </a:cxn>
                  <a:cxn ang="0">
                    <a:pos x="17" y="2"/>
                  </a:cxn>
                  <a:cxn ang="0">
                    <a:pos x="12" y="6"/>
                  </a:cxn>
                  <a:cxn ang="0">
                    <a:pos x="8" y="9"/>
                  </a:cxn>
                  <a:cxn ang="0">
                    <a:pos x="4" y="13"/>
                  </a:cxn>
                  <a:cxn ang="0">
                    <a:pos x="2" y="17"/>
                  </a:cxn>
                  <a:cxn ang="0">
                    <a:pos x="0" y="23"/>
                  </a:cxn>
                  <a:cxn ang="0">
                    <a:pos x="0" y="28"/>
                  </a:cxn>
                  <a:cxn ang="0">
                    <a:pos x="0" y="34"/>
                  </a:cxn>
                  <a:cxn ang="0">
                    <a:pos x="2" y="40"/>
                  </a:cxn>
                  <a:cxn ang="0">
                    <a:pos x="4" y="44"/>
                  </a:cxn>
                  <a:cxn ang="0">
                    <a:pos x="8" y="47"/>
                  </a:cxn>
                  <a:cxn ang="0">
                    <a:pos x="12" y="51"/>
                  </a:cxn>
                  <a:cxn ang="0">
                    <a:pos x="17" y="53"/>
                  </a:cxn>
                  <a:cxn ang="0">
                    <a:pos x="21" y="55"/>
                  </a:cxn>
                  <a:cxn ang="0">
                    <a:pos x="27" y="55"/>
                  </a:cxn>
                  <a:cxn ang="0">
                    <a:pos x="33" y="55"/>
                  </a:cxn>
                  <a:cxn ang="0">
                    <a:pos x="38" y="53"/>
                  </a:cxn>
                  <a:cxn ang="0">
                    <a:pos x="42" y="51"/>
                  </a:cxn>
                  <a:cxn ang="0">
                    <a:pos x="48" y="47"/>
                  </a:cxn>
                  <a:cxn ang="0">
                    <a:pos x="50" y="44"/>
                  </a:cxn>
                  <a:cxn ang="0">
                    <a:pos x="53" y="40"/>
                  </a:cxn>
                  <a:cxn ang="0">
                    <a:pos x="55" y="34"/>
                  </a:cxn>
                  <a:cxn ang="0">
                    <a:pos x="55" y="28"/>
                  </a:cxn>
                  <a:cxn ang="0">
                    <a:pos x="50" y="28"/>
                  </a:cxn>
                  <a:cxn ang="0">
                    <a:pos x="50" y="38"/>
                  </a:cxn>
                  <a:cxn ang="0">
                    <a:pos x="44" y="44"/>
                  </a:cxn>
                  <a:cxn ang="0">
                    <a:pos x="36" y="49"/>
                  </a:cxn>
                  <a:cxn ang="0">
                    <a:pos x="27" y="51"/>
                  </a:cxn>
                  <a:cxn ang="0">
                    <a:pos x="19" y="49"/>
                  </a:cxn>
                  <a:cxn ang="0">
                    <a:pos x="12" y="44"/>
                  </a:cxn>
                  <a:cxn ang="0">
                    <a:pos x="6" y="38"/>
                  </a:cxn>
                  <a:cxn ang="0">
                    <a:pos x="4" y="28"/>
                  </a:cxn>
                  <a:cxn ang="0">
                    <a:pos x="6" y="19"/>
                  </a:cxn>
                  <a:cxn ang="0">
                    <a:pos x="12" y="11"/>
                  </a:cxn>
                  <a:cxn ang="0">
                    <a:pos x="19" y="8"/>
                  </a:cxn>
                  <a:cxn ang="0">
                    <a:pos x="27" y="6"/>
                  </a:cxn>
                  <a:cxn ang="0">
                    <a:pos x="36" y="8"/>
                  </a:cxn>
                  <a:cxn ang="0">
                    <a:pos x="44" y="11"/>
                  </a:cxn>
                  <a:cxn ang="0">
                    <a:pos x="50" y="19"/>
                  </a:cxn>
                  <a:cxn ang="0">
                    <a:pos x="50" y="28"/>
                  </a:cxn>
                </a:cxnLst>
                <a:rect l="0" t="0" r="r" b="b"/>
                <a:pathLst>
                  <a:path w="55" h="55">
                    <a:moveTo>
                      <a:pt x="55" y="28"/>
                    </a:moveTo>
                    <a:lnTo>
                      <a:pt x="55" y="23"/>
                    </a:lnTo>
                    <a:lnTo>
                      <a:pt x="53" y="17"/>
                    </a:lnTo>
                    <a:lnTo>
                      <a:pt x="50" y="13"/>
                    </a:lnTo>
                    <a:lnTo>
                      <a:pt x="48" y="9"/>
                    </a:lnTo>
                    <a:lnTo>
                      <a:pt x="42" y="6"/>
                    </a:lnTo>
                    <a:lnTo>
                      <a:pt x="38" y="2"/>
                    </a:lnTo>
                    <a:lnTo>
                      <a:pt x="33" y="2"/>
                    </a:lnTo>
                    <a:lnTo>
                      <a:pt x="27" y="0"/>
                    </a:lnTo>
                    <a:lnTo>
                      <a:pt x="21" y="2"/>
                    </a:lnTo>
                    <a:lnTo>
                      <a:pt x="17" y="2"/>
                    </a:lnTo>
                    <a:lnTo>
                      <a:pt x="12" y="6"/>
                    </a:lnTo>
                    <a:lnTo>
                      <a:pt x="8" y="9"/>
                    </a:lnTo>
                    <a:lnTo>
                      <a:pt x="4" y="13"/>
                    </a:lnTo>
                    <a:lnTo>
                      <a:pt x="2" y="17"/>
                    </a:lnTo>
                    <a:lnTo>
                      <a:pt x="0" y="23"/>
                    </a:lnTo>
                    <a:lnTo>
                      <a:pt x="0" y="28"/>
                    </a:lnTo>
                    <a:lnTo>
                      <a:pt x="0" y="34"/>
                    </a:lnTo>
                    <a:lnTo>
                      <a:pt x="2" y="40"/>
                    </a:lnTo>
                    <a:lnTo>
                      <a:pt x="4" y="44"/>
                    </a:lnTo>
                    <a:lnTo>
                      <a:pt x="8" y="47"/>
                    </a:lnTo>
                    <a:lnTo>
                      <a:pt x="12" y="51"/>
                    </a:lnTo>
                    <a:lnTo>
                      <a:pt x="17" y="53"/>
                    </a:lnTo>
                    <a:lnTo>
                      <a:pt x="21" y="55"/>
                    </a:lnTo>
                    <a:lnTo>
                      <a:pt x="27" y="55"/>
                    </a:lnTo>
                    <a:lnTo>
                      <a:pt x="33" y="55"/>
                    </a:lnTo>
                    <a:lnTo>
                      <a:pt x="38" y="53"/>
                    </a:lnTo>
                    <a:lnTo>
                      <a:pt x="42" y="51"/>
                    </a:lnTo>
                    <a:lnTo>
                      <a:pt x="48" y="47"/>
                    </a:lnTo>
                    <a:lnTo>
                      <a:pt x="50" y="44"/>
                    </a:lnTo>
                    <a:lnTo>
                      <a:pt x="53" y="40"/>
                    </a:lnTo>
                    <a:lnTo>
                      <a:pt x="55" y="34"/>
                    </a:lnTo>
                    <a:lnTo>
                      <a:pt x="55" y="28"/>
                    </a:lnTo>
                    <a:close/>
                    <a:moveTo>
                      <a:pt x="50" y="28"/>
                    </a:moveTo>
                    <a:lnTo>
                      <a:pt x="50" y="38"/>
                    </a:lnTo>
                    <a:lnTo>
                      <a:pt x="44" y="44"/>
                    </a:lnTo>
                    <a:lnTo>
                      <a:pt x="36" y="49"/>
                    </a:lnTo>
                    <a:lnTo>
                      <a:pt x="27" y="51"/>
                    </a:lnTo>
                    <a:lnTo>
                      <a:pt x="19" y="49"/>
                    </a:lnTo>
                    <a:lnTo>
                      <a:pt x="12" y="44"/>
                    </a:lnTo>
                    <a:lnTo>
                      <a:pt x="6" y="38"/>
                    </a:lnTo>
                    <a:lnTo>
                      <a:pt x="4" y="28"/>
                    </a:lnTo>
                    <a:lnTo>
                      <a:pt x="6" y="19"/>
                    </a:lnTo>
                    <a:lnTo>
                      <a:pt x="12" y="11"/>
                    </a:lnTo>
                    <a:lnTo>
                      <a:pt x="19" y="8"/>
                    </a:lnTo>
                    <a:lnTo>
                      <a:pt x="27" y="6"/>
                    </a:lnTo>
                    <a:lnTo>
                      <a:pt x="36" y="8"/>
                    </a:lnTo>
                    <a:lnTo>
                      <a:pt x="44" y="11"/>
                    </a:lnTo>
                    <a:lnTo>
                      <a:pt x="50" y="19"/>
                    </a:lnTo>
                    <a:lnTo>
                      <a:pt x="50" y="28"/>
                    </a:lnTo>
                    <a:close/>
                  </a:path>
                </a:pathLst>
              </a:custGeom>
              <a:solidFill>
                <a:srgbClr val="F9F9FB"/>
              </a:solidFill>
              <a:ln w="9525">
                <a:noFill/>
                <a:round/>
                <a:headEnd/>
                <a:tailEnd/>
              </a:ln>
            </p:spPr>
            <p:txBody>
              <a:bodyPr/>
              <a:lstStyle/>
              <a:p>
                <a:endParaRPr lang="en-US"/>
              </a:p>
            </p:txBody>
          </p:sp>
          <p:sp>
            <p:nvSpPr>
              <p:cNvPr id="179947" name="Freeform 747"/>
              <p:cNvSpPr>
                <a:spLocks noEditPoints="1"/>
              </p:cNvSpPr>
              <p:nvPr/>
            </p:nvSpPr>
            <p:spPr bwMode="auto">
              <a:xfrm>
                <a:off x="1813" y="2248"/>
                <a:ext cx="51" cy="49"/>
              </a:xfrm>
              <a:custGeom>
                <a:avLst/>
                <a:gdLst/>
                <a:ahLst/>
                <a:cxnLst>
                  <a:cxn ang="0">
                    <a:pos x="51" y="24"/>
                  </a:cxn>
                  <a:cxn ang="0">
                    <a:pos x="50" y="19"/>
                  </a:cxn>
                  <a:cxn ang="0">
                    <a:pos x="50" y="15"/>
                  </a:cxn>
                  <a:cxn ang="0">
                    <a:pos x="46" y="9"/>
                  </a:cxn>
                  <a:cxn ang="0">
                    <a:pos x="44" y="5"/>
                  </a:cxn>
                  <a:cxn ang="0">
                    <a:pos x="40" y="4"/>
                  </a:cxn>
                  <a:cxn ang="0">
                    <a:pos x="36" y="2"/>
                  </a:cxn>
                  <a:cxn ang="0">
                    <a:pos x="31" y="0"/>
                  </a:cxn>
                  <a:cxn ang="0">
                    <a:pos x="25" y="0"/>
                  </a:cxn>
                  <a:cxn ang="0">
                    <a:pos x="21" y="0"/>
                  </a:cxn>
                  <a:cxn ang="0">
                    <a:pos x="15" y="2"/>
                  </a:cxn>
                  <a:cxn ang="0">
                    <a:pos x="12" y="4"/>
                  </a:cxn>
                  <a:cxn ang="0">
                    <a:pos x="8" y="5"/>
                  </a:cxn>
                  <a:cxn ang="0">
                    <a:pos x="4" y="9"/>
                  </a:cxn>
                  <a:cxn ang="0">
                    <a:pos x="2" y="15"/>
                  </a:cxn>
                  <a:cxn ang="0">
                    <a:pos x="0" y="19"/>
                  </a:cxn>
                  <a:cxn ang="0">
                    <a:pos x="0" y="24"/>
                  </a:cxn>
                  <a:cxn ang="0">
                    <a:pos x="0" y="30"/>
                  </a:cxn>
                  <a:cxn ang="0">
                    <a:pos x="2" y="34"/>
                  </a:cxn>
                  <a:cxn ang="0">
                    <a:pos x="4" y="38"/>
                  </a:cxn>
                  <a:cxn ang="0">
                    <a:pos x="8" y="41"/>
                  </a:cxn>
                  <a:cxn ang="0">
                    <a:pos x="12" y="45"/>
                  </a:cxn>
                  <a:cxn ang="0">
                    <a:pos x="15" y="47"/>
                  </a:cxn>
                  <a:cxn ang="0">
                    <a:pos x="21" y="49"/>
                  </a:cxn>
                  <a:cxn ang="0">
                    <a:pos x="25" y="49"/>
                  </a:cxn>
                  <a:cxn ang="0">
                    <a:pos x="31" y="49"/>
                  </a:cxn>
                  <a:cxn ang="0">
                    <a:pos x="36" y="47"/>
                  </a:cxn>
                  <a:cxn ang="0">
                    <a:pos x="40" y="45"/>
                  </a:cxn>
                  <a:cxn ang="0">
                    <a:pos x="44" y="41"/>
                  </a:cxn>
                  <a:cxn ang="0">
                    <a:pos x="46" y="38"/>
                  </a:cxn>
                  <a:cxn ang="0">
                    <a:pos x="50" y="34"/>
                  </a:cxn>
                  <a:cxn ang="0">
                    <a:pos x="50" y="30"/>
                  </a:cxn>
                  <a:cxn ang="0">
                    <a:pos x="51" y="24"/>
                  </a:cxn>
                  <a:cxn ang="0">
                    <a:pos x="46" y="24"/>
                  </a:cxn>
                  <a:cxn ang="0">
                    <a:pos x="44" y="32"/>
                  </a:cxn>
                  <a:cxn ang="0">
                    <a:pos x="40" y="40"/>
                  </a:cxn>
                  <a:cxn ang="0">
                    <a:pos x="34" y="43"/>
                  </a:cxn>
                  <a:cxn ang="0">
                    <a:pos x="25" y="45"/>
                  </a:cxn>
                  <a:cxn ang="0">
                    <a:pos x="17" y="43"/>
                  </a:cxn>
                  <a:cxn ang="0">
                    <a:pos x="12" y="40"/>
                  </a:cxn>
                  <a:cxn ang="0">
                    <a:pos x="6" y="32"/>
                  </a:cxn>
                  <a:cxn ang="0">
                    <a:pos x="4" y="24"/>
                  </a:cxn>
                  <a:cxn ang="0">
                    <a:pos x="6" y="17"/>
                  </a:cxn>
                  <a:cxn ang="0">
                    <a:pos x="12" y="9"/>
                  </a:cxn>
                  <a:cxn ang="0">
                    <a:pos x="17" y="5"/>
                  </a:cxn>
                  <a:cxn ang="0">
                    <a:pos x="25" y="4"/>
                  </a:cxn>
                  <a:cxn ang="0">
                    <a:pos x="34" y="5"/>
                  </a:cxn>
                  <a:cxn ang="0">
                    <a:pos x="40" y="9"/>
                  </a:cxn>
                  <a:cxn ang="0">
                    <a:pos x="44" y="17"/>
                  </a:cxn>
                  <a:cxn ang="0">
                    <a:pos x="46" y="24"/>
                  </a:cxn>
                </a:cxnLst>
                <a:rect l="0" t="0" r="r" b="b"/>
                <a:pathLst>
                  <a:path w="51" h="49">
                    <a:moveTo>
                      <a:pt x="51" y="24"/>
                    </a:moveTo>
                    <a:lnTo>
                      <a:pt x="50" y="19"/>
                    </a:lnTo>
                    <a:lnTo>
                      <a:pt x="50" y="15"/>
                    </a:lnTo>
                    <a:lnTo>
                      <a:pt x="46" y="9"/>
                    </a:lnTo>
                    <a:lnTo>
                      <a:pt x="44" y="5"/>
                    </a:lnTo>
                    <a:lnTo>
                      <a:pt x="40" y="4"/>
                    </a:lnTo>
                    <a:lnTo>
                      <a:pt x="36" y="2"/>
                    </a:lnTo>
                    <a:lnTo>
                      <a:pt x="31" y="0"/>
                    </a:lnTo>
                    <a:lnTo>
                      <a:pt x="25" y="0"/>
                    </a:lnTo>
                    <a:lnTo>
                      <a:pt x="21" y="0"/>
                    </a:lnTo>
                    <a:lnTo>
                      <a:pt x="15" y="2"/>
                    </a:lnTo>
                    <a:lnTo>
                      <a:pt x="12" y="4"/>
                    </a:lnTo>
                    <a:lnTo>
                      <a:pt x="8" y="5"/>
                    </a:lnTo>
                    <a:lnTo>
                      <a:pt x="4" y="9"/>
                    </a:lnTo>
                    <a:lnTo>
                      <a:pt x="2" y="15"/>
                    </a:lnTo>
                    <a:lnTo>
                      <a:pt x="0" y="19"/>
                    </a:lnTo>
                    <a:lnTo>
                      <a:pt x="0" y="24"/>
                    </a:lnTo>
                    <a:lnTo>
                      <a:pt x="0" y="30"/>
                    </a:lnTo>
                    <a:lnTo>
                      <a:pt x="2" y="34"/>
                    </a:lnTo>
                    <a:lnTo>
                      <a:pt x="4" y="38"/>
                    </a:lnTo>
                    <a:lnTo>
                      <a:pt x="8" y="41"/>
                    </a:lnTo>
                    <a:lnTo>
                      <a:pt x="12" y="45"/>
                    </a:lnTo>
                    <a:lnTo>
                      <a:pt x="15" y="47"/>
                    </a:lnTo>
                    <a:lnTo>
                      <a:pt x="21" y="49"/>
                    </a:lnTo>
                    <a:lnTo>
                      <a:pt x="25" y="49"/>
                    </a:lnTo>
                    <a:lnTo>
                      <a:pt x="31" y="49"/>
                    </a:lnTo>
                    <a:lnTo>
                      <a:pt x="36" y="47"/>
                    </a:lnTo>
                    <a:lnTo>
                      <a:pt x="40" y="45"/>
                    </a:lnTo>
                    <a:lnTo>
                      <a:pt x="44" y="41"/>
                    </a:lnTo>
                    <a:lnTo>
                      <a:pt x="46" y="38"/>
                    </a:lnTo>
                    <a:lnTo>
                      <a:pt x="50" y="34"/>
                    </a:lnTo>
                    <a:lnTo>
                      <a:pt x="50" y="30"/>
                    </a:lnTo>
                    <a:lnTo>
                      <a:pt x="51" y="24"/>
                    </a:lnTo>
                    <a:close/>
                    <a:moveTo>
                      <a:pt x="46" y="24"/>
                    </a:moveTo>
                    <a:lnTo>
                      <a:pt x="44" y="32"/>
                    </a:lnTo>
                    <a:lnTo>
                      <a:pt x="40" y="40"/>
                    </a:lnTo>
                    <a:lnTo>
                      <a:pt x="34" y="43"/>
                    </a:lnTo>
                    <a:lnTo>
                      <a:pt x="25" y="45"/>
                    </a:lnTo>
                    <a:lnTo>
                      <a:pt x="17" y="43"/>
                    </a:lnTo>
                    <a:lnTo>
                      <a:pt x="12" y="40"/>
                    </a:lnTo>
                    <a:lnTo>
                      <a:pt x="6" y="32"/>
                    </a:lnTo>
                    <a:lnTo>
                      <a:pt x="4" y="24"/>
                    </a:lnTo>
                    <a:lnTo>
                      <a:pt x="6" y="17"/>
                    </a:lnTo>
                    <a:lnTo>
                      <a:pt x="12" y="9"/>
                    </a:lnTo>
                    <a:lnTo>
                      <a:pt x="17" y="5"/>
                    </a:lnTo>
                    <a:lnTo>
                      <a:pt x="25" y="4"/>
                    </a:lnTo>
                    <a:lnTo>
                      <a:pt x="34" y="5"/>
                    </a:lnTo>
                    <a:lnTo>
                      <a:pt x="40" y="9"/>
                    </a:lnTo>
                    <a:lnTo>
                      <a:pt x="44" y="17"/>
                    </a:lnTo>
                    <a:lnTo>
                      <a:pt x="46" y="24"/>
                    </a:lnTo>
                    <a:close/>
                  </a:path>
                </a:pathLst>
              </a:custGeom>
              <a:solidFill>
                <a:srgbClr val="F9FAFC"/>
              </a:solidFill>
              <a:ln w="9525">
                <a:noFill/>
                <a:round/>
                <a:headEnd/>
                <a:tailEnd/>
              </a:ln>
            </p:spPr>
            <p:txBody>
              <a:bodyPr/>
              <a:lstStyle/>
              <a:p>
                <a:endParaRPr lang="en-US"/>
              </a:p>
            </p:txBody>
          </p:sp>
          <p:sp>
            <p:nvSpPr>
              <p:cNvPr id="179948" name="Freeform 748"/>
              <p:cNvSpPr>
                <a:spLocks noEditPoints="1"/>
              </p:cNvSpPr>
              <p:nvPr/>
            </p:nvSpPr>
            <p:spPr bwMode="auto">
              <a:xfrm>
                <a:off x="1815" y="2250"/>
                <a:ext cx="46" cy="45"/>
              </a:xfrm>
              <a:custGeom>
                <a:avLst/>
                <a:gdLst/>
                <a:ahLst/>
                <a:cxnLst>
                  <a:cxn ang="0">
                    <a:pos x="46" y="22"/>
                  </a:cxn>
                  <a:cxn ang="0">
                    <a:pos x="46" y="13"/>
                  </a:cxn>
                  <a:cxn ang="0">
                    <a:pos x="40" y="5"/>
                  </a:cxn>
                  <a:cxn ang="0">
                    <a:pos x="32" y="2"/>
                  </a:cxn>
                  <a:cxn ang="0">
                    <a:pos x="23" y="0"/>
                  </a:cxn>
                  <a:cxn ang="0">
                    <a:pos x="15" y="2"/>
                  </a:cxn>
                  <a:cxn ang="0">
                    <a:pos x="8" y="5"/>
                  </a:cxn>
                  <a:cxn ang="0">
                    <a:pos x="2" y="13"/>
                  </a:cxn>
                  <a:cxn ang="0">
                    <a:pos x="0" y="22"/>
                  </a:cxn>
                  <a:cxn ang="0">
                    <a:pos x="2" y="32"/>
                  </a:cxn>
                  <a:cxn ang="0">
                    <a:pos x="8" y="38"/>
                  </a:cxn>
                  <a:cxn ang="0">
                    <a:pos x="15" y="43"/>
                  </a:cxn>
                  <a:cxn ang="0">
                    <a:pos x="23" y="45"/>
                  </a:cxn>
                  <a:cxn ang="0">
                    <a:pos x="32" y="43"/>
                  </a:cxn>
                  <a:cxn ang="0">
                    <a:pos x="40" y="38"/>
                  </a:cxn>
                  <a:cxn ang="0">
                    <a:pos x="46" y="32"/>
                  </a:cxn>
                  <a:cxn ang="0">
                    <a:pos x="46" y="22"/>
                  </a:cxn>
                  <a:cxn ang="0">
                    <a:pos x="42" y="22"/>
                  </a:cxn>
                  <a:cxn ang="0">
                    <a:pos x="40" y="30"/>
                  </a:cxn>
                  <a:cxn ang="0">
                    <a:pos x="36" y="36"/>
                  </a:cxn>
                  <a:cxn ang="0">
                    <a:pos x="30" y="39"/>
                  </a:cxn>
                  <a:cxn ang="0">
                    <a:pos x="23" y="41"/>
                  </a:cxn>
                  <a:cxn ang="0">
                    <a:pos x="17" y="39"/>
                  </a:cxn>
                  <a:cxn ang="0">
                    <a:pos x="12" y="36"/>
                  </a:cxn>
                  <a:cxn ang="0">
                    <a:pos x="6" y="30"/>
                  </a:cxn>
                  <a:cxn ang="0">
                    <a:pos x="6" y="22"/>
                  </a:cxn>
                  <a:cxn ang="0">
                    <a:pos x="6" y="15"/>
                  </a:cxn>
                  <a:cxn ang="0">
                    <a:pos x="12" y="9"/>
                  </a:cxn>
                  <a:cxn ang="0">
                    <a:pos x="17" y="5"/>
                  </a:cxn>
                  <a:cxn ang="0">
                    <a:pos x="23" y="3"/>
                  </a:cxn>
                  <a:cxn ang="0">
                    <a:pos x="30" y="5"/>
                  </a:cxn>
                  <a:cxn ang="0">
                    <a:pos x="36" y="9"/>
                  </a:cxn>
                  <a:cxn ang="0">
                    <a:pos x="40" y="15"/>
                  </a:cxn>
                  <a:cxn ang="0">
                    <a:pos x="42" y="22"/>
                  </a:cxn>
                </a:cxnLst>
                <a:rect l="0" t="0" r="r" b="b"/>
                <a:pathLst>
                  <a:path w="46" h="45">
                    <a:moveTo>
                      <a:pt x="46" y="22"/>
                    </a:moveTo>
                    <a:lnTo>
                      <a:pt x="46" y="13"/>
                    </a:lnTo>
                    <a:lnTo>
                      <a:pt x="40" y="5"/>
                    </a:lnTo>
                    <a:lnTo>
                      <a:pt x="32" y="2"/>
                    </a:lnTo>
                    <a:lnTo>
                      <a:pt x="23" y="0"/>
                    </a:lnTo>
                    <a:lnTo>
                      <a:pt x="15" y="2"/>
                    </a:lnTo>
                    <a:lnTo>
                      <a:pt x="8" y="5"/>
                    </a:lnTo>
                    <a:lnTo>
                      <a:pt x="2" y="13"/>
                    </a:lnTo>
                    <a:lnTo>
                      <a:pt x="0" y="22"/>
                    </a:lnTo>
                    <a:lnTo>
                      <a:pt x="2" y="32"/>
                    </a:lnTo>
                    <a:lnTo>
                      <a:pt x="8" y="38"/>
                    </a:lnTo>
                    <a:lnTo>
                      <a:pt x="15" y="43"/>
                    </a:lnTo>
                    <a:lnTo>
                      <a:pt x="23" y="45"/>
                    </a:lnTo>
                    <a:lnTo>
                      <a:pt x="32" y="43"/>
                    </a:lnTo>
                    <a:lnTo>
                      <a:pt x="40" y="38"/>
                    </a:lnTo>
                    <a:lnTo>
                      <a:pt x="46" y="32"/>
                    </a:lnTo>
                    <a:lnTo>
                      <a:pt x="46" y="22"/>
                    </a:lnTo>
                    <a:close/>
                    <a:moveTo>
                      <a:pt x="42" y="22"/>
                    </a:moveTo>
                    <a:lnTo>
                      <a:pt x="40" y="30"/>
                    </a:lnTo>
                    <a:lnTo>
                      <a:pt x="36" y="36"/>
                    </a:lnTo>
                    <a:lnTo>
                      <a:pt x="30" y="39"/>
                    </a:lnTo>
                    <a:lnTo>
                      <a:pt x="23" y="41"/>
                    </a:lnTo>
                    <a:lnTo>
                      <a:pt x="17" y="39"/>
                    </a:lnTo>
                    <a:lnTo>
                      <a:pt x="12" y="36"/>
                    </a:lnTo>
                    <a:lnTo>
                      <a:pt x="6" y="30"/>
                    </a:lnTo>
                    <a:lnTo>
                      <a:pt x="6" y="22"/>
                    </a:lnTo>
                    <a:lnTo>
                      <a:pt x="6" y="15"/>
                    </a:lnTo>
                    <a:lnTo>
                      <a:pt x="12" y="9"/>
                    </a:lnTo>
                    <a:lnTo>
                      <a:pt x="17" y="5"/>
                    </a:lnTo>
                    <a:lnTo>
                      <a:pt x="23" y="3"/>
                    </a:lnTo>
                    <a:lnTo>
                      <a:pt x="30" y="5"/>
                    </a:lnTo>
                    <a:lnTo>
                      <a:pt x="36" y="9"/>
                    </a:lnTo>
                    <a:lnTo>
                      <a:pt x="40" y="15"/>
                    </a:lnTo>
                    <a:lnTo>
                      <a:pt x="42" y="22"/>
                    </a:lnTo>
                    <a:close/>
                  </a:path>
                </a:pathLst>
              </a:custGeom>
              <a:solidFill>
                <a:srgbClr val="F9FAFC"/>
              </a:solidFill>
              <a:ln w="9525">
                <a:noFill/>
                <a:round/>
                <a:headEnd/>
                <a:tailEnd/>
              </a:ln>
            </p:spPr>
            <p:txBody>
              <a:bodyPr/>
              <a:lstStyle/>
              <a:p>
                <a:endParaRPr lang="en-US"/>
              </a:p>
            </p:txBody>
          </p:sp>
          <p:sp>
            <p:nvSpPr>
              <p:cNvPr id="179949" name="Freeform 749"/>
              <p:cNvSpPr>
                <a:spLocks noEditPoints="1"/>
              </p:cNvSpPr>
              <p:nvPr/>
            </p:nvSpPr>
            <p:spPr bwMode="auto">
              <a:xfrm>
                <a:off x="1817" y="2252"/>
                <a:ext cx="42" cy="41"/>
              </a:xfrm>
              <a:custGeom>
                <a:avLst/>
                <a:gdLst/>
                <a:ahLst/>
                <a:cxnLst>
                  <a:cxn ang="0">
                    <a:pos x="42" y="20"/>
                  </a:cxn>
                  <a:cxn ang="0">
                    <a:pos x="40" y="13"/>
                  </a:cxn>
                  <a:cxn ang="0">
                    <a:pos x="36" y="5"/>
                  </a:cxn>
                  <a:cxn ang="0">
                    <a:pos x="30" y="1"/>
                  </a:cxn>
                  <a:cxn ang="0">
                    <a:pos x="21" y="0"/>
                  </a:cxn>
                  <a:cxn ang="0">
                    <a:pos x="13" y="1"/>
                  </a:cxn>
                  <a:cxn ang="0">
                    <a:pos x="8" y="5"/>
                  </a:cxn>
                  <a:cxn ang="0">
                    <a:pos x="2" y="13"/>
                  </a:cxn>
                  <a:cxn ang="0">
                    <a:pos x="0" y="20"/>
                  </a:cxn>
                  <a:cxn ang="0">
                    <a:pos x="2" y="28"/>
                  </a:cxn>
                  <a:cxn ang="0">
                    <a:pos x="8" y="36"/>
                  </a:cxn>
                  <a:cxn ang="0">
                    <a:pos x="13" y="39"/>
                  </a:cxn>
                  <a:cxn ang="0">
                    <a:pos x="21" y="41"/>
                  </a:cxn>
                  <a:cxn ang="0">
                    <a:pos x="30" y="39"/>
                  </a:cxn>
                  <a:cxn ang="0">
                    <a:pos x="36" y="36"/>
                  </a:cxn>
                  <a:cxn ang="0">
                    <a:pos x="40" y="28"/>
                  </a:cxn>
                  <a:cxn ang="0">
                    <a:pos x="42" y="20"/>
                  </a:cxn>
                  <a:cxn ang="0">
                    <a:pos x="38" y="20"/>
                  </a:cxn>
                  <a:cxn ang="0">
                    <a:pos x="36" y="26"/>
                  </a:cxn>
                  <a:cxn ang="0">
                    <a:pos x="32" y="32"/>
                  </a:cxn>
                  <a:cxn ang="0">
                    <a:pos x="28" y="36"/>
                  </a:cxn>
                  <a:cxn ang="0">
                    <a:pos x="21" y="36"/>
                  </a:cxn>
                  <a:cxn ang="0">
                    <a:pos x="15" y="36"/>
                  </a:cxn>
                  <a:cxn ang="0">
                    <a:pos x="10" y="32"/>
                  </a:cxn>
                  <a:cxn ang="0">
                    <a:pos x="8" y="26"/>
                  </a:cxn>
                  <a:cxn ang="0">
                    <a:pos x="6" y="20"/>
                  </a:cxn>
                  <a:cxn ang="0">
                    <a:pos x="8" y="15"/>
                  </a:cxn>
                  <a:cxn ang="0">
                    <a:pos x="10" y="9"/>
                  </a:cxn>
                  <a:cxn ang="0">
                    <a:pos x="15" y="5"/>
                  </a:cxn>
                  <a:cxn ang="0">
                    <a:pos x="21" y="3"/>
                  </a:cxn>
                  <a:cxn ang="0">
                    <a:pos x="28" y="5"/>
                  </a:cxn>
                  <a:cxn ang="0">
                    <a:pos x="32" y="9"/>
                  </a:cxn>
                  <a:cxn ang="0">
                    <a:pos x="36" y="15"/>
                  </a:cxn>
                  <a:cxn ang="0">
                    <a:pos x="38" y="20"/>
                  </a:cxn>
                </a:cxnLst>
                <a:rect l="0" t="0" r="r" b="b"/>
                <a:pathLst>
                  <a:path w="42" h="41">
                    <a:moveTo>
                      <a:pt x="42" y="20"/>
                    </a:moveTo>
                    <a:lnTo>
                      <a:pt x="40" y="13"/>
                    </a:lnTo>
                    <a:lnTo>
                      <a:pt x="36" y="5"/>
                    </a:lnTo>
                    <a:lnTo>
                      <a:pt x="30" y="1"/>
                    </a:lnTo>
                    <a:lnTo>
                      <a:pt x="21" y="0"/>
                    </a:lnTo>
                    <a:lnTo>
                      <a:pt x="13" y="1"/>
                    </a:lnTo>
                    <a:lnTo>
                      <a:pt x="8" y="5"/>
                    </a:lnTo>
                    <a:lnTo>
                      <a:pt x="2" y="13"/>
                    </a:lnTo>
                    <a:lnTo>
                      <a:pt x="0" y="20"/>
                    </a:lnTo>
                    <a:lnTo>
                      <a:pt x="2" y="28"/>
                    </a:lnTo>
                    <a:lnTo>
                      <a:pt x="8" y="36"/>
                    </a:lnTo>
                    <a:lnTo>
                      <a:pt x="13" y="39"/>
                    </a:lnTo>
                    <a:lnTo>
                      <a:pt x="21" y="41"/>
                    </a:lnTo>
                    <a:lnTo>
                      <a:pt x="30" y="39"/>
                    </a:lnTo>
                    <a:lnTo>
                      <a:pt x="36" y="36"/>
                    </a:lnTo>
                    <a:lnTo>
                      <a:pt x="40" y="28"/>
                    </a:lnTo>
                    <a:lnTo>
                      <a:pt x="42" y="20"/>
                    </a:lnTo>
                    <a:close/>
                    <a:moveTo>
                      <a:pt x="38" y="20"/>
                    </a:moveTo>
                    <a:lnTo>
                      <a:pt x="36" y="26"/>
                    </a:lnTo>
                    <a:lnTo>
                      <a:pt x="32" y="32"/>
                    </a:lnTo>
                    <a:lnTo>
                      <a:pt x="28" y="36"/>
                    </a:lnTo>
                    <a:lnTo>
                      <a:pt x="21" y="36"/>
                    </a:lnTo>
                    <a:lnTo>
                      <a:pt x="15" y="36"/>
                    </a:lnTo>
                    <a:lnTo>
                      <a:pt x="10" y="32"/>
                    </a:lnTo>
                    <a:lnTo>
                      <a:pt x="8" y="26"/>
                    </a:lnTo>
                    <a:lnTo>
                      <a:pt x="6" y="20"/>
                    </a:lnTo>
                    <a:lnTo>
                      <a:pt x="8" y="15"/>
                    </a:lnTo>
                    <a:lnTo>
                      <a:pt x="10" y="9"/>
                    </a:lnTo>
                    <a:lnTo>
                      <a:pt x="15" y="5"/>
                    </a:lnTo>
                    <a:lnTo>
                      <a:pt x="21" y="3"/>
                    </a:lnTo>
                    <a:lnTo>
                      <a:pt x="28" y="5"/>
                    </a:lnTo>
                    <a:lnTo>
                      <a:pt x="32" y="9"/>
                    </a:lnTo>
                    <a:lnTo>
                      <a:pt x="36" y="15"/>
                    </a:lnTo>
                    <a:lnTo>
                      <a:pt x="38" y="20"/>
                    </a:lnTo>
                    <a:close/>
                  </a:path>
                </a:pathLst>
              </a:custGeom>
              <a:solidFill>
                <a:srgbClr val="FBFAFC"/>
              </a:solidFill>
              <a:ln w="9525">
                <a:noFill/>
                <a:round/>
                <a:headEnd/>
                <a:tailEnd/>
              </a:ln>
            </p:spPr>
            <p:txBody>
              <a:bodyPr/>
              <a:lstStyle/>
              <a:p>
                <a:endParaRPr lang="en-US"/>
              </a:p>
            </p:txBody>
          </p:sp>
          <p:sp>
            <p:nvSpPr>
              <p:cNvPr id="179950" name="Freeform 750"/>
              <p:cNvSpPr>
                <a:spLocks noEditPoints="1"/>
              </p:cNvSpPr>
              <p:nvPr/>
            </p:nvSpPr>
            <p:spPr bwMode="auto">
              <a:xfrm>
                <a:off x="1821" y="2253"/>
                <a:ext cx="36" cy="38"/>
              </a:xfrm>
              <a:custGeom>
                <a:avLst/>
                <a:gdLst/>
                <a:ahLst/>
                <a:cxnLst>
                  <a:cxn ang="0">
                    <a:pos x="36" y="19"/>
                  </a:cxn>
                  <a:cxn ang="0">
                    <a:pos x="34" y="12"/>
                  </a:cxn>
                  <a:cxn ang="0">
                    <a:pos x="30" y="6"/>
                  </a:cxn>
                  <a:cxn ang="0">
                    <a:pos x="24" y="2"/>
                  </a:cxn>
                  <a:cxn ang="0">
                    <a:pos x="17" y="0"/>
                  </a:cxn>
                  <a:cxn ang="0">
                    <a:pos x="11" y="2"/>
                  </a:cxn>
                  <a:cxn ang="0">
                    <a:pos x="6" y="6"/>
                  </a:cxn>
                  <a:cxn ang="0">
                    <a:pos x="0" y="12"/>
                  </a:cxn>
                  <a:cxn ang="0">
                    <a:pos x="0" y="19"/>
                  </a:cxn>
                  <a:cxn ang="0">
                    <a:pos x="0" y="27"/>
                  </a:cxn>
                  <a:cxn ang="0">
                    <a:pos x="6" y="33"/>
                  </a:cxn>
                  <a:cxn ang="0">
                    <a:pos x="11" y="36"/>
                  </a:cxn>
                  <a:cxn ang="0">
                    <a:pos x="17" y="38"/>
                  </a:cxn>
                  <a:cxn ang="0">
                    <a:pos x="24" y="36"/>
                  </a:cxn>
                  <a:cxn ang="0">
                    <a:pos x="30" y="33"/>
                  </a:cxn>
                  <a:cxn ang="0">
                    <a:pos x="34" y="27"/>
                  </a:cxn>
                  <a:cxn ang="0">
                    <a:pos x="36" y="19"/>
                  </a:cxn>
                  <a:cxn ang="0">
                    <a:pos x="32" y="19"/>
                  </a:cxn>
                  <a:cxn ang="0">
                    <a:pos x="30" y="25"/>
                  </a:cxn>
                  <a:cxn ang="0">
                    <a:pos x="26" y="29"/>
                  </a:cxn>
                  <a:cxn ang="0">
                    <a:pos x="23" y="33"/>
                  </a:cxn>
                  <a:cxn ang="0">
                    <a:pos x="17" y="33"/>
                  </a:cxn>
                  <a:cxn ang="0">
                    <a:pos x="13" y="33"/>
                  </a:cxn>
                  <a:cxn ang="0">
                    <a:pos x="7" y="29"/>
                  </a:cxn>
                  <a:cxn ang="0">
                    <a:pos x="6" y="25"/>
                  </a:cxn>
                  <a:cxn ang="0">
                    <a:pos x="4" y="19"/>
                  </a:cxn>
                  <a:cxn ang="0">
                    <a:pos x="6" y="14"/>
                  </a:cxn>
                  <a:cxn ang="0">
                    <a:pos x="7" y="10"/>
                  </a:cxn>
                  <a:cxn ang="0">
                    <a:pos x="13" y="6"/>
                  </a:cxn>
                  <a:cxn ang="0">
                    <a:pos x="17" y="6"/>
                  </a:cxn>
                  <a:cxn ang="0">
                    <a:pos x="23" y="6"/>
                  </a:cxn>
                  <a:cxn ang="0">
                    <a:pos x="26" y="10"/>
                  </a:cxn>
                  <a:cxn ang="0">
                    <a:pos x="30" y="14"/>
                  </a:cxn>
                  <a:cxn ang="0">
                    <a:pos x="32" y="19"/>
                  </a:cxn>
                </a:cxnLst>
                <a:rect l="0" t="0" r="r" b="b"/>
                <a:pathLst>
                  <a:path w="36" h="38">
                    <a:moveTo>
                      <a:pt x="36" y="19"/>
                    </a:moveTo>
                    <a:lnTo>
                      <a:pt x="34" y="12"/>
                    </a:lnTo>
                    <a:lnTo>
                      <a:pt x="30" y="6"/>
                    </a:lnTo>
                    <a:lnTo>
                      <a:pt x="24" y="2"/>
                    </a:lnTo>
                    <a:lnTo>
                      <a:pt x="17" y="0"/>
                    </a:lnTo>
                    <a:lnTo>
                      <a:pt x="11" y="2"/>
                    </a:lnTo>
                    <a:lnTo>
                      <a:pt x="6" y="6"/>
                    </a:lnTo>
                    <a:lnTo>
                      <a:pt x="0" y="12"/>
                    </a:lnTo>
                    <a:lnTo>
                      <a:pt x="0" y="19"/>
                    </a:lnTo>
                    <a:lnTo>
                      <a:pt x="0" y="27"/>
                    </a:lnTo>
                    <a:lnTo>
                      <a:pt x="6" y="33"/>
                    </a:lnTo>
                    <a:lnTo>
                      <a:pt x="11" y="36"/>
                    </a:lnTo>
                    <a:lnTo>
                      <a:pt x="17" y="38"/>
                    </a:lnTo>
                    <a:lnTo>
                      <a:pt x="24" y="36"/>
                    </a:lnTo>
                    <a:lnTo>
                      <a:pt x="30" y="33"/>
                    </a:lnTo>
                    <a:lnTo>
                      <a:pt x="34" y="27"/>
                    </a:lnTo>
                    <a:lnTo>
                      <a:pt x="36" y="19"/>
                    </a:lnTo>
                    <a:close/>
                    <a:moveTo>
                      <a:pt x="32" y="19"/>
                    </a:moveTo>
                    <a:lnTo>
                      <a:pt x="30" y="25"/>
                    </a:lnTo>
                    <a:lnTo>
                      <a:pt x="26" y="29"/>
                    </a:lnTo>
                    <a:lnTo>
                      <a:pt x="23" y="33"/>
                    </a:lnTo>
                    <a:lnTo>
                      <a:pt x="17" y="33"/>
                    </a:lnTo>
                    <a:lnTo>
                      <a:pt x="13" y="33"/>
                    </a:lnTo>
                    <a:lnTo>
                      <a:pt x="7" y="29"/>
                    </a:lnTo>
                    <a:lnTo>
                      <a:pt x="6" y="25"/>
                    </a:lnTo>
                    <a:lnTo>
                      <a:pt x="4" y="19"/>
                    </a:lnTo>
                    <a:lnTo>
                      <a:pt x="6" y="14"/>
                    </a:lnTo>
                    <a:lnTo>
                      <a:pt x="7" y="10"/>
                    </a:lnTo>
                    <a:lnTo>
                      <a:pt x="13" y="6"/>
                    </a:lnTo>
                    <a:lnTo>
                      <a:pt x="17" y="6"/>
                    </a:lnTo>
                    <a:lnTo>
                      <a:pt x="23" y="6"/>
                    </a:lnTo>
                    <a:lnTo>
                      <a:pt x="26" y="10"/>
                    </a:lnTo>
                    <a:lnTo>
                      <a:pt x="30" y="14"/>
                    </a:lnTo>
                    <a:lnTo>
                      <a:pt x="32" y="19"/>
                    </a:lnTo>
                    <a:close/>
                  </a:path>
                </a:pathLst>
              </a:custGeom>
              <a:solidFill>
                <a:srgbClr val="FBFBFC"/>
              </a:solidFill>
              <a:ln w="9525">
                <a:noFill/>
                <a:round/>
                <a:headEnd/>
                <a:tailEnd/>
              </a:ln>
            </p:spPr>
            <p:txBody>
              <a:bodyPr/>
              <a:lstStyle/>
              <a:p>
                <a:endParaRPr lang="en-US"/>
              </a:p>
            </p:txBody>
          </p:sp>
          <p:sp>
            <p:nvSpPr>
              <p:cNvPr id="179951" name="Freeform 751"/>
              <p:cNvSpPr>
                <a:spLocks noEditPoints="1"/>
              </p:cNvSpPr>
              <p:nvPr/>
            </p:nvSpPr>
            <p:spPr bwMode="auto">
              <a:xfrm>
                <a:off x="1823" y="2255"/>
                <a:ext cx="32" cy="33"/>
              </a:xfrm>
              <a:custGeom>
                <a:avLst/>
                <a:gdLst/>
                <a:ahLst/>
                <a:cxnLst>
                  <a:cxn ang="0">
                    <a:pos x="32" y="17"/>
                  </a:cxn>
                  <a:cxn ang="0">
                    <a:pos x="30" y="12"/>
                  </a:cxn>
                  <a:cxn ang="0">
                    <a:pos x="26" y="6"/>
                  </a:cxn>
                  <a:cxn ang="0">
                    <a:pos x="22" y="2"/>
                  </a:cxn>
                  <a:cxn ang="0">
                    <a:pos x="15" y="0"/>
                  </a:cxn>
                  <a:cxn ang="0">
                    <a:pos x="9" y="2"/>
                  </a:cxn>
                  <a:cxn ang="0">
                    <a:pos x="4" y="6"/>
                  </a:cxn>
                  <a:cxn ang="0">
                    <a:pos x="2" y="12"/>
                  </a:cxn>
                  <a:cxn ang="0">
                    <a:pos x="0" y="17"/>
                  </a:cxn>
                  <a:cxn ang="0">
                    <a:pos x="2" y="23"/>
                  </a:cxn>
                  <a:cxn ang="0">
                    <a:pos x="4" y="29"/>
                  </a:cxn>
                  <a:cxn ang="0">
                    <a:pos x="9" y="33"/>
                  </a:cxn>
                  <a:cxn ang="0">
                    <a:pos x="15" y="33"/>
                  </a:cxn>
                  <a:cxn ang="0">
                    <a:pos x="22" y="33"/>
                  </a:cxn>
                  <a:cxn ang="0">
                    <a:pos x="26" y="29"/>
                  </a:cxn>
                  <a:cxn ang="0">
                    <a:pos x="30" y="23"/>
                  </a:cxn>
                  <a:cxn ang="0">
                    <a:pos x="32" y="17"/>
                  </a:cxn>
                  <a:cxn ang="0">
                    <a:pos x="26" y="17"/>
                  </a:cxn>
                  <a:cxn ang="0">
                    <a:pos x="26" y="21"/>
                  </a:cxn>
                  <a:cxn ang="0">
                    <a:pos x="24" y="25"/>
                  </a:cxn>
                  <a:cxn ang="0">
                    <a:pos x="21" y="27"/>
                  </a:cxn>
                  <a:cxn ang="0">
                    <a:pos x="15" y="29"/>
                  </a:cxn>
                  <a:cxn ang="0">
                    <a:pos x="11" y="27"/>
                  </a:cxn>
                  <a:cxn ang="0">
                    <a:pos x="7" y="25"/>
                  </a:cxn>
                  <a:cxn ang="0">
                    <a:pos x="5" y="21"/>
                  </a:cxn>
                  <a:cxn ang="0">
                    <a:pos x="4" y="17"/>
                  </a:cxn>
                  <a:cxn ang="0">
                    <a:pos x="5" y="12"/>
                  </a:cxn>
                  <a:cxn ang="0">
                    <a:pos x="7" y="10"/>
                  </a:cxn>
                  <a:cxn ang="0">
                    <a:pos x="11" y="6"/>
                  </a:cxn>
                  <a:cxn ang="0">
                    <a:pos x="15" y="6"/>
                  </a:cxn>
                  <a:cxn ang="0">
                    <a:pos x="21" y="6"/>
                  </a:cxn>
                  <a:cxn ang="0">
                    <a:pos x="24" y="10"/>
                  </a:cxn>
                  <a:cxn ang="0">
                    <a:pos x="26" y="12"/>
                  </a:cxn>
                  <a:cxn ang="0">
                    <a:pos x="26" y="17"/>
                  </a:cxn>
                </a:cxnLst>
                <a:rect l="0" t="0" r="r" b="b"/>
                <a:pathLst>
                  <a:path w="32" h="33">
                    <a:moveTo>
                      <a:pt x="32" y="17"/>
                    </a:moveTo>
                    <a:lnTo>
                      <a:pt x="30" y="12"/>
                    </a:lnTo>
                    <a:lnTo>
                      <a:pt x="26" y="6"/>
                    </a:lnTo>
                    <a:lnTo>
                      <a:pt x="22" y="2"/>
                    </a:lnTo>
                    <a:lnTo>
                      <a:pt x="15" y="0"/>
                    </a:lnTo>
                    <a:lnTo>
                      <a:pt x="9" y="2"/>
                    </a:lnTo>
                    <a:lnTo>
                      <a:pt x="4" y="6"/>
                    </a:lnTo>
                    <a:lnTo>
                      <a:pt x="2" y="12"/>
                    </a:lnTo>
                    <a:lnTo>
                      <a:pt x="0" y="17"/>
                    </a:lnTo>
                    <a:lnTo>
                      <a:pt x="2" y="23"/>
                    </a:lnTo>
                    <a:lnTo>
                      <a:pt x="4" y="29"/>
                    </a:lnTo>
                    <a:lnTo>
                      <a:pt x="9" y="33"/>
                    </a:lnTo>
                    <a:lnTo>
                      <a:pt x="15" y="33"/>
                    </a:lnTo>
                    <a:lnTo>
                      <a:pt x="22" y="33"/>
                    </a:lnTo>
                    <a:lnTo>
                      <a:pt x="26" y="29"/>
                    </a:lnTo>
                    <a:lnTo>
                      <a:pt x="30" y="23"/>
                    </a:lnTo>
                    <a:lnTo>
                      <a:pt x="32" y="17"/>
                    </a:lnTo>
                    <a:close/>
                    <a:moveTo>
                      <a:pt x="26" y="17"/>
                    </a:moveTo>
                    <a:lnTo>
                      <a:pt x="26" y="21"/>
                    </a:lnTo>
                    <a:lnTo>
                      <a:pt x="24" y="25"/>
                    </a:lnTo>
                    <a:lnTo>
                      <a:pt x="21" y="27"/>
                    </a:lnTo>
                    <a:lnTo>
                      <a:pt x="15" y="29"/>
                    </a:lnTo>
                    <a:lnTo>
                      <a:pt x="11" y="27"/>
                    </a:lnTo>
                    <a:lnTo>
                      <a:pt x="7" y="25"/>
                    </a:lnTo>
                    <a:lnTo>
                      <a:pt x="5" y="21"/>
                    </a:lnTo>
                    <a:lnTo>
                      <a:pt x="4" y="17"/>
                    </a:lnTo>
                    <a:lnTo>
                      <a:pt x="5" y="12"/>
                    </a:lnTo>
                    <a:lnTo>
                      <a:pt x="7" y="10"/>
                    </a:lnTo>
                    <a:lnTo>
                      <a:pt x="11" y="6"/>
                    </a:lnTo>
                    <a:lnTo>
                      <a:pt x="15" y="6"/>
                    </a:lnTo>
                    <a:lnTo>
                      <a:pt x="21" y="6"/>
                    </a:lnTo>
                    <a:lnTo>
                      <a:pt x="24" y="10"/>
                    </a:lnTo>
                    <a:lnTo>
                      <a:pt x="26" y="12"/>
                    </a:lnTo>
                    <a:lnTo>
                      <a:pt x="26" y="17"/>
                    </a:lnTo>
                    <a:close/>
                  </a:path>
                </a:pathLst>
              </a:custGeom>
              <a:solidFill>
                <a:srgbClr val="FBFBFC"/>
              </a:solidFill>
              <a:ln w="9525">
                <a:noFill/>
                <a:round/>
                <a:headEnd/>
                <a:tailEnd/>
              </a:ln>
            </p:spPr>
            <p:txBody>
              <a:bodyPr/>
              <a:lstStyle/>
              <a:p>
                <a:endParaRPr lang="en-US"/>
              </a:p>
            </p:txBody>
          </p:sp>
          <p:sp>
            <p:nvSpPr>
              <p:cNvPr id="179952" name="Freeform 752"/>
              <p:cNvSpPr>
                <a:spLocks noEditPoints="1"/>
              </p:cNvSpPr>
              <p:nvPr/>
            </p:nvSpPr>
            <p:spPr bwMode="auto">
              <a:xfrm>
                <a:off x="1825" y="2259"/>
                <a:ext cx="28" cy="27"/>
              </a:xfrm>
              <a:custGeom>
                <a:avLst/>
                <a:gdLst/>
                <a:ahLst/>
                <a:cxnLst>
                  <a:cxn ang="0">
                    <a:pos x="28" y="13"/>
                  </a:cxn>
                  <a:cxn ang="0">
                    <a:pos x="26" y="8"/>
                  </a:cxn>
                  <a:cxn ang="0">
                    <a:pos x="22" y="4"/>
                  </a:cxn>
                  <a:cxn ang="0">
                    <a:pos x="19" y="0"/>
                  </a:cxn>
                  <a:cxn ang="0">
                    <a:pos x="13" y="0"/>
                  </a:cxn>
                  <a:cxn ang="0">
                    <a:pos x="9" y="0"/>
                  </a:cxn>
                  <a:cxn ang="0">
                    <a:pos x="3" y="4"/>
                  </a:cxn>
                  <a:cxn ang="0">
                    <a:pos x="2" y="8"/>
                  </a:cxn>
                  <a:cxn ang="0">
                    <a:pos x="0" y="13"/>
                  </a:cxn>
                  <a:cxn ang="0">
                    <a:pos x="2" y="19"/>
                  </a:cxn>
                  <a:cxn ang="0">
                    <a:pos x="3" y="23"/>
                  </a:cxn>
                  <a:cxn ang="0">
                    <a:pos x="9" y="27"/>
                  </a:cxn>
                  <a:cxn ang="0">
                    <a:pos x="13" y="27"/>
                  </a:cxn>
                  <a:cxn ang="0">
                    <a:pos x="19" y="27"/>
                  </a:cxn>
                  <a:cxn ang="0">
                    <a:pos x="22" y="23"/>
                  </a:cxn>
                  <a:cxn ang="0">
                    <a:pos x="26" y="19"/>
                  </a:cxn>
                  <a:cxn ang="0">
                    <a:pos x="28" y="13"/>
                  </a:cxn>
                  <a:cxn ang="0">
                    <a:pos x="22" y="13"/>
                  </a:cxn>
                  <a:cxn ang="0">
                    <a:pos x="22" y="17"/>
                  </a:cxn>
                  <a:cxn ang="0">
                    <a:pos x="20" y="19"/>
                  </a:cxn>
                  <a:cxn ang="0">
                    <a:pos x="17" y="21"/>
                  </a:cxn>
                  <a:cxn ang="0">
                    <a:pos x="13" y="23"/>
                  </a:cxn>
                  <a:cxn ang="0">
                    <a:pos x="9" y="21"/>
                  </a:cxn>
                  <a:cxn ang="0">
                    <a:pos x="7" y="19"/>
                  </a:cxn>
                  <a:cxn ang="0">
                    <a:pos x="5" y="17"/>
                  </a:cxn>
                  <a:cxn ang="0">
                    <a:pos x="5" y="13"/>
                  </a:cxn>
                  <a:cxn ang="0">
                    <a:pos x="5" y="10"/>
                  </a:cxn>
                  <a:cxn ang="0">
                    <a:pos x="7" y="6"/>
                  </a:cxn>
                  <a:cxn ang="0">
                    <a:pos x="9" y="4"/>
                  </a:cxn>
                  <a:cxn ang="0">
                    <a:pos x="13" y="4"/>
                  </a:cxn>
                  <a:cxn ang="0">
                    <a:pos x="17" y="4"/>
                  </a:cxn>
                  <a:cxn ang="0">
                    <a:pos x="20" y="6"/>
                  </a:cxn>
                  <a:cxn ang="0">
                    <a:pos x="22" y="10"/>
                  </a:cxn>
                  <a:cxn ang="0">
                    <a:pos x="22" y="13"/>
                  </a:cxn>
                </a:cxnLst>
                <a:rect l="0" t="0" r="r" b="b"/>
                <a:pathLst>
                  <a:path w="28" h="27">
                    <a:moveTo>
                      <a:pt x="28" y="13"/>
                    </a:moveTo>
                    <a:lnTo>
                      <a:pt x="26" y="8"/>
                    </a:lnTo>
                    <a:lnTo>
                      <a:pt x="22" y="4"/>
                    </a:lnTo>
                    <a:lnTo>
                      <a:pt x="19" y="0"/>
                    </a:lnTo>
                    <a:lnTo>
                      <a:pt x="13" y="0"/>
                    </a:lnTo>
                    <a:lnTo>
                      <a:pt x="9" y="0"/>
                    </a:lnTo>
                    <a:lnTo>
                      <a:pt x="3" y="4"/>
                    </a:lnTo>
                    <a:lnTo>
                      <a:pt x="2" y="8"/>
                    </a:lnTo>
                    <a:lnTo>
                      <a:pt x="0" y="13"/>
                    </a:lnTo>
                    <a:lnTo>
                      <a:pt x="2" y="19"/>
                    </a:lnTo>
                    <a:lnTo>
                      <a:pt x="3" y="23"/>
                    </a:lnTo>
                    <a:lnTo>
                      <a:pt x="9" y="27"/>
                    </a:lnTo>
                    <a:lnTo>
                      <a:pt x="13" y="27"/>
                    </a:lnTo>
                    <a:lnTo>
                      <a:pt x="19" y="27"/>
                    </a:lnTo>
                    <a:lnTo>
                      <a:pt x="22" y="23"/>
                    </a:lnTo>
                    <a:lnTo>
                      <a:pt x="26" y="19"/>
                    </a:lnTo>
                    <a:lnTo>
                      <a:pt x="28" y="13"/>
                    </a:lnTo>
                    <a:close/>
                    <a:moveTo>
                      <a:pt x="22" y="13"/>
                    </a:moveTo>
                    <a:lnTo>
                      <a:pt x="22" y="17"/>
                    </a:lnTo>
                    <a:lnTo>
                      <a:pt x="20" y="19"/>
                    </a:lnTo>
                    <a:lnTo>
                      <a:pt x="17" y="21"/>
                    </a:lnTo>
                    <a:lnTo>
                      <a:pt x="13" y="23"/>
                    </a:lnTo>
                    <a:lnTo>
                      <a:pt x="9" y="21"/>
                    </a:lnTo>
                    <a:lnTo>
                      <a:pt x="7" y="19"/>
                    </a:lnTo>
                    <a:lnTo>
                      <a:pt x="5" y="17"/>
                    </a:lnTo>
                    <a:lnTo>
                      <a:pt x="5" y="13"/>
                    </a:lnTo>
                    <a:lnTo>
                      <a:pt x="5" y="10"/>
                    </a:lnTo>
                    <a:lnTo>
                      <a:pt x="7" y="6"/>
                    </a:lnTo>
                    <a:lnTo>
                      <a:pt x="9" y="4"/>
                    </a:lnTo>
                    <a:lnTo>
                      <a:pt x="13" y="4"/>
                    </a:lnTo>
                    <a:lnTo>
                      <a:pt x="17" y="4"/>
                    </a:lnTo>
                    <a:lnTo>
                      <a:pt x="20" y="6"/>
                    </a:lnTo>
                    <a:lnTo>
                      <a:pt x="22" y="10"/>
                    </a:lnTo>
                    <a:lnTo>
                      <a:pt x="22" y="13"/>
                    </a:lnTo>
                    <a:close/>
                  </a:path>
                </a:pathLst>
              </a:custGeom>
              <a:solidFill>
                <a:srgbClr val="FCFCFD"/>
              </a:solidFill>
              <a:ln w="9525">
                <a:noFill/>
                <a:round/>
                <a:headEnd/>
                <a:tailEnd/>
              </a:ln>
            </p:spPr>
            <p:txBody>
              <a:bodyPr/>
              <a:lstStyle/>
              <a:p>
                <a:endParaRPr lang="en-US"/>
              </a:p>
            </p:txBody>
          </p:sp>
          <p:sp>
            <p:nvSpPr>
              <p:cNvPr id="179953" name="Freeform 753"/>
              <p:cNvSpPr>
                <a:spLocks noEditPoints="1"/>
              </p:cNvSpPr>
              <p:nvPr/>
            </p:nvSpPr>
            <p:spPr bwMode="auto">
              <a:xfrm>
                <a:off x="1827" y="2261"/>
                <a:ext cx="22" cy="23"/>
              </a:xfrm>
              <a:custGeom>
                <a:avLst/>
                <a:gdLst/>
                <a:ahLst/>
                <a:cxnLst>
                  <a:cxn ang="0">
                    <a:pos x="22" y="11"/>
                  </a:cxn>
                  <a:cxn ang="0">
                    <a:pos x="22" y="6"/>
                  </a:cxn>
                  <a:cxn ang="0">
                    <a:pos x="20" y="4"/>
                  </a:cxn>
                  <a:cxn ang="0">
                    <a:pos x="17" y="0"/>
                  </a:cxn>
                  <a:cxn ang="0">
                    <a:pos x="11" y="0"/>
                  </a:cxn>
                  <a:cxn ang="0">
                    <a:pos x="7" y="0"/>
                  </a:cxn>
                  <a:cxn ang="0">
                    <a:pos x="3" y="4"/>
                  </a:cxn>
                  <a:cxn ang="0">
                    <a:pos x="1" y="6"/>
                  </a:cxn>
                  <a:cxn ang="0">
                    <a:pos x="0" y="11"/>
                  </a:cxn>
                  <a:cxn ang="0">
                    <a:pos x="1" y="15"/>
                  </a:cxn>
                  <a:cxn ang="0">
                    <a:pos x="3" y="19"/>
                  </a:cxn>
                  <a:cxn ang="0">
                    <a:pos x="7" y="21"/>
                  </a:cxn>
                  <a:cxn ang="0">
                    <a:pos x="11" y="23"/>
                  </a:cxn>
                  <a:cxn ang="0">
                    <a:pos x="17" y="21"/>
                  </a:cxn>
                  <a:cxn ang="0">
                    <a:pos x="20" y="19"/>
                  </a:cxn>
                  <a:cxn ang="0">
                    <a:pos x="22" y="15"/>
                  </a:cxn>
                  <a:cxn ang="0">
                    <a:pos x="22" y="11"/>
                  </a:cxn>
                  <a:cxn ang="0">
                    <a:pos x="18" y="11"/>
                  </a:cxn>
                  <a:cxn ang="0">
                    <a:pos x="18" y="13"/>
                  </a:cxn>
                  <a:cxn ang="0">
                    <a:pos x="17" y="15"/>
                  </a:cxn>
                  <a:cxn ang="0">
                    <a:pos x="15" y="17"/>
                  </a:cxn>
                  <a:cxn ang="0">
                    <a:pos x="11" y="17"/>
                  </a:cxn>
                  <a:cxn ang="0">
                    <a:pos x="9" y="17"/>
                  </a:cxn>
                  <a:cxn ang="0">
                    <a:pos x="7" y="15"/>
                  </a:cxn>
                  <a:cxn ang="0">
                    <a:pos x="5" y="13"/>
                  </a:cxn>
                  <a:cxn ang="0">
                    <a:pos x="5" y="11"/>
                  </a:cxn>
                  <a:cxn ang="0">
                    <a:pos x="5" y="8"/>
                  </a:cxn>
                  <a:cxn ang="0">
                    <a:pos x="7" y="6"/>
                  </a:cxn>
                  <a:cxn ang="0">
                    <a:pos x="9" y="6"/>
                  </a:cxn>
                  <a:cxn ang="0">
                    <a:pos x="11" y="4"/>
                  </a:cxn>
                  <a:cxn ang="0">
                    <a:pos x="15" y="6"/>
                  </a:cxn>
                  <a:cxn ang="0">
                    <a:pos x="17" y="6"/>
                  </a:cxn>
                  <a:cxn ang="0">
                    <a:pos x="18" y="8"/>
                  </a:cxn>
                  <a:cxn ang="0">
                    <a:pos x="18" y="11"/>
                  </a:cxn>
                </a:cxnLst>
                <a:rect l="0" t="0" r="r" b="b"/>
                <a:pathLst>
                  <a:path w="22" h="23">
                    <a:moveTo>
                      <a:pt x="22" y="11"/>
                    </a:moveTo>
                    <a:lnTo>
                      <a:pt x="22" y="6"/>
                    </a:lnTo>
                    <a:lnTo>
                      <a:pt x="20" y="4"/>
                    </a:lnTo>
                    <a:lnTo>
                      <a:pt x="17" y="0"/>
                    </a:lnTo>
                    <a:lnTo>
                      <a:pt x="11" y="0"/>
                    </a:lnTo>
                    <a:lnTo>
                      <a:pt x="7" y="0"/>
                    </a:lnTo>
                    <a:lnTo>
                      <a:pt x="3" y="4"/>
                    </a:lnTo>
                    <a:lnTo>
                      <a:pt x="1" y="6"/>
                    </a:lnTo>
                    <a:lnTo>
                      <a:pt x="0" y="11"/>
                    </a:lnTo>
                    <a:lnTo>
                      <a:pt x="1" y="15"/>
                    </a:lnTo>
                    <a:lnTo>
                      <a:pt x="3" y="19"/>
                    </a:lnTo>
                    <a:lnTo>
                      <a:pt x="7" y="21"/>
                    </a:lnTo>
                    <a:lnTo>
                      <a:pt x="11" y="23"/>
                    </a:lnTo>
                    <a:lnTo>
                      <a:pt x="17" y="21"/>
                    </a:lnTo>
                    <a:lnTo>
                      <a:pt x="20" y="19"/>
                    </a:lnTo>
                    <a:lnTo>
                      <a:pt x="22" y="15"/>
                    </a:lnTo>
                    <a:lnTo>
                      <a:pt x="22" y="11"/>
                    </a:lnTo>
                    <a:close/>
                    <a:moveTo>
                      <a:pt x="18" y="11"/>
                    </a:moveTo>
                    <a:lnTo>
                      <a:pt x="18" y="13"/>
                    </a:lnTo>
                    <a:lnTo>
                      <a:pt x="17" y="15"/>
                    </a:lnTo>
                    <a:lnTo>
                      <a:pt x="15" y="17"/>
                    </a:lnTo>
                    <a:lnTo>
                      <a:pt x="11" y="17"/>
                    </a:lnTo>
                    <a:lnTo>
                      <a:pt x="9" y="17"/>
                    </a:lnTo>
                    <a:lnTo>
                      <a:pt x="7" y="15"/>
                    </a:lnTo>
                    <a:lnTo>
                      <a:pt x="5" y="13"/>
                    </a:lnTo>
                    <a:lnTo>
                      <a:pt x="5" y="11"/>
                    </a:lnTo>
                    <a:lnTo>
                      <a:pt x="5" y="8"/>
                    </a:lnTo>
                    <a:lnTo>
                      <a:pt x="7" y="6"/>
                    </a:lnTo>
                    <a:lnTo>
                      <a:pt x="9" y="6"/>
                    </a:lnTo>
                    <a:lnTo>
                      <a:pt x="11" y="4"/>
                    </a:lnTo>
                    <a:lnTo>
                      <a:pt x="15" y="6"/>
                    </a:lnTo>
                    <a:lnTo>
                      <a:pt x="17" y="6"/>
                    </a:lnTo>
                    <a:lnTo>
                      <a:pt x="18" y="8"/>
                    </a:lnTo>
                    <a:lnTo>
                      <a:pt x="18" y="11"/>
                    </a:lnTo>
                    <a:close/>
                  </a:path>
                </a:pathLst>
              </a:custGeom>
              <a:solidFill>
                <a:srgbClr val="FCFCFD"/>
              </a:solidFill>
              <a:ln w="9525">
                <a:noFill/>
                <a:round/>
                <a:headEnd/>
                <a:tailEnd/>
              </a:ln>
            </p:spPr>
            <p:txBody>
              <a:bodyPr/>
              <a:lstStyle/>
              <a:p>
                <a:endParaRPr lang="en-US"/>
              </a:p>
            </p:txBody>
          </p:sp>
          <p:sp>
            <p:nvSpPr>
              <p:cNvPr id="179954" name="Freeform 754"/>
              <p:cNvSpPr>
                <a:spLocks noEditPoints="1"/>
              </p:cNvSpPr>
              <p:nvPr/>
            </p:nvSpPr>
            <p:spPr bwMode="auto">
              <a:xfrm>
                <a:off x="1830" y="2263"/>
                <a:ext cx="17" cy="19"/>
              </a:xfrm>
              <a:custGeom>
                <a:avLst/>
                <a:gdLst/>
                <a:ahLst/>
                <a:cxnLst>
                  <a:cxn ang="0">
                    <a:pos x="17" y="9"/>
                  </a:cxn>
                  <a:cxn ang="0">
                    <a:pos x="17" y="6"/>
                  </a:cxn>
                  <a:cxn ang="0">
                    <a:pos x="15" y="2"/>
                  </a:cxn>
                  <a:cxn ang="0">
                    <a:pos x="12" y="0"/>
                  </a:cxn>
                  <a:cxn ang="0">
                    <a:pos x="8" y="0"/>
                  </a:cxn>
                  <a:cxn ang="0">
                    <a:pos x="4" y="0"/>
                  </a:cxn>
                  <a:cxn ang="0">
                    <a:pos x="2" y="2"/>
                  </a:cxn>
                  <a:cxn ang="0">
                    <a:pos x="0" y="6"/>
                  </a:cxn>
                  <a:cxn ang="0">
                    <a:pos x="0" y="9"/>
                  </a:cxn>
                  <a:cxn ang="0">
                    <a:pos x="0" y="13"/>
                  </a:cxn>
                  <a:cxn ang="0">
                    <a:pos x="2" y="15"/>
                  </a:cxn>
                  <a:cxn ang="0">
                    <a:pos x="4" y="17"/>
                  </a:cxn>
                  <a:cxn ang="0">
                    <a:pos x="8" y="19"/>
                  </a:cxn>
                  <a:cxn ang="0">
                    <a:pos x="12" y="17"/>
                  </a:cxn>
                  <a:cxn ang="0">
                    <a:pos x="15" y="15"/>
                  </a:cxn>
                  <a:cxn ang="0">
                    <a:pos x="17" y="13"/>
                  </a:cxn>
                  <a:cxn ang="0">
                    <a:pos x="17" y="9"/>
                  </a:cxn>
                  <a:cxn ang="0">
                    <a:pos x="14" y="9"/>
                  </a:cxn>
                  <a:cxn ang="0">
                    <a:pos x="12" y="13"/>
                  </a:cxn>
                  <a:cxn ang="0">
                    <a:pos x="8" y="13"/>
                  </a:cxn>
                  <a:cxn ang="0">
                    <a:pos x="6" y="13"/>
                  </a:cxn>
                  <a:cxn ang="0">
                    <a:pos x="4" y="9"/>
                  </a:cxn>
                  <a:cxn ang="0">
                    <a:pos x="6" y="6"/>
                  </a:cxn>
                  <a:cxn ang="0">
                    <a:pos x="8" y="4"/>
                  </a:cxn>
                  <a:cxn ang="0">
                    <a:pos x="12" y="6"/>
                  </a:cxn>
                  <a:cxn ang="0">
                    <a:pos x="14" y="9"/>
                  </a:cxn>
                </a:cxnLst>
                <a:rect l="0" t="0" r="r" b="b"/>
                <a:pathLst>
                  <a:path w="17" h="19">
                    <a:moveTo>
                      <a:pt x="17" y="9"/>
                    </a:moveTo>
                    <a:lnTo>
                      <a:pt x="17" y="6"/>
                    </a:lnTo>
                    <a:lnTo>
                      <a:pt x="15" y="2"/>
                    </a:lnTo>
                    <a:lnTo>
                      <a:pt x="12" y="0"/>
                    </a:lnTo>
                    <a:lnTo>
                      <a:pt x="8" y="0"/>
                    </a:lnTo>
                    <a:lnTo>
                      <a:pt x="4" y="0"/>
                    </a:lnTo>
                    <a:lnTo>
                      <a:pt x="2" y="2"/>
                    </a:lnTo>
                    <a:lnTo>
                      <a:pt x="0" y="6"/>
                    </a:lnTo>
                    <a:lnTo>
                      <a:pt x="0" y="9"/>
                    </a:lnTo>
                    <a:lnTo>
                      <a:pt x="0" y="13"/>
                    </a:lnTo>
                    <a:lnTo>
                      <a:pt x="2" y="15"/>
                    </a:lnTo>
                    <a:lnTo>
                      <a:pt x="4" y="17"/>
                    </a:lnTo>
                    <a:lnTo>
                      <a:pt x="8" y="19"/>
                    </a:lnTo>
                    <a:lnTo>
                      <a:pt x="12" y="17"/>
                    </a:lnTo>
                    <a:lnTo>
                      <a:pt x="15" y="15"/>
                    </a:lnTo>
                    <a:lnTo>
                      <a:pt x="17" y="13"/>
                    </a:lnTo>
                    <a:lnTo>
                      <a:pt x="17" y="9"/>
                    </a:lnTo>
                    <a:close/>
                    <a:moveTo>
                      <a:pt x="14" y="9"/>
                    </a:moveTo>
                    <a:lnTo>
                      <a:pt x="12" y="13"/>
                    </a:lnTo>
                    <a:lnTo>
                      <a:pt x="8" y="13"/>
                    </a:lnTo>
                    <a:lnTo>
                      <a:pt x="6" y="13"/>
                    </a:lnTo>
                    <a:lnTo>
                      <a:pt x="4" y="9"/>
                    </a:lnTo>
                    <a:lnTo>
                      <a:pt x="6" y="6"/>
                    </a:lnTo>
                    <a:lnTo>
                      <a:pt x="8" y="4"/>
                    </a:lnTo>
                    <a:lnTo>
                      <a:pt x="12" y="6"/>
                    </a:lnTo>
                    <a:lnTo>
                      <a:pt x="14" y="9"/>
                    </a:lnTo>
                    <a:close/>
                  </a:path>
                </a:pathLst>
              </a:custGeom>
              <a:solidFill>
                <a:srgbClr val="FCFDFD"/>
              </a:solidFill>
              <a:ln w="9525">
                <a:noFill/>
                <a:round/>
                <a:headEnd/>
                <a:tailEnd/>
              </a:ln>
            </p:spPr>
            <p:txBody>
              <a:bodyPr/>
              <a:lstStyle/>
              <a:p>
                <a:endParaRPr lang="en-US"/>
              </a:p>
            </p:txBody>
          </p:sp>
          <p:sp>
            <p:nvSpPr>
              <p:cNvPr id="179955" name="Freeform 755"/>
              <p:cNvSpPr>
                <a:spLocks/>
              </p:cNvSpPr>
              <p:nvPr/>
            </p:nvSpPr>
            <p:spPr bwMode="auto">
              <a:xfrm>
                <a:off x="1832" y="2265"/>
                <a:ext cx="13" cy="13"/>
              </a:xfrm>
              <a:custGeom>
                <a:avLst/>
                <a:gdLst/>
                <a:ahLst/>
                <a:cxnLst>
                  <a:cxn ang="0">
                    <a:pos x="13" y="7"/>
                  </a:cxn>
                  <a:cxn ang="0">
                    <a:pos x="13" y="4"/>
                  </a:cxn>
                  <a:cxn ang="0">
                    <a:pos x="12" y="2"/>
                  </a:cxn>
                  <a:cxn ang="0">
                    <a:pos x="10" y="2"/>
                  </a:cxn>
                  <a:cxn ang="0">
                    <a:pos x="6" y="0"/>
                  </a:cxn>
                  <a:cxn ang="0">
                    <a:pos x="4" y="2"/>
                  </a:cxn>
                  <a:cxn ang="0">
                    <a:pos x="2" y="2"/>
                  </a:cxn>
                  <a:cxn ang="0">
                    <a:pos x="0" y="4"/>
                  </a:cxn>
                  <a:cxn ang="0">
                    <a:pos x="0" y="7"/>
                  </a:cxn>
                  <a:cxn ang="0">
                    <a:pos x="0" y="9"/>
                  </a:cxn>
                  <a:cxn ang="0">
                    <a:pos x="2" y="11"/>
                  </a:cxn>
                  <a:cxn ang="0">
                    <a:pos x="4" y="13"/>
                  </a:cxn>
                  <a:cxn ang="0">
                    <a:pos x="6" y="13"/>
                  </a:cxn>
                  <a:cxn ang="0">
                    <a:pos x="10" y="13"/>
                  </a:cxn>
                  <a:cxn ang="0">
                    <a:pos x="12" y="11"/>
                  </a:cxn>
                  <a:cxn ang="0">
                    <a:pos x="13" y="9"/>
                  </a:cxn>
                  <a:cxn ang="0">
                    <a:pos x="13" y="7"/>
                  </a:cxn>
                </a:cxnLst>
                <a:rect l="0" t="0" r="r" b="b"/>
                <a:pathLst>
                  <a:path w="13" h="13">
                    <a:moveTo>
                      <a:pt x="13" y="7"/>
                    </a:moveTo>
                    <a:lnTo>
                      <a:pt x="13" y="4"/>
                    </a:lnTo>
                    <a:lnTo>
                      <a:pt x="12" y="2"/>
                    </a:lnTo>
                    <a:lnTo>
                      <a:pt x="10" y="2"/>
                    </a:lnTo>
                    <a:lnTo>
                      <a:pt x="6" y="0"/>
                    </a:lnTo>
                    <a:lnTo>
                      <a:pt x="4" y="2"/>
                    </a:lnTo>
                    <a:lnTo>
                      <a:pt x="2" y="2"/>
                    </a:lnTo>
                    <a:lnTo>
                      <a:pt x="0" y="4"/>
                    </a:lnTo>
                    <a:lnTo>
                      <a:pt x="0" y="7"/>
                    </a:lnTo>
                    <a:lnTo>
                      <a:pt x="0" y="9"/>
                    </a:lnTo>
                    <a:lnTo>
                      <a:pt x="2" y="11"/>
                    </a:lnTo>
                    <a:lnTo>
                      <a:pt x="4" y="13"/>
                    </a:lnTo>
                    <a:lnTo>
                      <a:pt x="6" y="13"/>
                    </a:lnTo>
                    <a:lnTo>
                      <a:pt x="10" y="13"/>
                    </a:lnTo>
                    <a:lnTo>
                      <a:pt x="12" y="11"/>
                    </a:lnTo>
                    <a:lnTo>
                      <a:pt x="13" y="9"/>
                    </a:lnTo>
                    <a:lnTo>
                      <a:pt x="13" y="7"/>
                    </a:lnTo>
                    <a:close/>
                  </a:path>
                </a:pathLst>
              </a:custGeom>
              <a:solidFill>
                <a:srgbClr val="FEFDFD"/>
              </a:solidFill>
              <a:ln w="9525">
                <a:noFill/>
                <a:round/>
                <a:headEnd/>
                <a:tailEnd/>
              </a:ln>
            </p:spPr>
            <p:txBody>
              <a:bodyPr/>
              <a:lstStyle/>
              <a:p>
                <a:endParaRPr lang="en-US"/>
              </a:p>
            </p:txBody>
          </p:sp>
          <p:sp>
            <p:nvSpPr>
              <p:cNvPr id="179956" name="Freeform 756"/>
              <p:cNvSpPr>
                <a:spLocks/>
              </p:cNvSpPr>
              <p:nvPr/>
            </p:nvSpPr>
            <p:spPr bwMode="auto">
              <a:xfrm>
                <a:off x="1834" y="2267"/>
                <a:ext cx="10" cy="9"/>
              </a:xfrm>
              <a:custGeom>
                <a:avLst/>
                <a:gdLst/>
                <a:ahLst/>
                <a:cxnLst>
                  <a:cxn ang="0">
                    <a:pos x="10" y="5"/>
                  </a:cxn>
                  <a:cxn ang="0">
                    <a:pos x="8" y="2"/>
                  </a:cxn>
                  <a:cxn ang="0">
                    <a:pos x="4" y="0"/>
                  </a:cxn>
                  <a:cxn ang="0">
                    <a:pos x="2" y="2"/>
                  </a:cxn>
                  <a:cxn ang="0">
                    <a:pos x="0" y="5"/>
                  </a:cxn>
                  <a:cxn ang="0">
                    <a:pos x="2" y="9"/>
                  </a:cxn>
                  <a:cxn ang="0">
                    <a:pos x="4" y="9"/>
                  </a:cxn>
                  <a:cxn ang="0">
                    <a:pos x="8" y="9"/>
                  </a:cxn>
                  <a:cxn ang="0">
                    <a:pos x="10" y="5"/>
                  </a:cxn>
                </a:cxnLst>
                <a:rect l="0" t="0" r="r" b="b"/>
                <a:pathLst>
                  <a:path w="10" h="9">
                    <a:moveTo>
                      <a:pt x="10" y="5"/>
                    </a:moveTo>
                    <a:lnTo>
                      <a:pt x="8" y="2"/>
                    </a:lnTo>
                    <a:lnTo>
                      <a:pt x="4" y="0"/>
                    </a:lnTo>
                    <a:lnTo>
                      <a:pt x="2" y="2"/>
                    </a:lnTo>
                    <a:lnTo>
                      <a:pt x="0" y="5"/>
                    </a:lnTo>
                    <a:lnTo>
                      <a:pt x="2" y="9"/>
                    </a:lnTo>
                    <a:lnTo>
                      <a:pt x="4" y="9"/>
                    </a:lnTo>
                    <a:lnTo>
                      <a:pt x="8" y="9"/>
                    </a:lnTo>
                    <a:lnTo>
                      <a:pt x="10" y="5"/>
                    </a:lnTo>
                    <a:close/>
                  </a:path>
                </a:pathLst>
              </a:custGeom>
              <a:solidFill>
                <a:srgbClr val="FEFDFD"/>
              </a:solidFill>
              <a:ln w="9525">
                <a:noFill/>
                <a:round/>
                <a:headEnd/>
                <a:tailEnd/>
              </a:ln>
            </p:spPr>
            <p:txBody>
              <a:bodyPr/>
              <a:lstStyle/>
              <a:p>
                <a:endParaRPr lang="en-US"/>
              </a:p>
            </p:txBody>
          </p:sp>
          <p:sp>
            <p:nvSpPr>
              <p:cNvPr id="179957" name="Freeform 757"/>
              <p:cNvSpPr>
                <a:spLocks/>
              </p:cNvSpPr>
              <p:nvPr/>
            </p:nvSpPr>
            <p:spPr bwMode="auto">
              <a:xfrm>
                <a:off x="1836" y="2270"/>
                <a:ext cx="6" cy="4"/>
              </a:xfrm>
              <a:custGeom>
                <a:avLst/>
                <a:gdLst/>
                <a:ahLst/>
                <a:cxnLst>
                  <a:cxn ang="0">
                    <a:pos x="6" y="2"/>
                  </a:cxn>
                  <a:cxn ang="0">
                    <a:pos x="4" y="0"/>
                  </a:cxn>
                  <a:cxn ang="0">
                    <a:pos x="2" y="0"/>
                  </a:cxn>
                  <a:cxn ang="0">
                    <a:pos x="2" y="0"/>
                  </a:cxn>
                  <a:cxn ang="0">
                    <a:pos x="0" y="2"/>
                  </a:cxn>
                  <a:cxn ang="0">
                    <a:pos x="2" y="4"/>
                  </a:cxn>
                  <a:cxn ang="0">
                    <a:pos x="2" y="4"/>
                  </a:cxn>
                  <a:cxn ang="0">
                    <a:pos x="4" y="4"/>
                  </a:cxn>
                  <a:cxn ang="0">
                    <a:pos x="6" y="2"/>
                  </a:cxn>
                </a:cxnLst>
                <a:rect l="0" t="0" r="r" b="b"/>
                <a:pathLst>
                  <a:path w="6" h="4">
                    <a:moveTo>
                      <a:pt x="6" y="2"/>
                    </a:moveTo>
                    <a:lnTo>
                      <a:pt x="4" y="0"/>
                    </a:lnTo>
                    <a:lnTo>
                      <a:pt x="2" y="0"/>
                    </a:lnTo>
                    <a:lnTo>
                      <a:pt x="2" y="0"/>
                    </a:lnTo>
                    <a:lnTo>
                      <a:pt x="0" y="2"/>
                    </a:lnTo>
                    <a:lnTo>
                      <a:pt x="2" y="4"/>
                    </a:lnTo>
                    <a:lnTo>
                      <a:pt x="2" y="4"/>
                    </a:lnTo>
                    <a:lnTo>
                      <a:pt x="4" y="4"/>
                    </a:lnTo>
                    <a:lnTo>
                      <a:pt x="6" y="2"/>
                    </a:lnTo>
                    <a:close/>
                  </a:path>
                </a:pathLst>
              </a:custGeom>
              <a:solidFill>
                <a:srgbClr val="FFFFFF"/>
              </a:solidFill>
              <a:ln w="9525">
                <a:noFill/>
                <a:round/>
                <a:headEnd/>
                <a:tailEnd/>
              </a:ln>
            </p:spPr>
            <p:txBody>
              <a:bodyPr/>
              <a:lstStyle/>
              <a:p>
                <a:endParaRPr lang="en-US"/>
              </a:p>
            </p:txBody>
          </p:sp>
          <p:sp>
            <p:nvSpPr>
              <p:cNvPr id="179958" name="Freeform 758"/>
              <p:cNvSpPr>
                <a:spLocks/>
              </p:cNvSpPr>
              <p:nvPr/>
            </p:nvSpPr>
            <p:spPr bwMode="auto">
              <a:xfrm>
                <a:off x="1273" y="1745"/>
                <a:ext cx="677" cy="484"/>
              </a:xfrm>
              <a:custGeom>
                <a:avLst/>
                <a:gdLst/>
                <a:ahLst/>
                <a:cxnLst>
                  <a:cxn ang="0">
                    <a:pos x="11" y="340"/>
                  </a:cxn>
                  <a:cxn ang="0">
                    <a:pos x="53" y="389"/>
                  </a:cxn>
                  <a:cxn ang="0">
                    <a:pos x="87" y="404"/>
                  </a:cxn>
                  <a:cxn ang="0">
                    <a:pos x="51" y="362"/>
                  </a:cxn>
                  <a:cxn ang="0">
                    <a:pos x="22" y="304"/>
                  </a:cxn>
                  <a:cxn ang="0">
                    <a:pos x="32" y="283"/>
                  </a:cxn>
                  <a:cxn ang="0">
                    <a:pos x="81" y="287"/>
                  </a:cxn>
                  <a:cxn ang="0">
                    <a:pos x="136" y="319"/>
                  </a:cxn>
                  <a:cxn ang="0">
                    <a:pos x="223" y="400"/>
                  </a:cxn>
                  <a:cxn ang="0">
                    <a:pos x="322" y="457"/>
                  </a:cxn>
                  <a:cxn ang="0">
                    <a:pos x="404" y="482"/>
                  </a:cxn>
                  <a:cxn ang="0">
                    <a:pos x="470" y="482"/>
                  </a:cxn>
                  <a:cxn ang="0">
                    <a:pos x="565" y="453"/>
                  </a:cxn>
                  <a:cxn ang="0">
                    <a:pos x="650" y="378"/>
                  </a:cxn>
                  <a:cxn ang="0">
                    <a:pos x="675" y="349"/>
                  </a:cxn>
                  <a:cxn ang="0">
                    <a:pos x="677" y="347"/>
                  </a:cxn>
                  <a:cxn ang="0">
                    <a:pos x="669" y="347"/>
                  </a:cxn>
                  <a:cxn ang="0">
                    <a:pos x="610" y="355"/>
                  </a:cxn>
                  <a:cxn ang="0">
                    <a:pos x="540" y="343"/>
                  </a:cxn>
                  <a:cxn ang="0">
                    <a:pos x="508" y="315"/>
                  </a:cxn>
                  <a:cxn ang="0">
                    <a:pos x="485" y="279"/>
                  </a:cxn>
                  <a:cxn ang="0">
                    <a:pos x="438" y="279"/>
                  </a:cxn>
                  <a:cxn ang="0">
                    <a:pos x="394" y="271"/>
                  </a:cxn>
                  <a:cxn ang="0">
                    <a:pos x="362" y="294"/>
                  </a:cxn>
                  <a:cxn ang="0">
                    <a:pos x="364" y="317"/>
                  </a:cxn>
                  <a:cxn ang="0">
                    <a:pos x="352" y="347"/>
                  </a:cxn>
                  <a:cxn ang="0">
                    <a:pos x="330" y="362"/>
                  </a:cxn>
                  <a:cxn ang="0">
                    <a:pos x="303" y="362"/>
                  </a:cxn>
                  <a:cxn ang="0">
                    <a:pos x="263" y="345"/>
                  </a:cxn>
                  <a:cxn ang="0">
                    <a:pos x="227" y="281"/>
                  </a:cxn>
                  <a:cxn ang="0">
                    <a:pos x="227" y="249"/>
                  </a:cxn>
                  <a:cxn ang="0">
                    <a:pos x="231" y="216"/>
                  </a:cxn>
                  <a:cxn ang="0">
                    <a:pos x="212" y="188"/>
                  </a:cxn>
                  <a:cxn ang="0">
                    <a:pos x="197" y="158"/>
                  </a:cxn>
                  <a:cxn ang="0">
                    <a:pos x="203" y="103"/>
                  </a:cxn>
                  <a:cxn ang="0">
                    <a:pos x="231" y="55"/>
                  </a:cxn>
                  <a:cxn ang="0">
                    <a:pos x="235" y="36"/>
                  </a:cxn>
                  <a:cxn ang="0">
                    <a:pos x="220" y="6"/>
                  </a:cxn>
                  <a:cxn ang="0">
                    <a:pos x="195" y="2"/>
                  </a:cxn>
                  <a:cxn ang="0">
                    <a:pos x="165" y="36"/>
                  </a:cxn>
                  <a:cxn ang="0">
                    <a:pos x="125" y="57"/>
                  </a:cxn>
                  <a:cxn ang="0">
                    <a:pos x="108" y="42"/>
                  </a:cxn>
                  <a:cxn ang="0">
                    <a:pos x="87" y="55"/>
                  </a:cxn>
                  <a:cxn ang="0">
                    <a:pos x="77" y="87"/>
                  </a:cxn>
                  <a:cxn ang="0">
                    <a:pos x="89" y="116"/>
                  </a:cxn>
                  <a:cxn ang="0">
                    <a:pos x="81" y="169"/>
                  </a:cxn>
                  <a:cxn ang="0">
                    <a:pos x="74" y="188"/>
                  </a:cxn>
                  <a:cxn ang="0">
                    <a:pos x="53" y="222"/>
                  </a:cxn>
                  <a:cxn ang="0">
                    <a:pos x="15" y="239"/>
                  </a:cxn>
                  <a:cxn ang="0">
                    <a:pos x="7" y="266"/>
                  </a:cxn>
                  <a:cxn ang="0">
                    <a:pos x="3" y="287"/>
                  </a:cxn>
                </a:cxnLst>
                <a:rect l="0" t="0" r="r" b="b"/>
                <a:pathLst>
                  <a:path w="677" h="484">
                    <a:moveTo>
                      <a:pt x="0" y="304"/>
                    </a:moveTo>
                    <a:lnTo>
                      <a:pt x="1" y="315"/>
                    </a:lnTo>
                    <a:lnTo>
                      <a:pt x="5" y="326"/>
                    </a:lnTo>
                    <a:lnTo>
                      <a:pt x="11" y="340"/>
                    </a:lnTo>
                    <a:lnTo>
                      <a:pt x="20" y="353"/>
                    </a:lnTo>
                    <a:lnTo>
                      <a:pt x="30" y="366"/>
                    </a:lnTo>
                    <a:lnTo>
                      <a:pt x="39" y="378"/>
                    </a:lnTo>
                    <a:lnTo>
                      <a:pt x="53" y="389"/>
                    </a:lnTo>
                    <a:lnTo>
                      <a:pt x="64" y="400"/>
                    </a:lnTo>
                    <a:lnTo>
                      <a:pt x="75" y="408"/>
                    </a:lnTo>
                    <a:lnTo>
                      <a:pt x="87" y="414"/>
                    </a:lnTo>
                    <a:lnTo>
                      <a:pt x="87" y="404"/>
                    </a:lnTo>
                    <a:lnTo>
                      <a:pt x="85" y="393"/>
                    </a:lnTo>
                    <a:lnTo>
                      <a:pt x="74" y="385"/>
                    </a:lnTo>
                    <a:lnTo>
                      <a:pt x="62" y="374"/>
                    </a:lnTo>
                    <a:lnTo>
                      <a:pt x="51" y="362"/>
                    </a:lnTo>
                    <a:lnTo>
                      <a:pt x="41" y="349"/>
                    </a:lnTo>
                    <a:lnTo>
                      <a:pt x="32" y="334"/>
                    </a:lnTo>
                    <a:lnTo>
                      <a:pt x="26" y="319"/>
                    </a:lnTo>
                    <a:lnTo>
                      <a:pt x="22" y="304"/>
                    </a:lnTo>
                    <a:lnTo>
                      <a:pt x="22" y="288"/>
                    </a:lnTo>
                    <a:lnTo>
                      <a:pt x="24" y="285"/>
                    </a:lnTo>
                    <a:lnTo>
                      <a:pt x="28" y="283"/>
                    </a:lnTo>
                    <a:lnTo>
                      <a:pt x="32" y="283"/>
                    </a:lnTo>
                    <a:lnTo>
                      <a:pt x="38" y="283"/>
                    </a:lnTo>
                    <a:lnTo>
                      <a:pt x="51" y="285"/>
                    </a:lnTo>
                    <a:lnTo>
                      <a:pt x="64" y="285"/>
                    </a:lnTo>
                    <a:lnTo>
                      <a:pt x="81" y="287"/>
                    </a:lnTo>
                    <a:lnTo>
                      <a:pt x="98" y="292"/>
                    </a:lnTo>
                    <a:lnTo>
                      <a:pt x="113" y="302"/>
                    </a:lnTo>
                    <a:lnTo>
                      <a:pt x="125" y="311"/>
                    </a:lnTo>
                    <a:lnTo>
                      <a:pt x="136" y="319"/>
                    </a:lnTo>
                    <a:lnTo>
                      <a:pt x="155" y="334"/>
                    </a:lnTo>
                    <a:lnTo>
                      <a:pt x="178" y="357"/>
                    </a:lnTo>
                    <a:lnTo>
                      <a:pt x="201" y="379"/>
                    </a:lnTo>
                    <a:lnTo>
                      <a:pt x="223" y="400"/>
                    </a:lnTo>
                    <a:lnTo>
                      <a:pt x="239" y="412"/>
                    </a:lnTo>
                    <a:lnTo>
                      <a:pt x="259" y="425"/>
                    </a:lnTo>
                    <a:lnTo>
                      <a:pt x="288" y="440"/>
                    </a:lnTo>
                    <a:lnTo>
                      <a:pt x="322" y="457"/>
                    </a:lnTo>
                    <a:lnTo>
                      <a:pt x="356" y="470"/>
                    </a:lnTo>
                    <a:lnTo>
                      <a:pt x="370" y="476"/>
                    </a:lnTo>
                    <a:lnTo>
                      <a:pt x="387" y="480"/>
                    </a:lnTo>
                    <a:lnTo>
                      <a:pt x="404" y="482"/>
                    </a:lnTo>
                    <a:lnTo>
                      <a:pt x="421" y="484"/>
                    </a:lnTo>
                    <a:lnTo>
                      <a:pt x="438" y="484"/>
                    </a:lnTo>
                    <a:lnTo>
                      <a:pt x="455" y="484"/>
                    </a:lnTo>
                    <a:lnTo>
                      <a:pt x="470" y="482"/>
                    </a:lnTo>
                    <a:lnTo>
                      <a:pt x="485" y="480"/>
                    </a:lnTo>
                    <a:lnTo>
                      <a:pt x="516" y="474"/>
                    </a:lnTo>
                    <a:lnTo>
                      <a:pt x="540" y="465"/>
                    </a:lnTo>
                    <a:lnTo>
                      <a:pt x="565" y="453"/>
                    </a:lnTo>
                    <a:lnTo>
                      <a:pt x="586" y="438"/>
                    </a:lnTo>
                    <a:lnTo>
                      <a:pt x="607" y="421"/>
                    </a:lnTo>
                    <a:lnTo>
                      <a:pt x="627" y="400"/>
                    </a:lnTo>
                    <a:lnTo>
                      <a:pt x="650" y="378"/>
                    </a:lnTo>
                    <a:lnTo>
                      <a:pt x="675" y="353"/>
                    </a:lnTo>
                    <a:lnTo>
                      <a:pt x="675" y="351"/>
                    </a:lnTo>
                    <a:lnTo>
                      <a:pt x="675" y="349"/>
                    </a:lnTo>
                    <a:lnTo>
                      <a:pt x="675" y="349"/>
                    </a:lnTo>
                    <a:lnTo>
                      <a:pt x="675" y="349"/>
                    </a:lnTo>
                    <a:lnTo>
                      <a:pt x="675" y="349"/>
                    </a:lnTo>
                    <a:lnTo>
                      <a:pt x="675" y="349"/>
                    </a:lnTo>
                    <a:lnTo>
                      <a:pt x="677" y="347"/>
                    </a:lnTo>
                    <a:lnTo>
                      <a:pt x="677" y="347"/>
                    </a:lnTo>
                    <a:lnTo>
                      <a:pt x="677" y="347"/>
                    </a:lnTo>
                    <a:lnTo>
                      <a:pt x="677" y="347"/>
                    </a:lnTo>
                    <a:lnTo>
                      <a:pt x="669" y="347"/>
                    </a:lnTo>
                    <a:lnTo>
                      <a:pt x="660" y="349"/>
                    </a:lnTo>
                    <a:lnTo>
                      <a:pt x="645" y="351"/>
                    </a:lnTo>
                    <a:lnTo>
                      <a:pt x="627" y="353"/>
                    </a:lnTo>
                    <a:lnTo>
                      <a:pt x="610" y="355"/>
                    </a:lnTo>
                    <a:lnTo>
                      <a:pt x="593" y="355"/>
                    </a:lnTo>
                    <a:lnTo>
                      <a:pt x="572" y="353"/>
                    </a:lnTo>
                    <a:lnTo>
                      <a:pt x="550" y="347"/>
                    </a:lnTo>
                    <a:lnTo>
                      <a:pt x="540" y="343"/>
                    </a:lnTo>
                    <a:lnTo>
                      <a:pt x="531" y="338"/>
                    </a:lnTo>
                    <a:lnTo>
                      <a:pt x="521" y="330"/>
                    </a:lnTo>
                    <a:lnTo>
                      <a:pt x="514" y="321"/>
                    </a:lnTo>
                    <a:lnTo>
                      <a:pt x="508" y="315"/>
                    </a:lnTo>
                    <a:lnTo>
                      <a:pt x="506" y="307"/>
                    </a:lnTo>
                    <a:lnTo>
                      <a:pt x="502" y="292"/>
                    </a:lnTo>
                    <a:lnTo>
                      <a:pt x="500" y="275"/>
                    </a:lnTo>
                    <a:lnTo>
                      <a:pt x="485" y="279"/>
                    </a:lnTo>
                    <a:lnTo>
                      <a:pt x="472" y="283"/>
                    </a:lnTo>
                    <a:lnTo>
                      <a:pt x="461" y="283"/>
                    </a:lnTo>
                    <a:lnTo>
                      <a:pt x="449" y="281"/>
                    </a:lnTo>
                    <a:lnTo>
                      <a:pt x="438" y="279"/>
                    </a:lnTo>
                    <a:lnTo>
                      <a:pt x="426" y="275"/>
                    </a:lnTo>
                    <a:lnTo>
                      <a:pt x="413" y="270"/>
                    </a:lnTo>
                    <a:lnTo>
                      <a:pt x="398" y="266"/>
                    </a:lnTo>
                    <a:lnTo>
                      <a:pt x="394" y="271"/>
                    </a:lnTo>
                    <a:lnTo>
                      <a:pt x="383" y="283"/>
                    </a:lnTo>
                    <a:lnTo>
                      <a:pt x="377" y="287"/>
                    </a:lnTo>
                    <a:lnTo>
                      <a:pt x="370" y="292"/>
                    </a:lnTo>
                    <a:lnTo>
                      <a:pt x="362" y="294"/>
                    </a:lnTo>
                    <a:lnTo>
                      <a:pt x="354" y="296"/>
                    </a:lnTo>
                    <a:lnTo>
                      <a:pt x="360" y="300"/>
                    </a:lnTo>
                    <a:lnTo>
                      <a:pt x="362" y="306"/>
                    </a:lnTo>
                    <a:lnTo>
                      <a:pt x="364" y="317"/>
                    </a:lnTo>
                    <a:lnTo>
                      <a:pt x="362" y="326"/>
                    </a:lnTo>
                    <a:lnTo>
                      <a:pt x="360" y="334"/>
                    </a:lnTo>
                    <a:lnTo>
                      <a:pt x="356" y="342"/>
                    </a:lnTo>
                    <a:lnTo>
                      <a:pt x="352" y="347"/>
                    </a:lnTo>
                    <a:lnTo>
                      <a:pt x="347" y="351"/>
                    </a:lnTo>
                    <a:lnTo>
                      <a:pt x="341" y="357"/>
                    </a:lnTo>
                    <a:lnTo>
                      <a:pt x="335" y="361"/>
                    </a:lnTo>
                    <a:lnTo>
                      <a:pt x="330" y="362"/>
                    </a:lnTo>
                    <a:lnTo>
                      <a:pt x="322" y="362"/>
                    </a:lnTo>
                    <a:lnTo>
                      <a:pt x="318" y="364"/>
                    </a:lnTo>
                    <a:lnTo>
                      <a:pt x="314" y="364"/>
                    </a:lnTo>
                    <a:lnTo>
                      <a:pt x="303" y="362"/>
                    </a:lnTo>
                    <a:lnTo>
                      <a:pt x="296" y="362"/>
                    </a:lnTo>
                    <a:lnTo>
                      <a:pt x="286" y="359"/>
                    </a:lnTo>
                    <a:lnTo>
                      <a:pt x="278" y="355"/>
                    </a:lnTo>
                    <a:lnTo>
                      <a:pt x="263" y="345"/>
                    </a:lnTo>
                    <a:lnTo>
                      <a:pt x="250" y="332"/>
                    </a:lnTo>
                    <a:lnTo>
                      <a:pt x="241" y="317"/>
                    </a:lnTo>
                    <a:lnTo>
                      <a:pt x="233" y="300"/>
                    </a:lnTo>
                    <a:lnTo>
                      <a:pt x="227" y="281"/>
                    </a:lnTo>
                    <a:lnTo>
                      <a:pt x="225" y="262"/>
                    </a:lnTo>
                    <a:lnTo>
                      <a:pt x="225" y="258"/>
                    </a:lnTo>
                    <a:lnTo>
                      <a:pt x="225" y="256"/>
                    </a:lnTo>
                    <a:lnTo>
                      <a:pt x="227" y="249"/>
                    </a:lnTo>
                    <a:lnTo>
                      <a:pt x="227" y="243"/>
                    </a:lnTo>
                    <a:lnTo>
                      <a:pt x="231" y="239"/>
                    </a:lnTo>
                    <a:lnTo>
                      <a:pt x="233" y="235"/>
                    </a:lnTo>
                    <a:lnTo>
                      <a:pt x="231" y="216"/>
                    </a:lnTo>
                    <a:lnTo>
                      <a:pt x="231" y="199"/>
                    </a:lnTo>
                    <a:lnTo>
                      <a:pt x="223" y="197"/>
                    </a:lnTo>
                    <a:lnTo>
                      <a:pt x="218" y="194"/>
                    </a:lnTo>
                    <a:lnTo>
                      <a:pt x="212" y="188"/>
                    </a:lnTo>
                    <a:lnTo>
                      <a:pt x="206" y="180"/>
                    </a:lnTo>
                    <a:lnTo>
                      <a:pt x="203" y="173"/>
                    </a:lnTo>
                    <a:lnTo>
                      <a:pt x="199" y="165"/>
                    </a:lnTo>
                    <a:lnTo>
                      <a:pt x="197" y="158"/>
                    </a:lnTo>
                    <a:lnTo>
                      <a:pt x="197" y="152"/>
                    </a:lnTo>
                    <a:lnTo>
                      <a:pt x="195" y="133"/>
                    </a:lnTo>
                    <a:lnTo>
                      <a:pt x="197" y="118"/>
                    </a:lnTo>
                    <a:lnTo>
                      <a:pt x="203" y="103"/>
                    </a:lnTo>
                    <a:lnTo>
                      <a:pt x="208" y="89"/>
                    </a:lnTo>
                    <a:lnTo>
                      <a:pt x="216" y="76"/>
                    </a:lnTo>
                    <a:lnTo>
                      <a:pt x="223" y="65"/>
                    </a:lnTo>
                    <a:lnTo>
                      <a:pt x="231" y="55"/>
                    </a:lnTo>
                    <a:lnTo>
                      <a:pt x="235" y="51"/>
                    </a:lnTo>
                    <a:lnTo>
                      <a:pt x="235" y="48"/>
                    </a:lnTo>
                    <a:lnTo>
                      <a:pt x="235" y="44"/>
                    </a:lnTo>
                    <a:lnTo>
                      <a:pt x="235" y="36"/>
                    </a:lnTo>
                    <a:lnTo>
                      <a:pt x="233" y="27"/>
                    </a:lnTo>
                    <a:lnTo>
                      <a:pt x="231" y="17"/>
                    </a:lnTo>
                    <a:lnTo>
                      <a:pt x="225" y="12"/>
                    </a:lnTo>
                    <a:lnTo>
                      <a:pt x="220" y="6"/>
                    </a:lnTo>
                    <a:lnTo>
                      <a:pt x="214" y="2"/>
                    </a:lnTo>
                    <a:lnTo>
                      <a:pt x="208" y="0"/>
                    </a:lnTo>
                    <a:lnTo>
                      <a:pt x="201" y="0"/>
                    </a:lnTo>
                    <a:lnTo>
                      <a:pt x="195" y="2"/>
                    </a:lnTo>
                    <a:lnTo>
                      <a:pt x="189" y="6"/>
                    </a:lnTo>
                    <a:lnTo>
                      <a:pt x="184" y="12"/>
                    </a:lnTo>
                    <a:lnTo>
                      <a:pt x="180" y="17"/>
                    </a:lnTo>
                    <a:lnTo>
                      <a:pt x="165" y="36"/>
                    </a:lnTo>
                    <a:lnTo>
                      <a:pt x="149" y="51"/>
                    </a:lnTo>
                    <a:lnTo>
                      <a:pt x="142" y="55"/>
                    </a:lnTo>
                    <a:lnTo>
                      <a:pt x="132" y="57"/>
                    </a:lnTo>
                    <a:lnTo>
                      <a:pt x="125" y="57"/>
                    </a:lnTo>
                    <a:lnTo>
                      <a:pt x="117" y="55"/>
                    </a:lnTo>
                    <a:lnTo>
                      <a:pt x="115" y="53"/>
                    </a:lnTo>
                    <a:lnTo>
                      <a:pt x="113" y="51"/>
                    </a:lnTo>
                    <a:lnTo>
                      <a:pt x="108" y="42"/>
                    </a:lnTo>
                    <a:lnTo>
                      <a:pt x="104" y="32"/>
                    </a:lnTo>
                    <a:lnTo>
                      <a:pt x="98" y="40"/>
                    </a:lnTo>
                    <a:lnTo>
                      <a:pt x="93" y="46"/>
                    </a:lnTo>
                    <a:lnTo>
                      <a:pt x="87" y="55"/>
                    </a:lnTo>
                    <a:lnTo>
                      <a:pt x="81" y="67"/>
                    </a:lnTo>
                    <a:lnTo>
                      <a:pt x="75" y="76"/>
                    </a:lnTo>
                    <a:lnTo>
                      <a:pt x="70" y="84"/>
                    </a:lnTo>
                    <a:lnTo>
                      <a:pt x="77" y="87"/>
                    </a:lnTo>
                    <a:lnTo>
                      <a:pt x="81" y="93"/>
                    </a:lnTo>
                    <a:lnTo>
                      <a:pt x="87" y="99"/>
                    </a:lnTo>
                    <a:lnTo>
                      <a:pt x="89" y="106"/>
                    </a:lnTo>
                    <a:lnTo>
                      <a:pt x="89" y="116"/>
                    </a:lnTo>
                    <a:lnTo>
                      <a:pt x="89" y="129"/>
                    </a:lnTo>
                    <a:lnTo>
                      <a:pt x="87" y="142"/>
                    </a:lnTo>
                    <a:lnTo>
                      <a:pt x="85" y="154"/>
                    </a:lnTo>
                    <a:lnTo>
                      <a:pt x="81" y="169"/>
                    </a:lnTo>
                    <a:lnTo>
                      <a:pt x="77" y="182"/>
                    </a:lnTo>
                    <a:lnTo>
                      <a:pt x="75" y="184"/>
                    </a:lnTo>
                    <a:lnTo>
                      <a:pt x="75" y="186"/>
                    </a:lnTo>
                    <a:lnTo>
                      <a:pt x="74" y="188"/>
                    </a:lnTo>
                    <a:lnTo>
                      <a:pt x="74" y="192"/>
                    </a:lnTo>
                    <a:lnTo>
                      <a:pt x="70" y="199"/>
                    </a:lnTo>
                    <a:lnTo>
                      <a:pt x="62" y="211"/>
                    </a:lnTo>
                    <a:lnTo>
                      <a:pt x="53" y="222"/>
                    </a:lnTo>
                    <a:lnTo>
                      <a:pt x="47" y="230"/>
                    </a:lnTo>
                    <a:lnTo>
                      <a:pt x="38" y="235"/>
                    </a:lnTo>
                    <a:lnTo>
                      <a:pt x="26" y="237"/>
                    </a:lnTo>
                    <a:lnTo>
                      <a:pt x="15" y="239"/>
                    </a:lnTo>
                    <a:lnTo>
                      <a:pt x="1" y="239"/>
                    </a:lnTo>
                    <a:lnTo>
                      <a:pt x="5" y="247"/>
                    </a:lnTo>
                    <a:lnTo>
                      <a:pt x="7" y="254"/>
                    </a:lnTo>
                    <a:lnTo>
                      <a:pt x="7" y="266"/>
                    </a:lnTo>
                    <a:lnTo>
                      <a:pt x="5" y="273"/>
                    </a:lnTo>
                    <a:lnTo>
                      <a:pt x="5" y="279"/>
                    </a:lnTo>
                    <a:lnTo>
                      <a:pt x="5" y="283"/>
                    </a:lnTo>
                    <a:lnTo>
                      <a:pt x="3" y="287"/>
                    </a:lnTo>
                    <a:lnTo>
                      <a:pt x="0" y="292"/>
                    </a:lnTo>
                    <a:lnTo>
                      <a:pt x="0" y="298"/>
                    </a:lnTo>
                    <a:lnTo>
                      <a:pt x="0" y="304"/>
                    </a:lnTo>
                    <a:close/>
                  </a:path>
                </a:pathLst>
              </a:custGeom>
              <a:solidFill>
                <a:srgbClr val="5C5A8C"/>
              </a:solidFill>
              <a:ln w="9525">
                <a:noFill/>
                <a:round/>
                <a:headEnd/>
                <a:tailEnd/>
              </a:ln>
            </p:spPr>
            <p:txBody>
              <a:bodyPr/>
              <a:lstStyle/>
              <a:p>
                <a:endParaRPr lang="en-US"/>
              </a:p>
            </p:txBody>
          </p:sp>
          <p:sp>
            <p:nvSpPr>
              <p:cNvPr id="179959" name="Freeform 759"/>
              <p:cNvSpPr>
                <a:spLocks/>
              </p:cNvSpPr>
              <p:nvPr/>
            </p:nvSpPr>
            <p:spPr bwMode="auto">
              <a:xfrm>
                <a:off x="1502" y="1980"/>
                <a:ext cx="6" cy="8"/>
              </a:xfrm>
              <a:custGeom>
                <a:avLst/>
                <a:gdLst/>
                <a:ahLst/>
                <a:cxnLst>
                  <a:cxn ang="0">
                    <a:pos x="0" y="8"/>
                  </a:cxn>
                  <a:cxn ang="0">
                    <a:pos x="0" y="8"/>
                  </a:cxn>
                  <a:cxn ang="0">
                    <a:pos x="0" y="8"/>
                  </a:cxn>
                  <a:cxn ang="0">
                    <a:pos x="2" y="4"/>
                  </a:cxn>
                  <a:cxn ang="0">
                    <a:pos x="4" y="0"/>
                  </a:cxn>
                  <a:cxn ang="0">
                    <a:pos x="4" y="2"/>
                  </a:cxn>
                  <a:cxn ang="0">
                    <a:pos x="6" y="2"/>
                  </a:cxn>
                  <a:cxn ang="0">
                    <a:pos x="2" y="4"/>
                  </a:cxn>
                  <a:cxn ang="0">
                    <a:pos x="0" y="8"/>
                  </a:cxn>
                </a:cxnLst>
                <a:rect l="0" t="0" r="r" b="b"/>
                <a:pathLst>
                  <a:path w="6" h="8">
                    <a:moveTo>
                      <a:pt x="0" y="8"/>
                    </a:moveTo>
                    <a:lnTo>
                      <a:pt x="0" y="8"/>
                    </a:lnTo>
                    <a:lnTo>
                      <a:pt x="0" y="8"/>
                    </a:lnTo>
                    <a:lnTo>
                      <a:pt x="2" y="4"/>
                    </a:lnTo>
                    <a:lnTo>
                      <a:pt x="4" y="0"/>
                    </a:lnTo>
                    <a:lnTo>
                      <a:pt x="4" y="2"/>
                    </a:lnTo>
                    <a:lnTo>
                      <a:pt x="6" y="2"/>
                    </a:lnTo>
                    <a:lnTo>
                      <a:pt x="2" y="4"/>
                    </a:lnTo>
                    <a:lnTo>
                      <a:pt x="0" y="8"/>
                    </a:lnTo>
                    <a:close/>
                  </a:path>
                </a:pathLst>
              </a:custGeom>
              <a:solidFill>
                <a:srgbClr val="E7763F"/>
              </a:solidFill>
              <a:ln w="9525">
                <a:noFill/>
                <a:round/>
                <a:headEnd/>
                <a:tailEnd/>
              </a:ln>
            </p:spPr>
            <p:txBody>
              <a:bodyPr/>
              <a:lstStyle/>
              <a:p>
                <a:endParaRPr lang="en-US"/>
              </a:p>
            </p:txBody>
          </p:sp>
          <p:sp>
            <p:nvSpPr>
              <p:cNvPr id="179960" name="Freeform 760"/>
              <p:cNvSpPr>
                <a:spLocks/>
              </p:cNvSpPr>
              <p:nvPr/>
            </p:nvSpPr>
            <p:spPr bwMode="auto">
              <a:xfrm>
                <a:off x="1500" y="1980"/>
                <a:ext cx="8" cy="12"/>
              </a:xfrm>
              <a:custGeom>
                <a:avLst/>
                <a:gdLst/>
                <a:ahLst/>
                <a:cxnLst>
                  <a:cxn ang="0">
                    <a:pos x="0" y="12"/>
                  </a:cxn>
                  <a:cxn ang="0">
                    <a:pos x="2" y="10"/>
                  </a:cxn>
                  <a:cxn ang="0">
                    <a:pos x="2" y="8"/>
                  </a:cxn>
                  <a:cxn ang="0">
                    <a:pos x="4" y="4"/>
                  </a:cxn>
                  <a:cxn ang="0">
                    <a:pos x="6" y="0"/>
                  </a:cxn>
                  <a:cxn ang="0">
                    <a:pos x="8" y="2"/>
                  </a:cxn>
                  <a:cxn ang="0">
                    <a:pos x="8" y="4"/>
                  </a:cxn>
                  <a:cxn ang="0">
                    <a:pos x="4" y="8"/>
                  </a:cxn>
                  <a:cxn ang="0">
                    <a:pos x="0" y="12"/>
                  </a:cxn>
                </a:cxnLst>
                <a:rect l="0" t="0" r="r" b="b"/>
                <a:pathLst>
                  <a:path w="8" h="12">
                    <a:moveTo>
                      <a:pt x="0" y="12"/>
                    </a:moveTo>
                    <a:lnTo>
                      <a:pt x="2" y="10"/>
                    </a:lnTo>
                    <a:lnTo>
                      <a:pt x="2" y="8"/>
                    </a:lnTo>
                    <a:lnTo>
                      <a:pt x="4" y="4"/>
                    </a:lnTo>
                    <a:lnTo>
                      <a:pt x="6" y="0"/>
                    </a:lnTo>
                    <a:lnTo>
                      <a:pt x="8" y="2"/>
                    </a:lnTo>
                    <a:lnTo>
                      <a:pt x="8" y="4"/>
                    </a:lnTo>
                    <a:lnTo>
                      <a:pt x="4" y="8"/>
                    </a:lnTo>
                    <a:lnTo>
                      <a:pt x="0" y="12"/>
                    </a:lnTo>
                    <a:close/>
                  </a:path>
                </a:pathLst>
              </a:custGeom>
              <a:solidFill>
                <a:srgbClr val="E97E4C"/>
              </a:solidFill>
              <a:ln w="9525">
                <a:noFill/>
                <a:round/>
                <a:headEnd/>
                <a:tailEnd/>
              </a:ln>
            </p:spPr>
            <p:txBody>
              <a:bodyPr/>
              <a:lstStyle/>
              <a:p>
                <a:endParaRPr lang="en-US"/>
              </a:p>
            </p:txBody>
          </p:sp>
          <p:sp>
            <p:nvSpPr>
              <p:cNvPr id="179961" name="Freeform 761"/>
              <p:cNvSpPr>
                <a:spLocks/>
              </p:cNvSpPr>
              <p:nvPr/>
            </p:nvSpPr>
            <p:spPr bwMode="auto">
              <a:xfrm>
                <a:off x="1500" y="1982"/>
                <a:ext cx="8" cy="15"/>
              </a:xfrm>
              <a:custGeom>
                <a:avLst/>
                <a:gdLst/>
                <a:ahLst/>
                <a:cxnLst>
                  <a:cxn ang="0">
                    <a:pos x="8" y="0"/>
                  </a:cxn>
                  <a:cxn ang="0">
                    <a:pos x="4" y="2"/>
                  </a:cxn>
                  <a:cxn ang="0">
                    <a:pos x="2" y="6"/>
                  </a:cxn>
                  <a:cxn ang="0">
                    <a:pos x="0" y="10"/>
                  </a:cxn>
                  <a:cxn ang="0">
                    <a:pos x="0" y="15"/>
                  </a:cxn>
                  <a:cxn ang="0">
                    <a:pos x="4" y="10"/>
                  </a:cxn>
                  <a:cxn ang="0">
                    <a:pos x="8" y="4"/>
                  </a:cxn>
                  <a:cxn ang="0">
                    <a:pos x="8" y="2"/>
                  </a:cxn>
                  <a:cxn ang="0">
                    <a:pos x="8" y="0"/>
                  </a:cxn>
                </a:cxnLst>
                <a:rect l="0" t="0" r="r" b="b"/>
                <a:pathLst>
                  <a:path w="8" h="15">
                    <a:moveTo>
                      <a:pt x="8" y="0"/>
                    </a:moveTo>
                    <a:lnTo>
                      <a:pt x="4" y="2"/>
                    </a:lnTo>
                    <a:lnTo>
                      <a:pt x="2" y="6"/>
                    </a:lnTo>
                    <a:lnTo>
                      <a:pt x="0" y="10"/>
                    </a:lnTo>
                    <a:lnTo>
                      <a:pt x="0" y="15"/>
                    </a:lnTo>
                    <a:lnTo>
                      <a:pt x="4" y="10"/>
                    </a:lnTo>
                    <a:lnTo>
                      <a:pt x="8" y="4"/>
                    </a:lnTo>
                    <a:lnTo>
                      <a:pt x="8" y="2"/>
                    </a:lnTo>
                    <a:lnTo>
                      <a:pt x="8" y="0"/>
                    </a:lnTo>
                    <a:close/>
                  </a:path>
                </a:pathLst>
              </a:custGeom>
              <a:solidFill>
                <a:srgbClr val="EB8759"/>
              </a:solidFill>
              <a:ln w="9525">
                <a:noFill/>
                <a:round/>
                <a:headEnd/>
                <a:tailEnd/>
              </a:ln>
            </p:spPr>
            <p:txBody>
              <a:bodyPr/>
              <a:lstStyle/>
              <a:p>
                <a:endParaRPr lang="en-US"/>
              </a:p>
            </p:txBody>
          </p:sp>
          <p:sp>
            <p:nvSpPr>
              <p:cNvPr id="179962" name="Freeform 762"/>
              <p:cNvSpPr>
                <a:spLocks/>
              </p:cNvSpPr>
              <p:nvPr/>
            </p:nvSpPr>
            <p:spPr bwMode="auto">
              <a:xfrm>
                <a:off x="1498" y="1984"/>
                <a:ext cx="12" cy="17"/>
              </a:xfrm>
              <a:custGeom>
                <a:avLst/>
                <a:gdLst/>
                <a:ahLst/>
                <a:cxnLst>
                  <a:cxn ang="0">
                    <a:pos x="10" y="0"/>
                  </a:cxn>
                  <a:cxn ang="0">
                    <a:pos x="6" y="4"/>
                  </a:cxn>
                  <a:cxn ang="0">
                    <a:pos x="2" y="8"/>
                  </a:cxn>
                  <a:cxn ang="0">
                    <a:pos x="2" y="13"/>
                  </a:cxn>
                  <a:cxn ang="0">
                    <a:pos x="0" y="17"/>
                  </a:cxn>
                  <a:cxn ang="0">
                    <a:pos x="6" y="10"/>
                  </a:cxn>
                  <a:cxn ang="0">
                    <a:pos x="12" y="4"/>
                  </a:cxn>
                  <a:cxn ang="0">
                    <a:pos x="10" y="2"/>
                  </a:cxn>
                  <a:cxn ang="0">
                    <a:pos x="10" y="0"/>
                  </a:cxn>
                </a:cxnLst>
                <a:rect l="0" t="0" r="r" b="b"/>
                <a:pathLst>
                  <a:path w="12" h="17">
                    <a:moveTo>
                      <a:pt x="10" y="0"/>
                    </a:moveTo>
                    <a:lnTo>
                      <a:pt x="6" y="4"/>
                    </a:lnTo>
                    <a:lnTo>
                      <a:pt x="2" y="8"/>
                    </a:lnTo>
                    <a:lnTo>
                      <a:pt x="2" y="13"/>
                    </a:lnTo>
                    <a:lnTo>
                      <a:pt x="0" y="17"/>
                    </a:lnTo>
                    <a:lnTo>
                      <a:pt x="6" y="10"/>
                    </a:lnTo>
                    <a:lnTo>
                      <a:pt x="12" y="4"/>
                    </a:lnTo>
                    <a:lnTo>
                      <a:pt x="10" y="2"/>
                    </a:lnTo>
                    <a:lnTo>
                      <a:pt x="10" y="0"/>
                    </a:lnTo>
                    <a:close/>
                  </a:path>
                </a:pathLst>
              </a:custGeom>
              <a:solidFill>
                <a:srgbClr val="EC9064"/>
              </a:solidFill>
              <a:ln w="9525">
                <a:noFill/>
                <a:round/>
                <a:headEnd/>
                <a:tailEnd/>
              </a:ln>
            </p:spPr>
            <p:txBody>
              <a:bodyPr/>
              <a:lstStyle/>
              <a:p>
                <a:endParaRPr lang="en-US"/>
              </a:p>
            </p:txBody>
          </p:sp>
          <p:sp>
            <p:nvSpPr>
              <p:cNvPr id="179963" name="Freeform 763"/>
              <p:cNvSpPr>
                <a:spLocks/>
              </p:cNvSpPr>
              <p:nvPr/>
            </p:nvSpPr>
            <p:spPr bwMode="auto">
              <a:xfrm>
                <a:off x="1498" y="1986"/>
                <a:ext cx="12" cy="19"/>
              </a:xfrm>
              <a:custGeom>
                <a:avLst/>
                <a:gdLst/>
                <a:ahLst/>
                <a:cxnLst>
                  <a:cxn ang="0">
                    <a:pos x="10" y="0"/>
                  </a:cxn>
                  <a:cxn ang="0">
                    <a:pos x="6" y="6"/>
                  </a:cxn>
                  <a:cxn ang="0">
                    <a:pos x="2" y="11"/>
                  </a:cxn>
                  <a:cxn ang="0">
                    <a:pos x="0" y="15"/>
                  </a:cxn>
                  <a:cxn ang="0">
                    <a:pos x="0" y="19"/>
                  </a:cxn>
                  <a:cxn ang="0">
                    <a:pos x="6" y="11"/>
                  </a:cxn>
                  <a:cxn ang="0">
                    <a:pos x="12" y="4"/>
                  </a:cxn>
                  <a:cxn ang="0">
                    <a:pos x="12" y="2"/>
                  </a:cxn>
                  <a:cxn ang="0">
                    <a:pos x="10" y="0"/>
                  </a:cxn>
                </a:cxnLst>
                <a:rect l="0" t="0" r="r" b="b"/>
                <a:pathLst>
                  <a:path w="12" h="19">
                    <a:moveTo>
                      <a:pt x="10" y="0"/>
                    </a:moveTo>
                    <a:lnTo>
                      <a:pt x="6" y="6"/>
                    </a:lnTo>
                    <a:lnTo>
                      <a:pt x="2" y="11"/>
                    </a:lnTo>
                    <a:lnTo>
                      <a:pt x="0" y="15"/>
                    </a:lnTo>
                    <a:lnTo>
                      <a:pt x="0" y="19"/>
                    </a:lnTo>
                    <a:lnTo>
                      <a:pt x="6" y="11"/>
                    </a:lnTo>
                    <a:lnTo>
                      <a:pt x="12" y="4"/>
                    </a:lnTo>
                    <a:lnTo>
                      <a:pt x="12" y="2"/>
                    </a:lnTo>
                    <a:lnTo>
                      <a:pt x="10" y="0"/>
                    </a:lnTo>
                    <a:close/>
                  </a:path>
                </a:pathLst>
              </a:custGeom>
              <a:solidFill>
                <a:srgbClr val="EE9970"/>
              </a:solidFill>
              <a:ln w="9525">
                <a:noFill/>
                <a:round/>
                <a:headEnd/>
                <a:tailEnd/>
              </a:ln>
            </p:spPr>
            <p:txBody>
              <a:bodyPr/>
              <a:lstStyle/>
              <a:p>
                <a:endParaRPr lang="en-US"/>
              </a:p>
            </p:txBody>
          </p:sp>
          <p:sp>
            <p:nvSpPr>
              <p:cNvPr id="179964" name="Freeform 764"/>
              <p:cNvSpPr>
                <a:spLocks/>
              </p:cNvSpPr>
              <p:nvPr/>
            </p:nvSpPr>
            <p:spPr bwMode="auto">
              <a:xfrm>
                <a:off x="1498" y="1988"/>
                <a:ext cx="14" cy="23"/>
              </a:xfrm>
              <a:custGeom>
                <a:avLst/>
                <a:gdLst/>
                <a:ahLst/>
                <a:cxnLst>
                  <a:cxn ang="0">
                    <a:pos x="12" y="0"/>
                  </a:cxn>
                  <a:cxn ang="0">
                    <a:pos x="6" y="6"/>
                  </a:cxn>
                  <a:cxn ang="0">
                    <a:pos x="0" y="13"/>
                  </a:cxn>
                  <a:cxn ang="0">
                    <a:pos x="0" y="17"/>
                  </a:cxn>
                  <a:cxn ang="0">
                    <a:pos x="0" y="23"/>
                  </a:cxn>
                  <a:cxn ang="0">
                    <a:pos x="6" y="11"/>
                  </a:cxn>
                  <a:cxn ang="0">
                    <a:pos x="14" y="4"/>
                  </a:cxn>
                  <a:cxn ang="0">
                    <a:pos x="12" y="2"/>
                  </a:cxn>
                  <a:cxn ang="0">
                    <a:pos x="12" y="0"/>
                  </a:cxn>
                </a:cxnLst>
                <a:rect l="0" t="0" r="r" b="b"/>
                <a:pathLst>
                  <a:path w="14" h="23">
                    <a:moveTo>
                      <a:pt x="12" y="0"/>
                    </a:moveTo>
                    <a:lnTo>
                      <a:pt x="6" y="6"/>
                    </a:lnTo>
                    <a:lnTo>
                      <a:pt x="0" y="13"/>
                    </a:lnTo>
                    <a:lnTo>
                      <a:pt x="0" y="17"/>
                    </a:lnTo>
                    <a:lnTo>
                      <a:pt x="0" y="23"/>
                    </a:lnTo>
                    <a:lnTo>
                      <a:pt x="6" y="11"/>
                    </a:lnTo>
                    <a:lnTo>
                      <a:pt x="14" y="4"/>
                    </a:lnTo>
                    <a:lnTo>
                      <a:pt x="12" y="2"/>
                    </a:lnTo>
                    <a:lnTo>
                      <a:pt x="12" y="0"/>
                    </a:lnTo>
                    <a:close/>
                  </a:path>
                </a:pathLst>
              </a:custGeom>
              <a:solidFill>
                <a:srgbClr val="F0A37C"/>
              </a:solidFill>
              <a:ln w="9525">
                <a:noFill/>
                <a:round/>
                <a:headEnd/>
                <a:tailEnd/>
              </a:ln>
            </p:spPr>
            <p:txBody>
              <a:bodyPr/>
              <a:lstStyle/>
              <a:p>
                <a:endParaRPr lang="en-US"/>
              </a:p>
            </p:txBody>
          </p:sp>
          <p:sp>
            <p:nvSpPr>
              <p:cNvPr id="179965" name="Freeform 765"/>
              <p:cNvSpPr>
                <a:spLocks/>
              </p:cNvSpPr>
              <p:nvPr/>
            </p:nvSpPr>
            <p:spPr bwMode="auto">
              <a:xfrm>
                <a:off x="1498" y="1990"/>
                <a:ext cx="14" cy="25"/>
              </a:xfrm>
              <a:custGeom>
                <a:avLst/>
                <a:gdLst/>
                <a:ahLst/>
                <a:cxnLst>
                  <a:cxn ang="0">
                    <a:pos x="12" y="0"/>
                  </a:cxn>
                  <a:cxn ang="0">
                    <a:pos x="6" y="7"/>
                  </a:cxn>
                  <a:cxn ang="0">
                    <a:pos x="0" y="15"/>
                  </a:cxn>
                  <a:cxn ang="0">
                    <a:pos x="0" y="19"/>
                  </a:cxn>
                  <a:cxn ang="0">
                    <a:pos x="0" y="25"/>
                  </a:cxn>
                  <a:cxn ang="0">
                    <a:pos x="6" y="13"/>
                  </a:cxn>
                  <a:cxn ang="0">
                    <a:pos x="14" y="4"/>
                  </a:cxn>
                  <a:cxn ang="0">
                    <a:pos x="14" y="2"/>
                  </a:cxn>
                  <a:cxn ang="0">
                    <a:pos x="12" y="0"/>
                  </a:cxn>
                </a:cxnLst>
                <a:rect l="0" t="0" r="r" b="b"/>
                <a:pathLst>
                  <a:path w="14" h="25">
                    <a:moveTo>
                      <a:pt x="12" y="0"/>
                    </a:moveTo>
                    <a:lnTo>
                      <a:pt x="6" y="7"/>
                    </a:lnTo>
                    <a:lnTo>
                      <a:pt x="0" y="15"/>
                    </a:lnTo>
                    <a:lnTo>
                      <a:pt x="0" y="19"/>
                    </a:lnTo>
                    <a:lnTo>
                      <a:pt x="0" y="25"/>
                    </a:lnTo>
                    <a:lnTo>
                      <a:pt x="6" y="13"/>
                    </a:lnTo>
                    <a:lnTo>
                      <a:pt x="14" y="4"/>
                    </a:lnTo>
                    <a:lnTo>
                      <a:pt x="14" y="2"/>
                    </a:lnTo>
                    <a:lnTo>
                      <a:pt x="12" y="0"/>
                    </a:lnTo>
                    <a:close/>
                  </a:path>
                </a:pathLst>
              </a:custGeom>
              <a:solidFill>
                <a:srgbClr val="F0A47E"/>
              </a:solidFill>
              <a:ln w="9525">
                <a:noFill/>
                <a:round/>
                <a:headEnd/>
                <a:tailEnd/>
              </a:ln>
            </p:spPr>
            <p:txBody>
              <a:bodyPr/>
              <a:lstStyle/>
              <a:p>
                <a:endParaRPr lang="en-US"/>
              </a:p>
            </p:txBody>
          </p:sp>
          <p:sp>
            <p:nvSpPr>
              <p:cNvPr id="179966" name="Freeform 766"/>
              <p:cNvSpPr>
                <a:spLocks noEditPoints="1"/>
              </p:cNvSpPr>
              <p:nvPr/>
            </p:nvSpPr>
            <p:spPr bwMode="auto">
              <a:xfrm>
                <a:off x="1498" y="1992"/>
                <a:ext cx="137" cy="108"/>
              </a:xfrm>
              <a:custGeom>
                <a:avLst/>
                <a:gdLst/>
                <a:ahLst/>
                <a:cxnLst>
                  <a:cxn ang="0">
                    <a:pos x="14" y="0"/>
                  </a:cxn>
                  <a:cxn ang="0">
                    <a:pos x="6" y="7"/>
                  </a:cxn>
                  <a:cxn ang="0">
                    <a:pos x="0" y="19"/>
                  </a:cxn>
                  <a:cxn ang="0">
                    <a:pos x="0" y="23"/>
                  </a:cxn>
                  <a:cxn ang="0">
                    <a:pos x="0" y="26"/>
                  </a:cxn>
                  <a:cxn ang="0">
                    <a:pos x="8" y="13"/>
                  </a:cxn>
                  <a:cxn ang="0">
                    <a:pos x="16" y="4"/>
                  </a:cxn>
                  <a:cxn ang="0">
                    <a:pos x="14" y="2"/>
                  </a:cxn>
                  <a:cxn ang="0">
                    <a:pos x="14" y="0"/>
                  </a:cxn>
                  <a:cxn ang="0">
                    <a:pos x="137" y="83"/>
                  </a:cxn>
                  <a:cxn ang="0">
                    <a:pos x="133" y="91"/>
                  </a:cxn>
                  <a:cxn ang="0">
                    <a:pos x="129" y="96"/>
                  </a:cxn>
                  <a:cxn ang="0">
                    <a:pos x="124" y="104"/>
                  </a:cxn>
                  <a:cxn ang="0">
                    <a:pos x="118" y="108"/>
                  </a:cxn>
                  <a:cxn ang="0">
                    <a:pos x="129" y="96"/>
                  </a:cxn>
                  <a:cxn ang="0">
                    <a:pos x="137" y="83"/>
                  </a:cxn>
                </a:cxnLst>
                <a:rect l="0" t="0" r="r" b="b"/>
                <a:pathLst>
                  <a:path w="137" h="108">
                    <a:moveTo>
                      <a:pt x="14" y="0"/>
                    </a:moveTo>
                    <a:lnTo>
                      <a:pt x="6" y="7"/>
                    </a:lnTo>
                    <a:lnTo>
                      <a:pt x="0" y="19"/>
                    </a:lnTo>
                    <a:lnTo>
                      <a:pt x="0" y="23"/>
                    </a:lnTo>
                    <a:lnTo>
                      <a:pt x="0" y="26"/>
                    </a:lnTo>
                    <a:lnTo>
                      <a:pt x="8" y="13"/>
                    </a:lnTo>
                    <a:lnTo>
                      <a:pt x="16" y="4"/>
                    </a:lnTo>
                    <a:lnTo>
                      <a:pt x="14" y="2"/>
                    </a:lnTo>
                    <a:lnTo>
                      <a:pt x="14" y="0"/>
                    </a:lnTo>
                    <a:close/>
                    <a:moveTo>
                      <a:pt x="137" y="83"/>
                    </a:moveTo>
                    <a:lnTo>
                      <a:pt x="133" y="91"/>
                    </a:lnTo>
                    <a:lnTo>
                      <a:pt x="129" y="96"/>
                    </a:lnTo>
                    <a:lnTo>
                      <a:pt x="124" y="104"/>
                    </a:lnTo>
                    <a:lnTo>
                      <a:pt x="118" y="108"/>
                    </a:lnTo>
                    <a:lnTo>
                      <a:pt x="129" y="96"/>
                    </a:lnTo>
                    <a:lnTo>
                      <a:pt x="137" y="83"/>
                    </a:lnTo>
                    <a:close/>
                  </a:path>
                </a:pathLst>
              </a:custGeom>
              <a:solidFill>
                <a:srgbClr val="F0A680"/>
              </a:solidFill>
              <a:ln w="9525">
                <a:noFill/>
                <a:round/>
                <a:headEnd/>
                <a:tailEnd/>
              </a:ln>
            </p:spPr>
            <p:txBody>
              <a:bodyPr/>
              <a:lstStyle/>
              <a:p>
                <a:endParaRPr lang="en-US"/>
              </a:p>
            </p:txBody>
          </p:sp>
          <p:sp>
            <p:nvSpPr>
              <p:cNvPr id="179967" name="Freeform 767"/>
              <p:cNvSpPr>
                <a:spLocks noEditPoints="1"/>
              </p:cNvSpPr>
              <p:nvPr/>
            </p:nvSpPr>
            <p:spPr bwMode="auto">
              <a:xfrm>
                <a:off x="1498" y="1994"/>
                <a:ext cx="139" cy="112"/>
              </a:xfrm>
              <a:custGeom>
                <a:avLst/>
                <a:gdLst/>
                <a:ahLst/>
                <a:cxnLst>
                  <a:cxn ang="0">
                    <a:pos x="14" y="0"/>
                  </a:cxn>
                  <a:cxn ang="0">
                    <a:pos x="6" y="9"/>
                  </a:cxn>
                  <a:cxn ang="0">
                    <a:pos x="0" y="21"/>
                  </a:cxn>
                  <a:cxn ang="0">
                    <a:pos x="0" y="24"/>
                  </a:cxn>
                  <a:cxn ang="0">
                    <a:pos x="2" y="28"/>
                  </a:cxn>
                  <a:cxn ang="0">
                    <a:pos x="8" y="15"/>
                  </a:cxn>
                  <a:cxn ang="0">
                    <a:pos x="16" y="3"/>
                  </a:cxn>
                  <a:cxn ang="0">
                    <a:pos x="16" y="2"/>
                  </a:cxn>
                  <a:cxn ang="0">
                    <a:pos x="14" y="0"/>
                  </a:cxn>
                  <a:cxn ang="0">
                    <a:pos x="139" y="70"/>
                  </a:cxn>
                  <a:cxn ang="0">
                    <a:pos x="137" y="77"/>
                  </a:cxn>
                  <a:cxn ang="0">
                    <a:pos x="135" y="83"/>
                  </a:cxn>
                  <a:cxn ang="0">
                    <a:pos x="133" y="91"/>
                  </a:cxn>
                  <a:cxn ang="0">
                    <a:pos x="129" y="96"/>
                  </a:cxn>
                  <a:cxn ang="0">
                    <a:pos x="126" y="100"/>
                  </a:cxn>
                  <a:cxn ang="0">
                    <a:pos x="120" y="106"/>
                  </a:cxn>
                  <a:cxn ang="0">
                    <a:pos x="114" y="110"/>
                  </a:cxn>
                  <a:cxn ang="0">
                    <a:pos x="107" y="112"/>
                  </a:cxn>
                  <a:cxn ang="0">
                    <a:pos x="118" y="104"/>
                  </a:cxn>
                  <a:cxn ang="0">
                    <a:pos x="127" y="94"/>
                  </a:cxn>
                  <a:cxn ang="0">
                    <a:pos x="133" y="83"/>
                  </a:cxn>
                  <a:cxn ang="0">
                    <a:pos x="139" y="70"/>
                  </a:cxn>
                </a:cxnLst>
                <a:rect l="0" t="0" r="r" b="b"/>
                <a:pathLst>
                  <a:path w="139" h="112">
                    <a:moveTo>
                      <a:pt x="14" y="0"/>
                    </a:moveTo>
                    <a:lnTo>
                      <a:pt x="6" y="9"/>
                    </a:lnTo>
                    <a:lnTo>
                      <a:pt x="0" y="21"/>
                    </a:lnTo>
                    <a:lnTo>
                      <a:pt x="0" y="24"/>
                    </a:lnTo>
                    <a:lnTo>
                      <a:pt x="2" y="28"/>
                    </a:lnTo>
                    <a:lnTo>
                      <a:pt x="8" y="15"/>
                    </a:lnTo>
                    <a:lnTo>
                      <a:pt x="16" y="3"/>
                    </a:lnTo>
                    <a:lnTo>
                      <a:pt x="16" y="2"/>
                    </a:lnTo>
                    <a:lnTo>
                      <a:pt x="14" y="0"/>
                    </a:lnTo>
                    <a:close/>
                    <a:moveTo>
                      <a:pt x="139" y="70"/>
                    </a:moveTo>
                    <a:lnTo>
                      <a:pt x="137" y="77"/>
                    </a:lnTo>
                    <a:lnTo>
                      <a:pt x="135" y="83"/>
                    </a:lnTo>
                    <a:lnTo>
                      <a:pt x="133" y="91"/>
                    </a:lnTo>
                    <a:lnTo>
                      <a:pt x="129" y="96"/>
                    </a:lnTo>
                    <a:lnTo>
                      <a:pt x="126" y="100"/>
                    </a:lnTo>
                    <a:lnTo>
                      <a:pt x="120" y="106"/>
                    </a:lnTo>
                    <a:lnTo>
                      <a:pt x="114" y="110"/>
                    </a:lnTo>
                    <a:lnTo>
                      <a:pt x="107" y="112"/>
                    </a:lnTo>
                    <a:lnTo>
                      <a:pt x="118" y="104"/>
                    </a:lnTo>
                    <a:lnTo>
                      <a:pt x="127" y="94"/>
                    </a:lnTo>
                    <a:lnTo>
                      <a:pt x="133" y="83"/>
                    </a:lnTo>
                    <a:lnTo>
                      <a:pt x="139" y="70"/>
                    </a:lnTo>
                    <a:close/>
                  </a:path>
                </a:pathLst>
              </a:custGeom>
              <a:solidFill>
                <a:srgbClr val="F1A782"/>
              </a:solidFill>
              <a:ln w="9525">
                <a:noFill/>
                <a:round/>
                <a:headEnd/>
                <a:tailEnd/>
              </a:ln>
            </p:spPr>
            <p:txBody>
              <a:bodyPr/>
              <a:lstStyle/>
              <a:p>
                <a:endParaRPr lang="en-US"/>
              </a:p>
            </p:txBody>
          </p:sp>
          <p:sp>
            <p:nvSpPr>
              <p:cNvPr id="179968" name="Freeform 768"/>
              <p:cNvSpPr>
                <a:spLocks noEditPoints="1"/>
              </p:cNvSpPr>
              <p:nvPr/>
            </p:nvSpPr>
            <p:spPr bwMode="auto">
              <a:xfrm>
                <a:off x="1498" y="1996"/>
                <a:ext cx="139" cy="111"/>
              </a:xfrm>
              <a:custGeom>
                <a:avLst/>
                <a:gdLst/>
                <a:ahLst/>
                <a:cxnLst>
                  <a:cxn ang="0">
                    <a:pos x="16" y="0"/>
                  </a:cxn>
                  <a:cxn ang="0">
                    <a:pos x="8" y="9"/>
                  </a:cxn>
                  <a:cxn ang="0">
                    <a:pos x="0" y="22"/>
                  </a:cxn>
                  <a:cxn ang="0">
                    <a:pos x="2" y="26"/>
                  </a:cxn>
                  <a:cxn ang="0">
                    <a:pos x="2" y="30"/>
                  </a:cxn>
                  <a:cxn ang="0">
                    <a:pos x="8" y="15"/>
                  </a:cxn>
                  <a:cxn ang="0">
                    <a:pos x="17" y="1"/>
                  </a:cxn>
                  <a:cxn ang="0">
                    <a:pos x="16" y="1"/>
                  </a:cxn>
                  <a:cxn ang="0">
                    <a:pos x="16" y="0"/>
                  </a:cxn>
                  <a:cxn ang="0">
                    <a:pos x="118" y="104"/>
                  </a:cxn>
                  <a:cxn ang="0">
                    <a:pos x="129" y="92"/>
                  </a:cxn>
                  <a:cxn ang="0">
                    <a:pos x="137" y="79"/>
                  </a:cxn>
                  <a:cxn ang="0">
                    <a:pos x="139" y="70"/>
                  </a:cxn>
                  <a:cxn ang="0">
                    <a:pos x="139" y="62"/>
                  </a:cxn>
                  <a:cxn ang="0">
                    <a:pos x="137" y="70"/>
                  </a:cxn>
                  <a:cxn ang="0">
                    <a:pos x="133" y="77"/>
                  </a:cxn>
                  <a:cxn ang="0">
                    <a:pos x="129" y="85"/>
                  </a:cxn>
                  <a:cxn ang="0">
                    <a:pos x="126" y="92"/>
                  </a:cxn>
                  <a:cxn ang="0">
                    <a:pos x="120" y="98"/>
                  </a:cxn>
                  <a:cxn ang="0">
                    <a:pos x="112" y="104"/>
                  </a:cxn>
                  <a:cxn ang="0">
                    <a:pos x="107" y="108"/>
                  </a:cxn>
                  <a:cxn ang="0">
                    <a:pos x="99" y="111"/>
                  </a:cxn>
                  <a:cxn ang="0">
                    <a:pos x="108" y="110"/>
                  </a:cxn>
                  <a:cxn ang="0">
                    <a:pos x="118" y="104"/>
                  </a:cxn>
                </a:cxnLst>
                <a:rect l="0" t="0" r="r" b="b"/>
                <a:pathLst>
                  <a:path w="139" h="111">
                    <a:moveTo>
                      <a:pt x="16" y="0"/>
                    </a:moveTo>
                    <a:lnTo>
                      <a:pt x="8" y="9"/>
                    </a:lnTo>
                    <a:lnTo>
                      <a:pt x="0" y="22"/>
                    </a:lnTo>
                    <a:lnTo>
                      <a:pt x="2" y="26"/>
                    </a:lnTo>
                    <a:lnTo>
                      <a:pt x="2" y="30"/>
                    </a:lnTo>
                    <a:lnTo>
                      <a:pt x="8" y="15"/>
                    </a:lnTo>
                    <a:lnTo>
                      <a:pt x="17" y="1"/>
                    </a:lnTo>
                    <a:lnTo>
                      <a:pt x="16" y="1"/>
                    </a:lnTo>
                    <a:lnTo>
                      <a:pt x="16" y="0"/>
                    </a:lnTo>
                    <a:close/>
                    <a:moveTo>
                      <a:pt x="118" y="104"/>
                    </a:moveTo>
                    <a:lnTo>
                      <a:pt x="129" y="92"/>
                    </a:lnTo>
                    <a:lnTo>
                      <a:pt x="137" y="79"/>
                    </a:lnTo>
                    <a:lnTo>
                      <a:pt x="139" y="70"/>
                    </a:lnTo>
                    <a:lnTo>
                      <a:pt x="139" y="62"/>
                    </a:lnTo>
                    <a:lnTo>
                      <a:pt x="137" y="70"/>
                    </a:lnTo>
                    <a:lnTo>
                      <a:pt x="133" y="77"/>
                    </a:lnTo>
                    <a:lnTo>
                      <a:pt x="129" y="85"/>
                    </a:lnTo>
                    <a:lnTo>
                      <a:pt x="126" y="92"/>
                    </a:lnTo>
                    <a:lnTo>
                      <a:pt x="120" y="98"/>
                    </a:lnTo>
                    <a:lnTo>
                      <a:pt x="112" y="104"/>
                    </a:lnTo>
                    <a:lnTo>
                      <a:pt x="107" y="108"/>
                    </a:lnTo>
                    <a:lnTo>
                      <a:pt x="99" y="111"/>
                    </a:lnTo>
                    <a:lnTo>
                      <a:pt x="108" y="110"/>
                    </a:lnTo>
                    <a:lnTo>
                      <a:pt x="118" y="104"/>
                    </a:lnTo>
                    <a:close/>
                  </a:path>
                </a:pathLst>
              </a:custGeom>
              <a:solidFill>
                <a:srgbClr val="F1AA84"/>
              </a:solidFill>
              <a:ln w="9525">
                <a:noFill/>
                <a:round/>
                <a:headEnd/>
                <a:tailEnd/>
              </a:ln>
            </p:spPr>
            <p:txBody>
              <a:bodyPr/>
              <a:lstStyle/>
              <a:p>
                <a:endParaRPr lang="en-US"/>
              </a:p>
            </p:txBody>
          </p:sp>
          <p:sp>
            <p:nvSpPr>
              <p:cNvPr id="179969" name="Freeform 769"/>
              <p:cNvSpPr>
                <a:spLocks noEditPoints="1"/>
              </p:cNvSpPr>
              <p:nvPr/>
            </p:nvSpPr>
            <p:spPr bwMode="auto">
              <a:xfrm>
                <a:off x="1500" y="1997"/>
                <a:ext cx="137" cy="112"/>
              </a:xfrm>
              <a:custGeom>
                <a:avLst/>
                <a:gdLst/>
                <a:ahLst/>
                <a:cxnLst>
                  <a:cxn ang="0">
                    <a:pos x="14" y="0"/>
                  </a:cxn>
                  <a:cxn ang="0">
                    <a:pos x="6" y="12"/>
                  </a:cxn>
                  <a:cxn ang="0">
                    <a:pos x="0" y="25"/>
                  </a:cxn>
                  <a:cxn ang="0">
                    <a:pos x="0" y="29"/>
                  </a:cxn>
                  <a:cxn ang="0">
                    <a:pos x="0" y="35"/>
                  </a:cxn>
                  <a:cxn ang="0">
                    <a:pos x="4" y="25"/>
                  </a:cxn>
                  <a:cxn ang="0">
                    <a:pos x="6" y="18"/>
                  </a:cxn>
                  <a:cxn ang="0">
                    <a:pos x="12" y="10"/>
                  </a:cxn>
                  <a:cxn ang="0">
                    <a:pos x="17" y="2"/>
                  </a:cxn>
                  <a:cxn ang="0">
                    <a:pos x="15" y="0"/>
                  </a:cxn>
                  <a:cxn ang="0">
                    <a:pos x="14" y="0"/>
                  </a:cxn>
                  <a:cxn ang="0">
                    <a:pos x="105" y="109"/>
                  </a:cxn>
                  <a:cxn ang="0">
                    <a:pos x="116" y="101"/>
                  </a:cxn>
                  <a:cxn ang="0">
                    <a:pos x="125" y="91"/>
                  </a:cxn>
                  <a:cxn ang="0">
                    <a:pos x="131" y="80"/>
                  </a:cxn>
                  <a:cxn ang="0">
                    <a:pos x="137" y="67"/>
                  </a:cxn>
                  <a:cxn ang="0">
                    <a:pos x="137" y="61"/>
                  </a:cxn>
                  <a:cxn ang="0">
                    <a:pos x="135" y="55"/>
                  </a:cxn>
                  <a:cxn ang="0">
                    <a:pos x="133" y="65"/>
                  </a:cxn>
                  <a:cxn ang="0">
                    <a:pos x="131" y="74"/>
                  </a:cxn>
                  <a:cxn ang="0">
                    <a:pos x="125" y="82"/>
                  </a:cxn>
                  <a:cxn ang="0">
                    <a:pos x="120" y="90"/>
                  </a:cxn>
                  <a:cxn ang="0">
                    <a:pos x="114" y="97"/>
                  </a:cxn>
                  <a:cxn ang="0">
                    <a:pos x="106" y="103"/>
                  </a:cxn>
                  <a:cxn ang="0">
                    <a:pos x="99" y="109"/>
                  </a:cxn>
                  <a:cxn ang="0">
                    <a:pos x="89" y="112"/>
                  </a:cxn>
                  <a:cxn ang="0">
                    <a:pos x="91" y="112"/>
                  </a:cxn>
                  <a:cxn ang="0">
                    <a:pos x="93" y="112"/>
                  </a:cxn>
                  <a:cxn ang="0">
                    <a:pos x="99" y="110"/>
                  </a:cxn>
                  <a:cxn ang="0">
                    <a:pos x="105" y="109"/>
                  </a:cxn>
                </a:cxnLst>
                <a:rect l="0" t="0" r="r" b="b"/>
                <a:pathLst>
                  <a:path w="137" h="112">
                    <a:moveTo>
                      <a:pt x="14" y="0"/>
                    </a:moveTo>
                    <a:lnTo>
                      <a:pt x="6" y="12"/>
                    </a:lnTo>
                    <a:lnTo>
                      <a:pt x="0" y="25"/>
                    </a:lnTo>
                    <a:lnTo>
                      <a:pt x="0" y="29"/>
                    </a:lnTo>
                    <a:lnTo>
                      <a:pt x="0" y="35"/>
                    </a:lnTo>
                    <a:lnTo>
                      <a:pt x="4" y="25"/>
                    </a:lnTo>
                    <a:lnTo>
                      <a:pt x="6" y="18"/>
                    </a:lnTo>
                    <a:lnTo>
                      <a:pt x="12" y="10"/>
                    </a:lnTo>
                    <a:lnTo>
                      <a:pt x="17" y="2"/>
                    </a:lnTo>
                    <a:lnTo>
                      <a:pt x="15" y="0"/>
                    </a:lnTo>
                    <a:lnTo>
                      <a:pt x="14" y="0"/>
                    </a:lnTo>
                    <a:close/>
                    <a:moveTo>
                      <a:pt x="105" y="109"/>
                    </a:moveTo>
                    <a:lnTo>
                      <a:pt x="116" y="101"/>
                    </a:lnTo>
                    <a:lnTo>
                      <a:pt x="125" y="91"/>
                    </a:lnTo>
                    <a:lnTo>
                      <a:pt x="131" y="80"/>
                    </a:lnTo>
                    <a:lnTo>
                      <a:pt x="137" y="67"/>
                    </a:lnTo>
                    <a:lnTo>
                      <a:pt x="137" y="61"/>
                    </a:lnTo>
                    <a:lnTo>
                      <a:pt x="135" y="55"/>
                    </a:lnTo>
                    <a:lnTo>
                      <a:pt x="133" y="65"/>
                    </a:lnTo>
                    <a:lnTo>
                      <a:pt x="131" y="74"/>
                    </a:lnTo>
                    <a:lnTo>
                      <a:pt x="125" y="82"/>
                    </a:lnTo>
                    <a:lnTo>
                      <a:pt x="120" y="90"/>
                    </a:lnTo>
                    <a:lnTo>
                      <a:pt x="114" y="97"/>
                    </a:lnTo>
                    <a:lnTo>
                      <a:pt x="106" y="103"/>
                    </a:lnTo>
                    <a:lnTo>
                      <a:pt x="99" y="109"/>
                    </a:lnTo>
                    <a:lnTo>
                      <a:pt x="89" y="112"/>
                    </a:lnTo>
                    <a:lnTo>
                      <a:pt x="91" y="112"/>
                    </a:lnTo>
                    <a:lnTo>
                      <a:pt x="93" y="112"/>
                    </a:lnTo>
                    <a:lnTo>
                      <a:pt x="99" y="110"/>
                    </a:lnTo>
                    <a:lnTo>
                      <a:pt x="105" y="109"/>
                    </a:lnTo>
                    <a:close/>
                  </a:path>
                </a:pathLst>
              </a:custGeom>
              <a:solidFill>
                <a:srgbClr val="F1AB87"/>
              </a:solidFill>
              <a:ln w="9525">
                <a:noFill/>
                <a:round/>
                <a:headEnd/>
                <a:tailEnd/>
              </a:ln>
            </p:spPr>
            <p:txBody>
              <a:bodyPr/>
              <a:lstStyle/>
              <a:p>
                <a:endParaRPr lang="en-US"/>
              </a:p>
            </p:txBody>
          </p:sp>
          <p:sp>
            <p:nvSpPr>
              <p:cNvPr id="179970" name="Freeform 770"/>
              <p:cNvSpPr>
                <a:spLocks noEditPoints="1"/>
              </p:cNvSpPr>
              <p:nvPr/>
            </p:nvSpPr>
            <p:spPr bwMode="auto">
              <a:xfrm>
                <a:off x="1500" y="1997"/>
                <a:ext cx="137" cy="112"/>
              </a:xfrm>
              <a:custGeom>
                <a:avLst/>
                <a:gdLst/>
                <a:ahLst/>
                <a:cxnLst>
                  <a:cxn ang="0">
                    <a:pos x="15" y="0"/>
                  </a:cxn>
                  <a:cxn ang="0">
                    <a:pos x="6" y="14"/>
                  </a:cxn>
                  <a:cxn ang="0">
                    <a:pos x="0" y="29"/>
                  </a:cxn>
                  <a:cxn ang="0">
                    <a:pos x="0" y="35"/>
                  </a:cxn>
                  <a:cxn ang="0">
                    <a:pos x="2" y="38"/>
                  </a:cxn>
                  <a:cxn ang="0">
                    <a:pos x="4" y="29"/>
                  </a:cxn>
                  <a:cxn ang="0">
                    <a:pos x="8" y="19"/>
                  </a:cxn>
                  <a:cxn ang="0">
                    <a:pos x="12" y="12"/>
                  </a:cxn>
                  <a:cxn ang="0">
                    <a:pos x="17" y="4"/>
                  </a:cxn>
                  <a:cxn ang="0">
                    <a:pos x="17" y="2"/>
                  </a:cxn>
                  <a:cxn ang="0">
                    <a:pos x="15" y="0"/>
                  </a:cxn>
                  <a:cxn ang="0">
                    <a:pos x="97" y="110"/>
                  </a:cxn>
                  <a:cxn ang="0">
                    <a:pos x="105" y="107"/>
                  </a:cxn>
                  <a:cxn ang="0">
                    <a:pos x="110" y="103"/>
                  </a:cxn>
                  <a:cxn ang="0">
                    <a:pos x="118" y="97"/>
                  </a:cxn>
                  <a:cxn ang="0">
                    <a:pos x="124" y="91"/>
                  </a:cxn>
                  <a:cxn ang="0">
                    <a:pos x="127" y="84"/>
                  </a:cxn>
                  <a:cxn ang="0">
                    <a:pos x="131" y="76"/>
                  </a:cxn>
                  <a:cxn ang="0">
                    <a:pos x="135" y="69"/>
                  </a:cxn>
                  <a:cxn ang="0">
                    <a:pos x="137" y="61"/>
                  </a:cxn>
                  <a:cxn ang="0">
                    <a:pos x="135" y="55"/>
                  </a:cxn>
                  <a:cxn ang="0">
                    <a:pos x="133" y="50"/>
                  </a:cxn>
                  <a:cxn ang="0">
                    <a:pos x="133" y="61"/>
                  </a:cxn>
                  <a:cxn ang="0">
                    <a:pos x="129" y="71"/>
                  </a:cxn>
                  <a:cxn ang="0">
                    <a:pos x="125" y="82"/>
                  </a:cxn>
                  <a:cxn ang="0">
                    <a:pos x="118" y="90"/>
                  </a:cxn>
                  <a:cxn ang="0">
                    <a:pos x="112" y="97"/>
                  </a:cxn>
                  <a:cxn ang="0">
                    <a:pos x="103" y="103"/>
                  </a:cxn>
                  <a:cxn ang="0">
                    <a:pos x="93" y="109"/>
                  </a:cxn>
                  <a:cxn ang="0">
                    <a:pos x="84" y="112"/>
                  </a:cxn>
                  <a:cxn ang="0">
                    <a:pos x="87" y="112"/>
                  </a:cxn>
                  <a:cxn ang="0">
                    <a:pos x="93" y="112"/>
                  </a:cxn>
                  <a:cxn ang="0">
                    <a:pos x="95" y="112"/>
                  </a:cxn>
                  <a:cxn ang="0">
                    <a:pos x="97" y="110"/>
                  </a:cxn>
                </a:cxnLst>
                <a:rect l="0" t="0" r="r" b="b"/>
                <a:pathLst>
                  <a:path w="137" h="112">
                    <a:moveTo>
                      <a:pt x="15" y="0"/>
                    </a:moveTo>
                    <a:lnTo>
                      <a:pt x="6" y="14"/>
                    </a:lnTo>
                    <a:lnTo>
                      <a:pt x="0" y="29"/>
                    </a:lnTo>
                    <a:lnTo>
                      <a:pt x="0" y="35"/>
                    </a:lnTo>
                    <a:lnTo>
                      <a:pt x="2" y="38"/>
                    </a:lnTo>
                    <a:lnTo>
                      <a:pt x="4" y="29"/>
                    </a:lnTo>
                    <a:lnTo>
                      <a:pt x="8" y="19"/>
                    </a:lnTo>
                    <a:lnTo>
                      <a:pt x="12" y="12"/>
                    </a:lnTo>
                    <a:lnTo>
                      <a:pt x="17" y="4"/>
                    </a:lnTo>
                    <a:lnTo>
                      <a:pt x="17" y="2"/>
                    </a:lnTo>
                    <a:lnTo>
                      <a:pt x="15" y="0"/>
                    </a:lnTo>
                    <a:close/>
                    <a:moveTo>
                      <a:pt x="97" y="110"/>
                    </a:moveTo>
                    <a:lnTo>
                      <a:pt x="105" y="107"/>
                    </a:lnTo>
                    <a:lnTo>
                      <a:pt x="110" y="103"/>
                    </a:lnTo>
                    <a:lnTo>
                      <a:pt x="118" y="97"/>
                    </a:lnTo>
                    <a:lnTo>
                      <a:pt x="124" y="91"/>
                    </a:lnTo>
                    <a:lnTo>
                      <a:pt x="127" y="84"/>
                    </a:lnTo>
                    <a:lnTo>
                      <a:pt x="131" y="76"/>
                    </a:lnTo>
                    <a:lnTo>
                      <a:pt x="135" y="69"/>
                    </a:lnTo>
                    <a:lnTo>
                      <a:pt x="137" y="61"/>
                    </a:lnTo>
                    <a:lnTo>
                      <a:pt x="135" y="55"/>
                    </a:lnTo>
                    <a:lnTo>
                      <a:pt x="133" y="50"/>
                    </a:lnTo>
                    <a:lnTo>
                      <a:pt x="133" y="61"/>
                    </a:lnTo>
                    <a:lnTo>
                      <a:pt x="129" y="71"/>
                    </a:lnTo>
                    <a:lnTo>
                      <a:pt x="125" y="82"/>
                    </a:lnTo>
                    <a:lnTo>
                      <a:pt x="118" y="90"/>
                    </a:lnTo>
                    <a:lnTo>
                      <a:pt x="112" y="97"/>
                    </a:lnTo>
                    <a:lnTo>
                      <a:pt x="103" y="103"/>
                    </a:lnTo>
                    <a:lnTo>
                      <a:pt x="93" y="109"/>
                    </a:lnTo>
                    <a:lnTo>
                      <a:pt x="84" y="112"/>
                    </a:lnTo>
                    <a:lnTo>
                      <a:pt x="87" y="112"/>
                    </a:lnTo>
                    <a:lnTo>
                      <a:pt x="93" y="112"/>
                    </a:lnTo>
                    <a:lnTo>
                      <a:pt x="95" y="112"/>
                    </a:lnTo>
                    <a:lnTo>
                      <a:pt x="97" y="110"/>
                    </a:lnTo>
                    <a:close/>
                  </a:path>
                </a:pathLst>
              </a:custGeom>
              <a:solidFill>
                <a:srgbClr val="F2AD89"/>
              </a:solidFill>
              <a:ln w="9525">
                <a:noFill/>
                <a:round/>
                <a:headEnd/>
                <a:tailEnd/>
              </a:ln>
            </p:spPr>
            <p:txBody>
              <a:bodyPr/>
              <a:lstStyle/>
              <a:p>
                <a:endParaRPr lang="en-US"/>
              </a:p>
            </p:txBody>
          </p:sp>
          <p:sp>
            <p:nvSpPr>
              <p:cNvPr id="179971" name="Freeform 771"/>
              <p:cNvSpPr>
                <a:spLocks noEditPoints="1"/>
              </p:cNvSpPr>
              <p:nvPr/>
            </p:nvSpPr>
            <p:spPr bwMode="auto">
              <a:xfrm>
                <a:off x="1500" y="1999"/>
                <a:ext cx="135" cy="110"/>
              </a:xfrm>
              <a:custGeom>
                <a:avLst/>
                <a:gdLst/>
                <a:ahLst/>
                <a:cxnLst>
                  <a:cxn ang="0">
                    <a:pos x="17" y="0"/>
                  </a:cxn>
                  <a:cxn ang="0">
                    <a:pos x="12" y="8"/>
                  </a:cxn>
                  <a:cxn ang="0">
                    <a:pos x="6" y="16"/>
                  </a:cxn>
                  <a:cxn ang="0">
                    <a:pos x="4" y="23"/>
                  </a:cxn>
                  <a:cxn ang="0">
                    <a:pos x="0" y="33"/>
                  </a:cxn>
                  <a:cxn ang="0">
                    <a:pos x="2" y="36"/>
                  </a:cxn>
                  <a:cxn ang="0">
                    <a:pos x="4" y="40"/>
                  </a:cxn>
                  <a:cxn ang="0">
                    <a:pos x="6" y="31"/>
                  </a:cxn>
                  <a:cxn ang="0">
                    <a:pos x="8" y="21"/>
                  </a:cxn>
                  <a:cxn ang="0">
                    <a:pos x="14" y="12"/>
                  </a:cxn>
                  <a:cxn ang="0">
                    <a:pos x="19" y="4"/>
                  </a:cxn>
                  <a:cxn ang="0">
                    <a:pos x="17" y="2"/>
                  </a:cxn>
                  <a:cxn ang="0">
                    <a:pos x="17" y="0"/>
                  </a:cxn>
                  <a:cxn ang="0">
                    <a:pos x="89" y="110"/>
                  </a:cxn>
                  <a:cxn ang="0">
                    <a:pos x="99" y="107"/>
                  </a:cxn>
                  <a:cxn ang="0">
                    <a:pos x="106" y="101"/>
                  </a:cxn>
                  <a:cxn ang="0">
                    <a:pos x="114" y="95"/>
                  </a:cxn>
                  <a:cxn ang="0">
                    <a:pos x="120" y="88"/>
                  </a:cxn>
                  <a:cxn ang="0">
                    <a:pos x="125" y="80"/>
                  </a:cxn>
                  <a:cxn ang="0">
                    <a:pos x="131" y="72"/>
                  </a:cxn>
                  <a:cxn ang="0">
                    <a:pos x="133" y="63"/>
                  </a:cxn>
                  <a:cxn ang="0">
                    <a:pos x="135" y="53"/>
                  </a:cxn>
                  <a:cxn ang="0">
                    <a:pos x="133" y="48"/>
                  </a:cxn>
                  <a:cxn ang="0">
                    <a:pos x="131" y="44"/>
                  </a:cxn>
                  <a:cxn ang="0">
                    <a:pos x="131" y="44"/>
                  </a:cxn>
                  <a:cxn ang="0">
                    <a:pos x="131" y="46"/>
                  </a:cxn>
                  <a:cxn ang="0">
                    <a:pos x="131" y="57"/>
                  </a:cxn>
                  <a:cxn ang="0">
                    <a:pos x="127" y="69"/>
                  </a:cxn>
                  <a:cxn ang="0">
                    <a:pos x="122" y="80"/>
                  </a:cxn>
                  <a:cxn ang="0">
                    <a:pos x="116" y="88"/>
                  </a:cxn>
                  <a:cxn ang="0">
                    <a:pos x="108" y="95"/>
                  </a:cxn>
                  <a:cxn ang="0">
                    <a:pos x="99" y="103"/>
                  </a:cxn>
                  <a:cxn ang="0">
                    <a:pos x="87" y="107"/>
                  </a:cxn>
                  <a:cxn ang="0">
                    <a:pos x="76" y="110"/>
                  </a:cxn>
                  <a:cxn ang="0">
                    <a:pos x="84" y="110"/>
                  </a:cxn>
                  <a:cxn ang="0">
                    <a:pos x="89" y="110"/>
                  </a:cxn>
                </a:cxnLst>
                <a:rect l="0" t="0" r="r" b="b"/>
                <a:pathLst>
                  <a:path w="135" h="110">
                    <a:moveTo>
                      <a:pt x="17" y="0"/>
                    </a:moveTo>
                    <a:lnTo>
                      <a:pt x="12" y="8"/>
                    </a:lnTo>
                    <a:lnTo>
                      <a:pt x="6" y="16"/>
                    </a:lnTo>
                    <a:lnTo>
                      <a:pt x="4" y="23"/>
                    </a:lnTo>
                    <a:lnTo>
                      <a:pt x="0" y="33"/>
                    </a:lnTo>
                    <a:lnTo>
                      <a:pt x="2" y="36"/>
                    </a:lnTo>
                    <a:lnTo>
                      <a:pt x="4" y="40"/>
                    </a:lnTo>
                    <a:lnTo>
                      <a:pt x="6" y="31"/>
                    </a:lnTo>
                    <a:lnTo>
                      <a:pt x="8" y="21"/>
                    </a:lnTo>
                    <a:lnTo>
                      <a:pt x="14" y="12"/>
                    </a:lnTo>
                    <a:lnTo>
                      <a:pt x="19" y="4"/>
                    </a:lnTo>
                    <a:lnTo>
                      <a:pt x="17" y="2"/>
                    </a:lnTo>
                    <a:lnTo>
                      <a:pt x="17" y="0"/>
                    </a:lnTo>
                    <a:close/>
                    <a:moveTo>
                      <a:pt x="89" y="110"/>
                    </a:moveTo>
                    <a:lnTo>
                      <a:pt x="99" y="107"/>
                    </a:lnTo>
                    <a:lnTo>
                      <a:pt x="106" y="101"/>
                    </a:lnTo>
                    <a:lnTo>
                      <a:pt x="114" y="95"/>
                    </a:lnTo>
                    <a:lnTo>
                      <a:pt x="120" y="88"/>
                    </a:lnTo>
                    <a:lnTo>
                      <a:pt x="125" y="80"/>
                    </a:lnTo>
                    <a:lnTo>
                      <a:pt x="131" y="72"/>
                    </a:lnTo>
                    <a:lnTo>
                      <a:pt x="133" y="63"/>
                    </a:lnTo>
                    <a:lnTo>
                      <a:pt x="135" y="53"/>
                    </a:lnTo>
                    <a:lnTo>
                      <a:pt x="133" y="48"/>
                    </a:lnTo>
                    <a:lnTo>
                      <a:pt x="131" y="44"/>
                    </a:lnTo>
                    <a:lnTo>
                      <a:pt x="131" y="44"/>
                    </a:lnTo>
                    <a:lnTo>
                      <a:pt x="131" y="46"/>
                    </a:lnTo>
                    <a:lnTo>
                      <a:pt x="131" y="57"/>
                    </a:lnTo>
                    <a:lnTo>
                      <a:pt x="127" y="69"/>
                    </a:lnTo>
                    <a:lnTo>
                      <a:pt x="122" y="80"/>
                    </a:lnTo>
                    <a:lnTo>
                      <a:pt x="116" y="88"/>
                    </a:lnTo>
                    <a:lnTo>
                      <a:pt x="108" y="95"/>
                    </a:lnTo>
                    <a:lnTo>
                      <a:pt x="99" y="103"/>
                    </a:lnTo>
                    <a:lnTo>
                      <a:pt x="87" y="107"/>
                    </a:lnTo>
                    <a:lnTo>
                      <a:pt x="76" y="110"/>
                    </a:lnTo>
                    <a:lnTo>
                      <a:pt x="84" y="110"/>
                    </a:lnTo>
                    <a:lnTo>
                      <a:pt x="89" y="110"/>
                    </a:lnTo>
                    <a:close/>
                  </a:path>
                </a:pathLst>
              </a:custGeom>
              <a:solidFill>
                <a:srgbClr val="F2AF8A"/>
              </a:solidFill>
              <a:ln w="9525">
                <a:noFill/>
                <a:round/>
                <a:headEnd/>
                <a:tailEnd/>
              </a:ln>
            </p:spPr>
            <p:txBody>
              <a:bodyPr/>
              <a:lstStyle/>
              <a:p>
                <a:endParaRPr lang="en-US"/>
              </a:p>
            </p:txBody>
          </p:sp>
          <p:sp>
            <p:nvSpPr>
              <p:cNvPr id="179972" name="Freeform 772"/>
              <p:cNvSpPr>
                <a:spLocks noEditPoints="1"/>
              </p:cNvSpPr>
              <p:nvPr/>
            </p:nvSpPr>
            <p:spPr bwMode="auto">
              <a:xfrm>
                <a:off x="1502" y="2001"/>
                <a:ext cx="131" cy="108"/>
              </a:xfrm>
              <a:custGeom>
                <a:avLst/>
                <a:gdLst/>
                <a:ahLst/>
                <a:cxnLst>
                  <a:cxn ang="0">
                    <a:pos x="15" y="0"/>
                  </a:cxn>
                  <a:cxn ang="0">
                    <a:pos x="10" y="8"/>
                  </a:cxn>
                  <a:cxn ang="0">
                    <a:pos x="6" y="15"/>
                  </a:cxn>
                  <a:cxn ang="0">
                    <a:pos x="2" y="25"/>
                  </a:cxn>
                  <a:cxn ang="0">
                    <a:pos x="0" y="34"/>
                  </a:cxn>
                  <a:cxn ang="0">
                    <a:pos x="2" y="40"/>
                  </a:cxn>
                  <a:cxn ang="0">
                    <a:pos x="4" y="44"/>
                  </a:cxn>
                  <a:cxn ang="0">
                    <a:pos x="4" y="44"/>
                  </a:cxn>
                  <a:cxn ang="0">
                    <a:pos x="4" y="44"/>
                  </a:cxn>
                  <a:cxn ang="0">
                    <a:pos x="4" y="32"/>
                  </a:cxn>
                  <a:cxn ang="0">
                    <a:pos x="8" y="21"/>
                  </a:cxn>
                  <a:cxn ang="0">
                    <a:pos x="12" y="12"/>
                  </a:cxn>
                  <a:cxn ang="0">
                    <a:pos x="19" y="4"/>
                  </a:cxn>
                  <a:cxn ang="0">
                    <a:pos x="17" y="2"/>
                  </a:cxn>
                  <a:cxn ang="0">
                    <a:pos x="15" y="0"/>
                  </a:cxn>
                  <a:cxn ang="0">
                    <a:pos x="82" y="108"/>
                  </a:cxn>
                  <a:cxn ang="0">
                    <a:pos x="91" y="105"/>
                  </a:cxn>
                  <a:cxn ang="0">
                    <a:pos x="101" y="99"/>
                  </a:cxn>
                  <a:cxn ang="0">
                    <a:pos x="110" y="93"/>
                  </a:cxn>
                  <a:cxn ang="0">
                    <a:pos x="116" y="86"/>
                  </a:cxn>
                  <a:cxn ang="0">
                    <a:pos x="123" y="78"/>
                  </a:cxn>
                  <a:cxn ang="0">
                    <a:pos x="127" y="67"/>
                  </a:cxn>
                  <a:cxn ang="0">
                    <a:pos x="131" y="57"/>
                  </a:cxn>
                  <a:cxn ang="0">
                    <a:pos x="131" y="46"/>
                  </a:cxn>
                  <a:cxn ang="0">
                    <a:pos x="129" y="42"/>
                  </a:cxn>
                  <a:cxn ang="0">
                    <a:pos x="127" y="38"/>
                  </a:cxn>
                  <a:cxn ang="0">
                    <a:pos x="127" y="42"/>
                  </a:cxn>
                  <a:cxn ang="0">
                    <a:pos x="127" y="44"/>
                  </a:cxn>
                  <a:cxn ang="0">
                    <a:pos x="127" y="55"/>
                  </a:cxn>
                  <a:cxn ang="0">
                    <a:pos x="123" y="68"/>
                  </a:cxn>
                  <a:cxn ang="0">
                    <a:pos x="118" y="78"/>
                  </a:cxn>
                  <a:cxn ang="0">
                    <a:pos x="110" y="87"/>
                  </a:cxn>
                  <a:cxn ang="0">
                    <a:pos x="101" y="95"/>
                  </a:cxn>
                  <a:cxn ang="0">
                    <a:pos x="91" y="101"/>
                  </a:cxn>
                  <a:cxn ang="0">
                    <a:pos x="80" y="105"/>
                  </a:cxn>
                  <a:cxn ang="0">
                    <a:pos x="68" y="106"/>
                  </a:cxn>
                  <a:cxn ang="0">
                    <a:pos x="74" y="108"/>
                  </a:cxn>
                  <a:cxn ang="0">
                    <a:pos x="82" y="108"/>
                  </a:cxn>
                </a:cxnLst>
                <a:rect l="0" t="0" r="r" b="b"/>
                <a:pathLst>
                  <a:path w="131" h="108">
                    <a:moveTo>
                      <a:pt x="15" y="0"/>
                    </a:moveTo>
                    <a:lnTo>
                      <a:pt x="10" y="8"/>
                    </a:lnTo>
                    <a:lnTo>
                      <a:pt x="6" y="15"/>
                    </a:lnTo>
                    <a:lnTo>
                      <a:pt x="2" y="25"/>
                    </a:lnTo>
                    <a:lnTo>
                      <a:pt x="0" y="34"/>
                    </a:lnTo>
                    <a:lnTo>
                      <a:pt x="2" y="40"/>
                    </a:lnTo>
                    <a:lnTo>
                      <a:pt x="4" y="44"/>
                    </a:lnTo>
                    <a:lnTo>
                      <a:pt x="4" y="44"/>
                    </a:lnTo>
                    <a:lnTo>
                      <a:pt x="4" y="44"/>
                    </a:lnTo>
                    <a:lnTo>
                      <a:pt x="4" y="32"/>
                    </a:lnTo>
                    <a:lnTo>
                      <a:pt x="8" y="21"/>
                    </a:lnTo>
                    <a:lnTo>
                      <a:pt x="12" y="12"/>
                    </a:lnTo>
                    <a:lnTo>
                      <a:pt x="19" y="4"/>
                    </a:lnTo>
                    <a:lnTo>
                      <a:pt x="17" y="2"/>
                    </a:lnTo>
                    <a:lnTo>
                      <a:pt x="15" y="0"/>
                    </a:lnTo>
                    <a:close/>
                    <a:moveTo>
                      <a:pt x="82" y="108"/>
                    </a:moveTo>
                    <a:lnTo>
                      <a:pt x="91" y="105"/>
                    </a:lnTo>
                    <a:lnTo>
                      <a:pt x="101" y="99"/>
                    </a:lnTo>
                    <a:lnTo>
                      <a:pt x="110" y="93"/>
                    </a:lnTo>
                    <a:lnTo>
                      <a:pt x="116" y="86"/>
                    </a:lnTo>
                    <a:lnTo>
                      <a:pt x="123" y="78"/>
                    </a:lnTo>
                    <a:lnTo>
                      <a:pt x="127" y="67"/>
                    </a:lnTo>
                    <a:lnTo>
                      <a:pt x="131" y="57"/>
                    </a:lnTo>
                    <a:lnTo>
                      <a:pt x="131" y="46"/>
                    </a:lnTo>
                    <a:lnTo>
                      <a:pt x="129" y="42"/>
                    </a:lnTo>
                    <a:lnTo>
                      <a:pt x="127" y="38"/>
                    </a:lnTo>
                    <a:lnTo>
                      <a:pt x="127" y="42"/>
                    </a:lnTo>
                    <a:lnTo>
                      <a:pt x="127" y="44"/>
                    </a:lnTo>
                    <a:lnTo>
                      <a:pt x="127" y="55"/>
                    </a:lnTo>
                    <a:lnTo>
                      <a:pt x="123" y="68"/>
                    </a:lnTo>
                    <a:lnTo>
                      <a:pt x="118" y="78"/>
                    </a:lnTo>
                    <a:lnTo>
                      <a:pt x="110" y="87"/>
                    </a:lnTo>
                    <a:lnTo>
                      <a:pt x="101" y="95"/>
                    </a:lnTo>
                    <a:lnTo>
                      <a:pt x="91" y="101"/>
                    </a:lnTo>
                    <a:lnTo>
                      <a:pt x="80" y="105"/>
                    </a:lnTo>
                    <a:lnTo>
                      <a:pt x="68" y="106"/>
                    </a:lnTo>
                    <a:lnTo>
                      <a:pt x="74" y="108"/>
                    </a:lnTo>
                    <a:lnTo>
                      <a:pt x="82" y="108"/>
                    </a:lnTo>
                    <a:close/>
                  </a:path>
                </a:pathLst>
              </a:custGeom>
              <a:solidFill>
                <a:srgbClr val="F2B08D"/>
              </a:solidFill>
              <a:ln w="9525">
                <a:noFill/>
                <a:round/>
                <a:headEnd/>
                <a:tailEnd/>
              </a:ln>
            </p:spPr>
            <p:txBody>
              <a:bodyPr/>
              <a:lstStyle/>
              <a:p>
                <a:endParaRPr lang="en-US"/>
              </a:p>
            </p:txBody>
          </p:sp>
          <p:sp>
            <p:nvSpPr>
              <p:cNvPr id="179973" name="Freeform 773"/>
              <p:cNvSpPr>
                <a:spLocks noEditPoints="1"/>
              </p:cNvSpPr>
              <p:nvPr/>
            </p:nvSpPr>
            <p:spPr bwMode="auto">
              <a:xfrm>
                <a:off x="1504" y="2003"/>
                <a:ext cx="127" cy="106"/>
              </a:xfrm>
              <a:custGeom>
                <a:avLst/>
                <a:gdLst/>
                <a:ahLst/>
                <a:cxnLst>
                  <a:cxn ang="0">
                    <a:pos x="127" y="42"/>
                  </a:cxn>
                  <a:cxn ang="0">
                    <a:pos x="127" y="40"/>
                  </a:cxn>
                  <a:cxn ang="0">
                    <a:pos x="127" y="40"/>
                  </a:cxn>
                  <a:cxn ang="0">
                    <a:pos x="125" y="38"/>
                  </a:cxn>
                  <a:cxn ang="0">
                    <a:pos x="125" y="34"/>
                  </a:cxn>
                  <a:cxn ang="0">
                    <a:pos x="123" y="34"/>
                  </a:cxn>
                  <a:cxn ang="0">
                    <a:pos x="123" y="34"/>
                  </a:cxn>
                  <a:cxn ang="0">
                    <a:pos x="123" y="38"/>
                  </a:cxn>
                  <a:cxn ang="0">
                    <a:pos x="123" y="42"/>
                  </a:cxn>
                  <a:cxn ang="0">
                    <a:pos x="123" y="53"/>
                  </a:cxn>
                  <a:cxn ang="0">
                    <a:pos x="120" y="65"/>
                  </a:cxn>
                  <a:cxn ang="0">
                    <a:pos x="114" y="76"/>
                  </a:cxn>
                  <a:cxn ang="0">
                    <a:pos x="106" y="85"/>
                  </a:cxn>
                  <a:cxn ang="0">
                    <a:pos x="97" y="91"/>
                  </a:cxn>
                  <a:cxn ang="0">
                    <a:pos x="87" y="97"/>
                  </a:cxn>
                  <a:cxn ang="0">
                    <a:pos x="76" y="101"/>
                  </a:cxn>
                  <a:cxn ang="0">
                    <a:pos x="63" y="103"/>
                  </a:cxn>
                  <a:cxn ang="0">
                    <a:pos x="61" y="103"/>
                  </a:cxn>
                  <a:cxn ang="0">
                    <a:pos x="59" y="103"/>
                  </a:cxn>
                  <a:cxn ang="0">
                    <a:pos x="66" y="104"/>
                  </a:cxn>
                  <a:cxn ang="0">
                    <a:pos x="72" y="106"/>
                  </a:cxn>
                  <a:cxn ang="0">
                    <a:pos x="83" y="103"/>
                  </a:cxn>
                  <a:cxn ang="0">
                    <a:pos x="95" y="99"/>
                  </a:cxn>
                  <a:cxn ang="0">
                    <a:pos x="104" y="91"/>
                  </a:cxn>
                  <a:cxn ang="0">
                    <a:pos x="112" y="84"/>
                  </a:cxn>
                  <a:cxn ang="0">
                    <a:pos x="118" y="76"/>
                  </a:cxn>
                  <a:cxn ang="0">
                    <a:pos x="123" y="65"/>
                  </a:cxn>
                  <a:cxn ang="0">
                    <a:pos x="127" y="53"/>
                  </a:cxn>
                  <a:cxn ang="0">
                    <a:pos x="127" y="42"/>
                  </a:cxn>
                  <a:cxn ang="0">
                    <a:pos x="15" y="0"/>
                  </a:cxn>
                  <a:cxn ang="0">
                    <a:pos x="10" y="8"/>
                  </a:cxn>
                  <a:cxn ang="0">
                    <a:pos x="4" y="17"/>
                  </a:cxn>
                  <a:cxn ang="0">
                    <a:pos x="2" y="27"/>
                  </a:cxn>
                  <a:cxn ang="0">
                    <a:pos x="0" y="36"/>
                  </a:cxn>
                  <a:cxn ang="0">
                    <a:pos x="2" y="42"/>
                  </a:cxn>
                  <a:cxn ang="0">
                    <a:pos x="4" y="48"/>
                  </a:cxn>
                  <a:cxn ang="0">
                    <a:pos x="4" y="44"/>
                  </a:cxn>
                  <a:cxn ang="0">
                    <a:pos x="4" y="42"/>
                  </a:cxn>
                  <a:cxn ang="0">
                    <a:pos x="4" y="30"/>
                  </a:cxn>
                  <a:cxn ang="0">
                    <a:pos x="8" y="21"/>
                  </a:cxn>
                  <a:cxn ang="0">
                    <a:pos x="11" y="12"/>
                  </a:cxn>
                  <a:cxn ang="0">
                    <a:pos x="17" y="2"/>
                  </a:cxn>
                  <a:cxn ang="0">
                    <a:pos x="17" y="2"/>
                  </a:cxn>
                  <a:cxn ang="0">
                    <a:pos x="15" y="0"/>
                  </a:cxn>
                </a:cxnLst>
                <a:rect l="0" t="0" r="r" b="b"/>
                <a:pathLst>
                  <a:path w="127" h="106">
                    <a:moveTo>
                      <a:pt x="127" y="42"/>
                    </a:moveTo>
                    <a:lnTo>
                      <a:pt x="127" y="40"/>
                    </a:lnTo>
                    <a:lnTo>
                      <a:pt x="127" y="40"/>
                    </a:lnTo>
                    <a:lnTo>
                      <a:pt x="125" y="38"/>
                    </a:lnTo>
                    <a:lnTo>
                      <a:pt x="125" y="34"/>
                    </a:lnTo>
                    <a:lnTo>
                      <a:pt x="123" y="34"/>
                    </a:lnTo>
                    <a:lnTo>
                      <a:pt x="123" y="34"/>
                    </a:lnTo>
                    <a:lnTo>
                      <a:pt x="123" y="38"/>
                    </a:lnTo>
                    <a:lnTo>
                      <a:pt x="123" y="42"/>
                    </a:lnTo>
                    <a:lnTo>
                      <a:pt x="123" y="53"/>
                    </a:lnTo>
                    <a:lnTo>
                      <a:pt x="120" y="65"/>
                    </a:lnTo>
                    <a:lnTo>
                      <a:pt x="114" y="76"/>
                    </a:lnTo>
                    <a:lnTo>
                      <a:pt x="106" y="85"/>
                    </a:lnTo>
                    <a:lnTo>
                      <a:pt x="97" y="91"/>
                    </a:lnTo>
                    <a:lnTo>
                      <a:pt x="87" y="97"/>
                    </a:lnTo>
                    <a:lnTo>
                      <a:pt x="76" y="101"/>
                    </a:lnTo>
                    <a:lnTo>
                      <a:pt x="63" y="103"/>
                    </a:lnTo>
                    <a:lnTo>
                      <a:pt x="61" y="103"/>
                    </a:lnTo>
                    <a:lnTo>
                      <a:pt x="59" y="103"/>
                    </a:lnTo>
                    <a:lnTo>
                      <a:pt x="66" y="104"/>
                    </a:lnTo>
                    <a:lnTo>
                      <a:pt x="72" y="106"/>
                    </a:lnTo>
                    <a:lnTo>
                      <a:pt x="83" y="103"/>
                    </a:lnTo>
                    <a:lnTo>
                      <a:pt x="95" y="99"/>
                    </a:lnTo>
                    <a:lnTo>
                      <a:pt x="104" y="91"/>
                    </a:lnTo>
                    <a:lnTo>
                      <a:pt x="112" y="84"/>
                    </a:lnTo>
                    <a:lnTo>
                      <a:pt x="118" y="76"/>
                    </a:lnTo>
                    <a:lnTo>
                      <a:pt x="123" y="65"/>
                    </a:lnTo>
                    <a:lnTo>
                      <a:pt x="127" y="53"/>
                    </a:lnTo>
                    <a:lnTo>
                      <a:pt x="127" y="42"/>
                    </a:lnTo>
                    <a:close/>
                    <a:moveTo>
                      <a:pt x="15" y="0"/>
                    </a:moveTo>
                    <a:lnTo>
                      <a:pt x="10" y="8"/>
                    </a:lnTo>
                    <a:lnTo>
                      <a:pt x="4" y="17"/>
                    </a:lnTo>
                    <a:lnTo>
                      <a:pt x="2" y="27"/>
                    </a:lnTo>
                    <a:lnTo>
                      <a:pt x="0" y="36"/>
                    </a:lnTo>
                    <a:lnTo>
                      <a:pt x="2" y="42"/>
                    </a:lnTo>
                    <a:lnTo>
                      <a:pt x="4" y="48"/>
                    </a:lnTo>
                    <a:lnTo>
                      <a:pt x="4" y="44"/>
                    </a:lnTo>
                    <a:lnTo>
                      <a:pt x="4" y="42"/>
                    </a:lnTo>
                    <a:lnTo>
                      <a:pt x="4" y="30"/>
                    </a:lnTo>
                    <a:lnTo>
                      <a:pt x="8" y="21"/>
                    </a:lnTo>
                    <a:lnTo>
                      <a:pt x="11" y="12"/>
                    </a:lnTo>
                    <a:lnTo>
                      <a:pt x="17" y="2"/>
                    </a:lnTo>
                    <a:lnTo>
                      <a:pt x="17" y="2"/>
                    </a:lnTo>
                    <a:lnTo>
                      <a:pt x="15" y="0"/>
                    </a:lnTo>
                    <a:close/>
                  </a:path>
                </a:pathLst>
              </a:custGeom>
              <a:solidFill>
                <a:srgbClr val="F2B28F"/>
              </a:solidFill>
              <a:ln w="9525">
                <a:noFill/>
                <a:round/>
                <a:headEnd/>
                <a:tailEnd/>
              </a:ln>
            </p:spPr>
            <p:txBody>
              <a:bodyPr/>
              <a:lstStyle/>
              <a:p>
                <a:endParaRPr lang="en-US"/>
              </a:p>
            </p:txBody>
          </p:sp>
          <p:sp>
            <p:nvSpPr>
              <p:cNvPr id="179974" name="Freeform 774"/>
              <p:cNvSpPr>
                <a:spLocks noEditPoints="1"/>
              </p:cNvSpPr>
              <p:nvPr/>
            </p:nvSpPr>
            <p:spPr bwMode="auto">
              <a:xfrm>
                <a:off x="1506" y="2005"/>
                <a:ext cx="123" cy="102"/>
              </a:xfrm>
              <a:custGeom>
                <a:avLst/>
                <a:gdLst/>
                <a:ahLst/>
                <a:cxnLst>
                  <a:cxn ang="0">
                    <a:pos x="123" y="40"/>
                  </a:cxn>
                  <a:cxn ang="0">
                    <a:pos x="123" y="38"/>
                  </a:cxn>
                  <a:cxn ang="0">
                    <a:pos x="123" y="34"/>
                  </a:cxn>
                  <a:cxn ang="0">
                    <a:pos x="123" y="34"/>
                  </a:cxn>
                  <a:cxn ang="0">
                    <a:pos x="123" y="32"/>
                  </a:cxn>
                  <a:cxn ang="0">
                    <a:pos x="121" y="32"/>
                  </a:cxn>
                  <a:cxn ang="0">
                    <a:pos x="119" y="34"/>
                  </a:cxn>
                  <a:cxn ang="0">
                    <a:pos x="119" y="36"/>
                  </a:cxn>
                  <a:cxn ang="0">
                    <a:pos x="119" y="40"/>
                  </a:cxn>
                  <a:cxn ang="0">
                    <a:pos x="119" y="51"/>
                  </a:cxn>
                  <a:cxn ang="0">
                    <a:pos x="116" y="63"/>
                  </a:cxn>
                  <a:cxn ang="0">
                    <a:pos x="110" y="72"/>
                  </a:cxn>
                  <a:cxn ang="0">
                    <a:pos x="102" y="82"/>
                  </a:cxn>
                  <a:cxn ang="0">
                    <a:pos x="95" y="89"/>
                  </a:cxn>
                  <a:cxn ang="0">
                    <a:pos x="83" y="93"/>
                  </a:cxn>
                  <a:cxn ang="0">
                    <a:pos x="74" y="97"/>
                  </a:cxn>
                  <a:cxn ang="0">
                    <a:pos x="61" y="99"/>
                  </a:cxn>
                  <a:cxn ang="0">
                    <a:pos x="55" y="99"/>
                  </a:cxn>
                  <a:cxn ang="0">
                    <a:pos x="49" y="97"/>
                  </a:cxn>
                  <a:cxn ang="0">
                    <a:pos x="57" y="101"/>
                  </a:cxn>
                  <a:cxn ang="0">
                    <a:pos x="64" y="102"/>
                  </a:cxn>
                  <a:cxn ang="0">
                    <a:pos x="76" y="101"/>
                  </a:cxn>
                  <a:cxn ang="0">
                    <a:pos x="87" y="97"/>
                  </a:cxn>
                  <a:cxn ang="0">
                    <a:pos x="97" y="91"/>
                  </a:cxn>
                  <a:cxn ang="0">
                    <a:pos x="106" y="83"/>
                  </a:cxn>
                  <a:cxn ang="0">
                    <a:pos x="114" y="74"/>
                  </a:cxn>
                  <a:cxn ang="0">
                    <a:pos x="119" y="64"/>
                  </a:cxn>
                  <a:cxn ang="0">
                    <a:pos x="123" y="51"/>
                  </a:cxn>
                  <a:cxn ang="0">
                    <a:pos x="123" y="40"/>
                  </a:cxn>
                  <a:cxn ang="0">
                    <a:pos x="15" y="0"/>
                  </a:cxn>
                  <a:cxn ang="0">
                    <a:pos x="8" y="8"/>
                  </a:cxn>
                  <a:cxn ang="0">
                    <a:pos x="4" y="17"/>
                  </a:cxn>
                  <a:cxn ang="0">
                    <a:pos x="0" y="28"/>
                  </a:cxn>
                  <a:cxn ang="0">
                    <a:pos x="0" y="40"/>
                  </a:cxn>
                  <a:cxn ang="0">
                    <a:pos x="0" y="40"/>
                  </a:cxn>
                  <a:cxn ang="0">
                    <a:pos x="0" y="40"/>
                  </a:cxn>
                  <a:cxn ang="0">
                    <a:pos x="2" y="46"/>
                  </a:cxn>
                  <a:cxn ang="0">
                    <a:pos x="4" y="51"/>
                  </a:cxn>
                  <a:cxn ang="0">
                    <a:pos x="4" y="46"/>
                  </a:cxn>
                  <a:cxn ang="0">
                    <a:pos x="4" y="40"/>
                  </a:cxn>
                  <a:cxn ang="0">
                    <a:pos x="4" y="28"/>
                  </a:cxn>
                  <a:cxn ang="0">
                    <a:pos x="8" y="19"/>
                  </a:cxn>
                  <a:cxn ang="0">
                    <a:pos x="11" y="10"/>
                  </a:cxn>
                  <a:cxn ang="0">
                    <a:pos x="17" y="2"/>
                  </a:cxn>
                  <a:cxn ang="0">
                    <a:pos x="15" y="0"/>
                  </a:cxn>
                  <a:cxn ang="0">
                    <a:pos x="15" y="0"/>
                  </a:cxn>
                </a:cxnLst>
                <a:rect l="0" t="0" r="r" b="b"/>
                <a:pathLst>
                  <a:path w="123" h="102">
                    <a:moveTo>
                      <a:pt x="123" y="40"/>
                    </a:moveTo>
                    <a:lnTo>
                      <a:pt x="123" y="38"/>
                    </a:lnTo>
                    <a:lnTo>
                      <a:pt x="123" y="34"/>
                    </a:lnTo>
                    <a:lnTo>
                      <a:pt x="123" y="34"/>
                    </a:lnTo>
                    <a:lnTo>
                      <a:pt x="123" y="32"/>
                    </a:lnTo>
                    <a:lnTo>
                      <a:pt x="121" y="32"/>
                    </a:lnTo>
                    <a:lnTo>
                      <a:pt x="119" y="34"/>
                    </a:lnTo>
                    <a:lnTo>
                      <a:pt x="119" y="36"/>
                    </a:lnTo>
                    <a:lnTo>
                      <a:pt x="119" y="40"/>
                    </a:lnTo>
                    <a:lnTo>
                      <a:pt x="119" y="51"/>
                    </a:lnTo>
                    <a:lnTo>
                      <a:pt x="116" y="63"/>
                    </a:lnTo>
                    <a:lnTo>
                      <a:pt x="110" y="72"/>
                    </a:lnTo>
                    <a:lnTo>
                      <a:pt x="102" y="82"/>
                    </a:lnTo>
                    <a:lnTo>
                      <a:pt x="95" y="89"/>
                    </a:lnTo>
                    <a:lnTo>
                      <a:pt x="83" y="93"/>
                    </a:lnTo>
                    <a:lnTo>
                      <a:pt x="74" y="97"/>
                    </a:lnTo>
                    <a:lnTo>
                      <a:pt x="61" y="99"/>
                    </a:lnTo>
                    <a:lnTo>
                      <a:pt x="55" y="99"/>
                    </a:lnTo>
                    <a:lnTo>
                      <a:pt x="49" y="97"/>
                    </a:lnTo>
                    <a:lnTo>
                      <a:pt x="57" y="101"/>
                    </a:lnTo>
                    <a:lnTo>
                      <a:pt x="64" y="102"/>
                    </a:lnTo>
                    <a:lnTo>
                      <a:pt x="76" y="101"/>
                    </a:lnTo>
                    <a:lnTo>
                      <a:pt x="87" y="97"/>
                    </a:lnTo>
                    <a:lnTo>
                      <a:pt x="97" y="91"/>
                    </a:lnTo>
                    <a:lnTo>
                      <a:pt x="106" y="83"/>
                    </a:lnTo>
                    <a:lnTo>
                      <a:pt x="114" y="74"/>
                    </a:lnTo>
                    <a:lnTo>
                      <a:pt x="119" y="64"/>
                    </a:lnTo>
                    <a:lnTo>
                      <a:pt x="123" y="51"/>
                    </a:lnTo>
                    <a:lnTo>
                      <a:pt x="123" y="40"/>
                    </a:lnTo>
                    <a:close/>
                    <a:moveTo>
                      <a:pt x="15" y="0"/>
                    </a:moveTo>
                    <a:lnTo>
                      <a:pt x="8" y="8"/>
                    </a:lnTo>
                    <a:lnTo>
                      <a:pt x="4" y="17"/>
                    </a:lnTo>
                    <a:lnTo>
                      <a:pt x="0" y="28"/>
                    </a:lnTo>
                    <a:lnTo>
                      <a:pt x="0" y="40"/>
                    </a:lnTo>
                    <a:lnTo>
                      <a:pt x="0" y="40"/>
                    </a:lnTo>
                    <a:lnTo>
                      <a:pt x="0" y="40"/>
                    </a:lnTo>
                    <a:lnTo>
                      <a:pt x="2" y="46"/>
                    </a:lnTo>
                    <a:lnTo>
                      <a:pt x="4" y="51"/>
                    </a:lnTo>
                    <a:lnTo>
                      <a:pt x="4" y="46"/>
                    </a:lnTo>
                    <a:lnTo>
                      <a:pt x="4" y="40"/>
                    </a:lnTo>
                    <a:lnTo>
                      <a:pt x="4" y="28"/>
                    </a:lnTo>
                    <a:lnTo>
                      <a:pt x="8" y="19"/>
                    </a:lnTo>
                    <a:lnTo>
                      <a:pt x="11" y="10"/>
                    </a:lnTo>
                    <a:lnTo>
                      <a:pt x="17" y="2"/>
                    </a:lnTo>
                    <a:lnTo>
                      <a:pt x="15" y="0"/>
                    </a:lnTo>
                    <a:lnTo>
                      <a:pt x="15" y="0"/>
                    </a:lnTo>
                    <a:close/>
                  </a:path>
                </a:pathLst>
              </a:custGeom>
              <a:solidFill>
                <a:srgbClr val="F3B491"/>
              </a:solidFill>
              <a:ln w="9525">
                <a:noFill/>
                <a:round/>
                <a:headEnd/>
                <a:tailEnd/>
              </a:ln>
            </p:spPr>
            <p:txBody>
              <a:bodyPr/>
              <a:lstStyle/>
              <a:p>
                <a:endParaRPr lang="en-US"/>
              </a:p>
            </p:txBody>
          </p:sp>
          <p:sp>
            <p:nvSpPr>
              <p:cNvPr id="179975" name="Freeform 775"/>
              <p:cNvSpPr>
                <a:spLocks noEditPoints="1"/>
              </p:cNvSpPr>
              <p:nvPr/>
            </p:nvSpPr>
            <p:spPr bwMode="auto">
              <a:xfrm>
                <a:off x="1508" y="2005"/>
                <a:ext cx="119" cy="101"/>
              </a:xfrm>
              <a:custGeom>
                <a:avLst/>
                <a:gdLst/>
                <a:ahLst/>
                <a:cxnLst>
                  <a:cxn ang="0">
                    <a:pos x="119" y="40"/>
                  </a:cxn>
                  <a:cxn ang="0">
                    <a:pos x="119" y="36"/>
                  </a:cxn>
                  <a:cxn ang="0">
                    <a:pos x="119" y="32"/>
                  </a:cxn>
                  <a:cxn ang="0">
                    <a:pos x="117" y="34"/>
                  </a:cxn>
                  <a:cxn ang="0">
                    <a:pos x="116" y="34"/>
                  </a:cxn>
                  <a:cxn ang="0">
                    <a:pos x="116" y="38"/>
                  </a:cxn>
                  <a:cxn ang="0">
                    <a:pos x="116" y="40"/>
                  </a:cxn>
                  <a:cxn ang="0">
                    <a:pos x="116" y="51"/>
                  </a:cxn>
                  <a:cxn ang="0">
                    <a:pos x="112" y="63"/>
                  </a:cxn>
                  <a:cxn ang="0">
                    <a:pos x="106" y="72"/>
                  </a:cxn>
                  <a:cxn ang="0">
                    <a:pos x="100" y="80"/>
                  </a:cxn>
                  <a:cxn ang="0">
                    <a:pos x="91" y="87"/>
                  </a:cxn>
                  <a:cxn ang="0">
                    <a:pos x="81" y="93"/>
                  </a:cxn>
                  <a:cxn ang="0">
                    <a:pos x="70" y="95"/>
                  </a:cxn>
                  <a:cxn ang="0">
                    <a:pos x="59" y="97"/>
                  </a:cxn>
                  <a:cxn ang="0">
                    <a:pos x="49" y="95"/>
                  </a:cxn>
                  <a:cxn ang="0">
                    <a:pos x="40" y="93"/>
                  </a:cxn>
                  <a:cxn ang="0">
                    <a:pos x="47" y="97"/>
                  </a:cxn>
                  <a:cxn ang="0">
                    <a:pos x="55" y="101"/>
                  </a:cxn>
                  <a:cxn ang="0">
                    <a:pos x="57" y="101"/>
                  </a:cxn>
                  <a:cxn ang="0">
                    <a:pos x="59" y="101"/>
                  </a:cxn>
                  <a:cxn ang="0">
                    <a:pos x="72" y="99"/>
                  </a:cxn>
                  <a:cxn ang="0">
                    <a:pos x="83" y="95"/>
                  </a:cxn>
                  <a:cxn ang="0">
                    <a:pos x="93" y="89"/>
                  </a:cxn>
                  <a:cxn ang="0">
                    <a:pos x="102" y="83"/>
                  </a:cxn>
                  <a:cxn ang="0">
                    <a:pos x="110" y="74"/>
                  </a:cxn>
                  <a:cxn ang="0">
                    <a:pos x="116" y="63"/>
                  </a:cxn>
                  <a:cxn ang="0">
                    <a:pos x="119" y="51"/>
                  </a:cxn>
                  <a:cxn ang="0">
                    <a:pos x="119" y="40"/>
                  </a:cxn>
                  <a:cxn ang="0">
                    <a:pos x="13" y="0"/>
                  </a:cxn>
                  <a:cxn ang="0">
                    <a:pos x="7" y="10"/>
                  </a:cxn>
                  <a:cxn ang="0">
                    <a:pos x="4" y="19"/>
                  </a:cxn>
                  <a:cxn ang="0">
                    <a:pos x="0" y="28"/>
                  </a:cxn>
                  <a:cxn ang="0">
                    <a:pos x="0" y="40"/>
                  </a:cxn>
                  <a:cxn ang="0">
                    <a:pos x="0" y="42"/>
                  </a:cxn>
                  <a:cxn ang="0">
                    <a:pos x="0" y="46"/>
                  </a:cxn>
                  <a:cxn ang="0">
                    <a:pos x="2" y="53"/>
                  </a:cxn>
                  <a:cxn ang="0">
                    <a:pos x="6" y="59"/>
                  </a:cxn>
                  <a:cxn ang="0">
                    <a:pos x="4" y="49"/>
                  </a:cxn>
                  <a:cxn ang="0">
                    <a:pos x="4" y="40"/>
                  </a:cxn>
                  <a:cxn ang="0">
                    <a:pos x="4" y="30"/>
                  </a:cxn>
                  <a:cxn ang="0">
                    <a:pos x="6" y="21"/>
                  </a:cxn>
                  <a:cxn ang="0">
                    <a:pos x="11" y="11"/>
                  </a:cxn>
                  <a:cxn ang="0">
                    <a:pos x="17" y="4"/>
                  </a:cxn>
                  <a:cxn ang="0">
                    <a:pos x="15" y="2"/>
                  </a:cxn>
                  <a:cxn ang="0">
                    <a:pos x="13" y="0"/>
                  </a:cxn>
                </a:cxnLst>
                <a:rect l="0" t="0" r="r" b="b"/>
                <a:pathLst>
                  <a:path w="119" h="101">
                    <a:moveTo>
                      <a:pt x="119" y="40"/>
                    </a:moveTo>
                    <a:lnTo>
                      <a:pt x="119" y="36"/>
                    </a:lnTo>
                    <a:lnTo>
                      <a:pt x="119" y="32"/>
                    </a:lnTo>
                    <a:lnTo>
                      <a:pt x="117" y="34"/>
                    </a:lnTo>
                    <a:lnTo>
                      <a:pt x="116" y="34"/>
                    </a:lnTo>
                    <a:lnTo>
                      <a:pt x="116" y="38"/>
                    </a:lnTo>
                    <a:lnTo>
                      <a:pt x="116" y="40"/>
                    </a:lnTo>
                    <a:lnTo>
                      <a:pt x="116" y="51"/>
                    </a:lnTo>
                    <a:lnTo>
                      <a:pt x="112" y="63"/>
                    </a:lnTo>
                    <a:lnTo>
                      <a:pt x="106" y="72"/>
                    </a:lnTo>
                    <a:lnTo>
                      <a:pt x="100" y="80"/>
                    </a:lnTo>
                    <a:lnTo>
                      <a:pt x="91" y="87"/>
                    </a:lnTo>
                    <a:lnTo>
                      <a:pt x="81" y="93"/>
                    </a:lnTo>
                    <a:lnTo>
                      <a:pt x="70" y="95"/>
                    </a:lnTo>
                    <a:lnTo>
                      <a:pt x="59" y="97"/>
                    </a:lnTo>
                    <a:lnTo>
                      <a:pt x="49" y="95"/>
                    </a:lnTo>
                    <a:lnTo>
                      <a:pt x="40" y="93"/>
                    </a:lnTo>
                    <a:lnTo>
                      <a:pt x="47" y="97"/>
                    </a:lnTo>
                    <a:lnTo>
                      <a:pt x="55" y="101"/>
                    </a:lnTo>
                    <a:lnTo>
                      <a:pt x="57" y="101"/>
                    </a:lnTo>
                    <a:lnTo>
                      <a:pt x="59" y="101"/>
                    </a:lnTo>
                    <a:lnTo>
                      <a:pt x="72" y="99"/>
                    </a:lnTo>
                    <a:lnTo>
                      <a:pt x="83" y="95"/>
                    </a:lnTo>
                    <a:lnTo>
                      <a:pt x="93" y="89"/>
                    </a:lnTo>
                    <a:lnTo>
                      <a:pt x="102" y="83"/>
                    </a:lnTo>
                    <a:lnTo>
                      <a:pt x="110" y="74"/>
                    </a:lnTo>
                    <a:lnTo>
                      <a:pt x="116" y="63"/>
                    </a:lnTo>
                    <a:lnTo>
                      <a:pt x="119" y="51"/>
                    </a:lnTo>
                    <a:lnTo>
                      <a:pt x="119" y="40"/>
                    </a:lnTo>
                    <a:close/>
                    <a:moveTo>
                      <a:pt x="13" y="0"/>
                    </a:moveTo>
                    <a:lnTo>
                      <a:pt x="7" y="10"/>
                    </a:lnTo>
                    <a:lnTo>
                      <a:pt x="4" y="19"/>
                    </a:lnTo>
                    <a:lnTo>
                      <a:pt x="0" y="28"/>
                    </a:lnTo>
                    <a:lnTo>
                      <a:pt x="0" y="40"/>
                    </a:lnTo>
                    <a:lnTo>
                      <a:pt x="0" y="42"/>
                    </a:lnTo>
                    <a:lnTo>
                      <a:pt x="0" y="46"/>
                    </a:lnTo>
                    <a:lnTo>
                      <a:pt x="2" y="53"/>
                    </a:lnTo>
                    <a:lnTo>
                      <a:pt x="6" y="59"/>
                    </a:lnTo>
                    <a:lnTo>
                      <a:pt x="4" y="49"/>
                    </a:lnTo>
                    <a:lnTo>
                      <a:pt x="4" y="40"/>
                    </a:lnTo>
                    <a:lnTo>
                      <a:pt x="4" y="30"/>
                    </a:lnTo>
                    <a:lnTo>
                      <a:pt x="6" y="21"/>
                    </a:lnTo>
                    <a:lnTo>
                      <a:pt x="11" y="11"/>
                    </a:lnTo>
                    <a:lnTo>
                      <a:pt x="17" y="4"/>
                    </a:lnTo>
                    <a:lnTo>
                      <a:pt x="15" y="2"/>
                    </a:lnTo>
                    <a:lnTo>
                      <a:pt x="13" y="0"/>
                    </a:lnTo>
                    <a:close/>
                  </a:path>
                </a:pathLst>
              </a:custGeom>
              <a:solidFill>
                <a:srgbClr val="F3B694"/>
              </a:solidFill>
              <a:ln w="9525">
                <a:noFill/>
                <a:round/>
                <a:headEnd/>
                <a:tailEnd/>
              </a:ln>
            </p:spPr>
            <p:txBody>
              <a:bodyPr/>
              <a:lstStyle/>
              <a:p>
                <a:endParaRPr lang="en-US"/>
              </a:p>
            </p:txBody>
          </p:sp>
          <p:sp>
            <p:nvSpPr>
              <p:cNvPr id="179976" name="Freeform 776"/>
              <p:cNvSpPr>
                <a:spLocks noEditPoints="1"/>
              </p:cNvSpPr>
              <p:nvPr/>
            </p:nvSpPr>
            <p:spPr bwMode="auto">
              <a:xfrm>
                <a:off x="1510" y="2007"/>
                <a:ext cx="115" cy="97"/>
              </a:xfrm>
              <a:custGeom>
                <a:avLst/>
                <a:gdLst/>
                <a:ahLst/>
                <a:cxnLst>
                  <a:cxn ang="0">
                    <a:pos x="115" y="38"/>
                  </a:cxn>
                  <a:cxn ang="0">
                    <a:pos x="115" y="34"/>
                  </a:cxn>
                  <a:cxn ang="0">
                    <a:pos x="115" y="32"/>
                  </a:cxn>
                  <a:cxn ang="0">
                    <a:pos x="114" y="32"/>
                  </a:cxn>
                  <a:cxn ang="0">
                    <a:pos x="112" y="34"/>
                  </a:cxn>
                  <a:cxn ang="0">
                    <a:pos x="112" y="36"/>
                  </a:cxn>
                  <a:cxn ang="0">
                    <a:pos x="112" y="38"/>
                  </a:cxn>
                  <a:cxn ang="0">
                    <a:pos x="112" y="49"/>
                  </a:cxn>
                  <a:cxn ang="0">
                    <a:pos x="108" y="59"/>
                  </a:cxn>
                  <a:cxn ang="0">
                    <a:pos x="102" y="68"/>
                  </a:cxn>
                  <a:cxn ang="0">
                    <a:pos x="96" y="76"/>
                  </a:cxn>
                  <a:cxn ang="0">
                    <a:pos x="89" y="83"/>
                  </a:cxn>
                  <a:cxn ang="0">
                    <a:pos x="79" y="89"/>
                  </a:cxn>
                  <a:cxn ang="0">
                    <a:pos x="68" y="91"/>
                  </a:cxn>
                  <a:cxn ang="0">
                    <a:pos x="57" y="93"/>
                  </a:cxn>
                  <a:cxn ang="0">
                    <a:pos x="47" y="91"/>
                  </a:cxn>
                  <a:cxn ang="0">
                    <a:pos x="38" y="89"/>
                  </a:cxn>
                  <a:cxn ang="0">
                    <a:pos x="30" y="85"/>
                  </a:cxn>
                  <a:cxn ang="0">
                    <a:pos x="22" y="80"/>
                  </a:cxn>
                  <a:cxn ang="0">
                    <a:pos x="34" y="89"/>
                  </a:cxn>
                  <a:cxn ang="0">
                    <a:pos x="45" y="95"/>
                  </a:cxn>
                  <a:cxn ang="0">
                    <a:pos x="51" y="97"/>
                  </a:cxn>
                  <a:cxn ang="0">
                    <a:pos x="57" y="97"/>
                  </a:cxn>
                  <a:cxn ang="0">
                    <a:pos x="70" y="95"/>
                  </a:cxn>
                  <a:cxn ang="0">
                    <a:pos x="79" y="91"/>
                  </a:cxn>
                  <a:cxn ang="0">
                    <a:pos x="91" y="87"/>
                  </a:cxn>
                  <a:cxn ang="0">
                    <a:pos x="98" y="80"/>
                  </a:cxn>
                  <a:cxn ang="0">
                    <a:pos x="106" y="70"/>
                  </a:cxn>
                  <a:cxn ang="0">
                    <a:pos x="112" y="61"/>
                  </a:cxn>
                  <a:cxn ang="0">
                    <a:pos x="115" y="49"/>
                  </a:cxn>
                  <a:cxn ang="0">
                    <a:pos x="115" y="38"/>
                  </a:cxn>
                  <a:cxn ang="0">
                    <a:pos x="13" y="0"/>
                  </a:cxn>
                  <a:cxn ang="0">
                    <a:pos x="7" y="8"/>
                  </a:cxn>
                  <a:cxn ang="0">
                    <a:pos x="4" y="17"/>
                  </a:cxn>
                  <a:cxn ang="0">
                    <a:pos x="0" y="26"/>
                  </a:cxn>
                  <a:cxn ang="0">
                    <a:pos x="0" y="38"/>
                  </a:cxn>
                  <a:cxn ang="0">
                    <a:pos x="0" y="44"/>
                  </a:cxn>
                  <a:cxn ang="0">
                    <a:pos x="0" y="49"/>
                  </a:cxn>
                  <a:cxn ang="0">
                    <a:pos x="5" y="61"/>
                  </a:cxn>
                  <a:cxn ang="0">
                    <a:pos x="13" y="70"/>
                  </a:cxn>
                  <a:cxn ang="0">
                    <a:pos x="9" y="62"/>
                  </a:cxn>
                  <a:cxn ang="0">
                    <a:pos x="5" y="55"/>
                  </a:cxn>
                  <a:cxn ang="0">
                    <a:pos x="4" y="47"/>
                  </a:cxn>
                  <a:cxn ang="0">
                    <a:pos x="4" y="38"/>
                  </a:cxn>
                  <a:cxn ang="0">
                    <a:pos x="4" y="28"/>
                  </a:cxn>
                  <a:cxn ang="0">
                    <a:pos x="5" y="19"/>
                  </a:cxn>
                  <a:cxn ang="0">
                    <a:pos x="9" y="11"/>
                  </a:cxn>
                  <a:cxn ang="0">
                    <a:pos x="15" y="2"/>
                  </a:cxn>
                  <a:cxn ang="0">
                    <a:pos x="15" y="2"/>
                  </a:cxn>
                  <a:cxn ang="0">
                    <a:pos x="13" y="0"/>
                  </a:cxn>
                </a:cxnLst>
                <a:rect l="0" t="0" r="r" b="b"/>
                <a:pathLst>
                  <a:path w="115" h="97">
                    <a:moveTo>
                      <a:pt x="115" y="38"/>
                    </a:moveTo>
                    <a:lnTo>
                      <a:pt x="115" y="34"/>
                    </a:lnTo>
                    <a:lnTo>
                      <a:pt x="115" y="32"/>
                    </a:lnTo>
                    <a:lnTo>
                      <a:pt x="114" y="32"/>
                    </a:lnTo>
                    <a:lnTo>
                      <a:pt x="112" y="34"/>
                    </a:lnTo>
                    <a:lnTo>
                      <a:pt x="112" y="36"/>
                    </a:lnTo>
                    <a:lnTo>
                      <a:pt x="112" y="38"/>
                    </a:lnTo>
                    <a:lnTo>
                      <a:pt x="112" y="49"/>
                    </a:lnTo>
                    <a:lnTo>
                      <a:pt x="108" y="59"/>
                    </a:lnTo>
                    <a:lnTo>
                      <a:pt x="102" y="68"/>
                    </a:lnTo>
                    <a:lnTo>
                      <a:pt x="96" y="76"/>
                    </a:lnTo>
                    <a:lnTo>
                      <a:pt x="89" y="83"/>
                    </a:lnTo>
                    <a:lnTo>
                      <a:pt x="79" y="89"/>
                    </a:lnTo>
                    <a:lnTo>
                      <a:pt x="68" y="91"/>
                    </a:lnTo>
                    <a:lnTo>
                      <a:pt x="57" y="93"/>
                    </a:lnTo>
                    <a:lnTo>
                      <a:pt x="47" y="91"/>
                    </a:lnTo>
                    <a:lnTo>
                      <a:pt x="38" y="89"/>
                    </a:lnTo>
                    <a:lnTo>
                      <a:pt x="30" y="85"/>
                    </a:lnTo>
                    <a:lnTo>
                      <a:pt x="22" y="80"/>
                    </a:lnTo>
                    <a:lnTo>
                      <a:pt x="34" y="89"/>
                    </a:lnTo>
                    <a:lnTo>
                      <a:pt x="45" y="95"/>
                    </a:lnTo>
                    <a:lnTo>
                      <a:pt x="51" y="97"/>
                    </a:lnTo>
                    <a:lnTo>
                      <a:pt x="57" y="97"/>
                    </a:lnTo>
                    <a:lnTo>
                      <a:pt x="70" y="95"/>
                    </a:lnTo>
                    <a:lnTo>
                      <a:pt x="79" y="91"/>
                    </a:lnTo>
                    <a:lnTo>
                      <a:pt x="91" y="87"/>
                    </a:lnTo>
                    <a:lnTo>
                      <a:pt x="98" y="80"/>
                    </a:lnTo>
                    <a:lnTo>
                      <a:pt x="106" y="70"/>
                    </a:lnTo>
                    <a:lnTo>
                      <a:pt x="112" y="61"/>
                    </a:lnTo>
                    <a:lnTo>
                      <a:pt x="115" y="49"/>
                    </a:lnTo>
                    <a:lnTo>
                      <a:pt x="115" y="38"/>
                    </a:lnTo>
                    <a:close/>
                    <a:moveTo>
                      <a:pt x="13" y="0"/>
                    </a:moveTo>
                    <a:lnTo>
                      <a:pt x="7" y="8"/>
                    </a:lnTo>
                    <a:lnTo>
                      <a:pt x="4" y="17"/>
                    </a:lnTo>
                    <a:lnTo>
                      <a:pt x="0" y="26"/>
                    </a:lnTo>
                    <a:lnTo>
                      <a:pt x="0" y="38"/>
                    </a:lnTo>
                    <a:lnTo>
                      <a:pt x="0" y="44"/>
                    </a:lnTo>
                    <a:lnTo>
                      <a:pt x="0" y="49"/>
                    </a:lnTo>
                    <a:lnTo>
                      <a:pt x="5" y="61"/>
                    </a:lnTo>
                    <a:lnTo>
                      <a:pt x="13" y="70"/>
                    </a:lnTo>
                    <a:lnTo>
                      <a:pt x="9" y="62"/>
                    </a:lnTo>
                    <a:lnTo>
                      <a:pt x="5" y="55"/>
                    </a:lnTo>
                    <a:lnTo>
                      <a:pt x="4" y="47"/>
                    </a:lnTo>
                    <a:lnTo>
                      <a:pt x="4" y="38"/>
                    </a:lnTo>
                    <a:lnTo>
                      <a:pt x="4" y="28"/>
                    </a:lnTo>
                    <a:lnTo>
                      <a:pt x="5" y="19"/>
                    </a:lnTo>
                    <a:lnTo>
                      <a:pt x="9" y="11"/>
                    </a:lnTo>
                    <a:lnTo>
                      <a:pt x="15" y="2"/>
                    </a:lnTo>
                    <a:lnTo>
                      <a:pt x="15" y="2"/>
                    </a:lnTo>
                    <a:lnTo>
                      <a:pt x="13" y="0"/>
                    </a:lnTo>
                    <a:close/>
                  </a:path>
                </a:pathLst>
              </a:custGeom>
              <a:solidFill>
                <a:srgbClr val="F3B896"/>
              </a:solidFill>
              <a:ln w="9525">
                <a:noFill/>
                <a:round/>
                <a:headEnd/>
                <a:tailEnd/>
              </a:ln>
            </p:spPr>
            <p:txBody>
              <a:bodyPr/>
              <a:lstStyle/>
              <a:p>
                <a:endParaRPr lang="en-US"/>
              </a:p>
            </p:txBody>
          </p:sp>
          <p:sp>
            <p:nvSpPr>
              <p:cNvPr id="179977" name="Freeform 777"/>
              <p:cNvSpPr>
                <a:spLocks/>
              </p:cNvSpPr>
              <p:nvPr/>
            </p:nvSpPr>
            <p:spPr bwMode="auto">
              <a:xfrm>
                <a:off x="1512" y="2009"/>
                <a:ext cx="112" cy="93"/>
              </a:xfrm>
              <a:custGeom>
                <a:avLst/>
                <a:gdLst/>
                <a:ahLst/>
                <a:cxnLst>
                  <a:cxn ang="0">
                    <a:pos x="112" y="36"/>
                  </a:cxn>
                  <a:cxn ang="0">
                    <a:pos x="112" y="34"/>
                  </a:cxn>
                  <a:cxn ang="0">
                    <a:pos x="112" y="30"/>
                  </a:cxn>
                  <a:cxn ang="0">
                    <a:pos x="110" y="32"/>
                  </a:cxn>
                  <a:cxn ang="0">
                    <a:pos x="108" y="32"/>
                  </a:cxn>
                  <a:cxn ang="0">
                    <a:pos x="108" y="34"/>
                  </a:cxn>
                  <a:cxn ang="0">
                    <a:pos x="108" y="36"/>
                  </a:cxn>
                  <a:cxn ang="0">
                    <a:pos x="108" y="47"/>
                  </a:cxn>
                  <a:cxn ang="0">
                    <a:pos x="104" y="57"/>
                  </a:cxn>
                  <a:cxn ang="0">
                    <a:pos x="100" y="66"/>
                  </a:cxn>
                  <a:cxn ang="0">
                    <a:pos x="93" y="74"/>
                  </a:cxn>
                  <a:cxn ang="0">
                    <a:pos x="85" y="79"/>
                  </a:cxn>
                  <a:cxn ang="0">
                    <a:pos x="75" y="85"/>
                  </a:cxn>
                  <a:cxn ang="0">
                    <a:pos x="66" y="87"/>
                  </a:cxn>
                  <a:cxn ang="0">
                    <a:pos x="55" y="89"/>
                  </a:cxn>
                  <a:cxn ang="0">
                    <a:pos x="45" y="87"/>
                  </a:cxn>
                  <a:cxn ang="0">
                    <a:pos x="36" y="85"/>
                  </a:cxn>
                  <a:cxn ang="0">
                    <a:pos x="26" y="79"/>
                  </a:cxn>
                  <a:cxn ang="0">
                    <a:pos x="19" y="74"/>
                  </a:cxn>
                  <a:cxn ang="0">
                    <a:pos x="11" y="66"/>
                  </a:cxn>
                  <a:cxn ang="0">
                    <a:pos x="7" y="57"/>
                  </a:cxn>
                  <a:cxn ang="0">
                    <a:pos x="3" y="47"/>
                  </a:cxn>
                  <a:cxn ang="0">
                    <a:pos x="3" y="36"/>
                  </a:cxn>
                  <a:cxn ang="0">
                    <a:pos x="3" y="26"/>
                  </a:cxn>
                  <a:cxn ang="0">
                    <a:pos x="5" y="17"/>
                  </a:cxn>
                  <a:cxn ang="0">
                    <a:pos x="9" y="9"/>
                  </a:cxn>
                  <a:cxn ang="0">
                    <a:pos x="15" y="2"/>
                  </a:cxn>
                  <a:cxn ang="0">
                    <a:pos x="13" y="0"/>
                  </a:cxn>
                  <a:cxn ang="0">
                    <a:pos x="13" y="0"/>
                  </a:cxn>
                  <a:cxn ang="0">
                    <a:pos x="7" y="7"/>
                  </a:cxn>
                  <a:cxn ang="0">
                    <a:pos x="2" y="17"/>
                  </a:cxn>
                  <a:cxn ang="0">
                    <a:pos x="0" y="26"/>
                  </a:cxn>
                  <a:cxn ang="0">
                    <a:pos x="0" y="36"/>
                  </a:cxn>
                  <a:cxn ang="0">
                    <a:pos x="0" y="45"/>
                  </a:cxn>
                  <a:cxn ang="0">
                    <a:pos x="2" y="55"/>
                  </a:cxn>
                  <a:cxn ang="0">
                    <a:pos x="7" y="64"/>
                  </a:cxn>
                  <a:cxn ang="0">
                    <a:pos x="15" y="72"/>
                  </a:cxn>
                  <a:cxn ang="0">
                    <a:pos x="24" y="81"/>
                  </a:cxn>
                  <a:cxn ang="0">
                    <a:pos x="36" y="89"/>
                  </a:cxn>
                  <a:cxn ang="0">
                    <a:pos x="45" y="91"/>
                  </a:cxn>
                  <a:cxn ang="0">
                    <a:pos x="55" y="93"/>
                  </a:cxn>
                  <a:cxn ang="0">
                    <a:pos x="66" y="91"/>
                  </a:cxn>
                  <a:cxn ang="0">
                    <a:pos x="77" y="89"/>
                  </a:cxn>
                  <a:cxn ang="0">
                    <a:pos x="87" y="83"/>
                  </a:cxn>
                  <a:cxn ang="0">
                    <a:pos x="96" y="76"/>
                  </a:cxn>
                  <a:cxn ang="0">
                    <a:pos x="102" y="68"/>
                  </a:cxn>
                  <a:cxn ang="0">
                    <a:pos x="108" y="59"/>
                  </a:cxn>
                  <a:cxn ang="0">
                    <a:pos x="112" y="47"/>
                  </a:cxn>
                  <a:cxn ang="0">
                    <a:pos x="112" y="36"/>
                  </a:cxn>
                </a:cxnLst>
                <a:rect l="0" t="0" r="r" b="b"/>
                <a:pathLst>
                  <a:path w="112" h="93">
                    <a:moveTo>
                      <a:pt x="112" y="36"/>
                    </a:moveTo>
                    <a:lnTo>
                      <a:pt x="112" y="34"/>
                    </a:lnTo>
                    <a:lnTo>
                      <a:pt x="112" y="30"/>
                    </a:lnTo>
                    <a:lnTo>
                      <a:pt x="110" y="32"/>
                    </a:lnTo>
                    <a:lnTo>
                      <a:pt x="108" y="32"/>
                    </a:lnTo>
                    <a:lnTo>
                      <a:pt x="108" y="34"/>
                    </a:lnTo>
                    <a:lnTo>
                      <a:pt x="108" y="36"/>
                    </a:lnTo>
                    <a:lnTo>
                      <a:pt x="108" y="47"/>
                    </a:lnTo>
                    <a:lnTo>
                      <a:pt x="104" y="57"/>
                    </a:lnTo>
                    <a:lnTo>
                      <a:pt x="100" y="66"/>
                    </a:lnTo>
                    <a:lnTo>
                      <a:pt x="93" y="74"/>
                    </a:lnTo>
                    <a:lnTo>
                      <a:pt x="85" y="79"/>
                    </a:lnTo>
                    <a:lnTo>
                      <a:pt x="75" y="85"/>
                    </a:lnTo>
                    <a:lnTo>
                      <a:pt x="66" y="87"/>
                    </a:lnTo>
                    <a:lnTo>
                      <a:pt x="55" y="89"/>
                    </a:lnTo>
                    <a:lnTo>
                      <a:pt x="45" y="87"/>
                    </a:lnTo>
                    <a:lnTo>
                      <a:pt x="36" y="85"/>
                    </a:lnTo>
                    <a:lnTo>
                      <a:pt x="26" y="79"/>
                    </a:lnTo>
                    <a:lnTo>
                      <a:pt x="19" y="74"/>
                    </a:lnTo>
                    <a:lnTo>
                      <a:pt x="11" y="66"/>
                    </a:lnTo>
                    <a:lnTo>
                      <a:pt x="7" y="57"/>
                    </a:lnTo>
                    <a:lnTo>
                      <a:pt x="3" y="47"/>
                    </a:lnTo>
                    <a:lnTo>
                      <a:pt x="3" y="36"/>
                    </a:lnTo>
                    <a:lnTo>
                      <a:pt x="3" y="26"/>
                    </a:lnTo>
                    <a:lnTo>
                      <a:pt x="5" y="17"/>
                    </a:lnTo>
                    <a:lnTo>
                      <a:pt x="9" y="9"/>
                    </a:lnTo>
                    <a:lnTo>
                      <a:pt x="15" y="2"/>
                    </a:lnTo>
                    <a:lnTo>
                      <a:pt x="13" y="0"/>
                    </a:lnTo>
                    <a:lnTo>
                      <a:pt x="13" y="0"/>
                    </a:lnTo>
                    <a:lnTo>
                      <a:pt x="7" y="7"/>
                    </a:lnTo>
                    <a:lnTo>
                      <a:pt x="2" y="17"/>
                    </a:lnTo>
                    <a:lnTo>
                      <a:pt x="0" y="26"/>
                    </a:lnTo>
                    <a:lnTo>
                      <a:pt x="0" y="36"/>
                    </a:lnTo>
                    <a:lnTo>
                      <a:pt x="0" y="45"/>
                    </a:lnTo>
                    <a:lnTo>
                      <a:pt x="2" y="55"/>
                    </a:lnTo>
                    <a:lnTo>
                      <a:pt x="7" y="64"/>
                    </a:lnTo>
                    <a:lnTo>
                      <a:pt x="15" y="72"/>
                    </a:lnTo>
                    <a:lnTo>
                      <a:pt x="24" y="81"/>
                    </a:lnTo>
                    <a:lnTo>
                      <a:pt x="36" y="89"/>
                    </a:lnTo>
                    <a:lnTo>
                      <a:pt x="45" y="91"/>
                    </a:lnTo>
                    <a:lnTo>
                      <a:pt x="55" y="93"/>
                    </a:lnTo>
                    <a:lnTo>
                      <a:pt x="66" y="91"/>
                    </a:lnTo>
                    <a:lnTo>
                      <a:pt x="77" y="89"/>
                    </a:lnTo>
                    <a:lnTo>
                      <a:pt x="87" y="83"/>
                    </a:lnTo>
                    <a:lnTo>
                      <a:pt x="96" y="76"/>
                    </a:lnTo>
                    <a:lnTo>
                      <a:pt x="102" y="68"/>
                    </a:lnTo>
                    <a:lnTo>
                      <a:pt x="108" y="59"/>
                    </a:lnTo>
                    <a:lnTo>
                      <a:pt x="112" y="47"/>
                    </a:lnTo>
                    <a:lnTo>
                      <a:pt x="112" y="36"/>
                    </a:lnTo>
                    <a:close/>
                  </a:path>
                </a:pathLst>
              </a:custGeom>
              <a:solidFill>
                <a:srgbClr val="F4BA98"/>
              </a:solidFill>
              <a:ln w="9525">
                <a:noFill/>
                <a:round/>
                <a:headEnd/>
                <a:tailEnd/>
              </a:ln>
            </p:spPr>
            <p:txBody>
              <a:bodyPr/>
              <a:lstStyle/>
              <a:p>
                <a:endParaRPr lang="en-US"/>
              </a:p>
            </p:txBody>
          </p:sp>
          <p:sp>
            <p:nvSpPr>
              <p:cNvPr id="179978" name="Freeform 778"/>
              <p:cNvSpPr>
                <a:spLocks/>
              </p:cNvSpPr>
              <p:nvPr/>
            </p:nvSpPr>
            <p:spPr bwMode="auto">
              <a:xfrm>
                <a:off x="1514" y="2009"/>
                <a:ext cx="108" cy="91"/>
              </a:xfrm>
              <a:custGeom>
                <a:avLst/>
                <a:gdLst/>
                <a:ahLst/>
                <a:cxnLst>
                  <a:cxn ang="0">
                    <a:pos x="108" y="36"/>
                  </a:cxn>
                  <a:cxn ang="0">
                    <a:pos x="108" y="34"/>
                  </a:cxn>
                  <a:cxn ang="0">
                    <a:pos x="108" y="32"/>
                  </a:cxn>
                  <a:cxn ang="0">
                    <a:pos x="108" y="32"/>
                  </a:cxn>
                  <a:cxn ang="0">
                    <a:pos x="106" y="32"/>
                  </a:cxn>
                  <a:cxn ang="0">
                    <a:pos x="106" y="32"/>
                  </a:cxn>
                  <a:cxn ang="0">
                    <a:pos x="104" y="32"/>
                  </a:cxn>
                  <a:cxn ang="0">
                    <a:pos x="104" y="34"/>
                  </a:cxn>
                  <a:cxn ang="0">
                    <a:pos x="104" y="36"/>
                  </a:cxn>
                  <a:cxn ang="0">
                    <a:pos x="104" y="45"/>
                  </a:cxn>
                  <a:cxn ang="0">
                    <a:pos x="100" y="55"/>
                  </a:cxn>
                  <a:cxn ang="0">
                    <a:pos x="96" y="64"/>
                  </a:cxn>
                  <a:cxn ang="0">
                    <a:pos x="89" y="72"/>
                  </a:cxn>
                  <a:cxn ang="0">
                    <a:pos x="83" y="78"/>
                  </a:cxn>
                  <a:cxn ang="0">
                    <a:pos x="73" y="83"/>
                  </a:cxn>
                  <a:cxn ang="0">
                    <a:pos x="64" y="85"/>
                  </a:cxn>
                  <a:cxn ang="0">
                    <a:pos x="53" y="87"/>
                  </a:cxn>
                  <a:cxn ang="0">
                    <a:pos x="43" y="85"/>
                  </a:cxn>
                  <a:cxn ang="0">
                    <a:pos x="34" y="83"/>
                  </a:cxn>
                  <a:cxn ang="0">
                    <a:pos x="24" y="78"/>
                  </a:cxn>
                  <a:cxn ang="0">
                    <a:pos x="17" y="72"/>
                  </a:cxn>
                  <a:cxn ang="0">
                    <a:pos x="11" y="64"/>
                  </a:cxn>
                  <a:cxn ang="0">
                    <a:pos x="7" y="55"/>
                  </a:cxn>
                  <a:cxn ang="0">
                    <a:pos x="3" y="45"/>
                  </a:cxn>
                  <a:cxn ang="0">
                    <a:pos x="3" y="36"/>
                  </a:cxn>
                  <a:cxn ang="0">
                    <a:pos x="3" y="26"/>
                  </a:cxn>
                  <a:cxn ang="0">
                    <a:pos x="5" y="19"/>
                  </a:cxn>
                  <a:cxn ang="0">
                    <a:pos x="9" y="11"/>
                  </a:cxn>
                  <a:cxn ang="0">
                    <a:pos x="15" y="4"/>
                  </a:cxn>
                  <a:cxn ang="0">
                    <a:pos x="13" y="2"/>
                  </a:cxn>
                  <a:cxn ang="0">
                    <a:pos x="11" y="0"/>
                  </a:cxn>
                  <a:cxn ang="0">
                    <a:pos x="5" y="9"/>
                  </a:cxn>
                  <a:cxn ang="0">
                    <a:pos x="1" y="17"/>
                  </a:cxn>
                  <a:cxn ang="0">
                    <a:pos x="0" y="26"/>
                  </a:cxn>
                  <a:cxn ang="0">
                    <a:pos x="0" y="36"/>
                  </a:cxn>
                  <a:cxn ang="0">
                    <a:pos x="0" y="45"/>
                  </a:cxn>
                  <a:cxn ang="0">
                    <a:pos x="1" y="53"/>
                  </a:cxn>
                  <a:cxn ang="0">
                    <a:pos x="5" y="60"/>
                  </a:cxn>
                  <a:cxn ang="0">
                    <a:pos x="9" y="68"/>
                  </a:cxn>
                  <a:cxn ang="0">
                    <a:pos x="11" y="70"/>
                  </a:cxn>
                  <a:cxn ang="0">
                    <a:pos x="13" y="72"/>
                  </a:cxn>
                  <a:cxn ang="0">
                    <a:pos x="15" y="76"/>
                  </a:cxn>
                  <a:cxn ang="0">
                    <a:pos x="18" y="78"/>
                  </a:cxn>
                  <a:cxn ang="0">
                    <a:pos x="26" y="83"/>
                  </a:cxn>
                  <a:cxn ang="0">
                    <a:pos x="34" y="87"/>
                  </a:cxn>
                  <a:cxn ang="0">
                    <a:pos x="43" y="89"/>
                  </a:cxn>
                  <a:cxn ang="0">
                    <a:pos x="53" y="91"/>
                  </a:cxn>
                  <a:cxn ang="0">
                    <a:pos x="64" y="89"/>
                  </a:cxn>
                  <a:cxn ang="0">
                    <a:pos x="75" y="87"/>
                  </a:cxn>
                  <a:cxn ang="0">
                    <a:pos x="85" y="81"/>
                  </a:cxn>
                  <a:cxn ang="0">
                    <a:pos x="92" y="74"/>
                  </a:cxn>
                  <a:cxn ang="0">
                    <a:pos x="98" y="66"/>
                  </a:cxn>
                  <a:cxn ang="0">
                    <a:pos x="104" y="57"/>
                  </a:cxn>
                  <a:cxn ang="0">
                    <a:pos x="108" y="47"/>
                  </a:cxn>
                  <a:cxn ang="0">
                    <a:pos x="108" y="36"/>
                  </a:cxn>
                </a:cxnLst>
                <a:rect l="0" t="0" r="r" b="b"/>
                <a:pathLst>
                  <a:path w="108" h="91">
                    <a:moveTo>
                      <a:pt x="108" y="36"/>
                    </a:moveTo>
                    <a:lnTo>
                      <a:pt x="108" y="34"/>
                    </a:lnTo>
                    <a:lnTo>
                      <a:pt x="108" y="32"/>
                    </a:lnTo>
                    <a:lnTo>
                      <a:pt x="108" y="32"/>
                    </a:lnTo>
                    <a:lnTo>
                      <a:pt x="106" y="32"/>
                    </a:lnTo>
                    <a:lnTo>
                      <a:pt x="106" y="32"/>
                    </a:lnTo>
                    <a:lnTo>
                      <a:pt x="104" y="32"/>
                    </a:lnTo>
                    <a:lnTo>
                      <a:pt x="104" y="34"/>
                    </a:lnTo>
                    <a:lnTo>
                      <a:pt x="104" y="36"/>
                    </a:lnTo>
                    <a:lnTo>
                      <a:pt x="104" y="45"/>
                    </a:lnTo>
                    <a:lnTo>
                      <a:pt x="100" y="55"/>
                    </a:lnTo>
                    <a:lnTo>
                      <a:pt x="96" y="64"/>
                    </a:lnTo>
                    <a:lnTo>
                      <a:pt x="89" y="72"/>
                    </a:lnTo>
                    <a:lnTo>
                      <a:pt x="83" y="78"/>
                    </a:lnTo>
                    <a:lnTo>
                      <a:pt x="73" y="83"/>
                    </a:lnTo>
                    <a:lnTo>
                      <a:pt x="64" y="85"/>
                    </a:lnTo>
                    <a:lnTo>
                      <a:pt x="53" y="87"/>
                    </a:lnTo>
                    <a:lnTo>
                      <a:pt x="43" y="85"/>
                    </a:lnTo>
                    <a:lnTo>
                      <a:pt x="34" y="83"/>
                    </a:lnTo>
                    <a:lnTo>
                      <a:pt x="24" y="78"/>
                    </a:lnTo>
                    <a:lnTo>
                      <a:pt x="17" y="72"/>
                    </a:lnTo>
                    <a:lnTo>
                      <a:pt x="11" y="64"/>
                    </a:lnTo>
                    <a:lnTo>
                      <a:pt x="7" y="55"/>
                    </a:lnTo>
                    <a:lnTo>
                      <a:pt x="3" y="45"/>
                    </a:lnTo>
                    <a:lnTo>
                      <a:pt x="3" y="36"/>
                    </a:lnTo>
                    <a:lnTo>
                      <a:pt x="3" y="26"/>
                    </a:lnTo>
                    <a:lnTo>
                      <a:pt x="5" y="19"/>
                    </a:lnTo>
                    <a:lnTo>
                      <a:pt x="9" y="11"/>
                    </a:lnTo>
                    <a:lnTo>
                      <a:pt x="15" y="4"/>
                    </a:lnTo>
                    <a:lnTo>
                      <a:pt x="13" y="2"/>
                    </a:lnTo>
                    <a:lnTo>
                      <a:pt x="11" y="0"/>
                    </a:lnTo>
                    <a:lnTo>
                      <a:pt x="5" y="9"/>
                    </a:lnTo>
                    <a:lnTo>
                      <a:pt x="1" y="17"/>
                    </a:lnTo>
                    <a:lnTo>
                      <a:pt x="0" y="26"/>
                    </a:lnTo>
                    <a:lnTo>
                      <a:pt x="0" y="36"/>
                    </a:lnTo>
                    <a:lnTo>
                      <a:pt x="0" y="45"/>
                    </a:lnTo>
                    <a:lnTo>
                      <a:pt x="1" y="53"/>
                    </a:lnTo>
                    <a:lnTo>
                      <a:pt x="5" y="60"/>
                    </a:lnTo>
                    <a:lnTo>
                      <a:pt x="9" y="68"/>
                    </a:lnTo>
                    <a:lnTo>
                      <a:pt x="11" y="70"/>
                    </a:lnTo>
                    <a:lnTo>
                      <a:pt x="13" y="72"/>
                    </a:lnTo>
                    <a:lnTo>
                      <a:pt x="15" y="76"/>
                    </a:lnTo>
                    <a:lnTo>
                      <a:pt x="18" y="78"/>
                    </a:lnTo>
                    <a:lnTo>
                      <a:pt x="26" y="83"/>
                    </a:lnTo>
                    <a:lnTo>
                      <a:pt x="34" y="87"/>
                    </a:lnTo>
                    <a:lnTo>
                      <a:pt x="43" y="89"/>
                    </a:lnTo>
                    <a:lnTo>
                      <a:pt x="53" y="91"/>
                    </a:lnTo>
                    <a:lnTo>
                      <a:pt x="64" y="89"/>
                    </a:lnTo>
                    <a:lnTo>
                      <a:pt x="75" y="87"/>
                    </a:lnTo>
                    <a:lnTo>
                      <a:pt x="85" y="81"/>
                    </a:lnTo>
                    <a:lnTo>
                      <a:pt x="92" y="74"/>
                    </a:lnTo>
                    <a:lnTo>
                      <a:pt x="98" y="66"/>
                    </a:lnTo>
                    <a:lnTo>
                      <a:pt x="104" y="57"/>
                    </a:lnTo>
                    <a:lnTo>
                      <a:pt x="108" y="47"/>
                    </a:lnTo>
                    <a:lnTo>
                      <a:pt x="108" y="36"/>
                    </a:lnTo>
                    <a:close/>
                  </a:path>
                </a:pathLst>
              </a:custGeom>
              <a:solidFill>
                <a:srgbClr val="F4BC9B"/>
              </a:solidFill>
              <a:ln w="9525">
                <a:noFill/>
                <a:round/>
                <a:headEnd/>
                <a:tailEnd/>
              </a:ln>
            </p:spPr>
            <p:txBody>
              <a:bodyPr/>
              <a:lstStyle/>
              <a:p>
                <a:endParaRPr lang="en-US"/>
              </a:p>
            </p:txBody>
          </p:sp>
          <p:sp>
            <p:nvSpPr>
              <p:cNvPr id="179979" name="Freeform 779"/>
              <p:cNvSpPr>
                <a:spLocks/>
              </p:cNvSpPr>
              <p:nvPr/>
            </p:nvSpPr>
            <p:spPr bwMode="auto">
              <a:xfrm>
                <a:off x="1515" y="2011"/>
                <a:ext cx="105" cy="87"/>
              </a:xfrm>
              <a:custGeom>
                <a:avLst/>
                <a:gdLst/>
                <a:ahLst/>
                <a:cxnLst>
                  <a:cxn ang="0">
                    <a:pos x="105" y="34"/>
                  </a:cxn>
                  <a:cxn ang="0">
                    <a:pos x="105" y="32"/>
                  </a:cxn>
                  <a:cxn ang="0">
                    <a:pos x="105" y="30"/>
                  </a:cxn>
                  <a:cxn ang="0">
                    <a:pos x="105" y="30"/>
                  </a:cxn>
                  <a:cxn ang="0">
                    <a:pos x="105" y="30"/>
                  </a:cxn>
                  <a:cxn ang="0">
                    <a:pos x="103" y="30"/>
                  </a:cxn>
                  <a:cxn ang="0">
                    <a:pos x="101" y="30"/>
                  </a:cxn>
                  <a:cxn ang="0">
                    <a:pos x="101" y="32"/>
                  </a:cxn>
                  <a:cxn ang="0">
                    <a:pos x="101" y="34"/>
                  </a:cxn>
                  <a:cxn ang="0">
                    <a:pos x="101" y="43"/>
                  </a:cxn>
                  <a:cxn ang="0">
                    <a:pos x="97" y="53"/>
                  </a:cxn>
                  <a:cxn ang="0">
                    <a:pos x="93" y="60"/>
                  </a:cxn>
                  <a:cxn ang="0">
                    <a:pos x="88" y="68"/>
                  </a:cxn>
                  <a:cxn ang="0">
                    <a:pos x="80" y="74"/>
                  </a:cxn>
                  <a:cxn ang="0">
                    <a:pos x="72" y="79"/>
                  </a:cxn>
                  <a:cxn ang="0">
                    <a:pos x="63" y="81"/>
                  </a:cxn>
                  <a:cxn ang="0">
                    <a:pos x="52" y="83"/>
                  </a:cxn>
                  <a:cxn ang="0">
                    <a:pos x="42" y="81"/>
                  </a:cxn>
                  <a:cxn ang="0">
                    <a:pos x="33" y="79"/>
                  </a:cxn>
                  <a:cxn ang="0">
                    <a:pos x="25" y="74"/>
                  </a:cxn>
                  <a:cxn ang="0">
                    <a:pos x="17" y="68"/>
                  </a:cxn>
                  <a:cxn ang="0">
                    <a:pos x="12" y="60"/>
                  </a:cxn>
                  <a:cxn ang="0">
                    <a:pos x="8" y="53"/>
                  </a:cxn>
                  <a:cxn ang="0">
                    <a:pos x="4" y="43"/>
                  </a:cxn>
                  <a:cxn ang="0">
                    <a:pos x="4" y="34"/>
                  </a:cxn>
                  <a:cxn ang="0">
                    <a:pos x="4" y="24"/>
                  </a:cxn>
                  <a:cxn ang="0">
                    <a:pos x="6" y="17"/>
                  </a:cxn>
                  <a:cxn ang="0">
                    <a:pos x="10" y="9"/>
                  </a:cxn>
                  <a:cxn ang="0">
                    <a:pos x="14" y="2"/>
                  </a:cxn>
                  <a:cxn ang="0">
                    <a:pos x="14" y="2"/>
                  </a:cxn>
                  <a:cxn ang="0">
                    <a:pos x="12" y="0"/>
                  </a:cxn>
                  <a:cxn ang="0">
                    <a:pos x="6" y="7"/>
                  </a:cxn>
                  <a:cxn ang="0">
                    <a:pos x="2" y="15"/>
                  </a:cxn>
                  <a:cxn ang="0">
                    <a:pos x="0" y="24"/>
                  </a:cxn>
                  <a:cxn ang="0">
                    <a:pos x="0" y="34"/>
                  </a:cxn>
                  <a:cxn ang="0">
                    <a:pos x="0" y="45"/>
                  </a:cxn>
                  <a:cxn ang="0">
                    <a:pos x="4" y="55"/>
                  </a:cxn>
                  <a:cxn ang="0">
                    <a:pos x="8" y="64"/>
                  </a:cxn>
                  <a:cxn ang="0">
                    <a:pos x="16" y="72"/>
                  </a:cxn>
                  <a:cxn ang="0">
                    <a:pos x="23" y="77"/>
                  </a:cxn>
                  <a:cxn ang="0">
                    <a:pos x="33" y="83"/>
                  </a:cxn>
                  <a:cxn ang="0">
                    <a:pos x="42" y="85"/>
                  </a:cxn>
                  <a:cxn ang="0">
                    <a:pos x="52" y="87"/>
                  </a:cxn>
                  <a:cxn ang="0">
                    <a:pos x="63" y="85"/>
                  </a:cxn>
                  <a:cxn ang="0">
                    <a:pos x="72" y="83"/>
                  </a:cxn>
                  <a:cxn ang="0">
                    <a:pos x="82" y="77"/>
                  </a:cxn>
                  <a:cxn ang="0">
                    <a:pos x="90" y="72"/>
                  </a:cxn>
                  <a:cxn ang="0">
                    <a:pos x="97" y="64"/>
                  </a:cxn>
                  <a:cxn ang="0">
                    <a:pos x="101" y="55"/>
                  </a:cxn>
                  <a:cxn ang="0">
                    <a:pos x="105" y="45"/>
                  </a:cxn>
                  <a:cxn ang="0">
                    <a:pos x="105" y="34"/>
                  </a:cxn>
                </a:cxnLst>
                <a:rect l="0" t="0" r="r" b="b"/>
                <a:pathLst>
                  <a:path w="105" h="87">
                    <a:moveTo>
                      <a:pt x="105" y="34"/>
                    </a:moveTo>
                    <a:lnTo>
                      <a:pt x="105" y="32"/>
                    </a:lnTo>
                    <a:lnTo>
                      <a:pt x="105" y="30"/>
                    </a:lnTo>
                    <a:lnTo>
                      <a:pt x="105" y="30"/>
                    </a:lnTo>
                    <a:lnTo>
                      <a:pt x="105" y="30"/>
                    </a:lnTo>
                    <a:lnTo>
                      <a:pt x="103" y="30"/>
                    </a:lnTo>
                    <a:lnTo>
                      <a:pt x="101" y="30"/>
                    </a:lnTo>
                    <a:lnTo>
                      <a:pt x="101" y="32"/>
                    </a:lnTo>
                    <a:lnTo>
                      <a:pt x="101" y="34"/>
                    </a:lnTo>
                    <a:lnTo>
                      <a:pt x="101" y="43"/>
                    </a:lnTo>
                    <a:lnTo>
                      <a:pt x="97" y="53"/>
                    </a:lnTo>
                    <a:lnTo>
                      <a:pt x="93" y="60"/>
                    </a:lnTo>
                    <a:lnTo>
                      <a:pt x="88" y="68"/>
                    </a:lnTo>
                    <a:lnTo>
                      <a:pt x="80" y="74"/>
                    </a:lnTo>
                    <a:lnTo>
                      <a:pt x="72" y="79"/>
                    </a:lnTo>
                    <a:lnTo>
                      <a:pt x="63" y="81"/>
                    </a:lnTo>
                    <a:lnTo>
                      <a:pt x="52" y="83"/>
                    </a:lnTo>
                    <a:lnTo>
                      <a:pt x="42" y="81"/>
                    </a:lnTo>
                    <a:lnTo>
                      <a:pt x="33" y="79"/>
                    </a:lnTo>
                    <a:lnTo>
                      <a:pt x="25" y="74"/>
                    </a:lnTo>
                    <a:lnTo>
                      <a:pt x="17" y="68"/>
                    </a:lnTo>
                    <a:lnTo>
                      <a:pt x="12" y="60"/>
                    </a:lnTo>
                    <a:lnTo>
                      <a:pt x="8" y="53"/>
                    </a:lnTo>
                    <a:lnTo>
                      <a:pt x="4" y="43"/>
                    </a:lnTo>
                    <a:lnTo>
                      <a:pt x="4" y="34"/>
                    </a:lnTo>
                    <a:lnTo>
                      <a:pt x="4" y="24"/>
                    </a:lnTo>
                    <a:lnTo>
                      <a:pt x="6" y="17"/>
                    </a:lnTo>
                    <a:lnTo>
                      <a:pt x="10" y="9"/>
                    </a:lnTo>
                    <a:lnTo>
                      <a:pt x="14" y="2"/>
                    </a:lnTo>
                    <a:lnTo>
                      <a:pt x="14" y="2"/>
                    </a:lnTo>
                    <a:lnTo>
                      <a:pt x="12" y="0"/>
                    </a:lnTo>
                    <a:lnTo>
                      <a:pt x="6" y="7"/>
                    </a:lnTo>
                    <a:lnTo>
                      <a:pt x="2" y="15"/>
                    </a:lnTo>
                    <a:lnTo>
                      <a:pt x="0" y="24"/>
                    </a:lnTo>
                    <a:lnTo>
                      <a:pt x="0" y="34"/>
                    </a:lnTo>
                    <a:lnTo>
                      <a:pt x="0" y="45"/>
                    </a:lnTo>
                    <a:lnTo>
                      <a:pt x="4" y="55"/>
                    </a:lnTo>
                    <a:lnTo>
                      <a:pt x="8" y="64"/>
                    </a:lnTo>
                    <a:lnTo>
                      <a:pt x="16" y="72"/>
                    </a:lnTo>
                    <a:lnTo>
                      <a:pt x="23" y="77"/>
                    </a:lnTo>
                    <a:lnTo>
                      <a:pt x="33" y="83"/>
                    </a:lnTo>
                    <a:lnTo>
                      <a:pt x="42" y="85"/>
                    </a:lnTo>
                    <a:lnTo>
                      <a:pt x="52" y="87"/>
                    </a:lnTo>
                    <a:lnTo>
                      <a:pt x="63" y="85"/>
                    </a:lnTo>
                    <a:lnTo>
                      <a:pt x="72" y="83"/>
                    </a:lnTo>
                    <a:lnTo>
                      <a:pt x="82" y="77"/>
                    </a:lnTo>
                    <a:lnTo>
                      <a:pt x="90" y="72"/>
                    </a:lnTo>
                    <a:lnTo>
                      <a:pt x="97" y="64"/>
                    </a:lnTo>
                    <a:lnTo>
                      <a:pt x="101" y="55"/>
                    </a:lnTo>
                    <a:lnTo>
                      <a:pt x="105" y="45"/>
                    </a:lnTo>
                    <a:lnTo>
                      <a:pt x="105" y="34"/>
                    </a:lnTo>
                    <a:close/>
                  </a:path>
                </a:pathLst>
              </a:custGeom>
              <a:solidFill>
                <a:srgbClr val="F4BE9E"/>
              </a:solidFill>
              <a:ln w="9525">
                <a:noFill/>
                <a:round/>
                <a:headEnd/>
                <a:tailEnd/>
              </a:ln>
            </p:spPr>
            <p:txBody>
              <a:bodyPr/>
              <a:lstStyle/>
              <a:p>
                <a:endParaRPr lang="en-US"/>
              </a:p>
            </p:txBody>
          </p:sp>
          <p:sp>
            <p:nvSpPr>
              <p:cNvPr id="179980" name="Freeform 780"/>
              <p:cNvSpPr>
                <a:spLocks/>
              </p:cNvSpPr>
              <p:nvPr/>
            </p:nvSpPr>
            <p:spPr bwMode="auto">
              <a:xfrm>
                <a:off x="1517" y="2013"/>
                <a:ext cx="101" cy="83"/>
              </a:xfrm>
              <a:custGeom>
                <a:avLst/>
                <a:gdLst/>
                <a:ahLst/>
                <a:cxnLst>
                  <a:cxn ang="0">
                    <a:pos x="101" y="32"/>
                  </a:cxn>
                  <a:cxn ang="0">
                    <a:pos x="101" y="30"/>
                  </a:cxn>
                  <a:cxn ang="0">
                    <a:pos x="101" y="28"/>
                  </a:cxn>
                  <a:cxn ang="0">
                    <a:pos x="99" y="28"/>
                  </a:cxn>
                  <a:cxn ang="0">
                    <a:pos x="97" y="28"/>
                  </a:cxn>
                  <a:cxn ang="0">
                    <a:pos x="97" y="30"/>
                  </a:cxn>
                  <a:cxn ang="0">
                    <a:pos x="97" y="32"/>
                  </a:cxn>
                  <a:cxn ang="0">
                    <a:pos x="97" y="41"/>
                  </a:cxn>
                  <a:cxn ang="0">
                    <a:pos x="93" y="51"/>
                  </a:cxn>
                  <a:cxn ang="0">
                    <a:pos x="89" y="58"/>
                  </a:cxn>
                  <a:cxn ang="0">
                    <a:pos x="84" y="66"/>
                  </a:cxn>
                  <a:cxn ang="0">
                    <a:pos x="76" y="72"/>
                  </a:cxn>
                  <a:cxn ang="0">
                    <a:pos x="69" y="75"/>
                  </a:cxn>
                  <a:cxn ang="0">
                    <a:pos x="59" y="77"/>
                  </a:cxn>
                  <a:cxn ang="0">
                    <a:pos x="50" y="79"/>
                  </a:cxn>
                  <a:cxn ang="0">
                    <a:pos x="40" y="77"/>
                  </a:cxn>
                  <a:cxn ang="0">
                    <a:pos x="33" y="75"/>
                  </a:cxn>
                  <a:cxn ang="0">
                    <a:pos x="25" y="72"/>
                  </a:cxn>
                  <a:cxn ang="0">
                    <a:pos x="17" y="66"/>
                  </a:cxn>
                  <a:cxn ang="0">
                    <a:pos x="12" y="58"/>
                  </a:cxn>
                  <a:cxn ang="0">
                    <a:pos x="8" y="51"/>
                  </a:cxn>
                  <a:cxn ang="0">
                    <a:pos x="4" y="41"/>
                  </a:cxn>
                  <a:cxn ang="0">
                    <a:pos x="4" y="32"/>
                  </a:cxn>
                  <a:cxn ang="0">
                    <a:pos x="4" y="24"/>
                  </a:cxn>
                  <a:cxn ang="0">
                    <a:pos x="6" y="15"/>
                  </a:cxn>
                  <a:cxn ang="0">
                    <a:pos x="10" y="9"/>
                  </a:cxn>
                  <a:cxn ang="0">
                    <a:pos x="14" y="2"/>
                  </a:cxn>
                  <a:cxn ang="0">
                    <a:pos x="12" y="0"/>
                  </a:cxn>
                  <a:cxn ang="0">
                    <a:pos x="12" y="0"/>
                  </a:cxn>
                  <a:cxn ang="0">
                    <a:pos x="6" y="7"/>
                  </a:cxn>
                  <a:cxn ang="0">
                    <a:pos x="2" y="15"/>
                  </a:cxn>
                  <a:cxn ang="0">
                    <a:pos x="0" y="22"/>
                  </a:cxn>
                  <a:cxn ang="0">
                    <a:pos x="0" y="32"/>
                  </a:cxn>
                  <a:cxn ang="0">
                    <a:pos x="0" y="41"/>
                  </a:cxn>
                  <a:cxn ang="0">
                    <a:pos x="4" y="51"/>
                  </a:cxn>
                  <a:cxn ang="0">
                    <a:pos x="8" y="60"/>
                  </a:cxn>
                  <a:cxn ang="0">
                    <a:pos x="14" y="68"/>
                  </a:cxn>
                  <a:cxn ang="0">
                    <a:pos x="21" y="74"/>
                  </a:cxn>
                  <a:cxn ang="0">
                    <a:pos x="31" y="79"/>
                  </a:cxn>
                  <a:cxn ang="0">
                    <a:pos x="40" y="81"/>
                  </a:cxn>
                  <a:cxn ang="0">
                    <a:pos x="50" y="83"/>
                  </a:cxn>
                  <a:cxn ang="0">
                    <a:pos x="61" y="81"/>
                  </a:cxn>
                  <a:cxn ang="0">
                    <a:pos x="70" y="79"/>
                  </a:cxn>
                  <a:cxn ang="0">
                    <a:pos x="80" y="74"/>
                  </a:cxn>
                  <a:cxn ang="0">
                    <a:pos x="86" y="68"/>
                  </a:cxn>
                  <a:cxn ang="0">
                    <a:pos x="93" y="60"/>
                  </a:cxn>
                  <a:cxn ang="0">
                    <a:pos x="97" y="51"/>
                  </a:cxn>
                  <a:cxn ang="0">
                    <a:pos x="101" y="41"/>
                  </a:cxn>
                  <a:cxn ang="0">
                    <a:pos x="101" y="32"/>
                  </a:cxn>
                </a:cxnLst>
                <a:rect l="0" t="0" r="r" b="b"/>
                <a:pathLst>
                  <a:path w="101" h="83">
                    <a:moveTo>
                      <a:pt x="101" y="32"/>
                    </a:moveTo>
                    <a:lnTo>
                      <a:pt x="101" y="30"/>
                    </a:lnTo>
                    <a:lnTo>
                      <a:pt x="101" y="28"/>
                    </a:lnTo>
                    <a:lnTo>
                      <a:pt x="99" y="28"/>
                    </a:lnTo>
                    <a:lnTo>
                      <a:pt x="97" y="28"/>
                    </a:lnTo>
                    <a:lnTo>
                      <a:pt x="97" y="30"/>
                    </a:lnTo>
                    <a:lnTo>
                      <a:pt x="97" y="32"/>
                    </a:lnTo>
                    <a:lnTo>
                      <a:pt x="97" y="41"/>
                    </a:lnTo>
                    <a:lnTo>
                      <a:pt x="93" y="51"/>
                    </a:lnTo>
                    <a:lnTo>
                      <a:pt x="89" y="58"/>
                    </a:lnTo>
                    <a:lnTo>
                      <a:pt x="84" y="66"/>
                    </a:lnTo>
                    <a:lnTo>
                      <a:pt x="76" y="72"/>
                    </a:lnTo>
                    <a:lnTo>
                      <a:pt x="69" y="75"/>
                    </a:lnTo>
                    <a:lnTo>
                      <a:pt x="59" y="77"/>
                    </a:lnTo>
                    <a:lnTo>
                      <a:pt x="50" y="79"/>
                    </a:lnTo>
                    <a:lnTo>
                      <a:pt x="40" y="77"/>
                    </a:lnTo>
                    <a:lnTo>
                      <a:pt x="33" y="75"/>
                    </a:lnTo>
                    <a:lnTo>
                      <a:pt x="25" y="72"/>
                    </a:lnTo>
                    <a:lnTo>
                      <a:pt x="17" y="66"/>
                    </a:lnTo>
                    <a:lnTo>
                      <a:pt x="12" y="58"/>
                    </a:lnTo>
                    <a:lnTo>
                      <a:pt x="8" y="51"/>
                    </a:lnTo>
                    <a:lnTo>
                      <a:pt x="4" y="41"/>
                    </a:lnTo>
                    <a:lnTo>
                      <a:pt x="4" y="32"/>
                    </a:lnTo>
                    <a:lnTo>
                      <a:pt x="4" y="24"/>
                    </a:lnTo>
                    <a:lnTo>
                      <a:pt x="6" y="15"/>
                    </a:lnTo>
                    <a:lnTo>
                      <a:pt x="10" y="9"/>
                    </a:lnTo>
                    <a:lnTo>
                      <a:pt x="14" y="2"/>
                    </a:lnTo>
                    <a:lnTo>
                      <a:pt x="12" y="0"/>
                    </a:lnTo>
                    <a:lnTo>
                      <a:pt x="12" y="0"/>
                    </a:lnTo>
                    <a:lnTo>
                      <a:pt x="6" y="7"/>
                    </a:lnTo>
                    <a:lnTo>
                      <a:pt x="2" y="15"/>
                    </a:lnTo>
                    <a:lnTo>
                      <a:pt x="0" y="22"/>
                    </a:lnTo>
                    <a:lnTo>
                      <a:pt x="0" y="32"/>
                    </a:lnTo>
                    <a:lnTo>
                      <a:pt x="0" y="41"/>
                    </a:lnTo>
                    <a:lnTo>
                      <a:pt x="4" y="51"/>
                    </a:lnTo>
                    <a:lnTo>
                      <a:pt x="8" y="60"/>
                    </a:lnTo>
                    <a:lnTo>
                      <a:pt x="14" y="68"/>
                    </a:lnTo>
                    <a:lnTo>
                      <a:pt x="21" y="74"/>
                    </a:lnTo>
                    <a:lnTo>
                      <a:pt x="31" y="79"/>
                    </a:lnTo>
                    <a:lnTo>
                      <a:pt x="40" y="81"/>
                    </a:lnTo>
                    <a:lnTo>
                      <a:pt x="50" y="83"/>
                    </a:lnTo>
                    <a:lnTo>
                      <a:pt x="61" y="81"/>
                    </a:lnTo>
                    <a:lnTo>
                      <a:pt x="70" y="79"/>
                    </a:lnTo>
                    <a:lnTo>
                      <a:pt x="80" y="74"/>
                    </a:lnTo>
                    <a:lnTo>
                      <a:pt x="86" y="68"/>
                    </a:lnTo>
                    <a:lnTo>
                      <a:pt x="93" y="60"/>
                    </a:lnTo>
                    <a:lnTo>
                      <a:pt x="97" y="51"/>
                    </a:lnTo>
                    <a:lnTo>
                      <a:pt x="101" y="41"/>
                    </a:lnTo>
                    <a:lnTo>
                      <a:pt x="101" y="32"/>
                    </a:lnTo>
                    <a:close/>
                  </a:path>
                </a:pathLst>
              </a:custGeom>
              <a:solidFill>
                <a:srgbClr val="F5BFA0"/>
              </a:solidFill>
              <a:ln w="9525">
                <a:noFill/>
                <a:round/>
                <a:headEnd/>
                <a:tailEnd/>
              </a:ln>
            </p:spPr>
            <p:txBody>
              <a:bodyPr/>
              <a:lstStyle/>
              <a:p>
                <a:endParaRPr lang="en-US"/>
              </a:p>
            </p:txBody>
          </p:sp>
          <p:sp>
            <p:nvSpPr>
              <p:cNvPr id="179981" name="Freeform 781"/>
              <p:cNvSpPr>
                <a:spLocks/>
              </p:cNvSpPr>
              <p:nvPr/>
            </p:nvSpPr>
            <p:spPr bwMode="auto">
              <a:xfrm>
                <a:off x="1519" y="2013"/>
                <a:ext cx="97" cy="81"/>
              </a:xfrm>
              <a:custGeom>
                <a:avLst/>
                <a:gdLst/>
                <a:ahLst/>
                <a:cxnLst>
                  <a:cxn ang="0">
                    <a:pos x="97" y="32"/>
                  </a:cxn>
                  <a:cxn ang="0">
                    <a:pos x="97" y="30"/>
                  </a:cxn>
                  <a:cxn ang="0">
                    <a:pos x="97" y="28"/>
                  </a:cxn>
                  <a:cxn ang="0">
                    <a:pos x="95" y="28"/>
                  </a:cxn>
                  <a:cxn ang="0">
                    <a:pos x="93" y="28"/>
                  </a:cxn>
                  <a:cxn ang="0">
                    <a:pos x="93" y="30"/>
                  </a:cxn>
                  <a:cxn ang="0">
                    <a:pos x="93" y="32"/>
                  </a:cxn>
                  <a:cxn ang="0">
                    <a:pos x="93" y="41"/>
                  </a:cxn>
                  <a:cxn ang="0">
                    <a:pos x="89" y="49"/>
                  </a:cxn>
                  <a:cxn ang="0">
                    <a:pos x="86" y="56"/>
                  </a:cxn>
                  <a:cxn ang="0">
                    <a:pos x="80" y="64"/>
                  </a:cxn>
                  <a:cxn ang="0">
                    <a:pos x="74" y="70"/>
                  </a:cxn>
                  <a:cxn ang="0">
                    <a:pos x="67" y="74"/>
                  </a:cxn>
                  <a:cxn ang="0">
                    <a:pos x="57" y="75"/>
                  </a:cxn>
                  <a:cxn ang="0">
                    <a:pos x="48" y="77"/>
                  </a:cxn>
                  <a:cxn ang="0">
                    <a:pos x="40" y="75"/>
                  </a:cxn>
                  <a:cxn ang="0">
                    <a:pos x="31" y="74"/>
                  </a:cxn>
                  <a:cxn ang="0">
                    <a:pos x="23" y="70"/>
                  </a:cxn>
                  <a:cxn ang="0">
                    <a:pos x="17" y="64"/>
                  </a:cxn>
                  <a:cxn ang="0">
                    <a:pos x="12" y="56"/>
                  </a:cxn>
                  <a:cxn ang="0">
                    <a:pos x="6" y="49"/>
                  </a:cxn>
                  <a:cxn ang="0">
                    <a:pos x="4" y="41"/>
                  </a:cxn>
                  <a:cxn ang="0">
                    <a:pos x="4" y="32"/>
                  </a:cxn>
                  <a:cxn ang="0">
                    <a:pos x="4" y="24"/>
                  </a:cxn>
                  <a:cxn ang="0">
                    <a:pos x="6" y="17"/>
                  </a:cxn>
                  <a:cxn ang="0">
                    <a:pos x="10" y="9"/>
                  </a:cxn>
                  <a:cxn ang="0">
                    <a:pos x="13" y="3"/>
                  </a:cxn>
                  <a:cxn ang="0">
                    <a:pos x="12" y="2"/>
                  </a:cxn>
                  <a:cxn ang="0">
                    <a:pos x="10" y="0"/>
                  </a:cxn>
                  <a:cxn ang="0">
                    <a:pos x="6" y="7"/>
                  </a:cxn>
                  <a:cxn ang="0">
                    <a:pos x="2" y="15"/>
                  </a:cxn>
                  <a:cxn ang="0">
                    <a:pos x="0" y="22"/>
                  </a:cxn>
                  <a:cxn ang="0">
                    <a:pos x="0" y="32"/>
                  </a:cxn>
                  <a:cxn ang="0">
                    <a:pos x="0" y="41"/>
                  </a:cxn>
                  <a:cxn ang="0">
                    <a:pos x="4" y="51"/>
                  </a:cxn>
                  <a:cxn ang="0">
                    <a:pos x="8" y="58"/>
                  </a:cxn>
                  <a:cxn ang="0">
                    <a:pos x="13" y="66"/>
                  </a:cxn>
                  <a:cxn ang="0">
                    <a:pos x="21" y="72"/>
                  </a:cxn>
                  <a:cxn ang="0">
                    <a:pos x="29" y="77"/>
                  </a:cxn>
                  <a:cxn ang="0">
                    <a:pos x="38" y="79"/>
                  </a:cxn>
                  <a:cxn ang="0">
                    <a:pos x="48" y="81"/>
                  </a:cxn>
                  <a:cxn ang="0">
                    <a:pos x="59" y="79"/>
                  </a:cxn>
                  <a:cxn ang="0">
                    <a:pos x="68" y="77"/>
                  </a:cxn>
                  <a:cxn ang="0">
                    <a:pos x="76" y="72"/>
                  </a:cxn>
                  <a:cxn ang="0">
                    <a:pos x="84" y="66"/>
                  </a:cxn>
                  <a:cxn ang="0">
                    <a:pos x="89" y="58"/>
                  </a:cxn>
                  <a:cxn ang="0">
                    <a:pos x="93" y="51"/>
                  </a:cxn>
                  <a:cxn ang="0">
                    <a:pos x="97" y="41"/>
                  </a:cxn>
                  <a:cxn ang="0">
                    <a:pos x="97" y="32"/>
                  </a:cxn>
                </a:cxnLst>
                <a:rect l="0" t="0" r="r" b="b"/>
                <a:pathLst>
                  <a:path w="97" h="81">
                    <a:moveTo>
                      <a:pt x="97" y="32"/>
                    </a:moveTo>
                    <a:lnTo>
                      <a:pt x="97" y="30"/>
                    </a:lnTo>
                    <a:lnTo>
                      <a:pt x="97" y="28"/>
                    </a:lnTo>
                    <a:lnTo>
                      <a:pt x="95" y="28"/>
                    </a:lnTo>
                    <a:lnTo>
                      <a:pt x="93" y="28"/>
                    </a:lnTo>
                    <a:lnTo>
                      <a:pt x="93" y="30"/>
                    </a:lnTo>
                    <a:lnTo>
                      <a:pt x="93" y="32"/>
                    </a:lnTo>
                    <a:lnTo>
                      <a:pt x="93" y="41"/>
                    </a:lnTo>
                    <a:lnTo>
                      <a:pt x="89" y="49"/>
                    </a:lnTo>
                    <a:lnTo>
                      <a:pt x="86" y="56"/>
                    </a:lnTo>
                    <a:lnTo>
                      <a:pt x="80" y="64"/>
                    </a:lnTo>
                    <a:lnTo>
                      <a:pt x="74" y="70"/>
                    </a:lnTo>
                    <a:lnTo>
                      <a:pt x="67" y="74"/>
                    </a:lnTo>
                    <a:lnTo>
                      <a:pt x="57" y="75"/>
                    </a:lnTo>
                    <a:lnTo>
                      <a:pt x="48" y="77"/>
                    </a:lnTo>
                    <a:lnTo>
                      <a:pt x="40" y="75"/>
                    </a:lnTo>
                    <a:lnTo>
                      <a:pt x="31" y="74"/>
                    </a:lnTo>
                    <a:lnTo>
                      <a:pt x="23" y="70"/>
                    </a:lnTo>
                    <a:lnTo>
                      <a:pt x="17" y="64"/>
                    </a:lnTo>
                    <a:lnTo>
                      <a:pt x="12" y="56"/>
                    </a:lnTo>
                    <a:lnTo>
                      <a:pt x="6" y="49"/>
                    </a:lnTo>
                    <a:lnTo>
                      <a:pt x="4" y="41"/>
                    </a:lnTo>
                    <a:lnTo>
                      <a:pt x="4" y="32"/>
                    </a:lnTo>
                    <a:lnTo>
                      <a:pt x="4" y="24"/>
                    </a:lnTo>
                    <a:lnTo>
                      <a:pt x="6" y="17"/>
                    </a:lnTo>
                    <a:lnTo>
                      <a:pt x="10" y="9"/>
                    </a:lnTo>
                    <a:lnTo>
                      <a:pt x="13" y="3"/>
                    </a:lnTo>
                    <a:lnTo>
                      <a:pt x="12" y="2"/>
                    </a:lnTo>
                    <a:lnTo>
                      <a:pt x="10" y="0"/>
                    </a:lnTo>
                    <a:lnTo>
                      <a:pt x="6" y="7"/>
                    </a:lnTo>
                    <a:lnTo>
                      <a:pt x="2" y="15"/>
                    </a:lnTo>
                    <a:lnTo>
                      <a:pt x="0" y="22"/>
                    </a:lnTo>
                    <a:lnTo>
                      <a:pt x="0" y="32"/>
                    </a:lnTo>
                    <a:lnTo>
                      <a:pt x="0" y="41"/>
                    </a:lnTo>
                    <a:lnTo>
                      <a:pt x="4" y="51"/>
                    </a:lnTo>
                    <a:lnTo>
                      <a:pt x="8" y="58"/>
                    </a:lnTo>
                    <a:lnTo>
                      <a:pt x="13" y="66"/>
                    </a:lnTo>
                    <a:lnTo>
                      <a:pt x="21" y="72"/>
                    </a:lnTo>
                    <a:lnTo>
                      <a:pt x="29" y="77"/>
                    </a:lnTo>
                    <a:lnTo>
                      <a:pt x="38" y="79"/>
                    </a:lnTo>
                    <a:lnTo>
                      <a:pt x="48" y="81"/>
                    </a:lnTo>
                    <a:lnTo>
                      <a:pt x="59" y="79"/>
                    </a:lnTo>
                    <a:lnTo>
                      <a:pt x="68" y="77"/>
                    </a:lnTo>
                    <a:lnTo>
                      <a:pt x="76" y="72"/>
                    </a:lnTo>
                    <a:lnTo>
                      <a:pt x="84" y="66"/>
                    </a:lnTo>
                    <a:lnTo>
                      <a:pt x="89" y="58"/>
                    </a:lnTo>
                    <a:lnTo>
                      <a:pt x="93" y="51"/>
                    </a:lnTo>
                    <a:lnTo>
                      <a:pt x="97" y="41"/>
                    </a:lnTo>
                    <a:lnTo>
                      <a:pt x="97" y="32"/>
                    </a:lnTo>
                    <a:close/>
                  </a:path>
                </a:pathLst>
              </a:custGeom>
              <a:solidFill>
                <a:srgbClr val="F5C2A3"/>
              </a:solidFill>
              <a:ln w="9525">
                <a:noFill/>
                <a:round/>
                <a:headEnd/>
                <a:tailEnd/>
              </a:ln>
            </p:spPr>
            <p:txBody>
              <a:bodyPr/>
              <a:lstStyle/>
              <a:p>
                <a:endParaRPr lang="en-US"/>
              </a:p>
            </p:txBody>
          </p:sp>
          <p:sp>
            <p:nvSpPr>
              <p:cNvPr id="179982" name="Freeform 782"/>
              <p:cNvSpPr>
                <a:spLocks/>
              </p:cNvSpPr>
              <p:nvPr/>
            </p:nvSpPr>
            <p:spPr bwMode="auto">
              <a:xfrm>
                <a:off x="1521" y="2015"/>
                <a:ext cx="93" cy="77"/>
              </a:xfrm>
              <a:custGeom>
                <a:avLst/>
                <a:gdLst/>
                <a:ahLst/>
                <a:cxnLst>
                  <a:cxn ang="0">
                    <a:pos x="93" y="30"/>
                  </a:cxn>
                  <a:cxn ang="0">
                    <a:pos x="93" y="28"/>
                  </a:cxn>
                  <a:cxn ang="0">
                    <a:pos x="93" y="26"/>
                  </a:cxn>
                  <a:cxn ang="0">
                    <a:pos x="91" y="26"/>
                  </a:cxn>
                  <a:cxn ang="0">
                    <a:pos x="89" y="26"/>
                  </a:cxn>
                  <a:cxn ang="0">
                    <a:pos x="89" y="28"/>
                  </a:cxn>
                  <a:cxn ang="0">
                    <a:pos x="89" y="30"/>
                  </a:cxn>
                  <a:cxn ang="0">
                    <a:pos x="89" y="39"/>
                  </a:cxn>
                  <a:cxn ang="0">
                    <a:pos x="87" y="47"/>
                  </a:cxn>
                  <a:cxn ang="0">
                    <a:pos x="82" y="54"/>
                  </a:cxn>
                  <a:cxn ang="0">
                    <a:pos x="78" y="60"/>
                  </a:cxn>
                  <a:cxn ang="0">
                    <a:pos x="70" y="66"/>
                  </a:cxn>
                  <a:cxn ang="0">
                    <a:pos x="63" y="70"/>
                  </a:cxn>
                  <a:cxn ang="0">
                    <a:pos x="55" y="72"/>
                  </a:cxn>
                  <a:cxn ang="0">
                    <a:pos x="46" y="73"/>
                  </a:cxn>
                  <a:cxn ang="0">
                    <a:pos x="38" y="72"/>
                  </a:cxn>
                  <a:cxn ang="0">
                    <a:pos x="30" y="70"/>
                  </a:cxn>
                  <a:cxn ang="0">
                    <a:pos x="23" y="66"/>
                  </a:cxn>
                  <a:cxn ang="0">
                    <a:pos x="15" y="60"/>
                  </a:cxn>
                  <a:cxn ang="0">
                    <a:pos x="10" y="54"/>
                  </a:cxn>
                  <a:cxn ang="0">
                    <a:pos x="6" y="47"/>
                  </a:cxn>
                  <a:cxn ang="0">
                    <a:pos x="4" y="39"/>
                  </a:cxn>
                  <a:cxn ang="0">
                    <a:pos x="4" y="30"/>
                  </a:cxn>
                  <a:cxn ang="0">
                    <a:pos x="4" y="22"/>
                  </a:cxn>
                  <a:cxn ang="0">
                    <a:pos x="6" y="15"/>
                  </a:cxn>
                  <a:cxn ang="0">
                    <a:pos x="10" y="9"/>
                  </a:cxn>
                  <a:cxn ang="0">
                    <a:pos x="13" y="1"/>
                  </a:cxn>
                  <a:cxn ang="0">
                    <a:pos x="11" y="1"/>
                  </a:cxn>
                  <a:cxn ang="0">
                    <a:pos x="10" y="0"/>
                  </a:cxn>
                  <a:cxn ang="0">
                    <a:pos x="6" y="7"/>
                  </a:cxn>
                  <a:cxn ang="0">
                    <a:pos x="2" y="13"/>
                  </a:cxn>
                  <a:cxn ang="0">
                    <a:pos x="0" y="22"/>
                  </a:cxn>
                  <a:cxn ang="0">
                    <a:pos x="0" y="30"/>
                  </a:cxn>
                  <a:cxn ang="0">
                    <a:pos x="0" y="39"/>
                  </a:cxn>
                  <a:cxn ang="0">
                    <a:pos x="4" y="49"/>
                  </a:cxn>
                  <a:cxn ang="0">
                    <a:pos x="8" y="56"/>
                  </a:cxn>
                  <a:cxn ang="0">
                    <a:pos x="13" y="64"/>
                  </a:cxn>
                  <a:cxn ang="0">
                    <a:pos x="21" y="70"/>
                  </a:cxn>
                  <a:cxn ang="0">
                    <a:pos x="29" y="73"/>
                  </a:cxn>
                  <a:cxn ang="0">
                    <a:pos x="36" y="75"/>
                  </a:cxn>
                  <a:cxn ang="0">
                    <a:pos x="46" y="77"/>
                  </a:cxn>
                  <a:cxn ang="0">
                    <a:pos x="55" y="75"/>
                  </a:cxn>
                  <a:cxn ang="0">
                    <a:pos x="65" y="73"/>
                  </a:cxn>
                  <a:cxn ang="0">
                    <a:pos x="72" y="70"/>
                  </a:cxn>
                  <a:cxn ang="0">
                    <a:pos x="80" y="64"/>
                  </a:cxn>
                  <a:cxn ang="0">
                    <a:pos x="85" y="56"/>
                  </a:cxn>
                  <a:cxn ang="0">
                    <a:pos x="89" y="49"/>
                  </a:cxn>
                  <a:cxn ang="0">
                    <a:pos x="93" y="39"/>
                  </a:cxn>
                  <a:cxn ang="0">
                    <a:pos x="93" y="30"/>
                  </a:cxn>
                </a:cxnLst>
                <a:rect l="0" t="0" r="r" b="b"/>
                <a:pathLst>
                  <a:path w="93" h="77">
                    <a:moveTo>
                      <a:pt x="93" y="30"/>
                    </a:moveTo>
                    <a:lnTo>
                      <a:pt x="93" y="28"/>
                    </a:lnTo>
                    <a:lnTo>
                      <a:pt x="93" y="26"/>
                    </a:lnTo>
                    <a:lnTo>
                      <a:pt x="91" y="26"/>
                    </a:lnTo>
                    <a:lnTo>
                      <a:pt x="89" y="26"/>
                    </a:lnTo>
                    <a:lnTo>
                      <a:pt x="89" y="28"/>
                    </a:lnTo>
                    <a:lnTo>
                      <a:pt x="89" y="30"/>
                    </a:lnTo>
                    <a:lnTo>
                      <a:pt x="89" y="39"/>
                    </a:lnTo>
                    <a:lnTo>
                      <a:pt x="87" y="47"/>
                    </a:lnTo>
                    <a:lnTo>
                      <a:pt x="82" y="54"/>
                    </a:lnTo>
                    <a:lnTo>
                      <a:pt x="78" y="60"/>
                    </a:lnTo>
                    <a:lnTo>
                      <a:pt x="70" y="66"/>
                    </a:lnTo>
                    <a:lnTo>
                      <a:pt x="63" y="70"/>
                    </a:lnTo>
                    <a:lnTo>
                      <a:pt x="55" y="72"/>
                    </a:lnTo>
                    <a:lnTo>
                      <a:pt x="46" y="73"/>
                    </a:lnTo>
                    <a:lnTo>
                      <a:pt x="38" y="72"/>
                    </a:lnTo>
                    <a:lnTo>
                      <a:pt x="30" y="70"/>
                    </a:lnTo>
                    <a:lnTo>
                      <a:pt x="23" y="66"/>
                    </a:lnTo>
                    <a:lnTo>
                      <a:pt x="15" y="60"/>
                    </a:lnTo>
                    <a:lnTo>
                      <a:pt x="10" y="54"/>
                    </a:lnTo>
                    <a:lnTo>
                      <a:pt x="6" y="47"/>
                    </a:lnTo>
                    <a:lnTo>
                      <a:pt x="4" y="39"/>
                    </a:lnTo>
                    <a:lnTo>
                      <a:pt x="4" y="30"/>
                    </a:lnTo>
                    <a:lnTo>
                      <a:pt x="4" y="22"/>
                    </a:lnTo>
                    <a:lnTo>
                      <a:pt x="6" y="15"/>
                    </a:lnTo>
                    <a:lnTo>
                      <a:pt x="10" y="9"/>
                    </a:lnTo>
                    <a:lnTo>
                      <a:pt x="13" y="1"/>
                    </a:lnTo>
                    <a:lnTo>
                      <a:pt x="11" y="1"/>
                    </a:lnTo>
                    <a:lnTo>
                      <a:pt x="10" y="0"/>
                    </a:lnTo>
                    <a:lnTo>
                      <a:pt x="6" y="7"/>
                    </a:lnTo>
                    <a:lnTo>
                      <a:pt x="2" y="13"/>
                    </a:lnTo>
                    <a:lnTo>
                      <a:pt x="0" y="22"/>
                    </a:lnTo>
                    <a:lnTo>
                      <a:pt x="0" y="30"/>
                    </a:lnTo>
                    <a:lnTo>
                      <a:pt x="0" y="39"/>
                    </a:lnTo>
                    <a:lnTo>
                      <a:pt x="4" y="49"/>
                    </a:lnTo>
                    <a:lnTo>
                      <a:pt x="8" y="56"/>
                    </a:lnTo>
                    <a:lnTo>
                      <a:pt x="13" y="64"/>
                    </a:lnTo>
                    <a:lnTo>
                      <a:pt x="21" y="70"/>
                    </a:lnTo>
                    <a:lnTo>
                      <a:pt x="29" y="73"/>
                    </a:lnTo>
                    <a:lnTo>
                      <a:pt x="36" y="75"/>
                    </a:lnTo>
                    <a:lnTo>
                      <a:pt x="46" y="77"/>
                    </a:lnTo>
                    <a:lnTo>
                      <a:pt x="55" y="75"/>
                    </a:lnTo>
                    <a:lnTo>
                      <a:pt x="65" y="73"/>
                    </a:lnTo>
                    <a:lnTo>
                      <a:pt x="72" y="70"/>
                    </a:lnTo>
                    <a:lnTo>
                      <a:pt x="80" y="64"/>
                    </a:lnTo>
                    <a:lnTo>
                      <a:pt x="85" y="56"/>
                    </a:lnTo>
                    <a:lnTo>
                      <a:pt x="89" y="49"/>
                    </a:lnTo>
                    <a:lnTo>
                      <a:pt x="93" y="39"/>
                    </a:lnTo>
                    <a:lnTo>
                      <a:pt x="93" y="30"/>
                    </a:lnTo>
                    <a:close/>
                  </a:path>
                </a:pathLst>
              </a:custGeom>
              <a:solidFill>
                <a:srgbClr val="F6C4A5"/>
              </a:solidFill>
              <a:ln w="9525">
                <a:noFill/>
                <a:round/>
                <a:headEnd/>
                <a:tailEnd/>
              </a:ln>
            </p:spPr>
            <p:txBody>
              <a:bodyPr/>
              <a:lstStyle/>
              <a:p>
                <a:endParaRPr lang="en-US"/>
              </a:p>
            </p:txBody>
          </p:sp>
          <p:sp>
            <p:nvSpPr>
              <p:cNvPr id="179983" name="Freeform 783"/>
              <p:cNvSpPr>
                <a:spLocks/>
              </p:cNvSpPr>
              <p:nvPr/>
            </p:nvSpPr>
            <p:spPr bwMode="auto">
              <a:xfrm>
                <a:off x="1523" y="2016"/>
                <a:ext cx="89" cy="74"/>
              </a:xfrm>
              <a:custGeom>
                <a:avLst/>
                <a:gdLst/>
                <a:ahLst/>
                <a:cxnLst>
                  <a:cxn ang="0">
                    <a:pos x="89" y="29"/>
                  </a:cxn>
                  <a:cxn ang="0">
                    <a:pos x="89" y="27"/>
                  </a:cxn>
                  <a:cxn ang="0">
                    <a:pos x="89" y="25"/>
                  </a:cxn>
                  <a:cxn ang="0">
                    <a:pos x="87" y="25"/>
                  </a:cxn>
                  <a:cxn ang="0">
                    <a:pos x="85" y="25"/>
                  </a:cxn>
                  <a:cxn ang="0">
                    <a:pos x="85" y="27"/>
                  </a:cxn>
                  <a:cxn ang="0">
                    <a:pos x="85" y="29"/>
                  </a:cxn>
                  <a:cxn ang="0">
                    <a:pos x="85" y="36"/>
                  </a:cxn>
                  <a:cxn ang="0">
                    <a:pos x="83" y="46"/>
                  </a:cxn>
                  <a:cxn ang="0">
                    <a:pos x="80" y="52"/>
                  </a:cxn>
                  <a:cxn ang="0">
                    <a:pos x="74" y="57"/>
                  </a:cxn>
                  <a:cxn ang="0">
                    <a:pos x="68" y="63"/>
                  </a:cxn>
                  <a:cxn ang="0">
                    <a:pos x="61" y="67"/>
                  </a:cxn>
                  <a:cxn ang="0">
                    <a:pos x="53" y="69"/>
                  </a:cxn>
                  <a:cxn ang="0">
                    <a:pos x="44" y="71"/>
                  </a:cxn>
                  <a:cxn ang="0">
                    <a:pos x="36" y="69"/>
                  </a:cxn>
                  <a:cxn ang="0">
                    <a:pos x="28" y="67"/>
                  </a:cxn>
                  <a:cxn ang="0">
                    <a:pos x="21" y="63"/>
                  </a:cxn>
                  <a:cxn ang="0">
                    <a:pos x="15" y="57"/>
                  </a:cxn>
                  <a:cxn ang="0">
                    <a:pos x="9" y="52"/>
                  </a:cxn>
                  <a:cxn ang="0">
                    <a:pos x="6" y="46"/>
                  </a:cxn>
                  <a:cxn ang="0">
                    <a:pos x="4" y="36"/>
                  </a:cxn>
                  <a:cxn ang="0">
                    <a:pos x="4" y="29"/>
                  </a:cxn>
                  <a:cxn ang="0">
                    <a:pos x="4" y="21"/>
                  </a:cxn>
                  <a:cxn ang="0">
                    <a:pos x="6" y="14"/>
                  </a:cxn>
                  <a:cxn ang="0">
                    <a:pos x="9" y="8"/>
                  </a:cxn>
                  <a:cxn ang="0">
                    <a:pos x="13" y="2"/>
                  </a:cxn>
                  <a:cxn ang="0">
                    <a:pos x="11" y="0"/>
                  </a:cxn>
                  <a:cxn ang="0">
                    <a:pos x="9" y="0"/>
                  </a:cxn>
                  <a:cxn ang="0">
                    <a:pos x="6" y="6"/>
                  </a:cxn>
                  <a:cxn ang="0">
                    <a:pos x="2" y="14"/>
                  </a:cxn>
                  <a:cxn ang="0">
                    <a:pos x="0" y="21"/>
                  </a:cxn>
                  <a:cxn ang="0">
                    <a:pos x="0" y="29"/>
                  </a:cxn>
                  <a:cxn ang="0">
                    <a:pos x="0" y="38"/>
                  </a:cxn>
                  <a:cxn ang="0">
                    <a:pos x="2" y="46"/>
                  </a:cxn>
                  <a:cxn ang="0">
                    <a:pos x="8" y="53"/>
                  </a:cxn>
                  <a:cxn ang="0">
                    <a:pos x="13" y="61"/>
                  </a:cxn>
                  <a:cxn ang="0">
                    <a:pos x="19" y="67"/>
                  </a:cxn>
                  <a:cxn ang="0">
                    <a:pos x="27" y="71"/>
                  </a:cxn>
                  <a:cxn ang="0">
                    <a:pos x="36" y="72"/>
                  </a:cxn>
                  <a:cxn ang="0">
                    <a:pos x="44" y="74"/>
                  </a:cxn>
                  <a:cxn ang="0">
                    <a:pos x="53" y="72"/>
                  </a:cxn>
                  <a:cxn ang="0">
                    <a:pos x="63" y="71"/>
                  </a:cxn>
                  <a:cxn ang="0">
                    <a:pos x="70" y="67"/>
                  </a:cxn>
                  <a:cxn ang="0">
                    <a:pos x="76" y="61"/>
                  </a:cxn>
                  <a:cxn ang="0">
                    <a:pos x="82" y="53"/>
                  </a:cxn>
                  <a:cxn ang="0">
                    <a:pos x="87" y="46"/>
                  </a:cxn>
                  <a:cxn ang="0">
                    <a:pos x="89" y="38"/>
                  </a:cxn>
                  <a:cxn ang="0">
                    <a:pos x="89" y="29"/>
                  </a:cxn>
                </a:cxnLst>
                <a:rect l="0" t="0" r="r" b="b"/>
                <a:pathLst>
                  <a:path w="89" h="74">
                    <a:moveTo>
                      <a:pt x="89" y="29"/>
                    </a:moveTo>
                    <a:lnTo>
                      <a:pt x="89" y="27"/>
                    </a:lnTo>
                    <a:lnTo>
                      <a:pt x="89" y="25"/>
                    </a:lnTo>
                    <a:lnTo>
                      <a:pt x="87" y="25"/>
                    </a:lnTo>
                    <a:lnTo>
                      <a:pt x="85" y="25"/>
                    </a:lnTo>
                    <a:lnTo>
                      <a:pt x="85" y="27"/>
                    </a:lnTo>
                    <a:lnTo>
                      <a:pt x="85" y="29"/>
                    </a:lnTo>
                    <a:lnTo>
                      <a:pt x="85" y="36"/>
                    </a:lnTo>
                    <a:lnTo>
                      <a:pt x="83" y="46"/>
                    </a:lnTo>
                    <a:lnTo>
                      <a:pt x="80" y="52"/>
                    </a:lnTo>
                    <a:lnTo>
                      <a:pt x="74" y="57"/>
                    </a:lnTo>
                    <a:lnTo>
                      <a:pt x="68" y="63"/>
                    </a:lnTo>
                    <a:lnTo>
                      <a:pt x="61" y="67"/>
                    </a:lnTo>
                    <a:lnTo>
                      <a:pt x="53" y="69"/>
                    </a:lnTo>
                    <a:lnTo>
                      <a:pt x="44" y="71"/>
                    </a:lnTo>
                    <a:lnTo>
                      <a:pt x="36" y="69"/>
                    </a:lnTo>
                    <a:lnTo>
                      <a:pt x="28" y="67"/>
                    </a:lnTo>
                    <a:lnTo>
                      <a:pt x="21" y="63"/>
                    </a:lnTo>
                    <a:lnTo>
                      <a:pt x="15" y="57"/>
                    </a:lnTo>
                    <a:lnTo>
                      <a:pt x="9" y="52"/>
                    </a:lnTo>
                    <a:lnTo>
                      <a:pt x="6" y="46"/>
                    </a:lnTo>
                    <a:lnTo>
                      <a:pt x="4" y="36"/>
                    </a:lnTo>
                    <a:lnTo>
                      <a:pt x="4" y="29"/>
                    </a:lnTo>
                    <a:lnTo>
                      <a:pt x="4" y="21"/>
                    </a:lnTo>
                    <a:lnTo>
                      <a:pt x="6" y="14"/>
                    </a:lnTo>
                    <a:lnTo>
                      <a:pt x="9" y="8"/>
                    </a:lnTo>
                    <a:lnTo>
                      <a:pt x="13" y="2"/>
                    </a:lnTo>
                    <a:lnTo>
                      <a:pt x="11" y="0"/>
                    </a:lnTo>
                    <a:lnTo>
                      <a:pt x="9" y="0"/>
                    </a:lnTo>
                    <a:lnTo>
                      <a:pt x="6" y="6"/>
                    </a:lnTo>
                    <a:lnTo>
                      <a:pt x="2" y="14"/>
                    </a:lnTo>
                    <a:lnTo>
                      <a:pt x="0" y="21"/>
                    </a:lnTo>
                    <a:lnTo>
                      <a:pt x="0" y="29"/>
                    </a:lnTo>
                    <a:lnTo>
                      <a:pt x="0" y="38"/>
                    </a:lnTo>
                    <a:lnTo>
                      <a:pt x="2" y="46"/>
                    </a:lnTo>
                    <a:lnTo>
                      <a:pt x="8" y="53"/>
                    </a:lnTo>
                    <a:lnTo>
                      <a:pt x="13" y="61"/>
                    </a:lnTo>
                    <a:lnTo>
                      <a:pt x="19" y="67"/>
                    </a:lnTo>
                    <a:lnTo>
                      <a:pt x="27" y="71"/>
                    </a:lnTo>
                    <a:lnTo>
                      <a:pt x="36" y="72"/>
                    </a:lnTo>
                    <a:lnTo>
                      <a:pt x="44" y="74"/>
                    </a:lnTo>
                    <a:lnTo>
                      <a:pt x="53" y="72"/>
                    </a:lnTo>
                    <a:lnTo>
                      <a:pt x="63" y="71"/>
                    </a:lnTo>
                    <a:lnTo>
                      <a:pt x="70" y="67"/>
                    </a:lnTo>
                    <a:lnTo>
                      <a:pt x="76" y="61"/>
                    </a:lnTo>
                    <a:lnTo>
                      <a:pt x="82" y="53"/>
                    </a:lnTo>
                    <a:lnTo>
                      <a:pt x="87" y="46"/>
                    </a:lnTo>
                    <a:lnTo>
                      <a:pt x="89" y="38"/>
                    </a:lnTo>
                    <a:lnTo>
                      <a:pt x="89" y="29"/>
                    </a:lnTo>
                    <a:close/>
                  </a:path>
                </a:pathLst>
              </a:custGeom>
              <a:solidFill>
                <a:srgbClr val="F6C6A7"/>
              </a:solidFill>
              <a:ln w="9525">
                <a:noFill/>
                <a:round/>
                <a:headEnd/>
                <a:tailEnd/>
              </a:ln>
            </p:spPr>
            <p:txBody>
              <a:bodyPr/>
              <a:lstStyle/>
              <a:p>
                <a:endParaRPr lang="en-US"/>
              </a:p>
            </p:txBody>
          </p:sp>
          <p:sp>
            <p:nvSpPr>
              <p:cNvPr id="179984" name="Freeform 784"/>
              <p:cNvSpPr>
                <a:spLocks/>
              </p:cNvSpPr>
              <p:nvPr/>
            </p:nvSpPr>
            <p:spPr bwMode="auto">
              <a:xfrm>
                <a:off x="1525" y="2016"/>
                <a:ext cx="85" cy="72"/>
              </a:xfrm>
              <a:custGeom>
                <a:avLst/>
                <a:gdLst/>
                <a:ahLst/>
                <a:cxnLst>
                  <a:cxn ang="0">
                    <a:pos x="85" y="29"/>
                  </a:cxn>
                  <a:cxn ang="0">
                    <a:pos x="85" y="27"/>
                  </a:cxn>
                  <a:cxn ang="0">
                    <a:pos x="85" y="25"/>
                  </a:cxn>
                  <a:cxn ang="0">
                    <a:pos x="83" y="25"/>
                  </a:cxn>
                  <a:cxn ang="0">
                    <a:pos x="81" y="25"/>
                  </a:cxn>
                  <a:cxn ang="0">
                    <a:pos x="81" y="27"/>
                  </a:cxn>
                  <a:cxn ang="0">
                    <a:pos x="81" y="29"/>
                  </a:cxn>
                  <a:cxn ang="0">
                    <a:pos x="81" y="36"/>
                  </a:cxn>
                  <a:cxn ang="0">
                    <a:pos x="80" y="44"/>
                  </a:cxn>
                  <a:cxn ang="0">
                    <a:pos x="76" y="52"/>
                  </a:cxn>
                  <a:cxn ang="0">
                    <a:pos x="70" y="57"/>
                  </a:cxn>
                  <a:cxn ang="0">
                    <a:pos x="64" y="61"/>
                  </a:cxn>
                  <a:cxn ang="0">
                    <a:pos x="59" y="65"/>
                  </a:cxn>
                  <a:cxn ang="0">
                    <a:pos x="51" y="67"/>
                  </a:cxn>
                  <a:cxn ang="0">
                    <a:pos x="42" y="69"/>
                  </a:cxn>
                  <a:cxn ang="0">
                    <a:pos x="34" y="67"/>
                  </a:cxn>
                  <a:cxn ang="0">
                    <a:pos x="26" y="65"/>
                  </a:cxn>
                  <a:cxn ang="0">
                    <a:pos x="21" y="61"/>
                  </a:cxn>
                  <a:cxn ang="0">
                    <a:pos x="15" y="57"/>
                  </a:cxn>
                  <a:cxn ang="0">
                    <a:pos x="9" y="52"/>
                  </a:cxn>
                  <a:cxn ang="0">
                    <a:pos x="6" y="44"/>
                  </a:cxn>
                  <a:cxn ang="0">
                    <a:pos x="4" y="36"/>
                  </a:cxn>
                  <a:cxn ang="0">
                    <a:pos x="4" y="29"/>
                  </a:cxn>
                  <a:cxn ang="0">
                    <a:pos x="4" y="21"/>
                  </a:cxn>
                  <a:cxn ang="0">
                    <a:pos x="6" y="16"/>
                  </a:cxn>
                  <a:cxn ang="0">
                    <a:pos x="7" y="8"/>
                  </a:cxn>
                  <a:cxn ang="0">
                    <a:pos x="11" y="4"/>
                  </a:cxn>
                  <a:cxn ang="0">
                    <a:pos x="11" y="2"/>
                  </a:cxn>
                  <a:cxn ang="0">
                    <a:pos x="9" y="0"/>
                  </a:cxn>
                  <a:cxn ang="0">
                    <a:pos x="6" y="8"/>
                  </a:cxn>
                  <a:cxn ang="0">
                    <a:pos x="2" y="14"/>
                  </a:cxn>
                  <a:cxn ang="0">
                    <a:pos x="0" y="21"/>
                  </a:cxn>
                  <a:cxn ang="0">
                    <a:pos x="0" y="29"/>
                  </a:cxn>
                  <a:cxn ang="0">
                    <a:pos x="0" y="38"/>
                  </a:cxn>
                  <a:cxn ang="0">
                    <a:pos x="2" y="46"/>
                  </a:cxn>
                  <a:cxn ang="0">
                    <a:pos x="6" y="53"/>
                  </a:cxn>
                  <a:cxn ang="0">
                    <a:pos x="11" y="59"/>
                  </a:cxn>
                  <a:cxn ang="0">
                    <a:pos x="19" y="65"/>
                  </a:cxn>
                  <a:cxn ang="0">
                    <a:pos x="26" y="69"/>
                  </a:cxn>
                  <a:cxn ang="0">
                    <a:pos x="34" y="71"/>
                  </a:cxn>
                  <a:cxn ang="0">
                    <a:pos x="42" y="72"/>
                  </a:cxn>
                  <a:cxn ang="0">
                    <a:pos x="51" y="71"/>
                  </a:cxn>
                  <a:cxn ang="0">
                    <a:pos x="59" y="69"/>
                  </a:cxn>
                  <a:cxn ang="0">
                    <a:pos x="66" y="65"/>
                  </a:cxn>
                  <a:cxn ang="0">
                    <a:pos x="74" y="59"/>
                  </a:cxn>
                  <a:cxn ang="0">
                    <a:pos x="78" y="53"/>
                  </a:cxn>
                  <a:cxn ang="0">
                    <a:pos x="83" y="46"/>
                  </a:cxn>
                  <a:cxn ang="0">
                    <a:pos x="85" y="38"/>
                  </a:cxn>
                  <a:cxn ang="0">
                    <a:pos x="85" y="29"/>
                  </a:cxn>
                </a:cxnLst>
                <a:rect l="0" t="0" r="r" b="b"/>
                <a:pathLst>
                  <a:path w="85" h="72">
                    <a:moveTo>
                      <a:pt x="85" y="29"/>
                    </a:moveTo>
                    <a:lnTo>
                      <a:pt x="85" y="27"/>
                    </a:lnTo>
                    <a:lnTo>
                      <a:pt x="85" y="25"/>
                    </a:lnTo>
                    <a:lnTo>
                      <a:pt x="83" y="25"/>
                    </a:lnTo>
                    <a:lnTo>
                      <a:pt x="81" y="25"/>
                    </a:lnTo>
                    <a:lnTo>
                      <a:pt x="81" y="27"/>
                    </a:lnTo>
                    <a:lnTo>
                      <a:pt x="81" y="29"/>
                    </a:lnTo>
                    <a:lnTo>
                      <a:pt x="81" y="36"/>
                    </a:lnTo>
                    <a:lnTo>
                      <a:pt x="80" y="44"/>
                    </a:lnTo>
                    <a:lnTo>
                      <a:pt x="76" y="52"/>
                    </a:lnTo>
                    <a:lnTo>
                      <a:pt x="70" y="57"/>
                    </a:lnTo>
                    <a:lnTo>
                      <a:pt x="64" y="61"/>
                    </a:lnTo>
                    <a:lnTo>
                      <a:pt x="59" y="65"/>
                    </a:lnTo>
                    <a:lnTo>
                      <a:pt x="51" y="67"/>
                    </a:lnTo>
                    <a:lnTo>
                      <a:pt x="42" y="69"/>
                    </a:lnTo>
                    <a:lnTo>
                      <a:pt x="34" y="67"/>
                    </a:lnTo>
                    <a:lnTo>
                      <a:pt x="26" y="65"/>
                    </a:lnTo>
                    <a:lnTo>
                      <a:pt x="21" y="61"/>
                    </a:lnTo>
                    <a:lnTo>
                      <a:pt x="15" y="57"/>
                    </a:lnTo>
                    <a:lnTo>
                      <a:pt x="9" y="52"/>
                    </a:lnTo>
                    <a:lnTo>
                      <a:pt x="6" y="44"/>
                    </a:lnTo>
                    <a:lnTo>
                      <a:pt x="4" y="36"/>
                    </a:lnTo>
                    <a:lnTo>
                      <a:pt x="4" y="29"/>
                    </a:lnTo>
                    <a:lnTo>
                      <a:pt x="4" y="21"/>
                    </a:lnTo>
                    <a:lnTo>
                      <a:pt x="6" y="16"/>
                    </a:lnTo>
                    <a:lnTo>
                      <a:pt x="7" y="8"/>
                    </a:lnTo>
                    <a:lnTo>
                      <a:pt x="11" y="4"/>
                    </a:lnTo>
                    <a:lnTo>
                      <a:pt x="11" y="2"/>
                    </a:lnTo>
                    <a:lnTo>
                      <a:pt x="9" y="0"/>
                    </a:lnTo>
                    <a:lnTo>
                      <a:pt x="6" y="8"/>
                    </a:lnTo>
                    <a:lnTo>
                      <a:pt x="2" y="14"/>
                    </a:lnTo>
                    <a:lnTo>
                      <a:pt x="0" y="21"/>
                    </a:lnTo>
                    <a:lnTo>
                      <a:pt x="0" y="29"/>
                    </a:lnTo>
                    <a:lnTo>
                      <a:pt x="0" y="38"/>
                    </a:lnTo>
                    <a:lnTo>
                      <a:pt x="2" y="46"/>
                    </a:lnTo>
                    <a:lnTo>
                      <a:pt x="6" y="53"/>
                    </a:lnTo>
                    <a:lnTo>
                      <a:pt x="11" y="59"/>
                    </a:lnTo>
                    <a:lnTo>
                      <a:pt x="19" y="65"/>
                    </a:lnTo>
                    <a:lnTo>
                      <a:pt x="26" y="69"/>
                    </a:lnTo>
                    <a:lnTo>
                      <a:pt x="34" y="71"/>
                    </a:lnTo>
                    <a:lnTo>
                      <a:pt x="42" y="72"/>
                    </a:lnTo>
                    <a:lnTo>
                      <a:pt x="51" y="71"/>
                    </a:lnTo>
                    <a:lnTo>
                      <a:pt x="59" y="69"/>
                    </a:lnTo>
                    <a:lnTo>
                      <a:pt x="66" y="65"/>
                    </a:lnTo>
                    <a:lnTo>
                      <a:pt x="74" y="59"/>
                    </a:lnTo>
                    <a:lnTo>
                      <a:pt x="78" y="53"/>
                    </a:lnTo>
                    <a:lnTo>
                      <a:pt x="83" y="46"/>
                    </a:lnTo>
                    <a:lnTo>
                      <a:pt x="85" y="38"/>
                    </a:lnTo>
                    <a:lnTo>
                      <a:pt x="85" y="29"/>
                    </a:lnTo>
                    <a:close/>
                  </a:path>
                </a:pathLst>
              </a:custGeom>
              <a:solidFill>
                <a:srgbClr val="F6C8AA"/>
              </a:solidFill>
              <a:ln w="9525">
                <a:noFill/>
                <a:round/>
                <a:headEnd/>
                <a:tailEnd/>
              </a:ln>
            </p:spPr>
            <p:txBody>
              <a:bodyPr/>
              <a:lstStyle/>
              <a:p>
                <a:endParaRPr lang="en-US"/>
              </a:p>
            </p:txBody>
          </p:sp>
          <p:sp>
            <p:nvSpPr>
              <p:cNvPr id="179985" name="Freeform 785"/>
              <p:cNvSpPr>
                <a:spLocks/>
              </p:cNvSpPr>
              <p:nvPr/>
            </p:nvSpPr>
            <p:spPr bwMode="auto">
              <a:xfrm>
                <a:off x="1527" y="2018"/>
                <a:ext cx="81" cy="69"/>
              </a:xfrm>
              <a:custGeom>
                <a:avLst/>
                <a:gdLst/>
                <a:ahLst/>
                <a:cxnLst>
                  <a:cxn ang="0">
                    <a:pos x="81" y="27"/>
                  </a:cxn>
                  <a:cxn ang="0">
                    <a:pos x="81" y="25"/>
                  </a:cxn>
                  <a:cxn ang="0">
                    <a:pos x="81" y="23"/>
                  </a:cxn>
                  <a:cxn ang="0">
                    <a:pos x="79" y="23"/>
                  </a:cxn>
                  <a:cxn ang="0">
                    <a:pos x="78" y="23"/>
                  </a:cxn>
                  <a:cxn ang="0">
                    <a:pos x="78" y="25"/>
                  </a:cxn>
                  <a:cxn ang="0">
                    <a:pos x="78" y="27"/>
                  </a:cxn>
                  <a:cxn ang="0">
                    <a:pos x="78" y="34"/>
                  </a:cxn>
                  <a:cxn ang="0">
                    <a:pos x="76" y="42"/>
                  </a:cxn>
                  <a:cxn ang="0">
                    <a:pos x="72" y="48"/>
                  </a:cxn>
                  <a:cxn ang="0">
                    <a:pos x="68" y="53"/>
                  </a:cxn>
                  <a:cxn ang="0">
                    <a:pos x="62" y="59"/>
                  </a:cxn>
                  <a:cxn ang="0">
                    <a:pos x="55" y="61"/>
                  </a:cxn>
                  <a:cxn ang="0">
                    <a:pos x="47" y="65"/>
                  </a:cxn>
                  <a:cxn ang="0">
                    <a:pos x="40" y="65"/>
                  </a:cxn>
                  <a:cxn ang="0">
                    <a:pos x="32" y="65"/>
                  </a:cxn>
                  <a:cxn ang="0">
                    <a:pos x="26" y="61"/>
                  </a:cxn>
                  <a:cxn ang="0">
                    <a:pos x="19" y="59"/>
                  </a:cxn>
                  <a:cxn ang="0">
                    <a:pos x="13" y="53"/>
                  </a:cxn>
                  <a:cxn ang="0">
                    <a:pos x="9" y="48"/>
                  </a:cxn>
                  <a:cxn ang="0">
                    <a:pos x="5" y="42"/>
                  </a:cxn>
                  <a:cxn ang="0">
                    <a:pos x="4" y="34"/>
                  </a:cxn>
                  <a:cxn ang="0">
                    <a:pos x="4" y="27"/>
                  </a:cxn>
                  <a:cxn ang="0">
                    <a:pos x="4" y="19"/>
                  </a:cxn>
                  <a:cxn ang="0">
                    <a:pos x="5" y="14"/>
                  </a:cxn>
                  <a:cxn ang="0">
                    <a:pos x="7" y="8"/>
                  </a:cxn>
                  <a:cxn ang="0">
                    <a:pos x="11" y="2"/>
                  </a:cxn>
                  <a:cxn ang="0">
                    <a:pos x="11" y="2"/>
                  </a:cxn>
                  <a:cxn ang="0">
                    <a:pos x="11" y="2"/>
                  </a:cxn>
                  <a:cxn ang="0">
                    <a:pos x="9" y="0"/>
                  </a:cxn>
                  <a:cxn ang="0">
                    <a:pos x="9" y="0"/>
                  </a:cxn>
                  <a:cxn ang="0">
                    <a:pos x="5" y="6"/>
                  </a:cxn>
                  <a:cxn ang="0">
                    <a:pos x="2" y="12"/>
                  </a:cxn>
                  <a:cxn ang="0">
                    <a:pos x="0" y="19"/>
                  </a:cxn>
                  <a:cxn ang="0">
                    <a:pos x="0" y="27"/>
                  </a:cxn>
                  <a:cxn ang="0">
                    <a:pos x="0" y="34"/>
                  </a:cxn>
                  <a:cxn ang="0">
                    <a:pos x="2" y="44"/>
                  </a:cxn>
                  <a:cxn ang="0">
                    <a:pos x="5" y="50"/>
                  </a:cxn>
                  <a:cxn ang="0">
                    <a:pos x="11" y="55"/>
                  </a:cxn>
                  <a:cxn ang="0">
                    <a:pos x="17" y="61"/>
                  </a:cxn>
                  <a:cxn ang="0">
                    <a:pos x="24" y="65"/>
                  </a:cxn>
                  <a:cxn ang="0">
                    <a:pos x="32" y="67"/>
                  </a:cxn>
                  <a:cxn ang="0">
                    <a:pos x="40" y="69"/>
                  </a:cxn>
                  <a:cxn ang="0">
                    <a:pos x="49" y="67"/>
                  </a:cxn>
                  <a:cxn ang="0">
                    <a:pos x="57" y="65"/>
                  </a:cxn>
                  <a:cxn ang="0">
                    <a:pos x="64" y="61"/>
                  </a:cxn>
                  <a:cxn ang="0">
                    <a:pos x="70" y="55"/>
                  </a:cxn>
                  <a:cxn ang="0">
                    <a:pos x="76" y="50"/>
                  </a:cxn>
                  <a:cxn ang="0">
                    <a:pos x="79" y="44"/>
                  </a:cxn>
                  <a:cxn ang="0">
                    <a:pos x="81" y="34"/>
                  </a:cxn>
                  <a:cxn ang="0">
                    <a:pos x="81" y="27"/>
                  </a:cxn>
                </a:cxnLst>
                <a:rect l="0" t="0" r="r" b="b"/>
                <a:pathLst>
                  <a:path w="81" h="69">
                    <a:moveTo>
                      <a:pt x="81" y="27"/>
                    </a:moveTo>
                    <a:lnTo>
                      <a:pt x="81" y="25"/>
                    </a:lnTo>
                    <a:lnTo>
                      <a:pt x="81" y="23"/>
                    </a:lnTo>
                    <a:lnTo>
                      <a:pt x="79" y="23"/>
                    </a:lnTo>
                    <a:lnTo>
                      <a:pt x="78" y="23"/>
                    </a:lnTo>
                    <a:lnTo>
                      <a:pt x="78" y="25"/>
                    </a:lnTo>
                    <a:lnTo>
                      <a:pt x="78" y="27"/>
                    </a:lnTo>
                    <a:lnTo>
                      <a:pt x="78" y="34"/>
                    </a:lnTo>
                    <a:lnTo>
                      <a:pt x="76" y="42"/>
                    </a:lnTo>
                    <a:lnTo>
                      <a:pt x="72" y="48"/>
                    </a:lnTo>
                    <a:lnTo>
                      <a:pt x="68" y="53"/>
                    </a:lnTo>
                    <a:lnTo>
                      <a:pt x="62" y="59"/>
                    </a:lnTo>
                    <a:lnTo>
                      <a:pt x="55" y="61"/>
                    </a:lnTo>
                    <a:lnTo>
                      <a:pt x="47" y="65"/>
                    </a:lnTo>
                    <a:lnTo>
                      <a:pt x="40" y="65"/>
                    </a:lnTo>
                    <a:lnTo>
                      <a:pt x="32" y="65"/>
                    </a:lnTo>
                    <a:lnTo>
                      <a:pt x="26" y="61"/>
                    </a:lnTo>
                    <a:lnTo>
                      <a:pt x="19" y="59"/>
                    </a:lnTo>
                    <a:lnTo>
                      <a:pt x="13" y="53"/>
                    </a:lnTo>
                    <a:lnTo>
                      <a:pt x="9" y="48"/>
                    </a:lnTo>
                    <a:lnTo>
                      <a:pt x="5" y="42"/>
                    </a:lnTo>
                    <a:lnTo>
                      <a:pt x="4" y="34"/>
                    </a:lnTo>
                    <a:lnTo>
                      <a:pt x="4" y="27"/>
                    </a:lnTo>
                    <a:lnTo>
                      <a:pt x="4" y="19"/>
                    </a:lnTo>
                    <a:lnTo>
                      <a:pt x="5" y="14"/>
                    </a:lnTo>
                    <a:lnTo>
                      <a:pt x="7" y="8"/>
                    </a:lnTo>
                    <a:lnTo>
                      <a:pt x="11" y="2"/>
                    </a:lnTo>
                    <a:lnTo>
                      <a:pt x="11" y="2"/>
                    </a:lnTo>
                    <a:lnTo>
                      <a:pt x="11" y="2"/>
                    </a:lnTo>
                    <a:lnTo>
                      <a:pt x="9" y="0"/>
                    </a:lnTo>
                    <a:lnTo>
                      <a:pt x="9" y="0"/>
                    </a:lnTo>
                    <a:lnTo>
                      <a:pt x="5" y="6"/>
                    </a:lnTo>
                    <a:lnTo>
                      <a:pt x="2" y="12"/>
                    </a:lnTo>
                    <a:lnTo>
                      <a:pt x="0" y="19"/>
                    </a:lnTo>
                    <a:lnTo>
                      <a:pt x="0" y="27"/>
                    </a:lnTo>
                    <a:lnTo>
                      <a:pt x="0" y="34"/>
                    </a:lnTo>
                    <a:lnTo>
                      <a:pt x="2" y="44"/>
                    </a:lnTo>
                    <a:lnTo>
                      <a:pt x="5" y="50"/>
                    </a:lnTo>
                    <a:lnTo>
                      <a:pt x="11" y="55"/>
                    </a:lnTo>
                    <a:lnTo>
                      <a:pt x="17" y="61"/>
                    </a:lnTo>
                    <a:lnTo>
                      <a:pt x="24" y="65"/>
                    </a:lnTo>
                    <a:lnTo>
                      <a:pt x="32" y="67"/>
                    </a:lnTo>
                    <a:lnTo>
                      <a:pt x="40" y="69"/>
                    </a:lnTo>
                    <a:lnTo>
                      <a:pt x="49" y="67"/>
                    </a:lnTo>
                    <a:lnTo>
                      <a:pt x="57" y="65"/>
                    </a:lnTo>
                    <a:lnTo>
                      <a:pt x="64" y="61"/>
                    </a:lnTo>
                    <a:lnTo>
                      <a:pt x="70" y="55"/>
                    </a:lnTo>
                    <a:lnTo>
                      <a:pt x="76" y="50"/>
                    </a:lnTo>
                    <a:lnTo>
                      <a:pt x="79" y="44"/>
                    </a:lnTo>
                    <a:lnTo>
                      <a:pt x="81" y="34"/>
                    </a:lnTo>
                    <a:lnTo>
                      <a:pt x="81" y="27"/>
                    </a:lnTo>
                    <a:close/>
                  </a:path>
                </a:pathLst>
              </a:custGeom>
              <a:solidFill>
                <a:srgbClr val="F7CAAD"/>
              </a:solidFill>
              <a:ln w="9525">
                <a:noFill/>
                <a:round/>
                <a:headEnd/>
                <a:tailEnd/>
              </a:ln>
            </p:spPr>
            <p:txBody>
              <a:bodyPr/>
              <a:lstStyle/>
              <a:p>
                <a:endParaRPr lang="en-US"/>
              </a:p>
            </p:txBody>
          </p:sp>
          <p:sp>
            <p:nvSpPr>
              <p:cNvPr id="179986" name="Freeform 786"/>
              <p:cNvSpPr>
                <a:spLocks/>
              </p:cNvSpPr>
              <p:nvPr/>
            </p:nvSpPr>
            <p:spPr bwMode="auto">
              <a:xfrm>
                <a:off x="1529" y="2020"/>
                <a:ext cx="77" cy="65"/>
              </a:xfrm>
              <a:custGeom>
                <a:avLst/>
                <a:gdLst/>
                <a:ahLst/>
                <a:cxnLst>
                  <a:cxn ang="0">
                    <a:pos x="77" y="25"/>
                  </a:cxn>
                  <a:cxn ang="0">
                    <a:pos x="77" y="23"/>
                  </a:cxn>
                  <a:cxn ang="0">
                    <a:pos x="77" y="21"/>
                  </a:cxn>
                  <a:cxn ang="0">
                    <a:pos x="76" y="21"/>
                  </a:cxn>
                  <a:cxn ang="0">
                    <a:pos x="74" y="21"/>
                  </a:cxn>
                  <a:cxn ang="0">
                    <a:pos x="74" y="23"/>
                  </a:cxn>
                  <a:cxn ang="0">
                    <a:pos x="74" y="25"/>
                  </a:cxn>
                  <a:cxn ang="0">
                    <a:pos x="74" y="32"/>
                  </a:cxn>
                  <a:cxn ang="0">
                    <a:pos x="72" y="38"/>
                  </a:cxn>
                  <a:cxn ang="0">
                    <a:pos x="68" y="46"/>
                  </a:cxn>
                  <a:cxn ang="0">
                    <a:pos x="64" y="49"/>
                  </a:cxn>
                  <a:cxn ang="0">
                    <a:pos x="58" y="55"/>
                  </a:cxn>
                  <a:cxn ang="0">
                    <a:pos x="53" y="57"/>
                  </a:cxn>
                  <a:cxn ang="0">
                    <a:pos x="45" y="61"/>
                  </a:cxn>
                  <a:cxn ang="0">
                    <a:pos x="38" y="61"/>
                  </a:cxn>
                  <a:cxn ang="0">
                    <a:pos x="32" y="61"/>
                  </a:cxn>
                  <a:cxn ang="0">
                    <a:pos x="24" y="57"/>
                  </a:cxn>
                  <a:cxn ang="0">
                    <a:pos x="19" y="55"/>
                  </a:cxn>
                  <a:cxn ang="0">
                    <a:pos x="13" y="49"/>
                  </a:cxn>
                  <a:cxn ang="0">
                    <a:pos x="9" y="46"/>
                  </a:cxn>
                  <a:cxn ang="0">
                    <a:pos x="5" y="38"/>
                  </a:cxn>
                  <a:cxn ang="0">
                    <a:pos x="3" y="32"/>
                  </a:cxn>
                  <a:cxn ang="0">
                    <a:pos x="3" y="25"/>
                  </a:cxn>
                  <a:cxn ang="0">
                    <a:pos x="3" y="19"/>
                  </a:cxn>
                  <a:cxn ang="0">
                    <a:pos x="5" y="12"/>
                  </a:cxn>
                  <a:cxn ang="0">
                    <a:pos x="7" y="6"/>
                  </a:cxn>
                  <a:cxn ang="0">
                    <a:pos x="11" y="2"/>
                  </a:cxn>
                  <a:cxn ang="0">
                    <a:pos x="9" y="0"/>
                  </a:cxn>
                  <a:cxn ang="0">
                    <a:pos x="9" y="0"/>
                  </a:cxn>
                  <a:cxn ang="0">
                    <a:pos x="9" y="0"/>
                  </a:cxn>
                  <a:cxn ang="0">
                    <a:pos x="7" y="0"/>
                  </a:cxn>
                  <a:cxn ang="0">
                    <a:pos x="3" y="4"/>
                  </a:cxn>
                  <a:cxn ang="0">
                    <a:pos x="2" y="12"/>
                  </a:cxn>
                  <a:cxn ang="0">
                    <a:pos x="0" y="17"/>
                  </a:cxn>
                  <a:cxn ang="0">
                    <a:pos x="0" y="25"/>
                  </a:cxn>
                  <a:cxn ang="0">
                    <a:pos x="0" y="32"/>
                  </a:cxn>
                  <a:cxn ang="0">
                    <a:pos x="2" y="40"/>
                  </a:cxn>
                  <a:cxn ang="0">
                    <a:pos x="5" y="48"/>
                  </a:cxn>
                  <a:cxn ang="0">
                    <a:pos x="11" y="53"/>
                  </a:cxn>
                  <a:cxn ang="0">
                    <a:pos x="17" y="57"/>
                  </a:cxn>
                  <a:cxn ang="0">
                    <a:pos x="22" y="61"/>
                  </a:cxn>
                  <a:cxn ang="0">
                    <a:pos x="30" y="63"/>
                  </a:cxn>
                  <a:cxn ang="0">
                    <a:pos x="38" y="65"/>
                  </a:cxn>
                  <a:cxn ang="0">
                    <a:pos x="47" y="63"/>
                  </a:cxn>
                  <a:cxn ang="0">
                    <a:pos x="55" y="61"/>
                  </a:cxn>
                  <a:cxn ang="0">
                    <a:pos x="60" y="57"/>
                  </a:cxn>
                  <a:cxn ang="0">
                    <a:pos x="66" y="53"/>
                  </a:cxn>
                  <a:cxn ang="0">
                    <a:pos x="72" y="48"/>
                  </a:cxn>
                  <a:cxn ang="0">
                    <a:pos x="76" y="40"/>
                  </a:cxn>
                  <a:cxn ang="0">
                    <a:pos x="77" y="32"/>
                  </a:cxn>
                  <a:cxn ang="0">
                    <a:pos x="77" y="25"/>
                  </a:cxn>
                </a:cxnLst>
                <a:rect l="0" t="0" r="r" b="b"/>
                <a:pathLst>
                  <a:path w="77" h="65">
                    <a:moveTo>
                      <a:pt x="77" y="25"/>
                    </a:moveTo>
                    <a:lnTo>
                      <a:pt x="77" y="23"/>
                    </a:lnTo>
                    <a:lnTo>
                      <a:pt x="77" y="21"/>
                    </a:lnTo>
                    <a:lnTo>
                      <a:pt x="76" y="21"/>
                    </a:lnTo>
                    <a:lnTo>
                      <a:pt x="74" y="21"/>
                    </a:lnTo>
                    <a:lnTo>
                      <a:pt x="74" y="23"/>
                    </a:lnTo>
                    <a:lnTo>
                      <a:pt x="74" y="25"/>
                    </a:lnTo>
                    <a:lnTo>
                      <a:pt x="74" y="32"/>
                    </a:lnTo>
                    <a:lnTo>
                      <a:pt x="72" y="38"/>
                    </a:lnTo>
                    <a:lnTo>
                      <a:pt x="68" y="46"/>
                    </a:lnTo>
                    <a:lnTo>
                      <a:pt x="64" y="49"/>
                    </a:lnTo>
                    <a:lnTo>
                      <a:pt x="58" y="55"/>
                    </a:lnTo>
                    <a:lnTo>
                      <a:pt x="53" y="57"/>
                    </a:lnTo>
                    <a:lnTo>
                      <a:pt x="45" y="61"/>
                    </a:lnTo>
                    <a:lnTo>
                      <a:pt x="38" y="61"/>
                    </a:lnTo>
                    <a:lnTo>
                      <a:pt x="32" y="61"/>
                    </a:lnTo>
                    <a:lnTo>
                      <a:pt x="24" y="57"/>
                    </a:lnTo>
                    <a:lnTo>
                      <a:pt x="19" y="55"/>
                    </a:lnTo>
                    <a:lnTo>
                      <a:pt x="13" y="49"/>
                    </a:lnTo>
                    <a:lnTo>
                      <a:pt x="9" y="46"/>
                    </a:lnTo>
                    <a:lnTo>
                      <a:pt x="5" y="38"/>
                    </a:lnTo>
                    <a:lnTo>
                      <a:pt x="3" y="32"/>
                    </a:lnTo>
                    <a:lnTo>
                      <a:pt x="3" y="25"/>
                    </a:lnTo>
                    <a:lnTo>
                      <a:pt x="3" y="19"/>
                    </a:lnTo>
                    <a:lnTo>
                      <a:pt x="5" y="12"/>
                    </a:lnTo>
                    <a:lnTo>
                      <a:pt x="7" y="6"/>
                    </a:lnTo>
                    <a:lnTo>
                      <a:pt x="11" y="2"/>
                    </a:lnTo>
                    <a:lnTo>
                      <a:pt x="9" y="0"/>
                    </a:lnTo>
                    <a:lnTo>
                      <a:pt x="9" y="0"/>
                    </a:lnTo>
                    <a:lnTo>
                      <a:pt x="9" y="0"/>
                    </a:lnTo>
                    <a:lnTo>
                      <a:pt x="7" y="0"/>
                    </a:lnTo>
                    <a:lnTo>
                      <a:pt x="3" y="4"/>
                    </a:lnTo>
                    <a:lnTo>
                      <a:pt x="2" y="12"/>
                    </a:lnTo>
                    <a:lnTo>
                      <a:pt x="0" y="17"/>
                    </a:lnTo>
                    <a:lnTo>
                      <a:pt x="0" y="25"/>
                    </a:lnTo>
                    <a:lnTo>
                      <a:pt x="0" y="32"/>
                    </a:lnTo>
                    <a:lnTo>
                      <a:pt x="2" y="40"/>
                    </a:lnTo>
                    <a:lnTo>
                      <a:pt x="5" y="48"/>
                    </a:lnTo>
                    <a:lnTo>
                      <a:pt x="11" y="53"/>
                    </a:lnTo>
                    <a:lnTo>
                      <a:pt x="17" y="57"/>
                    </a:lnTo>
                    <a:lnTo>
                      <a:pt x="22" y="61"/>
                    </a:lnTo>
                    <a:lnTo>
                      <a:pt x="30" y="63"/>
                    </a:lnTo>
                    <a:lnTo>
                      <a:pt x="38" y="65"/>
                    </a:lnTo>
                    <a:lnTo>
                      <a:pt x="47" y="63"/>
                    </a:lnTo>
                    <a:lnTo>
                      <a:pt x="55" y="61"/>
                    </a:lnTo>
                    <a:lnTo>
                      <a:pt x="60" y="57"/>
                    </a:lnTo>
                    <a:lnTo>
                      <a:pt x="66" y="53"/>
                    </a:lnTo>
                    <a:lnTo>
                      <a:pt x="72" y="48"/>
                    </a:lnTo>
                    <a:lnTo>
                      <a:pt x="76" y="40"/>
                    </a:lnTo>
                    <a:lnTo>
                      <a:pt x="77" y="32"/>
                    </a:lnTo>
                    <a:lnTo>
                      <a:pt x="77" y="25"/>
                    </a:lnTo>
                    <a:close/>
                  </a:path>
                </a:pathLst>
              </a:custGeom>
              <a:solidFill>
                <a:srgbClr val="F7CCB0"/>
              </a:solidFill>
              <a:ln w="9525">
                <a:noFill/>
                <a:round/>
                <a:headEnd/>
                <a:tailEnd/>
              </a:ln>
            </p:spPr>
            <p:txBody>
              <a:bodyPr/>
              <a:lstStyle/>
              <a:p>
                <a:endParaRPr lang="en-US"/>
              </a:p>
            </p:txBody>
          </p:sp>
          <p:sp>
            <p:nvSpPr>
              <p:cNvPr id="179987" name="Freeform 787"/>
              <p:cNvSpPr>
                <a:spLocks/>
              </p:cNvSpPr>
              <p:nvPr/>
            </p:nvSpPr>
            <p:spPr bwMode="auto">
              <a:xfrm>
                <a:off x="1531" y="2020"/>
                <a:ext cx="74" cy="63"/>
              </a:xfrm>
              <a:custGeom>
                <a:avLst/>
                <a:gdLst/>
                <a:ahLst/>
                <a:cxnLst>
                  <a:cxn ang="0">
                    <a:pos x="74" y="25"/>
                  </a:cxn>
                  <a:cxn ang="0">
                    <a:pos x="74" y="23"/>
                  </a:cxn>
                  <a:cxn ang="0">
                    <a:pos x="74" y="21"/>
                  </a:cxn>
                  <a:cxn ang="0">
                    <a:pos x="72" y="21"/>
                  </a:cxn>
                  <a:cxn ang="0">
                    <a:pos x="70" y="21"/>
                  </a:cxn>
                  <a:cxn ang="0">
                    <a:pos x="70" y="23"/>
                  </a:cxn>
                  <a:cxn ang="0">
                    <a:pos x="70" y="25"/>
                  </a:cxn>
                  <a:cxn ang="0">
                    <a:pos x="70" y="32"/>
                  </a:cxn>
                  <a:cxn ang="0">
                    <a:pos x="68" y="38"/>
                  </a:cxn>
                  <a:cxn ang="0">
                    <a:pos x="64" y="44"/>
                  </a:cxn>
                  <a:cxn ang="0">
                    <a:pos x="60" y="49"/>
                  </a:cxn>
                  <a:cxn ang="0">
                    <a:pos x="55" y="53"/>
                  </a:cxn>
                  <a:cxn ang="0">
                    <a:pos x="49" y="57"/>
                  </a:cxn>
                  <a:cxn ang="0">
                    <a:pos x="43" y="59"/>
                  </a:cxn>
                  <a:cxn ang="0">
                    <a:pos x="36" y="59"/>
                  </a:cxn>
                  <a:cxn ang="0">
                    <a:pos x="30" y="59"/>
                  </a:cxn>
                  <a:cxn ang="0">
                    <a:pos x="22" y="57"/>
                  </a:cxn>
                  <a:cxn ang="0">
                    <a:pos x="17" y="53"/>
                  </a:cxn>
                  <a:cxn ang="0">
                    <a:pos x="13" y="49"/>
                  </a:cxn>
                  <a:cxn ang="0">
                    <a:pos x="9" y="44"/>
                  </a:cxn>
                  <a:cxn ang="0">
                    <a:pos x="5" y="38"/>
                  </a:cxn>
                  <a:cxn ang="0">
                    <a:pos x="3" y="32"/>
                  </a:cxn>
                  <a:cxn ang="0">
                    <a:pos x="3" y="25"/>
                  </a:cxn>
                  <a:cxn ang="0">
                    <a:pos x="3" y="19"/>
                  </a:cxn>
                  <a:cxn ang="0">
                    <a:pos x="5" y="13"/>
                  </a:cxn>
                  <a:cxn ang="0">
                    <a:pos x="7" y="8"/>
                  </a:cxn>
                  <a:cxn ang="0">
                    <a:pos x="11" y="2"/>
                  </a:cxn>
                  <a:cxn ang="0">
                    <a:pos x="9" y="2"/>
                  </a:cxn>
                  <a:cxn ang="0">
                    <a:pos x="7" y="0"/>
                  </a:cxn>
                  <a:cxn ang="0">
                    <a:pos x="3" y="6"/>
                  </a:cxn>
                  <a:cxn ang="0">
                    <a:pos x="1" y="12"/>
                  </a:cxn>
                  <a:cxn ang="0">
                    <a:pos x="0" y="17"/>
                  </a:cxn>
                  <a:cxn ang="0">
                    <a:pos x="0" y="25"/>
                  </a:cxn>
                  <a:cxn ang="0">
                    <a:pos x="0" y="32"/>
                  </a:cxn>
                  <a:cxn ang="0">
                    <a:pos x="1" y="40"/>
                  </a:cxn>
                  <a:cxn ang="0">
                    <a:pos x="5" y="46"/>
                  </a:cxn>
                  <a:cxn ang="0">
                    <a:pos x="9" y="51"/>
                  </a:cxn>
                  <a:cxn ang="0">
                    <a:pos x="15" y="57"/>
                  </a:cxn>
                  <a:cxn ang="0">
                    <a:pos x="22" y="59"/>
                  </a:cxn>
                  <a:cxn ang="0">
                    <a:pos x="28" y="63"/>
                  </a:cxn>
                  <a:cxn ang="0">
                    <a:pos x="36" y="63"/>
                  </a:cxn>
                  <a:cxn ang="0">
                    <a:pos x="43" y="63"/>
                  </a:cxn>
                  <a:cxn ang="0">
                    <a:pos x="51" y="59"/>
                  </a:cxn>
                  <a:cxn ang="0">
                    <a:pos x="58" y="57"/>
                  </a:cxn>
                  <a:cxn ang="0">
                    <a:pos x="64" y="51"/>
                  </a:cxn>
                  <a:cxn ang="0">
                    <a:pos x="68" y="46"/>
                  </a:cxn>
                  <a:cxn ang="0">
                    <a:pos x="72" y="40"/>
                  </a:cxn>
                  <a:cxn ang="0">
                    <a:pos x="74" y="32"/>
                  </a:cxn>
                  <a:cxn ang="0">
                    <a:pos x="74" y="25"/>
                  </a:cxn>
                </a:cxnLst>
                <a:rect l="0" t="0" r="r" b="b"/>
                <a:pathLst>
                  <a:path w="74" h="63">
                    <a:moveTo>
                      <a:pt x="74" y="25"/>
                    </a:moveTo>
                    <a:lnTo>
                      <a:pt x="74" y="23"/>
                    </a:lnTo>
                    <a:lnTo>
                      <a:pt x="74" y="21"/>
                    </a:lnTo>
                    <a:lnTo>
                      <a:pt x="72" y="21"/>
                    </a:lnTo>
                    <a:lnTo>
                      <a:pt x="70" y="21"/>
                    </a:lnTo>
                    <a:lnTo>
                      <a:pt x="70" y="23"/>
                    </a:lnTo>
                    <a:lnTo>
                      <a:pt x="70" y="25"/>
                    </a:lnTo>
                    <a:lnTo>
                      <a:pt x="70" y="32"/>
                    </a:lnTo>
                    <a:lnTo>
                      <a:pt x="68" y="38"/>
                    </a:lnTo>
                    <a:lnTo>
                      <a:pt x="64" y="44"/>
                    </a:lnTo>
                    <a:lnTo>
                      <a:pt x="60" y="49"/>
                    </a:lnTo>
                    <a:lnTo>
                      <a:pt x="55" y="53"/>
                    </a:lnTo>
                    <a:lnTo>
                      <a:pt x="49" y="57"/>
                    </a:lnTo>
                    <a:lnTo>
                      <a:pt x="43" y="59"/>
                    </a:lnTo>
                    <a:lnTo>
                      <a:pt x="36" y="59"/>
                    </a:lnTo>
                    <a:lnTo>
                      <a:pt x="30" y="59"/>
                    </a:lnTo>
                    <a:lnTo>
                      <a:pt x="22" y="57"/>
                    </a:lnTo>
                    <a:lnTo>
                      <a:pt x="17" y="53"/>
                    </a:lnTo>
                    <a:lnTo>
                      <a:pt x="13" y="49"/>
                    </a:lnTo>
                    <a:lnTo>
                      <a:pt x="9" y="44"/>
                    </a:lnTo>
                    <a:lnTo>
                      <a:pt x="5" y="38"/>
                    </a:lnTo>
                    <a:lnTo>
                      <a:pt x="3" y="32"/>
                    </a:lnTo>
                    <a:lnTo>
                      <a:pt x="3" y="25"/>
                    </a:lnTo>
                    <a:lnTo>
                      <a:pt x="3" y="19"/>
                    </a:lnTo>
                    <a:lnTo>
                      <a:pt x="5" y="13"/>
                    </a:lnTo>
                    <a:lnTo>
                      <a:pt x="7" y="8"/>
                    </a:lnTo>
                    <a:lnTo>
                      <a:pt x="11" y="2"/>
                    </a:lnTo>
                    <a:lnTo>
                      <a:pt x="9" y="2"/>
                    </a:lnTo>
                    <a:lnTo>
                      <a:pt x="7" y="0"/>
                    </a:lnTo>
                    <a:lnTo>
                      <a:pt x="3" y="6"/>
                    </a:lnTo>
                    <a:lnTo>
                      <a:pt x="1" y="12"/>
                    </a:lnTo>
                    <a:lnTo>
                      <a:pt x="0" y="17"/>
                    </a:lnTo>
                    <a:lnTo>
                      <a:pt x="0" y="25"/>
                    </a:lnTo>
                    <a:lnTo>
                      <a:pt x="0" y="32"/>
                    </a:lnTo>
                    <a:lnTo>
                      <a:pt x="1" y="40"/>
                    </a:lnTo>
                    <a:lnTo>
                      <a:pt x="5" y="46"/>
                    </a:lnTo>
                    <a:lnTo>
                      <a:pt x="9" y="51"/>
                    </a:lnTo>
                    <a:lnTo>
                      <a:pt x="15" y="57"/>
                    </a:lnTo>
                    <a:lnTo>
                      <a:pt x="22" y="59"/>
                    </a:lnTo>
                    <a:lnTo>
                      <a:pt x="28" y="63"/>
                    </a:lnTo>
                    <a:lnTo>
                      <a:pt x="36" y="63"/>
                    </a:lnTo>
                    <a:lnTo>
                      <a:pt x="43" y="63"/>
                    </a:lnTo>
                    <a:lnTo>
                      <a:pt x="51" y="59"/>
                    </a:lnTo>
                    <a:lnTo>
                      <a:pt x="58" y="57"/>
                    </a:lnTo>
                    <a:lnTo>
                      <a:pt x="64" y="51"/>
                    </a:lnTo>
                    <a:lnTo>
                      <a:pt x="68" y="46"/>
                    </a:lnTo>
                    <a:lnTo>
                      <a:pt x="72" y="40"/>
                    </a:lnTo>
                    <a:lnTo>
                      <a:pt x="74" y="32"/>
                    </a:lnTo>
                    <a:lnTo>
                      <a:pt x="74" y="25"/>
                    </a:lnTo>
                    <a:close/>
                  </a:path>
                </a:pathLst>
              </a:custGeom>
              <a:solidFill>
                <a:srgbClr val="F8CFB4"/>
              </a:solidFill>
              <a:ln w="9525">
                <a:noFill/>
                <a:round/>
                <a:headEnd/>
                <a:tailEnd/>
              </a:ln>
            </p:spPr>
            <p:txBody>
              <a:bodyPr/>
              <a:lstStyle/>
              <a:p>
                <a:endParaRPr lang="en-US"/>
              </a:p>
            </p:txBody>
          </p:sp>
          <p:sp>
            <p:nvSpPr>
              <p:cNvPr id="179988" name="Freeform 788"/>
              <p:cNvSpPr>
                <a:spLocks/>
              </p:cNvSpPr>
              <p:nvPr/>
            </p:nvSpPr>
            <p:spPr bwMode="auto">
              <a:xfrm>
                <a:off x="1532" y="2022"/>
                <a:ext cx="71" cy="59"/>
              </a:xfrm>
              <a:custGeom>
                <a:avLst/>
                <a:gdLst/>
                <a:ahLst/>
                <a:cxnLst>
                  <a:cxn ang="0">
                    <a:pos x="71" y="23"/>
                  </a:cxn>
                  <a:cxn ang="0">
                    <a:pos x="71" y="21"/>
                  </a:cxn>
                  <a:cxn ang="0">
                    <a:pos x="71" y="19"/>
                  </a:cxn>
                  <a:cxn ang="0">
                    <a:pos x="69" y="19"/>
                  </a:cxn>
                  <a:cxn ang="0">
                    <a:pos x="67" y="19"/>
                  </a:cxn>
                  <a:cxn ang="0">
                    <a:pos x="67" y="21"/>
                  </a:cxn>
                  <a:cxn ang="0">
                    <a:pos x="67" y="23"/>
                  </a:cxn>
                  <a:cxn ang="0">
                    <a:pos x="67" y="29"/>
                  </a:cxn>
                  <a:cxn ang="0">
                    <a:pos x="65" y="36"/>
                  </a:cxn>
                  <a:cxn ang="0">
                    <a:pos x="63" y="40"/>
                  </a:cxn>
                  <a:cxn ang="0">
                    <a:pos x="57" y="46"/>
                  </a:cxn>
                  <a:cxn ang="0">
                    <a:pos x="54" y="49"/>
                  </a:cxn>
                  <a:cxn ang="0">
                    <a:pos x="48" y="53"/>
                  </a:cxn>
                  <a:cxn ang="0">
                    <a:pos x="42" y="55"/>
                  </a:cxn>
                  <a:cxn ang="0">
                    <a:pos x="35" y="55"/>
                  </a:cxn>
                  <a:cxn ang="0">
                    <a:pos x="29" y="55"/>
                  </a:cxn>
                  <a:cxn ang="0">
                    <a:pos x="23" y="53"/>
                  </a:cxn>
                  <a:cxn ang="0">
                    <a:pos x="18" y="49"/>
                  </a:cxn>
                  <a:cxn ang="0">
                    <a:pos x="14" y="46"/>
                  </a:cxn>
                  <a:cxn ang="0">
                    <a:pos x="8" y="40"/>
                  </a:cxn>
                  <a:cxn ang="0">
                    <a:pos x="6" y="36"/>
                  </a:cxn>
                  <a:cxn ang="0">
                    <a:pos x="4" y="29"/>
                  </a:cxn>
                  <a:cxn ang="0">
                    <a:pos x="4" y="23"/>
                  </a:cxn>
                  <a:cxn ang="0">
                    <a:pos x="4" y="17"/>
                  </a:cxn>
                  <a:cxn ang="0">
                    <a:pos x="6" y="11"/>
                  </a:cxn>
                  <a:cxn ang="0">
                    <a:pos x="8" y="6"/>
                  </a:cxn>
                  <a:cxn ang="0">
                    <a:pos x="12" y="2"/>
                  </a:cxn>
                  <a:cxn ang="0">
                    <a:pos x="10" y="0"/>
                  </a:cxn>
                  <a:cxn ang="0">
                    <a:pos x="8" y="0"/>
                  </a:cxn>
                  <a:cxn ang="0">
                    <a:pos x="4" y="4"/>
                  </a:cxn>
                  <a:cxn ang="0">
                    <a:pos x="2" y="10"/>
                  </a:cxn>
                  <a:cxn ang="0">
                    <a:pos x="0" y="17"/>
                  </a:cxn>
                  <a:cxn ang="0">
                    <a:pos x="0" y="23"/>
                  </a:cxn>
                  <a:cxn ang="0">
                    <a:pos x="0" y="30"/>
                  </a:cxn>
                  <a:cxn ang="0">
                    <a:pos x="2" y="36"/>
                  </a:cxn>
                  <a:cxn ang="0">
                    <a:pos x="6" y="44"/>
                  </a:cxn>
                  <a:cxn ang="0">
                    <a:pos x="10" y="47"/>
                  </a:cxn>
                  <a:cxn ang="0">
                    <a:pos x="16" y="53"/>
                  </a:cxn>
                  <a:cxn ang="0">
                    <a:pos x="21" y="55"/>
                  </a:cxn>
                  <a:cxn ang="0">
                    <a:pos x="29" y="59"/>
                  </a:cxn>
                  <a:cxn ang="0">
                    <a:pos x="35" y="59"/>
                  </a:cxn>
                  <a:cxn ang="0">
                    <a:pos x="42" y="59"/>
                  </a:cxn>
                  <a:cxn ang="0">
                    <a:pos x="50" y="55"/>
                  </a:cxn>
                  <a:cxn ang="0">
                    <a:pos x="55" y="53"/>
                  </a:cxn>
                  <a:cxn ang="0">
                    <a:pos x="61" y="47"/>
                  </a:cxn>
                  <a:cxn ang="0">
                    <a:pos x="65" y="44"/>
                  </a:cxn>
                  <a:cxn ang="0">
                    <a:pos x="69" y="36"/>
                  </a:cxn>
                  <a:cxn ang="0">
                    <a:pos x="71" y="30"/>
                  </a:cxn>
                  <a:cxn ang="0">
                    <a:pos x="71" y="23"/>
                  </a:cxn>
                </a:cxnLst>
                <a:rect l="0" t="0" r="r" b="b"/>
                <a:pathLst>
                  <a:path w="71" h="59">
                    <a:moveTo>
                      <a:pt x="71" y="23"/>
                    </a:moveTo>
                    <a:lnTo>
                      <a:pt x="71" y="21"/>
                    </a:lnTo>
                    <a:lnTo>
                      <a:pt x="71" y="19"/>
                    </a:lnTo>
                    <a:lnTo>
                      <a:pt x="69" y="19"/>
                    </a:lnTo>
                    <a:lnTo>
                      <a:pt x="67" y="19"/>
                    </a:lnTo>
                    <a:lnTo>
                      <a:pt x="67" y="21"/>
                    </a:lnTo>
                    <a:lnTo>
                      <a:pt x="67" y="23"/>
                    </a:lnTo>
                    <a:lnTo>
                      <a:pt x="67" y="29"/>
                    </a:lnTo>
                    <a:lnTo>
                      <a:pt x="65" y="36"/>
                    </a:lnTo>
                    <a:lnTo>
                      <a:pt x="63" y="40"/>
                    </a:lnTo>
                    <a:lnTo>
                      <a:pt x="57" y="46"/>
                    </a:lnTo>
                    <a:lnTo>
                      <a:pt x="54" y="49"/>
                    </a:lnTo>
                    <a:lnTo>
                      <a:pt x="48" y="53"/>
                    </a:lnTo>
                    <a:lnTo>
                      <a:pt x="42" y="55"/>
                    </a:lnTo>
                    <a:lnTo>
                      <a:pt x="35" y="55"/>
                    </a:lnTo>
                    <a:lnTo>
                      <a:pt x="29" y="55"/>
                    </a:lnTo>
                    <a:lnTo>
                      <a:pt x="23" y="53"/>
                    </a:lnTo>
                    <a:lnTo>
                      <a:pt x="18" y="49"/>
                    </a:lnTo>
                    <a:lnTo>
                      <a:pt x="14" y="46"/>
                    </a:lnTo>
                    <a:lnTo>
                      <a:pt x="8" y="40"/>
                    </a:lnTo>
                    <a:lnTo>
                      <a:pt x="6" y="36"/>
                    </a:lnTo>
                    <a:lnTo>
                      <a:pt x="4" y="29"/>
                    </a:lnTo>
                    <a:lnTo>
                      <a:pt x="4" y="23"/>
                    </a:lnTo>
                    <a:lnTo>
                      <a:pt x="4" y="17"/>
                    </a:lnTo>
                    <a:lnTo>
                      <a:pt x="6" y="11"/>
                    </a:lnTo>
                    <a:lnTo>
                      <a:pt x="8" y="6"/>
                    </a:lnTo>
                    <a:lnTo>
                      <a:pt x="12" y="2"/>
                    </a:lnTo>
                    <a:lnTo>
                      <a:pt x="10" y="0"/>
                    </a:lnTo>
                    <a:lnTo>
                      <a:pt x="8" y="0"/>
                    </a:lnTo>
                    <a:lnTo>
                      <a:pt x="4" y="4"/>
                    </a:lnTo>
                    <a:lnTo>
                      <a:pt x="2" y="10"/>
                    </a:lnTo>
                    <a:lnTo>
                      <a:pt x="0" y="17"/>
                    </a:lnTo>
                    <a:lnTo>
                      <a:pt x="0" y="23"/>
                    </a:lnTo>
                    <a:lnTo>
                      <a:pt x="0" y="30"/>
                    </a:lnTo>
                    <a:lnTo>
                      <a:pt x="2" y="36"/>
                    </a:lnTo>
                    <a:lnTo>
                      <a:pt x="6" y="44"/>
                    </a:lnTo>
                    <a:lnTo>
                      <a:pt x="10" y="47"/>
                    </a:lnTo>
                    <a:lnTo>
                      <a:pt x="16" y="53"/>
                    </a:lnTo>
                    <a:lnTo>
                      <a:pt x="21" y="55"/>
                    </a:lnTo>
                    <a:lnTo>
                      <a:pt x="29" y="59"/>
                    </a:lnTo>
                    <a:lnTo>
                      <a:pt x="35" y="59"/>
                    </a:lnTo>
                    <a:lnTo>
                      <a:pt x="42" y="59"/>
                    </a:lnTo>
                    <a:lnTo>
                      <a:pt x="50" y="55"/>
                    </a:lnTo>
                    <a:lnTo>
                      <a:pt x="55" y="53"/>
                    </a:lnTo>
                    <a:lnTo>
                      <a:pt x="61" y="47"/>
                    </a:lnTo>
                    <a:lnTo>
                      <a:pt x="65" y="44"/>
                    </a:lnTo>
                    <a:lnTo>
                      <a:pt x="69" y="36"/>
                    </a:lnTo>
                    <a:lnTo>
                      <a:pt x="71" y="30"/>
                    </a:lnTo>
                    <a:lnTo>
                      <a:pt x="71" y="23"/>
                    </a:lnTo>
                    <a:close/>
                  </a:path>
                </a:pathLst>
              </a:custGeom>
              <a:solidFill>
                <a:srgbClr val="F8D1B7"/>
              </a:solidFill>
              <a:ln w="9525">
                <a:noFill/>
                <a:round/>
                <a:headEnd/>
                <a:tailEnd/>
              </a:ln>
            </p:spPr>
            <p:txBody>
              <a:bodyPr/>
              <a:lstStyle/>
              <a:p>
                <a:endParaRPr lang="en-US"/>
              </a:p>
            </p:txBody>
          </p:sp>
          <p:sp>
            <p:nvSpPr>
              <p:cNvPr id="179989" name="Freeform 789"/>
              <p:cNvSpPr>
                <a:spLocks/>
              </p:cNvSpPr>
              <p:nvPr/>
            </p:nvSpPr>
            <p:spPr bwMode="auto">
              <a:xfrm>
                <a:off x="1534" y="2022"/>
                <a:ext cx="67" cy="57"/>
              </a:xfrm>
              <a:custGeom>
                <a:avLst/>
                <a:gdLst/>
                <a:ahLst/>
                <a:cxnLst>
                  <a:cxn ang="0">
                    <a:pos x="67" y="23"/>
                  </a:cxn>
                  <a:cxn ang="0">
                    <a:pos x="67" y="21"/>
                  </a:cxn>
                  <a:cxn ang="0">
                    <a:pos x="67" y="19"/>
                  </a:cxn>
                  <a:cxn ang="0">
                    <a:pos x="65" y="19"/>
                  </a:cxn>
                  <a:cxn ang="0">
                    <a:pos x="63" y="19"/>
                  </a:cxn>
                  <a:cxn ang="0">
                    <a:pos x="63" y="21"/>
                  </a:cxn>
                  <a:cxn ang="0">
                    <a:pos x="63" y="23"/>
                  </a:cxn>
                  <a:cxn ang="0">
                    <a:pos x="63" y="29"/>
                  </a:cxn>
                  <a:cxn ang="0">
                    <a:pos x="61" y="34"/>
                  </a:cxn>
                  <a:cxn ang="0">
                    <a:pos x="59" y="40"/>
                  </a:cxn>
                  <a:cxn ang="0">
                    <a:pos x="55" y="44"/>
                  </a:cxn>
                  <a:cxn ang="0">
                    <a:pos x="50" y="47"/>
                  </a:cxn>
                  <a:cxn ang="0">
                    <a:pos x="46" y="51"/>
                  </a:cxn>
                  <a:cxn ang="0">
                    <a:pos x="40" y="53"/>
                  </a:cxn>
                  <a:cxn ang="0">
                    <a:pos x="33" y="53"/>
                  </a:cxn>
                  <a:cxn ang="0">
                    <a:pos x="27" y="53"/>
                  </a:cxn>
                  <a:cxn ang="0">
                    <a:pos x="21" y="51"/>
                  </a:cxn>
                  <a:cxn ang="0">
                    <a:pos x="17" y="47"/>
                  </a:cxn>
                  <a:cxn ang="0">
                    <a:pos x="12" y="44"/>
                  </a:cxn>
                  <a:cxn ang="0">
                    <a:pos x="8" y="40"/>
                  </a:cxn>
                  <a:cxn ang="0">
                    <a:pos x="6" y="34"/>
                  </a:cxn>
                  <a:cxn ang="0">
                    <a:pos x="4" y="29"/>
                  </a:cxn>
                  <a:cxn ang="0">
                    <a:pos x="4" y="23"/>
                  </a:cxn>
                  <a:cxn ang="0">
                    <a:pos x="4" y="17"/>
                  </a:cxn>
                  <a:cxn ang="0">
                    <a:pos x="6" y="11"/>
                  </a:cxn>
                  <a:cxn ang="0">
                    <a:pos x="8" y="6"/>
                  </a:cxn>
                  <a:cxn ang="0">
                    <a:pos x="12" y="2"/>
                  </a:cxn>
                  <a:cxn ang="0">
                    <a:pos x="10" y="2"/>
                  </a:cxn>
                  <a:cxn ang="0">
                    <a:pos x="8" y="0"/>
                  </a:cxn>
                  <a:cxn ang="0">
                    <a:pos x="4" y="6"/>
                  </a:cxn>
                  <a:cxn ang="0">
                    <a:pos x="2" y="11"/>
                  </a:cxn>
                  <a:cxn ang="0">
                    <a:pos x="0" y="17"/>
                  </a:cxn>
                  <a:cxn ang="0">
                    <a:pos x="0" y="23"/>
                  </a:cxn>
                  <a:cxn ang="0">
                    <a:pos x="0" y="30"/>
                  </a:cxn>
                  <a:cxn ang="0">
                    <a:pos x="2" y="36"/>
                  </a:cxn>
                  <a:cxn ang="0">
                    <a:pos x="6" y="42"/>
                  </a:cxn>
                  <a:cxn ang="0">
                    <a:pos x="10" y="47"/>
                  </a:cxn>
                  <a:cxn ang="0">
                    <a:pos x="14" y="51"/>
                  </a:cxn>
                  <a:cxn ang="0">
                    <a:pos x="19" y="55"/>
                  </a:cxn>
                  <a:cxn ang="0">
                    <a:pos x="27" y="57"/>
                  </a:cxn>
                  <a:cxn ang="0">
                    <a:pos x="33" y="57"/>
                  </a:cxn>
                  <a:cxn ang="0">
                    <a:pos x="40" y="57"/>
                  </a:cxn>
                  <a:cxn ang="0">
                    <a:pos x="46" y="55"/>
                  </a:cxn>
                  <a:cxn ang="0">
                    <a:pos x="52" y="51"/>
                  </a:cxn>
                  <a:cxn ang="0">
                    <a:pos x="57" y="47"/>
                  </a:cxn>
                  <a:cxn ang="0">
                    <a:pos x="61" y="42"/>
                  </a:cxn>
                  <a:cxn ang="0">
                    <a:pos x="65" y="36"/>
                  </a:cxn>
                  <a:cxn ang="0">
                    <a:pos x="67" y="30"/>
                  </a:cxn>
                  <a:cxn ang="0">
                    <a:pos x="67" y="23"/>
                  </a:cxn>
                </a:cxnLst>
                <a:rect l="0" t="0" r="r" b="b"/>
                <a:pathLst>
                  <a:path w="67" h="57">
                    <a:moveTo>
                      <a:pt x="67" y="23"/>
                    </a:moveTo>
                    <a:lnTo>
                      <a:pt x="67" y="21"/>
                    </a:lnTo>
                    <a:lnTo>
                      <a:pt x="67" y="19"/>
                    </a:lnTo>
                    <a:lnTo>
                      <a:pt x="65" y="19"/>
                    </a:lnTo>
                    <a:lnTo>
                      <a:pt x="63" y="19"/>
                    </a:lnTo>
                    <a:lnTo>
                      <a:pt x="63" y="21"/>
                    </a:lnTo>
                    <a:lnTo>
                      <a:pt x="63" y="23"/>
                    </a:lnTo>
                    <a:lnTo>
                      <a:pt x="63" y="29"/>
                    </a:lnTo>
                    <a:lnTo>
                      <a:pt x="61" y="34"/>
                    </a:lnTo>
                    <a:lnTo>
                      <a:pt x="59" y="40"/>
                    </a:lnTo>
                    <a:lnTo>
                      <a:pt x="55" y="44"/>
                    </a:lnTo>
                    <a:lnTo>
                      <a:pt x="50" y="47"/>
                    </a:lnTo>
                    <a:lnTo>
                      <a:pt x="46" y="51"/>
                    </a:lnTo>
                    <a:lnTo>
                      <a:pt x="40" y="53"/>
                    </a:lnTo>
                    <a:lnTo>
                      <a:pt x="33" y="53"/>
                    </a:lnTo>
                    <a:lnTo>
                      <a:pt x="27" y="53"/>
                    </a:lnTo>
                    <a:lnTo>
                      <a:pt x="21" y="51"/>
                    </a:lnTo>
                    <a:lnTo>
                      <a:pt x="17" y="47"/>
                    </a:lnTo>
                    <a:lnTo>
                      <a:pt x="12" y="44"/>
                    </a:lnTo>
                    <a:lnTo>
                      <a:pt x="8" y="40"/>
                    </a:lnTo>
                    <a:lnTo>
                      <a:pt x="6" y="34"/>
                    </a:lnTo>
                    <a:lnTo>
                      <a:pt x="4" y="29"/>
                    </a:lnTo>
                    <a:lnTo>
                      <a:pt x="4" y="23"/>
                    </a:lnTo>
                    <a:lnTo>
                      <a:pt x="4" y="17"/>
                    </a:lnTo>
                    <a:lnTo>
                      <a:pt x="6" y="11"/>
                    </a:lnTo>
                    <a:lnTo>
                      <a:pt x="8" y="6"/>
                    </a:lnTo>
                    <a:lnTo>
                      <a:pt x="12" y="2"/>
                    </a:lnTo>
                    <a:lnTo>
                      <a:pt x="10" y="2"/>
                    </a:lnTo>
                    <a:lnTo>
                      <a:pt x="8" y="0"/>
                    </a:lnTo>
                    <a:lnTo>
                      <a:pt x="4" y="6"/>
                    </a:lnTo>
                    <a:lnTo>
                      <a:pt x="2" y="11"/>
                    </a:lnTo>
                    <a:lnTo>
                      <a:pt x="0" y="17"/>
                    </a:lnTo>
                    <a:lnTo>
                      <a:pt x="0" y="23"/>
                    </a:lnTo>
                    <a:lnTo>
                      <a:pt x="0" y="30"/>
                    </a:lnTo>
                    <a:lnTo>
                      <a:pt x="2" y="36"/>
                    </a:lnTo>
                    <a:lnTo>
                      <a:pt x="6" y="42"/>
                    </a:lnTo>
                    <a:lnTo>
                      <a:pt x="10" y="47"/>
                    </a:lnTo>
                    <a:lnTo>
                      <a:pt x="14" y="51"/>
                    </a:lnTo>
                    <a:lnTo>
                      <a:pt x="19" y="55"/>
                    </a:lnTo>
                    <a:lnTo>
                      <a:pt x="27" y="57"/>
                    </a:lnTo>
                    <a:lnTo>
                      <a:pt x="33" y="57"/>
                    </a:lnTo>
                    <a:lnTo>
                      <a:pt x="40" y="57"/>
                    </a:lnTo>
                    <a:lnTo>
                      <a:pt x="46" y="55"/>
                    </a:lnTo>
                    <a:lnTo>
                      <a:pt x="52" y="51"/>
                    </a:lnTo>
                    <a:lnTo>
                      <a:pt x="57" y="47"/>
                    </a:lnTo>
                    <a:lnTo>
                      <a:pt x="61" y="42"/>
                    </a:lnTo>
                    <a:lnTo>
                      <a:pt x="65" y="36"/>
                    </a:lnTo>
                    <a:lnTo>
                      <a:pt x="67" y="30"/>
                    </a:lnTo>
                    <a:lnTo>
                      <a:pt x="67" y="23"/>
                    </a:lnTo>
                    <a:close/>
                  </a:path>
                </a:pathLst>
              </a:custGeom>
              <a:solidFill>
                <a:srgbClr val="F9D3BA"/>
              </a:solidFill>
              <a:ln w="9525">
                <a:noFill/>
                <a:round/>
                <a:headEnd/>
                <a:tailEnd/>
              </a:ln>
            </p:spPr>
            <p:txBody>
              <a:bodyPr/>
              <a:lstStyle/>
              <a:p>
                <a:endParaRPr lang="en-US"/>
              </a:p>
            </p:txBody>
          </p:sp>
          <p:sp>
            <p:nvSpPr>
              <p:cNvPr id="179990" name="Freeform 790"/>
              <p:cNvSpPr>
                <a:spLocks/>
              </p:cNvSpPr>
              <p:nvPr/>
            </p:nvSpPr>
            <p:spPr bwMode="auto">
              <a:xfrm>
                <a:off x="1536" y="2024"/>
                <a:ext cx="63" cy="53"/>
              </a:xfrm>
              <a:custGeom>
                <a:avLst/>
                <a:gdLst/>
                <a:ahLst/>
                <a:cxnLst>
                  <a:cxn ang="0">
                    <a:pos x="63" y="21"/>
                  </a:cxn>
                  <a:cxn ang="0">
                    <a:pos x="63" y="19"/>
                  </a:cxn>
                  <a:cxn ang="0">
                    <a:pos x="63" y="17"/>
                  </a:cxn>
                  <a:cxn ang="0">
                    <a:pos x="63" y="17"/>
                  </a:cxn>
                  <a:cxn ang="0">
                    <a:pos x="61" y="15"/>
                  </a:cxn>
                  <a:cxn ang="0">
                    <a:pos x="61" y="15"/>
                  </a:cxn>
                  <a:cxn ang="0">
                    <a:pos x="59" y="15"/>
                  </a:cxn>
                  <a:cxn ang="0">
                    <a:pos x="59" y="19"/>
                  </a:cxn>
                  <a:cxn ang="0">
                    <a:pos x="59" y="21"/>
                  </a:cxn>
                  <a:cxn ang="0">
                    <a:pos x="59" y="27"/>
                  </a:cxn>
                  <a:cxn ang="0">
                    <a:pos x="57" y="32"/>
                  </a:cxn>
                  <a:cxn ang="0">
                    <a:pos x="55" y="36"/>
                  </a:cxn>
                  <a:cxn ang="0">
                    <a:pos x="51" y="42"/>
                  </a:cxn>
                  <a:cxn ang="0">
                    <a:pos x="48" y="44"/>
                  </a:cxn>
                  <a:cxn ang="0">
                    <a:pos x="42" y="47"/>
                  </a:cxn>
                  <a:cxn ang="0">
                    <a:pos x="36" y="49"/>
                  </a:cxn>
                  <a:cxn ang="0">
                    <a:pos x="31" y="49"/>
                  </a:cxn>
                  <a:cxn ang="0">
                    <a:pos x="25" y="49"/>
                  </a:cxn>
                  <a:cxn ang="0">
                    <a:pos x="21" y="47"/>
                  </a:cxn>
                  <a:cxn ang="0">
                    <a:pos x="15" y="44"/>
                  </a:cxn>
                  <a:cxn ang="0">
                    <a:pos x="12" y="42"/>
                  </a:cxn>
                  <a:cxn ang="0">
                    <a:pos x="8" y="36"/>
                  </a:cxn>
                  <a:cxn ang="0">
                    <a:pos x="6" y="32"/>
                  </a:cxn>
                  <a:cxn ang="0">
                    <a:pos x="4" y="27"/>
                  </a:cxn>
                  <a:cxn ang="0">
                    <a:pos x="4" y="21"/>
                  </a:cxn>
                  <a:cxn ang="0">
                    <a:pos x="4" y="15"/>
                  </a:cxn>
                  <a:cxn ang="0">
                    <a:pos x="6" y="9"/>
                  </a:cxn>
                  <a:cxn ang="0">
                    <a:pos x="8" y="6"/>
                  </a:cxn>
                  <a:cxn ang="0">
                    <a:pos x="12" y="2"/>
                  </a:cxn>
                  <a:cxn ang="0">
                    <a:pos x="10" y="0"/>
                  </a:cxn>
                  <a:cxn ang="0">
                    <a:pos x="8" y="0"/>
                  </a:cxn>
                  <a:cxn ang="0">
                    <a:pos x="4" y="4"/>
                  </a:cxn>
                  <a:cxn ang="0">
                    <a:pos x="2" y="9"/>
                  </a:cxn>
                  <a:cxn ang="0">
                    <a:pos x="0" y="15"/>
                  </a:cxn>
                  <a:cxn ang="0">
                    <a:pos x="0" y="21"/>
                  </a:cxn>
                  <a:cxn ang="0">
                    <a:pos x="0" y="27"/>
                  </a:cxn>
                  <a:cxn ang="0">
                    <a:pos x="2" y="34"/>
                  </a:cxn>
                  <a:cxn ang="0">
                    <a:pos x="4" y="38"/>
                  </a:cxn>
                  <a:cxn ang="0">
                    <a:pos x="10" y="44"/>
                  </a:cxn>
                  <a:cxn ang="0">
                    <a:pos x="14" y="47"/>
                  </a:cxn>
                  <a:cxn ang="0">
                    <a:pos x="19" y="51"/>
                  </a:cxn>
                  <a:cxn ang="0">
                    <a:pos x="25" y="53"/>
                  </a:cxn>
                  <a:cxn ang="0">
                    <a:pos x="31" y="53"/>
                  </a:cxn>
                  <a:cxn ang="0">
                    <a:pos x="38" y="53"/>
                  </a:cxn>
                  <a:cxn ang="0">
                    <a:pos x="44" y="51"/>
                  </a:cxn>
                  <a:cxn ang="0">
                    <a:pos x="50" y="47"/>
                  </a:cxn>
                  <a:cxn ang="0">
                    <a:pos x="53" y="44"/>
                  </a:cxn>
                  <a:cxn ang="0">
                    <a:pos x="59" y="38"/>
                  </a:cxn>
                  <a:cxn ang="0">
                    <a:pos x="61" y="34"/>
                  </a:cxn>
                  <a:cxn ang="0">
                    <a:pos x="63" y="27"/>
                  </a:cxn>
                  <a:cxn ang="0">
                    <a:pos x="63" y="21"/>
                  </a:cxn>
                </a:cxnLst>
                <a:rect l="0" t="0" r="r" b="b"/>
                <a:pathLst>
                  <a:path w="63" h="53">
                    <a:moveTo>
                      <a:pt x="63" y="21"/>
                    </a:moveTo>
                    <a:lnTo>
                      <a:pt x="63" y="19"/>
                    </a:lnTo>
                    <a:lnTo>
                      <a:pt x="63" y="17"/>
                    </a:lnTo>
                    <a:lnTo>
                      <a:pt x="63" y="17"/>
                    </a:lnTo>
                    <a:lnTo>
                      <a:pt x="61" y="15"/>
                    </a:lnTo>
                    <a:lnTo>
                      <a:pt x="61" y="15"/>
                    </a:lnTo>
                    <a:lnTo>
                      <a:pt x="59" y="15"/>
                    </a:lnTo>
                    <a:lnTo>
                      <a:pt x="59" y="19"/>
                    </a:lnTo>
                    <a:lnTo>
                      <a:pt x="59" y="21"/>
                    </a:lnTo>
                    <a:lnTo>
                      <a:pt x="59" y="27"/>
                    </a:lnTo>
                    <a:lnTo>
                      <a:pt x="57" y="32"/>
                    </a:lnTo>
                    <a:lnTo>
                      <a:pt x="55" y="36"/>
                    </a:lnTo>
                    <a:lnTo>
                      <a:pt x="51" y="42"/>
                    </a:lnTo>
                    <a:lnTo>
                      <a:pt x="48" y="44"/>
                    </a:lnTo>
                    <a:lnTo>
                      <a:pt x="42" y="47"/>
                    </a:lnTo>
                    <a:lnTo>
                      <a:pt x="36" y="49"/>
                    </a:lnTo>
                    <a:lnTo>
                      <a:pt x="31" y="49"/>
                    </a:lnTo>
                    <a:lnTo>
                      <a:pt x="25" y="49"/>
                    </a:lnTo>
                    <a:lnTo>
                      <a:pt x="21" y="47"/>
                    </a:lnTo>
                    <a:lnTo>
                      <a:pt x="15" y="44"/>
                    </a:lnTo>
                    <a:lnTo>
                      <a:pt x="12" y="42"/>
                    </a:lnTo>
                    <a:lnTo>
                      <a:pt x="8" y="36"/>
                    </a:lnTo>
                    <a:lnTo>
                      <a:pt x="6" y="32"/>
                    </a:lnTo>
                    <a:lnTo>
                      <a:pt x="4" y="27"/>
                    </a:lnTo>
                    <a:lnTo>
                      <a:pt x="4" y="21"/>
                    </a:lnTo>
                    <a:lnTo>
                      <a:pt x="4" y="15"/>
                    </a:lnTo>
                    <a:lnTo>
                      <a:pt x="6" y="9"/>
                    </a:lnTo>
                    <a:lnTo>
                      <a:pt x="8" y="6"/>
                    </a:lnTo>
                    <a:lnTo>
                      <a:pt x="12" y="2"/>
                    </a:lnTo>
                    <a:lnTo>
                      <a:pt x="10" y="0"/>
                    </a:lnTo>
                    <a:lnTo>
                      <a:pt x="8" y="0"/>
                    </a:lnTo>
                    <a:lnTo>
                      <a:pt x="4" y="4"/>
                    </a:lnTo>
                    <a:lnTo>
                      <a:pt x="2" y="9"/>
                    </a:lnTo>
                    <a:lnTo>
                      <a:pt x="0" y="15"/>
                    </a:lnTo>
                    <a:lnTo>
                      <a:pt x="0" y="21"/>
                    </a:lnTo>
                    <a:lnTo>
                      <a:pt x="0" y="27"/>
                    </a:lnTo>
                    <a:lnTo>
                      <a:pt x="2" y="34"/>
                    </a:lnTo>
                    <a:lnTo>
                      <a:pt x="4" y="38"/>
                    </a:lnTo>
                    <a:lnTo>
                      <a:pt x="10" y="44"/>
                    </a:lnTo>
                    <a:lnTo>
                      <a:pt x="14" y="47"/>
                    </a:lnTo>
                    <a:lnTo>
                      <a:pt x="19" y="51"/>
                    </a:lnTo>
                    <a:lnTo>
                      <a:pt x="25" y="53"/>
                    </a:lnTo>
                    <a:lnTo>
                      <a:pt x="31" y="53"/>
                    </a:lnTo>
                    <a:lnTo>
                      <a:pt x="38" y="53"/>
                    </a:lnTo>
                    <a:lnTo>
                      <a:pt x="44" y="51"/>
                    </a:lnTo>
                    <a:lnTo>
                      <a:pt x="50" y="47"/>
                    </a:lnTo>
                    <a:lnTo>
                      <a:pt x="53" y="44"/>
                    </a:lnTo>
                    <a:lnTo>
                      <a:pt x="59" y="38"/>
                    </a:lnTo>
                    <a:lnTo>
                      <a:pt x="61" y="34"/>
                    </a:lnTo>
                    <a:lnTo>
                      <a:pt x="63" y="27"/>
                    </a:lnTo>
                    <a:lnTo>
                      <a:pt x="63" y="21"/>
                    </a:lnTo>
                    <a:close/>
                  </a:path>
                </a:pathLst>
              </a:custGeom>
              <a:solidFill>
                <a:srgbClr val="F9D5BD"/>
              </a:solidFill>
              <a:ln w="9525">
                <a:noFill/>
                <a:round/>
                <a:headEnd/>
                <a:tailEnd/>
              </a:ln>
            </p:spPr>
            <p:txBody>
              <a:bodyPr/>
              <a:lstStyle/>
              <a:p>
                <a:endParaRPr lang="en-US"/>
              </a:p>
            </p:txBody>
          </p:sp>
          <p:sp>
            <p:nvSpPr>
              <p:cNvPr id="179991" name="Freeform 791"/>
              <p:cNvSpPr>
                <a:spLocks/>
              </p:cNvSpPr>
              <p:nvPr/>
            </p:nvSpPr>
            <p:spPr bwMode="auto">
              <a:xfrm>
                <a:off x="1538" y="2024"/>
                <a:ext cx="59" cy="51"/>
              </a:xfrm>
              <a:custGeom>
                <a:avLst/>
                <a:gdLst/>
                <a:ahLst/>
                <a:cxnLst>
                  <a:cxn ang="0">
                    <a:pos x="59" y="21"/>
                  </a:cxn>
                  <a:cxn ang="0">
                    <a:pos x="59" y="19"/>
                  </a:cxn>
                  <a:cxn ang="0">
                    <a:pos x="59" y="17"/>
                  </a:cxn>
                  <a:cxn ang="0">
                    <a:pos x="59" y="17"/>
                  </a:cxn>
                  <a:cxn ang="0">
                    <a:pos x="59" y="15"/>
                  </a:cxn>
                  <a:cxn ang="0">
                    <a:pos x="57" y="15"/>
                  </a:cxn>
                  <a:cxn ang="0">
                    <a:pos x="55" y="15"/>
                  </a:cxn>
                  <a:cxn ang="0">
                    <a:pos x="55" y="19"/>
                  </a:cxn>
                  <a:cxn ang="0">
                    <a:pos x="55" y="21"/>
                  </a:cxn>
                  <a:cxn ang="0">
                    <a:pos x="55" y="27"/>
                  </a:cxn>
                  <a:cxn ang="0">
                    <a:pos x="53" y="30"/>
                  </a:cxn>
                  <a:cxn ang="0">
                    <a:pos x="51" y="36"/>
                  </a:cxn>
                  <a:cxn ang="0">
                    <a:pos x="48" y="40"/>
                  </a:cxn>
                  <a:cxn ang="0">
                    <a:pos x="44" y="44"/>
                  </a:cxn>
                  <a:cxn ang="0">
                    <a:pos x="40" y="45"/>
                  </a:cxn>
                  <a:cxn ang="0">
                    <a:pos x="34" y="47"/>
                  </a:cxn>
                  <a:cxn ang="0">
                    <a:pos x="29" y="47"/>
                  </a:cxn>
                  <a:cxn ang="0">
                    <a:pos x="25" y="47"/>
                  </a:cxn>
                  <a:cxn ang="0">
                    <a:pos x="19" y="45"/>
                  </a:cxn>
                  <a:cxn ang="0">
                    <a:pos x="15" y="44"/>
                  </a:cxn>
                  <a:cxn ang="0">
                    <a:pos x="12" y="40"/>
                  </a:cxn>
                  <a:cxn ang="0">
                    <a:pos x="8" y="36"/>
                  </a:cxn>
                  <a:cxn ang="0">
                    <a:pos x="6" y="30"/>
                  </a:cxn>
                  <a:cxn ang="0">
                    <a:pos x="4" y="27"/>
                  </a:cxn>
                  <a:cxn ang="0">
                    <a:pos x="4" y="21"/>
                  </a:cxn>
                  <a:cxn ang="0">
                    <a:pos x="4" y="15"/>
                  </a:cxn>
                  <a:cxn ang="0">
                    <a:pos x="6" y="11"/>
                  </a:cxn>
                  <a:cxn ang="0">
                    <a:pos x="8" y="6"/>
                  </a:cxn>
                  <a:cxn ang="0">
                    <a:pos x="12" y="2"/>
                  </a:cxn>
                  <a:cxn ang="0">
                    <a:pos x="10" y="2"/>
                  </a:cxn>
                  <a:cxn ang="0">
                    <a:pos x="8" y="0"/>
                  </a:cxn>
                  <a:cxn ang="0">
                    <a:pos x="4" y="4"/>
                  </a:cxn>
                  <a:cxn ang="0">
                    <a:pos x="2" y="9"/>
                  </a:cxn>
                  <a:cxn ang="0">
                    <a:pos x="0" y="15"/>
                  </a:cxn>
                  <a:cxn ang="0">
                    <a:pos x="0" y="21"/>
                  </a:cxn>
                  <a:cxn ang="0">
                    <a:pos x="0" y="27"/>
                  </a:cxn>
                  <a:cxn ang="0">
                    <a:pos x="2" y="32"/>
                  </a:cxn>
                  <a:cxn ang="0">
                    <a:pos x="4" y="38"/>
                  </a:cxn>
                  <a:cxn ang="0">
                    <a:pos x="8" y="42"/>
                  </a:cxn>
                  <a:cxn ang="0">
                    <a:pos x="13" y="45"/>
                  </a:cxn>
                  <a:cxn ang="0">
                    <a:pos x="17" y="49"/>
                  </a:cxn>
                  <a:cxn ang="0">
                    <a:pos x="23" y="51"/>
                  </a:cxn>
                  <a:cxn ang="0">
                    <a:pos x="29" y="51"/>
                  </a:cxn>
                  <a:cxn ang="0">
                    <a:pos x="36" y="51"/>
                  </a:cxn>
                  <a:cxn ang="0">
                    <a:pos x="42" y="49"/>
                  </a:cxn>
                  <a:cxn ang="0">
                    <a:pos x="46" y="45"/>
                  </a:cxn>
                  <a:cxn ang="0">
                    <a:pos x="51" y="42"/>
                  </a:cxn>
                  <a:cxn ang="0">
                    <a:pos x="55" y="38"/>
                  </a:cxn>
                  <a:cxn ang="0">
                    <a:pos x="57" y="32"/>
                  </a:cxn>
                  <a:cxn ang="0">
                    <a:pos x="59" y="27"/>
                  </a:cxn>
                  <a:cxn ang="0">
                    <a:pos x="59" y="21"/>
                  </a:cxn>
                </a:cxnLst>
                <a:rect l="0" t="0" r="r" b="b"/>
                <a:pathLst>
                  <a:path w="59" h="51">
                    <a:moveTo>
                      <a:pt x="59" y="21"/>
                    </a:moveTo>
                    <a:lnTo>
                      <a:pt x="59" y="19"/>
                    </a:lnTo>
                    <a:lnTo>
                      <a:pt x="59" y="17"/>
                    </a:lnTo>
                    <a:lnTo>
                      <a:pt x="59" y="17"/>
                    </a:lnTo>
                    <a:lnTo>
                      <a:pt x="59" y="15"/>
                    </a:lnTo>
                    <a:lnTo>
                      <a:pt x="57" y="15"/>
                    </a:lnTo>
                    <a:lnTo>
                      <a:pt x="55" y="15"/>
                    </a:lnTo>
                    <a:lnTo>
                      <a:pt x="55" y="19"/>
                    </a:lnTo>
                    <a:lnTo>
                      <a:pt x="55" y="21"/>
                    </a:lnTo>
                    <a:lnTo>
                      <a:pt x="55" y="27"/>
                    </a:lnTo>
                    <a:lnTo>
                      <a:pt x="53" y="30"/>
                    </a:lnTo>
                    <a:lnTo>
                      <a:pt x="51" y="36"/>
                    </a:lnTo>
                    <a:lnTo>
                      <a:pt x="48" y="40"/>
                    </a:lnTo>
                    <a:lnTo>
                      <a:pt x="44" y="44"/>
                    </a:lnTo>
                    <a:lnTo>
                      <a:pt x="40" y="45"/>
                    </a:lnTo>
                    <a:lnTo>
                      <a:pt x="34" y="47"/>
                    </a:lnTo>
                    <a:lnTo>
                      <a:pt x="29" y="47"/>
                    </a:lnTo>
                    <a:lnTo>
                      <a:pt x="25" y="47"/>
                    </a:lnTo>
                    <a:lnTo>
                      <a:pt x="19" y="45"/>
                    </a:lnTo>
                    <a:lnTo>
                      <a:pt x="15" y="44"/>
                    </a:lnTo>
                    <a:lnTo>
                      <a:pt x="12" y="40"/>
                    </a:lnTo>
                    <a:lnTo>
                      <a:pt x="8" y="36"/>
                    </a:lnTo>
                    <a:lnTo>
                      <a:pt x="6" y="30"/>
                    </a:lnTo>
                    <a:lnTo>
                      <a:pt x="4" y="27"/>
                    </a:lnTo>
                    <a:lnTo>
                      <a:pt x="4" y="21"/>
                    </a:lnTo>
                    <a:lnTo>
                      <a:pt x="4" y="15"/>
                    </a:lnTo>
                    <a:lnTo>
                      <a:pt x="6" y="11"/>
                    </a:lnTo>
                    <a:lnTo>
                      <a:pt x="8" y="6"/>
                    </a:lnTo>
                    <a:lnTo>
                      <a:pt x="12" y="2"/>
                    </a:lnTo>
                    <a:lnTo>
                      <a:pt x="10" y="2"/>
                    </a:lnTo>
                    <a:lnTo>
                      <a:pt x="8" y="0"/>
                    </a:lnTo>
                    <a:lnTo>
                      <a:pt x="4" y="4"/>
                    </a:lnTo>
                    <a:lnTo>
                      <a:pt x="2" y="9"/>
                    </a:lnTo>
                    <a:lnTo>
                      <a:pt x="0" y="15"/>
                    </a:lnTo>
                    <a:lnTo>
                      <a:pt x="0" y="21"/>
                    </a:lnTo>
                    <a:lnTo>
                      <a:pt x="0" y="27"/>
                    </a:lnTo>
                    <a:lnTo>
                      <a:pt x="2" y="32"/>
                    </a:lnTo>
                    <a:lnTo>
                      <a:pt x="4" y="38"/>
                    </a:lnTo>
                    <a:lnTo>
                      <a:pt x="8" y="42"/>
                    </a:lnTo>
                    <a:lnTo>
                      <a:pt x="13" y="45"/>
                    </a:lnTo>
                    <a:lnTo>
                      <a:pt x="17" y="49"/>
                    </a:lnTo>
                    <a:lnTo>
                      <a:pt x="23" y="51"/>
                    </a:lnTo>
                    <a:lnTo>
                      <a:pt x="29" y="51"/>
                    </a:lnTo>
                    <a:lnTo>
                      <a:pt x="36" y="51"/>
                    </a:lnTo>
                    <a:lnTo>
                      <a:pt x="42" y="49"/>
                    </a:lnTo>
                    <a:lnTo>
                      <a:pt x="46" y="45"/>
                    </a:lnTo>
                    <a:lnTo>
                      <a:pt x="51" y="42"/>
                    </a:lnTo>
                    <a:lnTo>
                      <a:pt x="55" y="38"/>
                    </a:lnTo>
                    <a:lnTo>
                      <a:pt x="57" y="32"/>
                    </a:lnTo>
                    <a:lnTo>
                      <a:pt x="59" y="27"/>
                    </a:lnTo>
                    <a:lnTo>
                      <a:pt x="59" y="21"/>
                    </a:lnTo>
                    <a:close/>
                  </a:path>
                </a:pathLst>
              </a:custGeom>
              <a:solidFill>
                <a:srgbClr val="F9D7C0"/>
              </a:solidFill>
              <a:ln w="9525">
                <a:noFill/>
                <a:round/>
                <a:headEnd/>
                <a:tailEnd/>
              </a:ln>
            </p:spPr>
            <p:txBody>
              <a:bodyPr/>
              <a:lstStyle/>
              <a:p>
                <a:endParaRPr lang="en-US"/>
              </a:p>
            </p:txBody>
          </p:sp>
          <p:sp>
            <p:nvSpPr>
              <p:cNvPr id="179992" name="Freeform 792"/>
              <p:cNvSpPr>
                <a:spLocks/>
              </p:cNvSpPr>
              <p:nvPr/>
            </p:nvSpPr>
            <p:spPr bwMode="auto">
              <a:xfrm>
                <a:off x="1540" y="2026"/>
                <a:ext cx="55" cy="47"/>
              </a:xfrm>
              <a:custGeom>
                <a:avLst/>
                <a:gdLst/>
                <a:ahLst/>
                <a:cxnLst>
                  <a:cxn ang="0">
                    <a:pos x="55" y="19"/>
                  </a:cxn>
                  <a:cxn ang="0">
                    <a:pos x="55" y="17"/>
                  </a:cxn>
                  <a:cxn ang="0">
                    <a:pos x="55" y="13"/>
                  </a:cxn>
                  <a:cxn ang="0">
                    <a:pos x="53" y="13"/>
                  </a:cxn>
                  <a:cxn ang="0">
                    <a:pos x="51" y="13"/>
                  </a:cxn>
                  <a:cxn ang="0">
                    <a:pos x="51" y="17"/>
                  </a:cxn>
                  <a:cxn ang="0">
                    <a:pos x="51" y="19"/>
                  </a:cxn>
                  <a:cxn ang="0">
                    <a:pos x="49" y="28"/>
                  </a:cxn>
                  <a:cxn ang="0">
                    <a:pos x="46" y="36"/>
                  </a:cxn>
                  <a:cxn ang="0">
                    <a:pos x="38" y="42"/>
                  </a:cxn>
                  <a:cxn ang="0">
                    <a:pos x="27" y="43"/>
                  </a:cxn>
                  <a:cxn ang="0">
                    <a:pos x="17" y="42"/>
                  </a:cxn>
                  <a:cxn ang="0">
                    <a:pos x="10" y="36"/>
                  </a:cxn>
                  <a:cxn ang="0">
                    <a:pos x="6" y="28"/>
                  </a:cxn>
                  <a:cxn ang="0">
                    <a:pos x="4" y="19"/>
                  </a:cxn>
                  <a:cxn ang="0">
                    <a:pos x="4" y="13"/>
                  </a:cxn>
                  <a:cxn ang="0">
                    <a:pos x="6" y="9"/>
                  </a:cxn>
                  <a:cxn ang="0">
                    <a:pos x="8" y="6"/>
                  </a:cxn>
                  <a:cxn ang="0">
                    <a:pos x="11" y="2"/>
                  </a:cxn>
                  <a:cxn ang="0">
                    <a:pos x="10" y="0"/>
                  </a:cxn>
                  <a:cxn ang="0">
                    <a:pos x="8" y="0"/>
                  </a:cxn>
                  <a:cxn ang="0">
                    <a:pos x="4" y="4"/>
                  </a:cxn>
                  <a:cxn ang="0">
                    <a:pos x="2" y="7"/>
                  </a:cxn>
                  <a:cxn ang="0">
                    <a:pos x="0" y="13"/>
                  </a:cxn>
                  <a:cxn ang="0">
                    <a:pos x="0" y="19"/>
                  </a:cxn>
                  <a:cxn ang="0">
                    <a:pos x="0" y="25"/>
                  </a:cxn>
                  <a:cxn ang="0">
                    <a:pos x="2" y="30"/>
                  </a:cxn>
                  <a:cxn ang="0">
                    <a:pos x="4" y="34"/>
                  </a:cxn>
                  <a:cxn ang="0">
                    <a:pos x="8" y="40"/>
                  </a:cxn>
                  <a:cxn ang="0">
                    <a:pos x="11" y="42"/>
                  </a:cxn>
                  <a:cxn ang="0">
                    <a:pos x="17" y="45"/>
                  </a:cxn>
                  <a:cxn ang="0">
                    <a:pos x="21" y="47"/>
                  </a:cxn>
                  <a:cxn ang="0">
                    <a:pos x="27" y="47"/>
                  </a:cxn>
                  <a:cxn ang="0">
                    <a:pos x="32" y="47"/>
                  </a:cxn>
                  <a:cxn ang="0">
                    <a:pos x="38" y="45"/>
                  </a:cxn>
                  <a:cxn ang="0">
                    <a:pos x="44" y="42"/>
                  </a:cxn>
                  <a:cxn ang="0">
                    <a:pos x="47" y="40"/>
                  </a:cxn>
                  <a:cxn ang="0">
                    <a:pos x="51" y="34"/>
                  </a:cxn>
                  <a:cxn ang="0">
                    <a:pos x="53" y="30"/>
                  </a:cxn>
                  <a:cxn ang="0">
                    <a:pos x="55" y="25"/>
                  </a:cxn>
                  <a:cxn ang="0">
                    <a:pos x="55" y="19"/>
                  </a:cxn>
                </a:cxnLst>
                <a:rect l="0" t="0" r="r" b="b"/>
                <a:pathLst>
                  <a:path w="55" h="47">
                    <a:moveTo>
                      <a:pt x="55" y="19"/>
                    </a:moveTo>
                    <a:lnTo>
                      <a:pt x="55" y="17"/>
                    </a:lnTo>
                    <a:lnTo>
                      <a:pt x="55" y="13"/>
                    </a:lnTo>
                    <a:lnTo>
                      <a:pt x="53" y="13"/>
                    </a:lnTo>
                    <a:lnTo>
                      <a:pt x="51" y="13"/>
                    </a:lnTo>
                    <a:lnTo>
                      <a:pt x="51" y="17"/>
                    </a:lnTo>
                    <a:lnTo>
                      <a:pt x="51" y="19"/>
                    </a:lnTo>
                    <a:lnTo>
                      <a:pt x="49" y="28"/>
                    </a:lnTo>
                    <a:lnTo>
                      <a:pt x="46" y="36"/>
                    </a:lnTo>
                    <a:lnTo>
                      <a:pt x="38" y="42"/>
                    </a:lnTo>
                    <a:lnTo>
                      <a:pt x="27" y="43"/>
                    </a:lnTo>
                    <a:lnTo>
                      <a:pt x="17" y="42"/>
                    </a:lnTo>
                    <a:lnTo>
                      <a:pt x="10" y="36"/>
                    </a:lnTo>
                    <a:lnTo>
                      <a:pt x="6" y="28"/>
                    </a:lnTo>
                    <a:lnTo>
                      <a:pt x="4" y="19"/>
                    </a:lnTo>
                    <a:lnTo>
                      <a:pt x="4" y="13"/>
                    </a:lnTo>
                    <a:lnTo>
                      <a:pt x="6" y="9"/>
                    </a:lnTo>
                    <a:lnTo>
                      <a:pt x="8" y="6"/>
                    </a:lnTo>
                    <a:lnTo>
                      <a:pt x="11" y="2"/>
                    </a:lnTo>
                    <a:lnTo>
                      <a:pt x="10" y="0"/>
                    </a:lnTo>
                    <a:lnTo>
                      <a:pt x="8" y="0"/>
                    </a:lnTo>
                    <a:lnTo>
                      <a:pt x="4" y="4"/>
                    </a:lnTo>
                    <a:lnTo>
                      <a:pt x="2" y="7"/>
                    </a:lnTo>
                    <a:lnTo>
                      <a:pt x="0" y="13"/>
                    </a:lnTo>
                    <a:lnTo>
                      <a:pt x="0" y="19"/>
                    </a:lnTo>
                    <a:lnTo>
                      <a:pt x="0" y="25"/>
                    </a:lnTo>
                    <a:lnTo>
                      <a:pt x="2" y="30"/>
                    </a:lnTo>
                    <a:lnTo>
                      <a:pt x="4" y="34"/>
                    </a:lnTo>
                    <a:lnTo>
                      <a:pt x="8" y="40"/>
                    </a:lnTo>
                    <a:lnTo>
                      <a:pt x="11" y="42"/>
                    </a:lnTo>
                    <a:lnTo>
                      <a:pt x="17" y="45"/>
                    </a:lnTo>
                    <a:lnTo>
                      <a:pt x="21" y="47"/>
                    </a:lnTo>
                    <a:lnTo>
                      <a:pt x="27" y="47"/>
                    </a:lnTo>
                    <a:lnTo>
                      <a:pt x="32" y="47"/>
                    </a:lnTo>
                    <a:lnTo>
                      <a:pt x="38" y="45"/>
                    </a:lnTo>
                    <a:lnTo>
                      <a:pt x="44" y="42"/>
                    </a:lnTo>
                    <a:lnTo>
                      <a:pt x="47" y="40"/>
                    </a:lnTo>
                    <a:lnTo>
                      <a:pt x="51" y="34"/>
                    </a:lnTo>
                    <a:lnTo>
                      <a:pt x="53" y="30"/>
                    </a:lnTo>
                    <a:lnTo>
                      <a:pt x="55" y="25"/>
                    </a:lnTo>
                    <a:lnTo>
                      <a:pt x="55" y="19"/>
                    </a:lnTo>
                    <a:close/>
                  </a:path>
                </a:pathLst>
              </a:custGeom>
              <a:solidFill>
                <a:srgbClr val="FAD9C4"/>
              </a:solidFill>
              <a:ln w="9525">
                <a:noFill/>
                <a:round/>
                <a:headEnd/>
                <a:tailEnd/>
              </a:ln>
            </p:spPr>
            <p:txBody>
              <a:bodyPr/>
              <a:lstStyle/>
              <a:p>
                <a:endParaRPr lang="en-US"/>
              </a:p>
            </p:txBody>
          </p:sp>
          <p:sp>
            <p:nvSpPr>
              <p:cNvPr id="179993" name="Freeform 793"/>
              <p:cNvSpPr>
                <a:spLocks/>
              </p:cNvSpPr>
              <p:nvPr/>
            </p:nvSpPr>
            <p:spPr bwMode="auto">
              <a:xfrm>
                <a:off x="1542" y="2026"/>
                <a:ext cx="51" cy="45"/>
              </a:xfrm>
              <a:custGeom>
                <a:avLst/>
                <a:gdLst/>
                <a:ahLst/>
                <a:cxnLst>
                  <a:cxn ang="0">
                    <a:pos x="51" y="19"/>
                  </a:cxn>
                  <a:cxn ang="0">
                    <a:pos x="51" y="17"/>
                  </a:cxn>
                  <a:cxn ang="0">
                    <a:pos x="51" y="13"/>
                  </a:cxn>
                  <a:cxn ang="0">
                    <a:pos x="49" y="13"/>
                  </a:cxn>
                  <a:cxn ang="0">
                    <a:pos x="47" y="13"/>
                  </a:cxn>
                  <a:cxn ang="0">
                    <a:pos x="47" y="15"/>
                  </a:cxn>
                  <a:cxn ang="0">
                    <a:pos x="47" y="19"/>
                  </a:cxn>
                  <a:cxn ang="0">
                    <a:pos x="45" y="28"/>
                  </a:cxn>
                  <a:cxn ang="0">
                    <a:pos x="42" y="34"/>
                  </a:cxn>
                  <a:cxn ang="0">
                    <a:pos x="34" y="40"/>
                  </a:cxn>
                  <a:cxn ang="0">
                    <a:pos x="25" y="42"/>
                  </a:cxn>
                  <a:cxn ang="0">
                    <a:pos x="17" y="40"/>
                  </a:cxn>
                  <a:cxn ang="0">
                    <a:pos x="9" y="34"/>
                  </a:cxn>
                  <a:cxn ang="0">
                    <a:pos x="4" y="28"/>
                  </a:cxn>
                  <a:cxn ang="0">
                    <a:pos x="4" y="19"/>
                  </a:cxn>
                  <a:cxn ang="0">
                    <a:pos x="4" y="13"/>
                  </a:cxn>
                  <a:cxn ang="0">
                    <a:pos x="6" y="9"/>
                  </a:cxn>
                  <a:cxn ang="0">
                    <a:pos x="8" y="6"/>
                  </a:cxn>
                  <a:cxn ang="0">
                    <a:pos x="9" y="2"/>
                  </a:cxn>
                  <a:cxn ang="0">
                    <a:pos x="9" y="2"/>
                  </a:cxn>
                  <a:cxn ang="0">
                    <a:pos x="8" y="0"/>
                  </a:cxn>
                  <a:cxn ang="0">
                    <a:pos x="4" y="4"/>
                  </a:cxn>
                  <a:cxn ang="0">
                    <a:pos x="2" y="9"/>
                  </a:cxn>
                  <a:cxn ang="0">
                    <a:pos x="0" y="13"/>
                  </a:cxn>
                  <a:cxn ang="0">
                    <a:pos x="0" y="19"/>
                  </a:cxn>
                  <a:cxn ang="0">
                    <a:pos x="0" y="25"/>
                  </a:cxn>
                  <a:cxn ang="0">
                    <a:pos x="2" y="28"/>
                  </a:cxn>
                  <a:cxn ang="0">
                    <a:pos x="4" y="34"/>
                  </a:cxn>
                  <a:cxn ang="0">
                    <a:pos x="8" y="38"/>
                  </a:cxn>
                  <a:cxn ang="0">
                    <a:pos x="11" y="42"/>
                  </a:cxn>
                  <a:cxn ang="0">
                    <a:pos x="15" y="43"/>
                  </a:cxn>
                  <a:cxn ang="0">
                    <a:pos x="21" y="45"/>
                  </a:cxn>
                  <a:cxn ang="0">
                    <a:pos x="25" y="45"/>
                  </a:cxn>
                  <a:cxn ang="0">
                    <a:pos x="30" y="45"/>
                  </a:cxn>
                  <a:cxn ang="0">
                    <a:pos x="36" y="43"/>
                  </a:cxn>
                  <a:cxn ang="0">
                    <a:pos x="40" y="42"/>
                  </a:cxn>
                  <a:cxn ang="0">
                    <a:pos x="44" y="38"/>
                  </a:cxn>
                  <a:cxn ang="0">
                    <a:pos x="47" y="34"/>
                  </a:cxn>
                  <a:cxn ang="0">
                    <a:pos x="49" y="28"/>
                  </a:cxn>
                  <a:cxn ang="0">
                    <a:pos x="51" y="25"/>
                  </a:cxn>
                  <a:cxn ang="0">
                    <a:pos x="51" y="19"/>
                  </a:cxn>
                </a:cxnLst>
                <a:rect l="0" t="0" r="r" b="b"/>
                <a:pathLst>
                  <a:path w="51" h="45">
                    <a:moveTo>
                      <a:pt x="51" y="19"/>
                    </a:moveTo>
                    <a:lnTo>
                      <a:pt x="51" y="17"/>
                    </a:lnTo>
                    <a:lnTo>
                      <a:pt x="51" y="13"/>
                    </a:lnTo>
                    <a:lnTo>
                      <a:pt x="49" y="13"/>
                    </a:lnTo>
                    <a:lnTo>
                      <a:pt x="47" y="13"/>
                    </a:lnTo>
                    <a:lnTo>
                      <a:pt x="47" y="15"/>
                    </a:lnTo>
                    <a:lnTo>
                      <a:pt x="47" y="19"/>
                    </a:lnTo>
                    <a:lnTo>
                      <a:pt x="45" y="28"/>
                    </a:lnTo>
                    <a:lnTo>
                      <a:pt x="42" y="34"/>
                    </a:lnTo>
                    <a:lnTo>
                      <a:pt x="34" y="40"/>
                    </a:lnTo>
                    <a:lnTo>
                      <a:pt x="25" y="42"/>
                    </a:lnTo>
                    <a:lnTo>
                      <a:pt x="17" y="40"/>
                    </a:lnTo>
                    <a:lnTo>
                      <a:pt x="9" y="34"/>
                    </a:lnTo>
                    <a:lnTo>
                      <a:pt x="4" y="28"/>
                    </a:lnTo>
                    <a:lnTo>
                      <a:pt x="4" y="19"/>
                    </a:lnTo>
                    <a:lnTo>
                      <a:pt x="4" y="13"/>
                    </a:lnTo>
                    <a:lnTo>
                      <a:pt x="6" y="9"/>
                    </a:lnTo>
                    <a:lnTo>
                      <a:pt x="8" y="6"/>
                    </a:lnTo>
                    <a:lnTo>
                      <a:pt x="9" y="2"/>
                    </a:lnTo>
                    <a:lnTo>
                      <a:pt x="9" y="2"/>
                    </a:lnTo>
                    <a:lnTo>
                      <a:pt x="8" y="0"/>
                    </a:lnTo>
                    <a:lnTo>
                      <a:pt x="4" y="4"/>
                    </a:lnTo>
                    <a:lnTo>
                      <a:pt x="2" y="9"/>
                    </a:lnTo>
                    <a:lnTo>
                      <a:pt x="0" y="13"/>
                    </a:lnTo>
                    <a:lnTo>
                      <a:pt x="0" y="19"/>
                    </a:lnTo>
                    <a:lnTo>
                      <a:pt x="0" y="25"/>
                    </a:lnTo>
                    <a:lnTo>
                      <a:pt x="2" y="28"/>
                    </a:lnTo>
                    <a:lnTo>
                      <a:pt x="4" y="34"/>
                    </a:lnTo>
                    <a:lnTo>
                      <a:pt x="8" y="38"/>
                    </a:lnTo>
                    <a:lnTo>
                      <a:pt x="11" y="42"/>
                    </a:lnTo>
                    <a:lnTo>
                      <a:pt x="15" y="43"/>
                    </a:lnTo>
                    <a:lnTo>
                      <a:pt x="21" y="45"/>
                    </a:lnTo>
                    <a:lnTo>
                      <a:pt x="25" y="45"/>
                    </a:lnTo>
                    <a:lnTo>
                      <a:pt x="30" y="45"/>
                    </a:lnTo>
                    <a:lnTo>
                      <a:pt x="36" y="43"/>
                    </a:lnTo>
                    <a:lnTo>
                      <a:pt x="40" y="42"/>
                    </a:lnTo>
                    <a:lnTo>
                      <a:pt x="44" y="38"/>
                    </a:lnTo>
                    <a:lnTo>
                      <a:pt x="47" y="34"/>
                    </a:lnTo>
                    <a:lnTo>
                      <a:pt x="49" y="28"/>
                    </a:lnTo>
                    <a:lnTo>
                      <a:pt x="51" y="25"/>
                    </a:lnTo>
                    <a:lnTo>
                      <a:pt x="51" y="19"/>
                    </a:lnTo>
                    <a:close/>
                  </a:path>
                </a:pathLst>
              </a:custGeom>
              <a:solidFill>
                <a:srgbClr val="FADCC7"/>
              </a:solidFill>
              <a:ln w="9525">
                <a:noFill/>
                <a:round/>
                <a:headEnd/>
                <a:tailEnd/>
              </a:ln>
            </p:spPr>
            <p:txBody>
              <a:bodyPr/>
              <a:lstStyle/>
              <a:p>
                <a:endParaRPr lang="en-US"/>
              </a:p>
            </p:txBody>
          </p:sp>
          <p:sp>
            <p:nvSpPr>
              <p:cNvPr id="179994" name="Freeform 794"/>
              <p:cNvSpPr>
                <a:spLocks/>
              </p:cNvSpPr>
              <p:nvPr/>
            </p:nvSpPr>
            <p:spPr bwMode="auto">
              <a:xfrm>
                <a:off x="1544" y="2028"/>
                <a:ext cx="47" cy="41"/>
              </a:xfrm>
              <a:custGeom>
                <a:avLst/>
                <a:gdLst/>
                <a:ahLst/>
                <a:cxnLst>
                  <a:cxn ang="0">
                    <a:pos x="47" y="17"/>
                  </a:cxn>
                  <a:cxn ang="0">
                    <a:pos x="47" y="15"/>
                  </a:cxn>
                  <a:cxn ang="0">
                    <a:pos x="47" y="11"/>
                  </a:cxn>
                  <a:cxn ang="0">
                    <a:pos x="45" y="11"/>
                  </a:cxn>
                  <a:cxn ang="0">
                    <a:pos x="43" y="11"/>
                  </a:cxn>
                  <a:cxn ang="0">
                    <a:pos x="43" y="13"/>
                  </a:cxn>
                  <a:cxn ang="0">
                    <a:pos x="43" y="17"/>
                  </a:cxn>
                  <a:cxn ang="0">
                    <a:pos x="43" y="24"/>
                  </a:cxn>
                  <a:cxn ang="0">
                    <a:pos x="38" y="32"/>
                  </a:cxn>
                  <a:cxn ang="0">
                    <a:pos x="32" y="36"/>
                  </a:cxn>
                  <a:cxn ang="0">
                    <a:pos x="23" y="38"/>
                  </a:cxn>
                  <a:cxn ang="0">
                    <a:pos x="15" y="36"/>
                  </a:cxn>
                  <a:cxn ang="0">
                    <a:pos x="9" y="32"/>
                  </a:cxn>
                  <a:cxn ang="0">
                    <a:pos x="4" y="24"/>
                  </a:cxn>
                  <a:cxn ang="0">
                    <a:pos x="4" y="17"/>
                  </a:cxn>
                  <a:cxn ang="0">
                    <a:pos x="4" y="13"/>
                  </a:cxn>
                  <a:cxn ang="0">
                    <a:pos x="6" y="7"/>
                  </a:cxn>
                  <a:cxn ang="0">
                    <a:pos x="7" y="4"/>
                  </a:cxn>
                  <a:cxn ang="0">
                    <a:pos x="9" y="2"/>
                  </a:cxn>
                  <a:cxn ang="0">
                    <a:pos x="7" y="0"/>
                  </a:cxn>
                  <a:cxn ang="0">
                    <a:pos x="7" y="0"/>
                  </a:cxn>
                  <a:cxn ang="0">
                    <a:pos x="4" y="4"/>
                  </a:cxn>
                  <a:cxn ang="0">
                    <a:pos x="2" y="7"/>
                  </a:cxn>
                  <a:cxn ang="0">
                    <a:pos x="0" y="11"/>
                  </a:cxn>
                  <a:cxn ang="0">
                    <a:pos x="0" y="17"/>
                  </a:cxn>
                  <a:cxn ang="0">
                    <a:pos x="2" y="26"/>
                  </a:cxn>
                  <a:cxn ang="0">
                    <a:pos x="6" y="34"/>
                  </a:cxn>
                  <a:cxn ang="0">
                    <a:pos x="13" y="40"/>
                  </a:cxn>
                  <a:cxn ang="0">
                    <a:pos x="23" y="41"/>
                  </a:cxn>
                  <a:cxn ang="0">
                    <a:pos x="34" y="40"/>
                  </a:cxn>
                  <a:cxn ang="0">
                    <a:pos x="42" y="34"/>
                  </a:cxn>
                  <a:cxn ang="0">
                    <a:pos x="45" y="26"/>
                  </a:cxn>
                  <a:cxn ang="0">
                    <a:pos x="47" y="17"/>
                  </a:cxn>
                </a:cxnLst>
                <a:rect l="0" t="0" r="r" b="b"/>
                <a:pathLst>
                  <a:path w="47" h="41">
                    <a:moveTo>
                      <a:pt x="47" y="17"/>
                    </a:moveTo>
                    <a:lnTo>
                      <a:pt x="47" y="15"/>
                    </a:lnTo>
                    <a:lnTo>
                      <a:pt x="47" y="11"/>
                    </a:lnTo>
                    <a:lnTo>
                      <a:pt x="45" y="11"/>
                    </a:lnTo>
                    <a:lnTo>
                      <a:pt x="43" y="11"/>
                    </a:lnTo>
                    <a:lnTo>
                      <a:pt x="43" y="13"/>
                    </a:lnTo>
                    <a:lnTo>
                      <a:pt x="43" y="17"/>
                    </a:lnTo>
                    <a:lnTo>
                      <a:pt x="43" y="24"/>
                    </a:lnTo>
                    <a:lnTo>
                      <a:pt x="38" y="32"/>
                    </a:lnTo>
                    <a:lnTo>
                      <a:pt x="32" y="36"/>
                    </a:lnTo>
                    <a:lnTo>
                      <a:pt x="23" y="38"/>
                    </a:lnTo>
                    <a:lnTo>
                      <a:pt x="15" y="36"/>
                    </a:lnTo>
                    <a:lnTo>
                      <a:pt x="9" y="32"/>
                    </a:lnTo>
                    <a:lnTo>
                      <a:pt x="4" y="24"/>
                    </a:lnTo>
                    <a:lnTo>
                      <a:pt x="4" y="17"/>
                    </a:lnTo>
                    <a:lnTo>
                      <a:pt x="4" y="13"/>
                    </a:lnTo>
                    <a:lnTo>
                      <a:pt x="6" y="7"/>
                    </a:lnTo>
                    <a:lnTo>
                      <a:pt x="7" y="4"/>
                    </a:lnTo>
                    <a:lnTo>
                      <a:pt x="9" y="2"/>
                    </a:lnTo>
                    <a:lnTo>
                      <a:pt x="7" y="0"/>
                    </a:lnTo>
                    <a:lnTo>
                      <a:pt x="7" y="0"/>
                    </a:lnTo>
                    <a:lnTo>
                      <a:pt x="4" y="4"/>
                    </a:lnTo>
                    <a:lnTo>
                      <a:pt x="2" y="7"/>
                    </a:lnTo>
                    <a:lnTo>
                      <a:pt x="0" y="11"/>
                    </a:lnTo>
                    <a:lnTo>
                      <a:pt x="0" y="17"/>
                    </a:lnTo>
                    <a:lnTo>
                      <a:pt x="2" y="26"/>
                    </a:lnTo>
                    <a:lnTo>
                      <a:pt x="6" y="34"/>
                    </a:lnTo>
                    <a:lnTo>
                      <a:pt x="13" y="40"/>
                    </a:lnTo>
                    <a:lnTo>
                      <a:pt x="23" y="41"/>
                    </a:lnTo>
                    <a:lnTo>
                      <a:pt x="34" y="40"/>
                    </a:lnTo>
                    <a:lnTo>
                      <a:pt x="42" y="34"/>
                    </a:lnTo>
                    <a:lnTo>
                      <a:pt x="45" y="26"/>
                    </a:lnTo>
                    <a:lnTo>
                      <a:pt x="47" y="17"/>
                    </a:lnTo>
                    <a:close/>
                  </a:path>
                </a:pathLst>
              </a:custGeom>
              <a:solidFill>
                <a:srgbClr val="FBDFCB"/>
              </a:solidFill>
              <a:ln w="9525">
                <a:noFill/>
                <a:round/>
                <a:headEnd/>
                <a:tailEnd/>
              </a:ln>
            </p:spPr>
            <p:txBody>
              <a:bodyPr/>
              <a:lstStyle/>
              <a:p>
                <a:endParaRPr lang="en-US"/>
              </a:p>
            </p:txBody>
          </p:sp>
          <p:sp>
            <p:nvSpPr>
              <p:cNvPr id="179995" name="Freeform 795"/>
              <p:cNvSpPr>
                <a:spLocks/>
              </p:cNvSpPr>
              <p:nvPr/>
            </p:nvSpPr>
            <p:spPr bwMode="auto">
              <a:xfrm>
                <a:off x="1546" y="2028"/>
                <a:ext cx="43" cy="40"/>
              </a:xfrm>
              <a:custGeom>
                <a:avLst/>
                <a:gdLst/>
                <a:ahLst/>
                <a:cxnLst>
                  <a:cxn ang="0">
                    <a:pos x="43" y="17"/>
                  </a:cxn>
                  <a:cxn ang="0">
                    <a:pos x="43" y="13"/>
                  </a:cxn>
                  <a:cxn ang="0">
                    <a:pos x="43" y="11"/>
                  </a:cxn>
                  <a:cxn ang="0">
                    <a:pos x="41" y="11"/>
                  </a:cxn>
                  <a:cxn ang="0">
                    <a:pos x="40" y="11"/>
                  </a:cxn>
                  <a:cxn ang="0">
                    <a:pos x="40" y="13"/>
                  </a:cxn>
                  <a:cxn ang="0">
                    <a:pos x="40" y="17"/>
                  </a:cxn>
                  <a:cxn ang="0">
                    <a:pos x="40" y="24"/>
                  </a:cxn>
                  <a:cxn ang="0">
                    <a:pos x="36" y="30"/>
                  </a:cxn>
                  <a:cxn ang="0">
                    <a:pos x="28" y="34"/>
                  </a:cxn>
                  <a:cxn ang="0">
                    <a:pos x="21" y="36"/>
                  </a:cxn>
                  <a:cxn ang="0">
                    <a:pos x="15" y="34"/>
                  </a:cxn>
                  <a:cxn ang="0">
                    <a:pos x="7" y="30"/>
                  </a:cxn>
                  <a:cxn ang="0">
                    <a:pos x="4" y="24"/>
                  </a:cxn>
                  <a:cxn ang="0">
                    <a:pos x="4" y="17"/>
                  </a:cxn>
                  <a:cxn ang="0">
                    <a:pos x="4" y="13"/>
                  </a:cxn>
                  <a:cxn ang="0">
                    <a:pos x="5" y="7"/>
                  </a:cxn>
                  <a:cxn ang="0">
                    <a:pos x="7" y="5"/>
                  </a:cxn>
                  <a:cxn ang="0">
                    <a:pos x="9" y="2"/>
                  </a:cxn>
                  <a:cxn ang="0">
                    <a:pos x="7" y="2"/>
                  </a:cxn>
                  <a:cxn ang="0">
                    <a:pos x="5" y="0"/>
                  </a:cxn>
                  <a:cxn ang="0">
                    <a:pos x="4" y="4"/>
                  </a:cxn>
                  <a:cxn ang="0">
                    <a:pos x="2" y="7"/>
                  </a:cxn>
                  <a:cxn ang="0">
                    <a:pos x="0" y="11"/>
                  </a:cxn>
                  <a:cxn ang="0">
                    <a:pos x="0" y="17"/>
                  </a:cxn>
                  <a:cxn ang="0">
                    <a:pos x="0" y="26"/>
                  </a:cxn>
                  <a:cxn ang="0">
                    <a:pos x="5" y="32"/>
                  </a:cxn>
                  <a:cxn ang="0">
                    <a:pos x="13" y="38"/>
                  </a:cxn>
                  <a:cxn ang="0">
                    <a:pos x="21" y="40"/>
                  </a:cxn>
                  <a:cxn ang="0">
                    <a:pos x="30" y="38"/>
                  </a:cxn>
                  <a:cxn ang="0">
                    <a:pos x="38" y="32"/>
                  </a:cxn>
                  <a:cxn ang="0">
                    <a:pos x="41" y="26"/>
                  </a:cxn>
                  <a:cxn ang="0">
                    <a:pos x="43" y="17"/>
                  </a:cxn>
                </a:cxnLst>
                <a:rect l="0" t="0" r="r" b="b"/>
                <a:pathLst>
                  <a:path w="43" h="40">
                    <a:moveTo>
                      <a:pt x="43" y="17"/>
                    </a:moveTo>
                    <a:lnTo>
                      <a:pt x="43" y="13"/>
                    </a:lnTo>
                    <a:lnTo>
                      <a:pt x="43" y="11"/>
                    </a:lnTo>
                    <a:lnTo>
                      <a:pt x="41" y="11"/>
                    </a:lnTo>
                    <a:lnTo>
                      <a:pt x="40" y="11"/>
                    </a:lnTo>
                    <a:lnTo>
                      <a:pt x="40" y="13"/>
                    </a:lnTo>
                    <a:lnTo>
                      <a:pt x="40" y="17"/>
                    </a:lnTo>
                    <a:lnTo>
                      <a:pt x="40" y="24"/>
                    </a:lnTo>
                    <a:lnTo>
                      <a:pt x="36" y="30"/>
                    </a:lnTo>
                    <a:lnTo>
                      <a:pt x="28" y="34"/>
                    </a:lnTo>
                    <a:lnTo>
                      <a:pt x="21" y="36"/>
                    </a:lnTo>
                    <a:lnTo>
                      <a:pt x="15" y="34"/>
                    </a:lnTo>
                    <a:lnTo>
                      <a:pt x="7" y="30"/>
                    </a:lnTo>
                    <a:lnTo>
                      <a:pt x="4" y="24"/>
                    </a:lnTo>
                    <a:lnTo>
                      <a:pt x="4" y="17"/>
                    </a:lnTo>
                    <a:lnTo>
                      <a:pt x="4" y="13"/>
                    </a:lnTo>
                    <a:lnTo>
                      <a:pt x="5" y="7"/>
                    </a:lnTo>
                    <a:lnTo>
                      <a:pt x="7" y="5"/>
                    </a:lnTo>
                    <a:lnTo>
                      <a:pt x="9" y="2"/>
                    </a:lnTo>
                    <a:lnTo>
                      <a:pt x="7" y="2"/>
                    </a:lnTo>
                    <a:lnTo>
                      <a:pt x="5" y="0"/>
                    </a:lnTo>
                    <a:lnTo>
                      <a:pt x="4" y="4"/>
                    </a:lnTo>
                    <a:lnTo>
                      <a:pt x="2" y="7"/>
                    </a:lnTo>
                    <a:lnTo>
                      <a:pt x="0" y="11"/>
                    </a:lnTo>
                    <a:lnTo>
                      <a:pt x="0" y="17"/>
                    </a:lnTo>
                    <a:lnTo>
                      <a:pt x="0" y="26"/>
                    </a:lnTo>
                    <a:lnTo>
                      <a:pt x="5" y="32"/>
                    </a:lnTo>
                    <a:lnTo>
                      <a:pt x="13" y="38"/>
                    </a:lnTo>
                    <a:lnTo>
                      <a:pt x="21" y="40"/>
                    </a:lnTo>
                    <a:lnTo>
                      <a:pt x="30" y="38"/>
                    </a:lnTo>
                    <a:lnTo>
                      <a:pt x="38" y="32"/>
                    </a:lnTo>
                    <a:lnTo>
                      <a:pt x="41" y="26"/>
                    </a:lnTo>
                    <a:lnTo>
                      <a:pt x="43" y="17"/>
                    </a:lnTo>
                    <a:close/>
                  </a:path>
                </a:pathLst>
              </a:custGeom>
              <a:solidFill>
                <a:srgbClr val="FCE2CE"/>
              </a:solidFill>
              <a:ln w="9525">
                <a:noFill/>
                <a:round/>
                <a:headEnd/>
                <a:tailEnd/>
              </a:ln>
            </p:spPr>
            <p:txBody>
              <a:bodyPr/>
              <a:lstStyle/>
              <a:p>
                <a:endParaRPr lang="en-US"/>
              </a:p>
            </p:txBody>
          </p:sp>
          <p:sp>
            <p:nvSpPr>
              <p:cNvPr id="179996" name="Freeform 796"/>
              <p:cNvSpPr>
                <a:spLocks/>
              </p:cNvSpPr>
              <p:nvPr/>
            </p:nvSpPr>
            <p:spPr bwMode="auto">
              <a:xfrm>
                <a:off x="1548" y="2030"/>
                <a:ext cx="39" cy="36"/>
              </a:xfrm>
              <a:custGeom>
                <a:avLst/>
                <a:gdLst/>
                <a:ahLst/>
                <a:cxnLst>
                  <a:cxn ang="0">
                    <a:pos x="39" y="15"/>
                  </a:cxn>
                  <a:cxn ang="0">
                    <a:pos x="39" y="11"/>
                  </a:cxn>
                  <a:cxn ang="0">
                    <a:pos x="39" y="9"/>
                  </a:cxn>
                  <a:cxn ang="0">
                    <a:pos x="38" y="9"/>
                  </a:cxn>
                  <a:cxn ang="0">
                    <a:pos x="36" y="7"/>
                  </a:cxn>
                  <a:cxn ang="0">
                    <a:pos x="36" y="11"/>
                  </a:cxn>
                  <a:cxn ang="0">
                    <a:pos x="36" y="15"/>
                  </a:cxn>
                  <a:cxn ang="0">
                    <a:pos x="36" y="21"/>
                  </a:cxn>
                  <a:cxn ang="0">
                    <a:pos x="32" y="26"/>
                  </a:cxn>
                  <a:cxn ang="0">
                    <a:pos x="26" y="30"/>
                  </a:cxn>
                  <a:cxn ang="0">
                    <a:pos x="19" y="32"/>
                  </a:cxn>
                  <a:cxn ang="0">
                    <a:pos x="13" y="30"/>
                  </a:cxn>
                  <a:cxn ang="0">
                    <a:pos x="7" y="26"/>
                  </a:cxn>
                  <a:cxn ang="0">
                    <a:pos x="3" y="21"/>
                  </a:cxn>
                  <a:cxn ang="0">
                    <a:pos x="3" y="15"/>
                  </a:cxn>
                  <a:cxn ang="0">
                    <a:pos x="3" y="11"/>
                  </a:cxn>
                  <a:cxn ang="0">
                    <a:pos x="5" y="7"/>
                  </a:cxn>
                  <a:cxn ang="0">
                    <a:pos x="7" y="3"/>
                  </a:cxn>
                  <a:cxn ang="0">
                    <a:pos x="11" y="0"/>
                  </a:cxn>
                  <a:cxn ang="0">
                    <a:pos x="9" y="0"/>
                  </a:cxn>
                  <a:cxn ang="0">
                    <a:pos x="5" y="0"/>
                  </a:cxn>
                  <a:cxn ang="0">
                    <a:pos x="3" y="2"/>
                  </a:cxn>
                  <a:cxn ang="0">
                    <a:pos x="2" y="5"/>
                  </a:cxn>
                  <a:cxn ang="0">
                    <a:pos x="0" y="11"/>
                  </a:cxn>
                  <a:cxn ang="0">
                    <a:pos x="0" y="15"/>
                  </a:cxn>
                  <a:cxn ang="0">
                    <a:pos x="0" y="22"/>
                  </a:cxn>
                  <a:cxn ang="0">
                    <a:pos x="5" y="30"/>
                  </a:cxn>
                  <a:cxn ang="0">
                    <a:pos x="11" y="34"/>
                  </a:cxn>
                  <a:cxn ang="0">
                    <a:pos x="19" y="36"/>
                  </a:cxn>
                  <a:cxn ang="0">
                    <a:pos x="28" y="34"/>
                  </a:cxn>
                  <a:cxn ang="0">
                    <a:pos x="34" y="30"/>
                  </a:cxn>
                  <a:cxn ang="0">
                    <a:pos x="39" y="22"/>
                  </a:cxn>
                  <a:cxn ang="0">
                    <a:pos x="39" y="15"/>
                  </a:cxn>
                </a:cxnLst>
                <a:rect l="0" t="0" r="r" b="b"/>
                <a:pathLst>
                  <a:path w="39" h="36">
                    <a:moveTo>
                      <a:pt x="39" y="15"/>
                    </a:moveTo>
                    <a:lnTo>
                      <a:pt x="39" y="11"/>
                    </a:lnTo>
                    <a:lnTo>
                      <a:pt x="39" y="9"/>
                    </a:lnTo>
                    <a:lnTo>
                      <a:pt x="38" y="9"/>
                    </a:lnTo>
                    <a:lnTo>
                      <a:pt x="36" y="7"/>
                    </a:lnTo>
                    <a:lnTo>
                      <a:pt x="36" y="11"/>
                    </a:lnTo>
                    <a:lnTo>
                      <a:pt x="36" y="15"/>
                    </a:lnTo>
                    <a:lnTo>
                      <a:pt x="36" y="21"/>
                    </a:lnTo>
                    <a:lnTo>
                      <a:pt x="32" y="26"/>
                    </a:lnTo>
                    <a:lnTo>
                      <a:pt x="26" y="30"/>
                    </a:lnTo>
                    <a:lnTo>
                      <a:pt x="19" y="32"/>
                    </a:lnTo>
                    <a:lnTo>
                      <a:pt x="13" y="30"/>
                    </a:lnTo>
                    <a:lnTo>
                      <a:pt x="7" y="26"/>
                    </a:lnTo>
                    <a:lnTo>
                      <a:pt x="3" y="21"/>
                    </a:lnTo>
                    <a:lnTo>
                      <a:pt x="3" y="15"/>
                    </a:lnTo>
                    <a:lnTo>
                      <a:pt x="3" y="11"/>
                    </a:lnTo>
                    <a:lnTo>
                      <a:pt x="5" y="7"/>
                    </a:lnTo>
                    <a:lnTo>
                      <a:pt x="7" y="3"/>
                    </a:lnTo>
                    <a:lnTo>
                      <a:pt x="11" y="0"/>
                    </a:lnTo>
                    <a:lnTo>
                      <a:pt x="9" y="0"/>
                    </a:lnTo>
                    <a:lnTo>
                      <a:pt x="5" y="0"/>
                    </a:lnTo>
                    <a:lnTo>
                      <a:pt x="3" y="2"/>
                    </a:lnTo>
                    <a:lnTo>
                      <a:pt x="2" y="5"/>
                    </a:lnTo>
                    <a:lnTo>
                      <a:pt x="0" y="11"/>
                    </a:lnTo>
                    <a:lnTo>
                      <a:pt x="0" y="15"/>
                    </a:lnTo>
                    <a:lnTo>
                      <a:pt x="0" y="22"/>
                    </a:lnTo>
                    <a:lnTo>
                      <a:pt x="5" y="30"/>
                    </a:lnTo>
                    <a:lnTo>
                      <a:pt x="11" y="34"/>
                    </a:lnTo>
                    <a:lnTo>
                      <a:pt x="19" y="36"/>
                    </a:lnTo>
                    <a:lnTo>
                      <a:pt x="28" y="34"/>
                    </a:lnTo>
                    <a:lnTo>
                      <a:pt x="34" y="30"/>
                    </a:lnTo>
                    <a:lnTo>
                      <a:pt x="39" y="22"/>
                    </a:lnTo>
                    <a:lnTo>
                      <a:pt x="39" y="15"/>
                    </a:lnTo>
                    <a:close/>
                  </a:path>
                </a:pathLst>
              </a:custGeom>
              <a:solidFill>
                <a:srgbClr val="FCE4D2"/>
              </a:solidFill>
              <a:ln w="9525">
                <a:noFill/>
                <a:round/>
                <a:headEnd/>
                <a:tailEnd/>
              </a:ln>
            </p:spPr>
            <p:txBody>
              <a:bodyPr/>
              <a:lstStyle/>
              <a:p>
                <a:endParaRPr lang="en-US"/>
              </a:p>
            </p:txBody>
          </p:sp>
          <p:sp>
            <p:nvSpPr>
              <p:cNvPr id="179997" name="Freeform 797"/>
              <p:cNvSpPr>
                <a:spLocks/>
              </p:cNvSpPr>
              <p:nvPr/>
            </p:nvSpPr>
            <p:spPr bwMode="auto">
              <a:xfrm>
                <a:off x="1550" y="2030"/>
                <a:ext cx="36" cy="34"/>
              </a:xfrm>
              <a:custGeom>
                <a:avLst/>
                <a:gdLst/>
                <a:ahLst/>
                <a:cxnLst>
                  <a:cxn ang="0">
                    <a:pos x="36" y="15"/>
                  </a:cxn>
                  <a:cxn ang="0">
                    <a:pos x="36" y="11"/>
                  </a:cxn>
                  <a:cxn ang="0">
                    <a:pos x="36" y="9"/>
                  </a:cxn>
                  <a:cxn ang="0">
                    <a:pos x="34" y="7"/>
                  </a:cxn>
                  <a:cxn ang="0">
                    <a:pos x="30" y="7"/>
                  </a:cxn>
                  <a:cxn ang="0">
                    <a:pos x="32" y="11"/>
                  </a:cxn>
                  <a:cxn ang="0">
                    <a:pos x="32" y="15"/>
                  </a:cxn>
                  <a:cxn ang="0">
                    <a:pos x="32" y="21"/>
                  </a:cxn>
                  <a:cxn ang="0">
                    <a:pos x="28" y="26"/>
                  </a:cxn>
                  <a:cxn ang="0">
                    <a:pos x="24" y="28"/>
                  </a:cxn>
                  <a:cxn ang="0">
                    <a:pos x="17" y="30"/>
                  </a:cxn>
                  <a:cxn ang="0">
                    <a:pos x="11" y="28"/>
                  </a:cxn>
                  <a:cxn ang="0">
                    <a:pos x="7" y="26"/>
                  </a:cxn>
                  <a:cxn ang="0">
                    <a:pos x="3" y="21"/>
                  </a:cxn>
                  <a:cxn ang="0">
                    <a:pos x="3" y="15"/>
                  </a:cxn>
                  <a:cxn ang="0">
                    <a:pos x="3" y="11"/>
                  </a:cxn>
                  <a:cxn ang="0">
                    <a:pos x="5" y="7"/>
                  </a:cxn>
                  <a:cxn ang="0">
                    <a:pos x="7" y="3"/>
                  </a:cxn>
                  <a:cxn ang="0">
                    <a:pos x="11" y="2"/>
                  </a:cxn>
                  <a:cxn ang="0">
                    <a:pos x="9" y="0"/>
                  </a:cxn>
                  <a:cxn ang="0">
                    <a:pos x="5" y="0"/>
                  </a:cxn>
                  <a:cxn ang="0">
                    <a:pos x="3" y="3"/>
                  </a:cxn>
                  <a:cxn ang="0">
                    <a:pos x="1" y="5"/>
                  </a:cxn>
                  <a:cxn ang="0">
                    <a:pos x="0" y="11"/>
                  </a:cxn>
                  <a:cxn ang="0">
                    <a:pos x="0" y="15"/>
                  </a:cxn>
                  <a:cxn ang="0">
                    <a:pos x="0" y="22"/>
                  </a:cxn>
                  <a:cxn ang="0">
                    <a:pos x="3" y="28"/>
                  </a:cxn>
                  <a:cxn ang="0">
                    <a:pos x="11" y="32"/>
                  </a:cxn>
                  <a:cxn ang="0">
                    <a:pos x="17" y="34"/>
                  </a:cxn>
                  <a:cxn ang="0">
                    <a:pos x="24" y="32"/>
                  </a:cxn>
                  <a:cxn ang="0">
                    <a:pos x="32" y="28"/>
                  </a:cxn>
                  <a:cxn ang="0">
                    <a:pos x="36" y="22"/>
                  </a:cxn>
                  <a:cxn ang="0">
                    <a:pos x="36" y="15"/>
                  </a:cxn>
                </a:cxnLst>
                <a:rect l="0" t="0" r="r" b="b"/>
                <a:pathLst>
                  <a:path w="36" h="34">
                    <a:moveTo>
                      <a:pt x="36" y="15"/>
                    </a:moveTo>
                    <a:lnTo>
                      <a:pt x="36" y="11"/>
                    </a:lnTo>
                    <a:lnTo>
                      <a:pt x="36" y="9"/>
                    </a:lnTo>
                    <a:lnTo>
                      <a:pt x="34" y="7"/>
                    </a:lnTo>
                    <a:lnTo>
                      <a:pt x="30" y="7"/>
                    </a:lnTo>
                    <a:lnTo>
                      <a:pt x="32" y="11"/>
                    </a:lnTo>
                    <a:lnTo>
                      <a:pt x="32" y="15"/>
                    </a:lnTo>
                    <a:lnTo>
                      <a:pt x="32" y="21"/>
                    </a:lnTo>
                    <a:lnTo>
                      <a:pt x="28" y="26"/>
                    </a:lnTo>
                    <a:lnTo>
                      <a:pt x="24" y="28"/>
                    </a:lnTo>
                    <a:lnTo>
                      <a:pt x="17" y="30"/>
                    </a:lnTo>
                    <a:lnTo>
                      <a:pt x="11" y="28"/>
                    </a:lnTo>
                    <a:lnTo>
                      <a:pt x="7" y="26"/>
                    </a:lnTo>
                    <a:lnTo>
                      <a:pt x="3" y="21"/>
                    </a:lnTo>
                    <a:lnTo>
                      <a:pt x="3" y="15"/>
                    </a:lnTo>
                    <a:lnTo>
                      <a:pt x="3" y="11"/>
                    </a:lnTo>
                    <a:lnTo>
                      <a:pt x="5" y="7"/>
                    </a:lnTo>
                    <a:lnTo>
                      <a:pt x="7" y="3"/>
                    </a:lnTo>
                    <a:lnTo>
                      <a:pt x="11" y="2"/>
                    </a:lnTo>
                    <a:lnTo>
                      <a:pt x="9" y="0"/>
                    </a:lnTo>
                    <a:lnTo>
                      <a:pt x="5" y="0"/>
                    </a:lnTo>
                    <a:lnTo>
                      <a:pt x="3" y="3"/>
                    </a:lnTo>
                    <a:lnTo>
                      <a:pt x="1" y="5"/>
                    </a:lnTo>
                    <a:lnTo>
                      <a:pt x="0" y="11"/>
                    </a:lnTo>
                    <a:lnTo>
                      <a:pt x="0" y="15"/>
                    </a:lnTo>
                    <a:lnTo>
                      <a:pt x="0" y="22"/>
                    </a:lnTo>
                    <a:lnTo>
                      <a:pt x="3" y="28"/>
                    </a:lnTo>
                    <a:lnTo>
                      <a:pt x="11" y="32"/>
                    </a:lnTo>
                    <a:lnTo>
                      <a:pt x="17" y="34"/>
                    </a:lnTo>
                    <a:lnTo>
                      <a:pt x="24" y="32"/>
                    </a:lnTo>
                    <a:lnTo>
                      <a:pt x="32" y="28"/>
                    </a:lnTo>
                    <a:lnTo>
                      <a:pt x="36" y="22"/>
                    </a:lnTo>
                    <a:lnTo>
                      <a:pt x="36" y="15"/>
                    </a:lnTo>
                    <a:close/>
                  </a:path>
                </a:pathLst>
              </a:custGeom>
              <a:solidFill>
                <a:srgbClr val="FDE7D7"/>
              </a:solidFill>
              <a:ln w="9525">
                <a:noFill/>
                <a:round/>
                <a:headEnd/>
                <a:tailEnd/>
              </a:ln>
            </p:spPr>
            <p:txBody>
              <a:bodyPr/>
              <a:lstStyle/>
              <a:p>
                <a:endParaRPr lang="en-US"/>
              </a:p>
            </p:txBody>
          </p:sp>
          <p:sp>
            <p:nvSpPr>
              <p:cNvPr id="179998" name="Freeform 798"/>
              <p:cNvSpPr>
                <a:spLocks/>
              </p:cNvSpPr>
              <p:nvPr/>
            </p:nvSpPr>
            <p:spPr bwMode="auto">
              <a:xfrm>
                <a:off x="1551" y="2030"/>
                <a:ext cx="33" cy="32"/>
              </a:xfrm>
              <a:custGeom>
                <a:avLst/>
                <a:gdLst/>
                <a:ahLst/>
                <a:cxnLst>
                  <a:cxn ang="0">
                    <a:pos x="33" y="15"/>
                  </a:cxn>
                  <a:cxn ang="0">
                    <a:pos x="33" y="11"/>
                  </a:cxn>
                  <a:cxn ang="0">
                    <a:pos x="33" y="7"/>
                  </a:cxn>
                  <a:cxn ang="0">
                    <a:pos x="29" y="7"/>
                  </a:cxn>
                  <a:cxn ang="0">
                    <a:pos x="27" y="7"/>
                  </a:cxn>
                  <a:cxn ang="0">
                    <a:pos x="29" y="11"/>
                  </a:cxn>
                  <a:cxn ang="0">
                    <a:pos x="29" y="15"/>
                  </a:cxn>
                  <a:cxn ang="0">
                    <a:pos x="29" y="21"/>
                  </a:cxn>
                  <a:cxn ang="0">
                    <a:pos x="25" y="24"/>
                  </a:cxn>
                  <a:cxn ang="0">
                    <a:pos x="21" y="26"/>
                  </a:cxn>
                  <a:cxn ang="0">
                    <a:pos x="16" y="28"/>
                  </a:cxn>
                  <a:cxn ang="0">
                    <a:pos x="12" y="26"/>
                  </a:cxn>
                  <a:cxn ang="0">
                    <a:pos x="8" y="24"/>
                  </a:cxn>
                  <a:cxn ang="0">
                    <a:pos x="4" y="21"/>
                  </a:cxn>
                  <a:cxn ang="0">
                    <a:pos x="4" y="15"/>
                  </a:cxn>
                  <a:cxn ang="0">
                    <a:pos x="4" y="11"/>
                  </a:cxn>
                  <a:cxn ang="0">
                    <a:pos x="6" y="7"/>
                  </a:cxn>
                  <a:cxn ang="0">
                    <a:pos x="8" y="3"/>
                  </a:cxn>
                  <a:cxn ang="0">
                    <a:pos x="12" y="2"/>
                  </a:cxn>
                  <a:cxn ang="0">
                    <a:pos x="10" y="2"/>
                  </a:cxn>
                  <a:cxn ang="0">
                    <a:pos x="8" y="0"/>
                  </a:cxn>
                  <a:cxn ang="0">
                    <a:pos x="4" y="3"/>
                  </a:cxn>
                  <a:cxn ang="0">
                    <a:pos x="2" y="7"/>
                  </a:cxn>
                  <a:cxn ang="0">
                    <a:pos x="0" y="11"/>
                  </a:cxn>
                  <a:cxn ang="0">
                    <a:pos x="0" y="15"/>
                  </a:cxn>
                  <a:cxn ang="0">
                    <a:pos x="0" y="21"/>
                  </a:cxn>
                  <a:cxn ang="0">
                    <a:pos x="4" y="26"/>
                  </a:cxn>
                  <a:cxn ang="0">
                    <a:pos x="10" y="30"/>
                  </a:cxn>
                  <a:cxn ang="0">
                    <a:pos x="16" y="32"/>
                  </a:cxn>
                  <a:cxn ang="0">
                    <a:pos x="23" y="30"/>
                  </a:cxn>
                  <a:cxn ang="0">
                    <a:pos x="29" y="26"/>
                  </a:cxn>
                  <a:cxn ang="0">
                    <a:pos x="33" y="21"/>
                  </a:cxn>
                  <a:cxn ang="0">
                    <a:pos x="33" y="15"/>
                  </a:cxn>
                </a:cxnLst>
                <a:rect l="0" t="0" r="r" b="b"/>
                <a:pathLst>
                  <a:path w="33" h="32">
                    <a:moveTo>
                      <a:pt x="33" y="15"/>
                    </a:moveTo>
                    <a:lnTo>
                      <a:pt x="33" y="11"/>
                    </a:lnTo>
                    <a:lnTo>
                      <a:pt x="33" y="7"/>
                    </a:lnTo>
                    <a:lnTo>
                      <a:pt x="29" y="7"/>
                    </a:lnTo>
                    <a:lnTo>
                      <a:pt x="27" y="7"/>
                    </a:lnTo>
                    <a:lnTo>
                      <a:pt x="29" y="11"/>
                    </a:lnTo>
                    <a:lnTo>
                      <a:pt x="29" y="15"/>
                    </a:lnTo>
                    <a:lnTo>
                      <a:pt x="29" y="21"/>
                    </a:lnTo>
                    <a:lnTo>
                      <a:pt x="25" y="24"/>
                    </a:lnTo>
                    <a:lnTo>
                      <a:pt x="21" y="26"/>
                    </a:lnTo>
                    <a:lnTo>
                      <a:pt x="16" y="28"/>
                    </a:lnTo>
                    <a:lnTo>
                      <a:pt x="12" y="26"/>
                    </a:lnTo>
                    <a:lnTo>
                      <a:pt x="8" y="24"/>
                    </a:lnTo>
                    <a:lnTo>
                      <a:pt x="4" y="21"/>
                    </a:lnTo>
                    <a:lnTo>
                      <a:pt x="4" y="15"/>
                    </a:lnTo>
                    <a:lnTo>
                      <a:pt x="4" y="11"/>
                    </a:lnTo>
                    <a:lnTo>
                      <a:pt x="6" y="7"/>
                    </a:lnTo>
                    <a:lnTo>
                      <a:pt x="8" y="3"/>
                    </a:lnTo>
                    <a:lnTo>
                      <a:pt x="12" y="2"/>
                    </a:lnTo>
                    <a:lnTo>
                      <a:pt x="10" y="2"/>
                    </a:lnTo>
                    <a:lnTo>
                      <a:pt x="8" y="0"/>
                    </a:lnTo>
                    <a:lnTo>
                      <a:pt x="4" y="3"/>
                    </a:lnTo>
                    <a:lnTo>
                      <a:pt x="2" y="7"/>
                    </a:lnTo>
                    <a:lnTo>
                      <a:pt x="0" y="11"/>
                    </a:lnTo>
                    <a:lnTo>
                      <a:pt x="0" y="15"/>
                    </a:lnTo>
                    <a:lnTo>
                      <a:pt x="0" y="21"/>
                    </a:lnTo>
                    <a:lnTo>
                      <a:pt x="4" y="26"/>
                    </a:lnTo>
                    <a:lnTo>
                      <a:pt x="10" y="30"/>
                    </a:lnTo>
                    <a:lnTo>
                      <a:pt x="16" y="32"/>
                    </a:lnTo>
                    <a:lnTo>
                      <a:pt x="23" y="30"/>
                    </a:lnTo>
                    <a:lnTo>
                      <a:pt x="29" y="26"/>
                    </a:lnTo>
                    <a:lnTo>
                      <a:pt x="33" y="21"/>
                    </a:lnTo>
                    <a:lnTo>
                      <a:pt x="33" y="15"/>
                    </a:lnTo>
                    <a:close/>
                  </a:path>
                </a:pathLst>
              </a:custGeom>
              <a:solidFill>
                <a:srgbClr val="FDE9DB"/>
              </a:solidFill>
              <a:ln w="9525">
                <a:noFill/>
                <a:round/>
                <a:headEnd/>
                <a:tailEnd/>
              </a:ln>
            </p:spPr>
            <p:txBody>
              <a:bodyPr/>
              <a:lstStyle/>
              <a:p>
                <a:endParaRPr lang="en-US"/>
              </a:p>
            </p:txBody>
          </p:sp>
          <p:sp>
            <p:nvSpPr>
              <p:cNvPr id="179999" name="Freeform 799"/>
              <p:cNvSpPr>
                <a:spLocks/>
              </p:cNvSpPr>
              <p:nvPr/>
            </p:nvSpPr>
            <p:spPr bwMode="auto">
              <a:xfrm>
                <a:off x="1553" y="2032"/>
                <a:ext cx="29" cy="28"/>
              </a:xfrm>
              <a:custGeom>
                <a:avLst/>
                <a:gdLst/>
                <a:ahLst/>
                <a:cxnLst>
                  <a:cxn ang="0">
                    <a:pos x="29" y="13"/>
                  </a:cxn>
                  <a:cxn ang="0">
                    <a:pos x="29" y="9"/>
                  </a:cxn>
                  <a:cxn ang="0">
                    <a:pos x="27" y="5"/>
                  </a:cxn>
                  <a:cxn ang="0">
                    <a:pos x="25" y="5"/>
                  </a:cxn>
                  <a:cxn ang="0">
                    <a:pos x="21" y="3"/>
                  </a:cxn>
                  <a:cxn ang="0">
                    <a:pos x="25" y="7"/>
                  </a:cxn>
                  <a:cxn ang="0">
                    <a:pos x="25" y="13"/>
                  </a:cxn>
                  <a:cxn ang="0">
                    <a:pos x="25" y="17"/>
                  </a:cxn>
                  <a:cxn ang="0">
                    <a:pos x="23" y="20"/>
                  </a:cxn>
                  <a:cxn ang="0">
                    <a:pos x="19" y="22"/>
                  </a:cxn>
                  <a:cxn ang="0">
                    <a:pos x="14" y="24"/>
                  </a:cxn>
                  <a:cxn ang="0">
                    <a:pos x="10" y="22"/>
                  </a:cxn>
                  <a:cxn ang="0">
                    <a:pos x="6" y="20"/>
                  </a:cxn>
                  <a:cxn ang="0">
                    <a:pos x="4" y="17"/>
                  </a:cxn>
                  <a:cxn ang="0">
                    <a:pos x="4" y="13"/>
                  </a:cxn>
                  <a:cxn ang="0">
                    <a:pos x="4" y="9"/>
                  </a:cxn>
                  <a:cxn ang="0">
                    <a:pos x="6" y="5"/>
                  </a:cxn>
                  <a:cxn ang="0">
                    <a:pos x="10" y="3"/>
                  </a:cxn>
                  <a:cxn ang="0">
                    <a:pos x="14" y="1"/>
                  </a:cxn>
                  <a:cxn ang="0">
                    <a:pos x="10" y="1"/>
                  </a:cxn>
                  <a:cxn ang="0">
                    <a:pos x="8" y="0"/>
                  </a:cxn>
                  <a:cxn ang="0">
                    <a:pos x="4" y="1"/>
                  </a:cxn>
                  <a:cxn ang="0">
                    <a:pos x="2" y="5"/>
                  </a:cxn>
                  <a:cxn ang="0">
                    <a:pos x="0" y="9"/>
                  </a:cxn>
                  <a:cxn ang="0">
                    <a:pos x="0" y="13"/>
                  </a:cxn>
                  <a:cxn ang="0">
                    <a:pos x="0" y="19"/>
                  </a:cxn>
                  <a:cxn ang="0">
                    <a:pos x="4" y="24"/>
                  </a:cxn>
                  <a:cxn ang="0">
                    <a:pos x="8" y="26"/>
                  </a:cxn>
                  <a:cxn ang="0">
                    <a:pos x="14" y="28"/>
                  </a:cxn>
                  <a:cxn ang="0">
                    <a:pos x="21" y="26"/>
                  </a:cxn>
                  <a:cxn ang="0">
                    <a:pos x="25" y="24"/>
                  </a:cxn>
                  <a:cxn ang="0">
                    <a:pos x="29" y="19"/>
                  </a:cxn>
                  <a:cxn ang="0">
                    <a:pos x="29" y="13"/>
                  </a:cxn>
                </a:cxnLst>
                <a:rect l="0" t="0" r="r" b="b"/>
                <a:pathLst>
                  <a:path w="29" h="28">
                    <a:moveTo>
                      <a:pt x="29" y="13"/>
                    </a:moveTo>
                    <a:lnTo>
                      <a:pt x="29" y="9"/>
                    </a:lnTo>
                    <a:lnTo>
                      <a:pt x="27" y="5"/>
                    </a:lnTo>
                    <a:lnTo>
                      <a:pt x="25" y="5"/>
                    </a:lnTo>
                    <a:lnTo>
                      <a:pt x="21" y="3"/>
                    </a:lnTo>
                    <a:lnTo>
                      <a:pt x="25" y="7"/>
                    </a:lnTo>
                    <a:lnTo>
                      <a:pt x="25" y="13"/>
                    </a:lnTo>
                    <a:lnTo>
                      <a:pt x="25" y="17"/>
                    </a:lnTo>
                    <a:lnTo>
                      <a:pt x="23" y="20"/>
                    </a:lnTo>
                    <a:lnTo>
                      <a:pt x="19" y="22"/>
                    </a:lnTo>
                    <a:lnTo>
                      <a:pt x="14" y="24"/>
                    </a:lnTo>
                    <a:lnTo>
                      <a:pt x="10" y="22"/>
                    </a:lnTo>
                    <a:lnTo>
                      <a:pt x="6" y="20"/>
                    </a:lnTo>
                    <a:lnTo>
                      <a:pt x="4" y="17"/>
                    </a:lnTo>
                    <a:lnTo>
                      <a:pt x="4" y="13"/>
                    </a:lnTo>
                    <a:lnTo>
                      <a:pt x="4" y="9"/>
                    </a:lnTo>
                    <a:lnTo>
                      <a:pt x="6" y="5"/>
                    </a:lnTo>
                    <a:lnTo>
                      <a:pt x="10" y="3"/>
                    </a:lnTo>
                    <a:lnTo>
                      <a:pt x="14" y="1"/>
                    </a:lnTo>
                    <a:lnTo>
                      <a:pt x="10" y="1"/>
                    </a:lnTo>
                    <a:lnTo>
                      <a:pt x="8" y="0"/>
                    </a:lnTo>
                    <a:lnTo>
                      <a:pt x="4" y="1"/>
                    </a:lnTo>
                    <a:lnTo>
                      <a:pt x="2" y="5"/>
                    </a:lnTo>
                    <a:lnTo>
                      <a:pt x="0" y="9"/>
                    </a:lnTo>
                    <a:lnTo>
                      <a:pt x="0" y="13"/>
                    </a:lnTo>
                    <a:lnTo>
                      <a:pt x="0" y="19"/>
                    </a:lnTo>
                    <a:lnTo>
                      <a:pt x="4" y="24"/>
                    </a:lnTo>
                    <a:lnTo>
                      <a:pt x="8" y="26"/>
                    </a:lnTo>
                    <a:lnTo>
                      <a:pt x="14" y="28"/>
                    </a:lnTo>
                    <a:lnTo>
                      <a:pt x="21" y="26"/>
                    </a:lnTo>
                    <a:lnTo>
                      <a:pt x="25" y="24"/>
                    </a:lnTo>
                    <a:lnTo>
                      <a:pt x="29" y="19"/>
                    </a:lnTo>
                    <a:lnTo>
                      <a:pt x="29" y="13"/>
                    </a:lnTo>
                    <a:close/>
                  </a:path>
                </a:pathLst>
              </a:custGeom>
              <a:solidFill>
                <a:srgbClr val="FDEBDF"/>
              </a:solidFill>
              <a:ln w="9525">
                <a:noFill/>
                <a:round/>
                <a:headEnd/>
                <a:tailEnd/>
              </a:ln>
            </p:spPr>
            <p:txBody>
              <a:bodyPr/>
              <a:lstStyle/>
              <a:p>
                <a:endParaRPr lang="en-US"/>
              </a:p>
            </p:txBody>
          </p:sp>
          <p:sp>
            <p:nvSpPr>
              <p:cNvPr id="180000" name="Freeform 800"/>
              <p:cNvSpPr>
                <a:spLocks noEditPoints="1"/>
              </p:cNvSpPr>
              <p:nvPr/>
            </p:nvSpPr>
            <p:spPr bwMode="auto">
              <a:xfrm>
                <a:off x="1555" y="2032"/>
                <a:ext cx="25" cy="26"/>
              </a:xfrm>
              <a:custGeom>
                <a:avLst/>
                <a:gdLst/>
                <a:ahLst/>
                <a:cxnLst>
                  <a:cxn ang="0">
                    <a:pos x="25" y="13"/>
                  </a:cxn>
                  <a:cxn ang="0">
                    <a:pos x="25" y="9"/>
                  </a:cxn>
                  <a:cxn ang="0">
                    <a:pos x="23" y="5"/>
                  </a:cxn>
                  <a:cxn ang="0">
                    <a:pos x="15" y="3"/>
                  </a:cxn>
                  <a:cxn ang="0">
                    <a:pos x="8" y="0"/>
                  </a:cxn>
                  <a:cxn ang="0">
                    <a:pos x="4" y="1"/>
                  </a:cxn>
                  <a:cxn ang="0">
                    <a:pos x="2" y="5"/>
                  </a:cxn>
                  <a:cxn ang="0">
                    <a:pos x="0" y="9"/>
                  </a:cxn>
                  <a:cxn ang="0">
                    <a:pos x="0" y="13"/>
                  </a:cxn>
                  <a:cxn ang="0">
                    <a:pos x="0" y="19"/>
                  </a:cxn>
                  <a:cxn ang="0">
                    <a:pos x="4" y="22"/>
                  </a:cxn>
                  <a:cxn ang="0">
                    <a:pos x="8" y="24"/>
                  </a:cxn>
                  <a:cxn ang="0">
                    <a:pos x="12" y="26"/>
                  </a:cxn>
                  <a:cxn ang="0">
                    <a:pos x="17" y="24"/>
                  </a:cxn>
                  <a:cxn ang="0">
                    <a:pos x="21" y="22"/>
                  </a:cxn>
                  <a:cxn ang="0">
                    <a:pos x="25" y="19"/>
                  </a:cxn>
                  <a:cxn ang="0">
                    <a:pos x="25" y="13"/>
                  </a:cxn>
                  <a:cxn ang="0">
                    <a:pos x="21" y="13"/>
                  </a:cxn>
                  <a:cxn ang="0">
                    <a:pos x="21" y="17"/>
                  </a:cxn>
                  <a:cxn ang="0">
                    <a:pos x="19" y="20"/>
                  </a:cxn>
                  <a:cxn ang="0">
                    <a:pos x="15" y="22"/>
                  </a:cxn>
                  <a:cxn ang="0">
                    <a:pos x="12" y="22"/>
                  </a:cxn>
                  <a:cxn ang="0">
                    <a:pos x="10" y="22"/>
                  </a:cxn>
                  <a:cxn ang="0">
                    <a:pos x="6" y="20"/>
                  </a:cxn>
                  <a:cxn ang="0">
                    <a:pos x="4" y="17"/>
                  </a:cxn>
                  <a:cxn ang="0">
                    <a:pos x="2" y="13"/>
                  </a:cxn>
                  <a:cxn ang="0">
                    <a:pos x="4" y="9"/>
                  </a:cxn>
                  <a:cxn ang="0">
                    <a:pos x="6" y="5"/>
                  </a:cxn>
                  <a:cxn ang="0">
                    <a:pos x="10" y="3"/>
                  </a:cxn>
                  <a:cxn ang="0">
                    <a:pos x="12" y="3"/>
                  </a:cxn>
                  <a:cxn ang="0">
                    <a:pos x="15" y="3"/>
                  </a:cxn>
                  <a:cxn ang="0">
                    <a:pos x="19" y="5"/>
                  </a:cxn>
                  <a:cxn ang="0">
                    <a:pos x="21" y="9"/>
                  </a:cxn>
                  <a:cxn ang="0">
                    <a:pos x="21" y="13"/>
                  </a:cxn>
                </a:cxnLst>
                <a:rect l="0" t="0" r="r" b="b"/>
                <a:pathLst>
                  <a:path w="25" h="26">
                    <a:moveTo>
                      <a:pt x="25" y="13"/>
                    </a:moveTo>
                    <a:lnTo>
                      <a:pt x="25" y="9"/>
                    </a:lnTo>
                    <a:lnTo>
                      <a:pt x="23" y="5"/>
                    </a:lnTo>
                    <a:lnTo>
                      <a:pt x="15" y="3"/>
                    </a:lnTo>
                    <a:lnTo>
                      <a:pt x="8" y="0"/>
                    </a:lnTo>
                    <a:lnTo>
                      <a:pt x="4" y="1"/>
                    </a:lnTo>
                    <a:lnTo>
                      <a:pt x="2" y="5"/>
                    </a:lnTo>
                    <a:lnTo>
                      <a:pt x="0" y="9"/>
                    </a:lnTo>
                    <a:lnTo>
                      <a:pt x="0" y="13"/>
                    </a:lnTo>
                    <a:lnTo>
                      <a:pt x="0" y="19"/>
                    </a:lnTo>
                    <a:lnTo>
                      <a:pt x="4" y="22"/>
                    </a:lnTo>
                    <a:lnTo>
                      <a:pt x="8" y="24"/>
                    </a:lnTo>
                    <a:lnTo>
                      <a:pt x="12" y="26"/>
                    </a:lnTo>
                    <a:lnTo>
                      <a:pt x="17" y="24"/>
                    </a:lnTo>
                    <a:lnTo>
                      <a:pt x="21" y="22"/>
                    </a:lnTo>
                    <a:lnTo>
                      <a:pt x="25" y="19"/>
                    </a:lnTo>
                    <a:lnTo>
                      <a:pt x="25" y="13"/>
                    </a:lnTo>
                    <a:close/>
                    <a:moveTo>
                      <a:pt x="21" y="13"/>
                    </a:moveTo>
                    <a:lnTo>
                      <a:pt x="21" y="17"/>
                    </a:lnTo>
                    <a:lnTo>
                      <a:pt x="19" y="20"/>
                    </a:lnTo>
                    <a:lnTo>
                      <a:pt x="15" y="22"/>
                    </a:lnTo>
                    <a:lnTo>
                      <a:pt x="12" y="22"/>
                    </a:lnTo>
                    <a:lnTo>
                      <a:pt x="10" y="22"/>
                    </a:lnTo>
                    <a:lnTo>
                      <a:pt x="6" y="20"/>
                    </a:lnTo>
                    <a:lnTo>
                      <a:pt x="4" y="17"/>
                    </a:lnTo>
                    <a:lnTo>
                      <a:pt x="2" y="13"/>
                    </a:lnTo>
                    <a:lnTo>
                      <a:pt x="4" y="9"/>
                    </a:lnTo>
                    <a:lnTo>
                      <a:pt x="6" y="5"/>
                    </a:lnTo>
                    <a:lnTo>
                      <a:pt x="10" y="3"/>
                    </a:lnTo>
                    <a:lnTo>
                      <a:pt x="12" y="3"/>
                    </a:lnTo>
                    <a:lnTo>
                      <a:pt x="15" y="3"/>
                    </a:lnTo>
                    <a:lnTo>
                      <a:pt x="19" y="5"/>
                    </a:lnTo>
                    <a:lnTo>
                      <a:pt x="21" y="9"/>
                    </a:lnTo>
                    <a:lnTo>
                      <a:pt x="21" y="13"/>
                    </a:lnTo>
                    <a:close/>
                  </a:path>
                </a:pathLst>
              </a:custGeom>
              <a:solidFill>
                <a:srgbClr val="FEEFE4"/>
              </a:solidFill>
              <a:ln w="9525">
                <a:noFill/>
                <a:round/>
                <a:headEnd/>
                <a:tailEnd/>
              </a:ln>
            </p:spPr>
            <p:txBody>
              <a:bodyPr/>
              <a:lstStyle/>
              <a:p>
                <a:endParaRPr lang="en-US"/>
              </a:p>
            </p:txBody>
          </p:sp>
          <p:sp>
            <p:nvSpPr>
              <p:cNvPr id="180001" name="Freeform 801"/>
              <p:cNvSpPr>
                <a:spLocks noEditPoints="1"/>
              </p:cNvSpPr>
              <p:nvPr/>
            </p:nvSpPr>
            <p:spPr bwMode="auto">
              <a:xfrm>
                <a:off x="1557" y="2033"/>
                <a:ext cx="21" cy="23"/>
              </a:xfrm>
              <a:custGeom>
                <a:avLst/>
                <a:gdLst/>
                <a:ahLst/>
                <a:cxnLst>
                  <a:cxn ang="0">
                    <a:pos x="21" y="12"/>
                  </a:cxn>
                  <a:cxn ang="0">
                    <a:pos x="21" y="6"/>
                  </a:cxn>
                  <a:cxn ang="0">
                    <a:pos x="17" y="2"/>
                  </a:cxn>
                  <a:cxn ang="0">
                    <a:pos x="13" y="2"/>
                  </a:cxn>
                  <a:cxn ang="0">
                    <a:pos x="10" y="0"/>
                  </a:cxn>
                  <a:cxn ang="0">
                    <a:pos x="6" y="2"/>
                  </a:cxn>
                  <a:cxn ang="0">
                    <a:pos x="2" y="4"/>
                  </a:cxn>
                  <a:cxn ang="0">
                    <a:pos x="0" y="8"/>
                  </a:cxn>
                  <a:cxn ang="0">
                    <a:pos x="0" y="12"/>
                  </a:cxn>
                  <a:cxn ang="0">
                    <a:pos x="0" y="16"/>
                  </a:cxn>
                  <a:cxn ang="0">
                    <a:pos x="2" y="19"/>
                  </a:cxn>
                  <a:cxn ang="0">
                    <a:pos x="6" y="21"/>
                  </a:cxn>
                  <a:cxn ang="0">
                    <a:pos x="10" y="23"/>
                  </a:cxn>
                  <a:cxn ang="0">
                    <a:pos x="15" y="21"/>
                  </a:cxn>
                  <a:cxn ang="0">
                    <a:pos x="19" y="19"/>
                  </a:cxn>
                  <a:cxn ang="0">
                    <a:pos x="21" y="16"/>
                  </a:cxn>
                  <a:cxn ang="0">
                    <a:pos x="21" y="12"/>
                  </a:cxn>
                  <a:cxn ang="0">
                    <a:pos x="17" y="12"/>
                  </a:cxn>
                  <a:cxn ang="0">
                    <a:pos x="17" y="16"/>
                  </a:cxn>
                  <a:cxn ang="0">
                    <a:pos x="15" y="18"/>
                  </a:cxn>
                  <a:cxn ang="0">
                    <a:pos x="13" y="19"/>
                  </a:cxn>
                  <a:cxn ang="0">
                    <a:pos x="10" y="19"/>
                  </a:cxn>
                  <a:cxn ang="0">
                    <a:pos x="8" y="19"/>
                  </a:cxn>
                  <a:cxn ang="0">
                    <a:pos x="6" y="18"/>
                  </a:cxn>
                  <a:cxn ang="0">
                    <a:pos x="4" y="16"/>
                  </a:cxn>
                  <a:cxn ang="0">
                    <a:pos x="2" y="12"/>
                  </a:cxn>
                  <a:cxn ang="0">
                    <a:pos x="4" y="8"/>
                  </a:cxn>
                  <a:cxn ang="0">
                    <a:pos x="6" y="6"/>
                  </a:cxn>
                  <a:cxn ang="0">
                    <a:pos x="8" y="4"/>
                  </a:cxn>
                  <a:cxn ang="0">
                    <a:pos x="10" y="4"/>
                  </a:cxn>
                  <a:cxn ang="0">
                    <a:pos x="13" y="4"/>
                  </a:cxn>
                  <a:cxn ang="0">
                    <a:pos x="15" y="6"/>
                  </a:cxn>
                  <a:cxn ang="0">
                    <a:pos x="17" y="8"/>
                  </a:cxn>
                  <a:cxn ang="0">
                    <a:pos x="17" y="12"/>
                  </a:cxn>
                </a:cxnLst>
                <a:rect l="0" t="0" r="r" b="b"/>
                <a:pathLst>
                  <a:path w="21" h="23">
                    <a:moveTo>
                      <a:pt x="21" y="12"/>
                    </a:moveTo>
                    <a:lnTo>
                      <a:pt x="21" y="6"/>
                    </a:lnTo>
                    <a:lnTo>
                      <a:pt x="17" y="2"/>
                    </a:lnTo>
                    <a:lnTo>
                      <a:pt x="13" y="2"/>
                    </a:lnTo>
                    <a:lnTo>
                      <a:pt x="10" y="0"/>
                    </a:lnTo>
                    <a:lnTo>
                      <a:pt x="6" y="2"/>
                    </a:lnTo>
                    <a:lnTo>
                      <a:pt x="2" y="4"/>
                    </a:lnTo>
                    <a:lnTo>
                      <a:pt x="0" y="8"/>
                    </a:lnTo>
                    <a:lnTo>
                      <a:pt x="0" y="12"/>
                    </a:lnTo>
                    <a:lnTo>
                      <a:pt x="0" y="16"/>
                    </a:lnTo>
                    <a:lnTo>
                      <a:pt x="2" y="19"/>
                    </a:lnTo>
                    <a:lnTo>
                      <a:pt x="6" y="21"/>
                    </a:lnTo>
                    <a:lnTo>
                      <a:pt x="10" y="23"/>
                    </a:lnTo>
                    <a:lnTo>
                      <a:pt x="15" y="21"/>
                    </a:lnTo>
                    <a:lnTo>
                      <a:pt x="19" y="19"/>
                    </a:lnTo>
                    <a:lnTo>
                      <a:pt x="21" y="16"/>
                    </a:lnTo>
                    <a:lnTo>
                      <a:pt x="21" y="12"/>
                    </a:lnTo>
                    <a:close/>
                    <a:moveTo>
                      <a:pt x="17" y="12"/>
                    </a:moveTo>
                    <a:lnTo>
                      <a:pt x="17" y="16"/>
                    </a:lnTo>
                    <a:lnTo>
                      <a:pt x="15" y="18"/>
                    </a:lnTo>
                    <a:lnTo>
                      <a:pt x="13" y="19"/>
                    </a:lnTo>
                    <a:lnTo>
                      <a:pt x="10" y="19"/>
                    </a:lnTo>
                    <a:lnTo>
                      <a:pt x="8" y="19"/>
                    </a:lnTo>
                    <a:lnTo>
                      <a:pt x="6" y="18"/>
                    </a:lnTo>
                    <a:lnTo>
                      <a:pt x="4" y="16"/>
                    </a:lnTo>
                    <a:lnTo>
                      <a:pt x="2" y="12"/>
                    </a:lnTo>
                    <a:lnTo>
                      <a:pt x="4" y="8"/>
                    </a:lnTo>
                    <a:lnTo>
                      <a:pt x="6" y="6"/>
                    </a:lnTo>
                    <a:lnTo>
                      <a:pt x="8" y="4"/>
                    </a:lnTo>
                    <a:lnTo>
                      <a:pt x="10" y="4"/>
                    </a:lnTo>
                    <a:lnTo>
                      <a:pt x="13" y="4"/>
                    </a:lnTo>
                    <a:lnTo>
                      <a:pt x="15" y="6"/>
                    </a:lnTo>
                    <a:lnTo>
                      <a:pt x="17" y="8"/>
                    </a:lnTo>
                    <a:lnTo>
                      <a:pt x="17" y="12"/>
                    </a:lnTo>
                    <a:close/>
                  </a:path>
                </a:pathLst>
              </a:custGeom>
              <a:solidFill>
                <a:srgbClr val="FEF2E9"/>
              </a:solidFill>
              <a:ln w="9525">
                <a:noFill/>
                <a:round/>
                <a:headEnd/>
                <a:tailEnd/>
              </a:ln>
            </p:spPr>
            <p:txBody>
              <a:bodyPr/>
              <a:lstStyle/>
              <a:p>
                <a:endParaRPr lang="en-US"/>
              </a:p>
            </p:txBody>
          </p:sp>
          <p:sp>
            <p:nvSpPr>
              <p:cNvPr id="180002" name="Freeform 802"/>
              <p:cNvSpPr>
                <a:spLocks noEditPoints="1"/>
              </p:cNvSpPr>
              <p:nvPr/>
            </p:nvSpPr>
            <p:spPr bwMode="auto">
              <a:xfrm>
                <a:off x="1557" y="2035"/>
                <a:ext cx="19" cy="19"/>
              </a:xfrm>
              <a:custGeom>
                <a:avLst/>
                <a:gdLst/>
                <a:ahLst/>
                <a:cxnLst>
                  <a:cxn ang="0">
                    <a:pos x="19" y="10"/>
                  </a:cxn>
                  <a:cxn ang="0">
                    <a:pos x="19" y="6"/>
                  </a:cxn>
                  <a:cxn ang="0">
                    <a:pos x="17" y="2"/>
                  </a:cxn>
                  <a:cxn ang="0">
                    <a:pos x="13" y="0"/>
                  </a:cxn>
                  <a:cxn ang="0">
                    <a:pos x="10" y="0"/>
                  </a:cxn>
                  <a:cxn ang="0">
                    <a:pos x="8" y="0"/>
                  </a:cxn>
                  <a:cxn ang="0">
                    <a:pos x="4" y="2"/>
                  </a:cxn>
                  <a:cxn ang="0">
                    <a:pos x="2" y="6"/>
                  </a:cxn>
                  <a:cxn ang="0">
                    <a:pos x="0" y="10"/>
                  </a:cxn>
                  <a:cxn ang="0">
                    <a:pos x="2" y="14"/>
                  </a:cxn>
                  <a:cxn ang="0">
                    <a:pos x="4" y="17"/>
                  </a:cxn>
                  <a:cxn ang="0">
                    <a:pos x="8" y="19"/>
                  </a:cxn>
                  <a:cxn ang="0">
                    <a:pos x="10" y="19"/>
                  </a:cxn>
                  <a:cxn ang="0">
                    <a:pos x="13" y="19"/>
                  </a:cxn>
                  <a:cxn ang="0">
                    <a:pos x="17" y="17"/>
                  </a:cxn>
                  <a:cxn ang="0">
                    <a:pos x="19" y="14"/>
                  </a:cxn>
                  <a:cxn ang="0">
                    <a:pos x="19" y="10"/>
                  </a:cxn>
                  <a:cxn ang="0">
                    <a:pos x="15" y="10"/>
                  </a:cxn>
                  <a:cxn ang="0">
                    <a:pos x="15" y="14"/>
                  </a:cxn>
                  <a:cxn ang="0">
                    <a:pos x="10" y="16"/>
                  </a:cxn>
                  <a:cxn ang="0">
                    <a:pos x="6" y="14"/>
                  </a:cxn>
                  <a:cxn ang="0">
                    <a:pos x="4" y="10"/>
                  </a:cxn>
                  <a:cxn ang="0">
                    <a:pos x="6" y="6"/>
                  </a:cxn>
                  <a:cxn ang="0">
                    <a:pos x="10" y="4"/>
                  </a:cxn>
                  <a:cxn ang="0">
                    <a:pos x="15" y="6"/>
                  </a:cxn>
                  <a:cxn ang="0">
                    <a:pos x="15" y="10"/>
                  </a:cxn>
                </a:cxnLst>
                <a:rect l="0" t="0" r="r" b="b"/>
                <a:pathLst>
                  <a:path w="19" h="19">
                    <a:moveTo>
                      <a:pt x="19" y="10"/>
                    </a:moveTo>
                    <a:lnTo>
                      <a:pt x="19" y="6"/>
                    </a:lnTo>
                    <a:lnTo>
                      <a:pt x="17" y="2"/>
                    </a:lnTo>
                    <a:lnTo>
                      <a:pt x="13" y="0"/>
                    </a:lnTo>
                    <a:lnTo>
                      <a:pt x="10" y="0"/>
                    </a:lnTo>
                    <a:lnTo>
                      <a:pt x="8" y="0"/>
                    </a:lnTo>
                    <a:lnTo>
                      <a:pt x="4" y="2"/>
                    </a:lnTo>
                    <a:lnTo>
                      <a:pt x="2" y="6"/>
                    </a:lnTo>
                    <a:lnTo>
                      <a:pt x="0" y="10"/>
                    </a:lnTo>
                    <a:lnTo>
                      <a:pt x="2" y="14"/>
                    </a:lnTo>
                    <a:lnTo>
                      <a:pt x="4" y="17"/>
                    </a:lnTo>
                    <a:lnTo>
                      <a:pt x="8" y="19"/>
                    </a:lnTo>
                    <a:lnTo>
                      <a:pt x="10" y="19"/>
                    </a:lnTo>
                    <a:lnTo>
                      <a:pt x="13" y="19"/>
                    </a:lnTo>
                    <a:lnTo>
                      <a:pt x="17" y="17"/>
                    </a:lnTo>
                    <a:lnTo>
                      <a:pt x="19" y="14"/>
                    </a:lnTo>
                    <a:lnTo>
                      <a:pt x="19" y="10"/>
                    </a:lnTo>
                    <a:close/>
                    <a:moveTo>
                      <a:pt x="15" y="10"/>
                    </a:moveTo>
                    <a:lnTo>
                      <a:pt x="15" y="14"/>
                    </a:lnTo>
                    <a:lnTo>
                      <a:pt x="10" y="16"/>
                    </a:lnTo>
                    <a:lnTo>
                      <a:pt x="6" y="14"/>
                    </a:lnTo>
                    <a:lnTo>
                      <a:pt x="4" y="10"/>
                    </a:lnTo>
                    <a:lnTo>
                      <a:pt x="6" y="6"/>
                    </a:lnTo>
                    <a:lnTo>
                      <a:pt x="10" y="4"/>
                    </a:lnTo>
                    <a:lnTo>
                      <a:pt x="15" y="6"/>
                    </a:lnTo>
                    <a:lnTo>
                      <a:pt x="15" y="10"/>
                    </a:lnTo>
                    <a:close/>
                  </a:path>
                </a:pathLst>
              </a:custGeom>
              <a:solidFill>
                <a:srgbClr val="FEF4ED"/>
              </a:solidFill>
              <a:ln w="9525">
                <a:noFill/>
                <a:round/>
                <a:headEnd/>
                <a:tailEnd/>
              </a:ln>
            </p:spPr>
            <p:txBody>
              <a:bodyPr/>
              <a:lstStyle/>
              <a:p>
                <a:endParaRPr lang="en-US"/>
              </a:p>
            </p:txBody>
          </p:sp>
          <p:sp>
            <p:nvSpPr>
              <p:cNvPr id="180003" name="Freeform 803"/>
              <p:cNvSpPr>
                <a:spLocks noEditPoints="1"/>
              </p:cNvSpPr>
              <p:nvPr/>
            </p:nvSpPr>
            <p:spPr bwMode="auto">
              <a:xfrm>
                <a:off x="1559" y="2037"/>
                <a:ext cx="15" cy="15"/>
              </a:xfrm>
              <a:custGeom>
                <a:avLst/>
                <a:gdLst/>
                <a:ahLst/>
                <a:cxnLst>
                  <a:cxn ang="0">
                    <a:pos x="15" y="8"/>
                  </a:cxn>
                  <a:cxn ang="0">
                    <a:pos x="15" y="4"/>
                  </a:cxn>
                  <a:cxn ang="0">
                    <a:pos x="13" y="2"/>
                  </a:cxn>
                  <a:cxn ang="0">
                    <a:pos x="11" y="0"/>
                  </a:cxn>
                  <a:cxn ang="0">
                    <a:pos x="8" y="0"/>
                  </a:cxn>
                  <a:cxn ang="0">
                    <a:pos x="6" y="0"/>
                  </a:cxn>
                  <a:cxn ang="0">
                    <a:pos x="4" y="2"/>
                  </a:cxn>
                  <a:cxn ang="0">
                    <a:pos x="2" y="4"/>
                  </a:cxn>
                  <a:cxn ang="0">
                    <a:pos x="0" y="8"/>
                  </a:cxn>
                  <a:cxn ang="0">
                    <a:pos x="2" y="12"/>
                  </a:cxn>
                  <a:cxn ang="0">
                    <a:pos x="4" y="14"/>
                  </a:cxn>
                  <a:cxn ang="0">
                    <a:pos x="6" y="15"/>
                  </a:cxn>
                  <a:cxn ang="0">
                    <a:pos x="8" y="15"/>
                  </a:cxn>
                  <a:cxn ang="0">
                    <a:pos x="11" y="15"/>
                  </a:cxn>
                  <a:cxn ang="0">
                    <a:pos x="13" y="14"/>
                  </a:cxn>
                  <a:cxn ang="0">
                    <a:pos x="15" y="12"/>
                  </a:cxn>
                  <a:cxn ang="0">
                    <a:pos x="15" y="8"/>
                  </a:cxn>
                  <a:cxn ang="0">
                    <a:pos x="11" y="8"/>
                  </a:cxn>
                  <a:cxn ang="0">
                    <a:pos x="11" y="10"/>
                  </a:cxn>
                  <a:cxn ang="0">
                    <a:pos x="8" y="12"/>
                  </a:cxn>
                  <a:cxn ang="0">
                    <a:pos x="6" y="10"/>
                  </a:cxn>
                  <a:cxn ang="0">
                    <a:pos x="4" y="8"/>
                  </a:cxn>
                  <a:cxn ang="0">
                    <a:pos x="6" y="6"/>
                  </a:cxn>
                  <a:cxn ang="0">
                    <a:pos x="8" y="4"/>
                  </a:cxn>
                  <a:cxn ang="0">
                    <a:pos x="11" y="6"/>
                  </a:cxn>
                  <a:cxn ang="0">
                    <a:pos x="11" y="8"/>
                  </a:cxn>
                </a:cxnLst>
                <a:rect l="0" t="0" r="r" b="b"/>
                <a:pathLst>
                  <a:path w="15" h="15">
                    <a:moveTo>
                      <a:pt x="15" y="8"/>
                    </a:moveTo>
                    <a:lnTo>
                      <a:pt x="15" y="4"/>
                    </a:lnTo>
                    <a:lnTo>
                      <a:pt x="13" y="2"/>
                    </a:lnTo>
                    <a:lnTo>
                      <a:pt x="11" y="0"/>
                    </a:lnTo>
                    <a:lnTo>
                      <a:pt x="8" y="0"/>
                    </a:lnTo>
                    <a:lnTo>
                      <a:pt x="6" y="0"/>
                    </a:lnTo>
                    <a:lnTo>
                      <a:pt x="4" y="2"/>
                    </a:lnTo>
                    <a:lnTo>
                      <a:pt x="2" y="4"/>
                    </a:lnTo>
                    <a:lnTo>
                      <a:pt x="0" y="8"/>
                    </a:lnTo>
                    <a:lnTo>
                      <a:pt x="2" y="12"/>
                    </a:lnTo>
                    <a:lnTo>
                      <a:pt x="4" y="14"/>
                    </a:lnTo>
                    <a:lnTo>
                      <a:pt x="6" y="15"/>
                    </a:lnTo>
                    <a:lnTo>
                      <a:pt x="8" y="15"/>
                    </a:lnTo>
                    <a:lnTo>
                      <a:pt x="11" y="15"/>
                    </a:lnTo>
                    <a:lnTo>
                      <a:pt x="13" y="14"/>
                    </a:lnTo>
                    <a:lnTo>
                      <a:pt x="15" y="12"/>
                    </a:lnTo>
                    <a:lnTo>
                      <a:pt x="15" y="8"/>
                    </a:lnTo>
                    <a:close/>
                    <a:moveTo>
                      <a:pt x="11" y="8"/>
                    </a:moveTo>
                    <a:lnTo>
                      <a:pt x="11" y="10"/>
                    </a:lnTo>
                    <a:lnTo>
                      <a:pt x="8" y="12"/>
                    </a:lnTo>
                    <a:lnTo>
                      <a:pt x="6" y="10"/>
                    </a:lnTo>
                    <a:lnTo>
                      <a:pt x="4" y="8"/>
                    </a:lnTo>
                    <a:lnTo>
                      <a:pt x="6" y="6"/>
                    </a:lnTo>
                    <a:lnTo>
                      <a:pt x="8" y="4"/>
                    </a:lnTo>
                    <a:lnTo>
                      <a:pt x="11" y="6"/>
                    </a:lnTo>
                    <a:lnTo>
                      <a:pt x="11" y="8"/>
                    </a:lnTo>
                    <a:close/>
                  </a:path>
                </a:pathLst>
              </a:custGeom>
              <a:solidFill>
                <a:srgbClr val="FEF7F2"/>
              </a:solidFill>
              <a:ln w="9525">
                <a:noFill/>
                <a:round/>
                <a:headEnd/>
                <a:tailEnd/>
              </a:ln>
            </p:spPr>
            <p:txBody>
              <a:bodyPr/>
              <a:lstStyle/>
              <a:p>
                <a:endParaRPr lang="en-US"/>
              </a:p>
            </p:txBody>
          </p:sp>
          <p:sp>
            <p:nvSpPr>
              <p:cNvPr id="180004" name="Freeform 804"/>
              <p:cNvSpPr>
                <a:spLocks/>
              </p:cNvSpPr>
              <p:nvPr/>
            </p:nvSpPr>
            <p:spPr bwMode="auto">
              <a:xfrm>
                <a:off x="1561" y="2039"/>
                <a:ext cx="11" cy="12"/>
              </a:xfrm>
              <a:custGeom>
                <a:avLst/>
                <a:gdLst/>
                <a:ahLst/>
                <a:cxnLst>
                  <a:cxn ang="0">
                    <a:pos x="11" y="6"/>
                  </a:cxn>
                  <a:cxn ang="0">
                    <a:pos x="11" y="2"/>
                  </a:cxn>
                  <a:cxn ang="0">
                    <a:pos x="6" y="0"/>
                  </a:cxn>
                  <a:cxn ang="0">
                    <a:pos x="2" y="2"/>
                  </a:cxn>
                  <a:cxn ang="0">
                    <a:pos x="0" y="6"/>
                  </a:cxn>
                  <a:cxn ang="0">
                    <a:pos x="2" y="10"/>
                  </a:cxn>
                  <a:cxn ang="0">
                    <a:pos x="6" y="12"/>
                  </a:cxn>
                  <a:cxn ang="0">
                    <a:pos x="11" y="10"/>
                  </a:cxn>
                  <a:cxn ang="0">
                    <a:pos x="11" y="6"/>
                  </a:cxn>
                </a:cxnLst>
                <a:rect l="0" t="0" r="r" b="b"/>
                <a:pathLst>
                  <a:path w="11" h="12">
                    <a:moveTo>
                      <a:pt x="11" y="6"/>
                    </a:moveTo>
                    <a:lnTo>
                      <a:pt x="11" y="2"/>
                    </a:lnTo>
                    <a:lnTo>
                      <a:pt x="6" y="0"/>
                    </a:lnTo>
                    <a:lnTo>
                      <a:pt x="2" y="2"/>
                    </a:lnTo>
                    <a:lnTo>
                      <a:pt x="0" y="6"/>
                    </a:lnTo>
                    <a:lnTo>
                      <a:pt x="2" y="10"/>
                    </a:lnTo>
                    <a:lnTo>
                      <a:pt x="6" y="12"/>
                    </a:lnTo>
                    <a:lnTo>
                      <a:pt x="11" y="10"/>
                    </a:lnTo>
                    <a:lnTo>
                      <a:pt x="11" y="6"/>
                    </a:lnTo>
                    <a:close/>
                  </a:path>
                </a:pathLst>
              </a:custGeom>
              <a:solidFill>
                <a:srgbClr val="FFF9F6"/>
              </a:solidFill>
              <a:ln w="9525">
                <a:noFill/>
                <a:round/>
                <a:headEnd/>
                <a:tailEnd/>
              </a:ln>
            </p:spPr>
            <p:txBody>
              <a:bodyPr/>
              <a:lstStyle/>
              <a:p>
                <a:endParaRPr lang="en-US"/>
              </a:p>
            </p:txBody>
          </p:sp>
          <p:sp>
            <p:nvSpPr>
              <p:cNvPr id="180005" name="Freeform 805"/>
              <p:cNvSpPr>
                <a:spLocks/>
              </p:cNvSpPr>
              <p:nvPr/>
            </p:nvSpPr>
            <p:spPr bwMode="auto">
              <a:xfrm>
                <a:off x="1563" y="2041"/>
                <a:ext cx="7" cy="8"/>
              </a:xfrm>
              <a:custGeom>
                <a:avLst/>
                <a:gdLst/>
                <a:ahLst/>
                <a:cxnLst>
                  <a:cxn ang="0">
                    <a:pos x="7" y="4"/>
                  </a:cxn>
                  <a:cxn ang="0">
                    <a:pos x="7" y="2"/>
                  </a:cxn>
                  <a:cxn ang="0">
                    <a:pos x="4" y="0"/>
                  </a:cxn>
                  <a:cxn ang="0">
                    <a:pos x="2" y="2"/>
                  </a:cxn>
                  <a:cxn ang="0">
                    <a:pos x="0" y="4"/>
                  </a:cxn>
                  <a:cxn ang="0">
                    <a:pos x="2" y="6"/>
                  </a:cxn>
                  <a:cxn ang="0">
                    <a:pos x="4" y="8"/>
                  </a:cxn>
                  <a:cxn ang="0">
                    <a:pos x="7" y="6"/>
                  </a:cxn>
                  <a:cxn ang="0">
                    <a:pos x="7" y="4"/>
                  </a:cxn>
                </a:cxnLst>
                <a:rect l="0" t="0" r="r" b="b"/>
                <a:pathLst>
                  <a:path w="7" h="8">
                    <a:moveTo>
                      <a:pt x="7" y="4"/>
                    </a:moveTo>
                    <a:lnTo>
                      <a:pt x="7" y="2"/>
                    </a:lnTo>
                    <a:lnTo>
                      <a:pt x="4" y="0"/>
                    </a:lnTo>
                    <a:lnTo>
                      <a:pt x="2" y="2"/>
                    </a:lnTo>
                    <a:lnTo>
                      <a:pt x="0" y="4"/>
                    </a:lnTo>
                    <a:lnTo>
                      <a:pt x="2" y="6"/>
                    </a:lnTo>
                    <a:lnTo>
                      <a:pt x="4" y="8"/>
                    </a:lnTo>
                    <a:lnTo>
                      <a:pt x="7" y="6"/>
                    </a:lnTo>
                    <a:lnTo>
                      <a:pt x="7" y="4"/>
                    </a:lnTo>
                    <a:close/>
                  </a:path>
                </a:pathLst>
              </a:custGeom>
              <a:solidFill>
                <a:srgbClr val="FFFCFA"/>
              </a:solidFill>
              <a:ln w="9525">
                <a:noFill/>
                <a:round/>
                <a:headEnd/>
                <a:tailEnd/>
              </a:ln>
            </p:spPr>
            <p:txBody>
              <a:bodyPr/>
              <a:lstStyle/>
              <a:p>
                <a:endParaRPr lang="en-US"/>
              </a:p>
            </p:txBody>
          </p:sp>
          <p:sp>
            <p:nvSpPr>
              <p:cNvPr id="180006" name="Freeform 806"/>
              <p:cNvSpPr>
                <a:spLocks/>
              </p:cNvSpPr>
              <p:nvPr/>
            </p:nvSpPr>
            <p:spPr bwMode="auto">
              <a:xfrm>
                <a:off x="1565" y="2043"/>
                <a:ext cx="4" cy="4"/>
              </a:xfrm>
              <a:custGeom>
                <a:avLst/>
                <a:gdLst/>
                <a:ahLst/>
                <a:cxnLst>
                  <a:cxn ang="0">
                    <a:pos x="4" y="2"/>
                  </a:cxn>
                  <a:cxn ang="0">
                    <a:pos x="4" y="0"/>
                  </a:cxn>
                  <a:cxn ang="0">
                    <a:pos x="2" y="0"/>
                  </a:cxn>
                  <a:cxn ang="0">
                    <a:pos x="2" y="0"/>
                  </a:cxn>
                  <a:cxn ang="0">
                    <a:pos x="0" y="2"/>
                  </a:cxn>
                  <a:cxn ang="0">
                    <a:pos x="2" y="4"/>
                  </a:cxn>
                  <a:cxn ang="0">
                    <a:pos x="2" y="4"/>
                  </a:cxn>
                  <a:cxn ang="0">
                    <a:pos x="4" y="4"/>
                  </a:cxn>
                  <a:cxn ang="0">
                    <a:pos x="4" y="2"/>
                  </a:cxn>
                </a:cxnLst>
                <a:rect l="0" t="0" r="r" b="b"/>
                <a:pathLst>
                  <a:path w="4" h="4">
                    <a:moveTo>
                      <a:pt x="4" y="2"/>
                    </a:moveTo>
                    <a:lnTo>
                      <a:pt x="4" y="0"/>
                    </a:lnTo>
                    <a:lnTo>
                      <a:pt x="2" y="0"/>
                    </a:lnTo>
                    <a:lnTo>
                      <a:pt x="2" y="0"/>
                    </a:lnTo>
                    <a:lnTo>
                      <a:pt x="0" y="2"/>
                    </a:lnTo>
                    <a:lnTo>
                      <a:pt x="2" y="4"/>
                    </a:lnTo>
                    <a:lnTo>
                      <a:pt x="2" y="4"/>
                    </a:lnTo>
                    <a:lnTo>
                      <a:pt x="4" y="4"/>
                    </a:lnTo>
                    <a:lnTo>
                      <a:pt x="4" y="2"/>
                    </a:lnTo>
                    <a:close/>
                  </a:path>
                </a:pathLst>
              </a:custGeom>
              <a:solidFill>
                <a:srgbClr val="FFFFFF"/>
              </a:solidFill>
              <a:ln w="9525">
                <a:noFill/>
                <a:round/>
                <a:headEnd/>
                <a:tailEnd/>
              </a:ln>
            </p:spPr>
            <p:txBody>
              <a:bodyPr/>
              <a:lstStyle/>
              <a:p>
                <a:endParaRPr lang="en-US"/>
              </a:p>
            </p:txBody>
          </p:sp>
          <p:sp>
            <p:nvSpPr>
              <p:cNvPr id="180007" name="Freeform 807"/>
              <p:cNvSpPr>
                <a:spLocks/>
              </p:cNvSpPr>
              <p:nvPr/>
            </p:nvSpPr>
            <p:spPr bwMode="auto">
              <a:xfrm>
                <a:off x="1276" y="1980"/>
                <a:ext cx="6" cy="4"/>
              </a:xfrm>
              <a:custGeom>
                <a:avLst/>
                <a:gdLst/>
                <a:ahLst/>
                <a:cxnLst>
                  <a:cxn ang="0">
                    <a:pos x="0" y="0"/>
                  </a:cxn>
                  <a:cxn ang="0">
                    <a:pos x="0" y="0"/>
                  </a:cxn>
                  <a:cxn ang="0">
                    <a:pos x="2" y="2"/>
                  </a:cxn>
                  <a:cxn ang="0">
                    <a:pos x="4" y="2"/>
                  </a:cxn>
                  <a:cxn ang="0">
                    <a:pos x="6" y="4"/>
                  </a:cxn>
                  <a:cxn ang="0">
                    <a:pos x="4" y="2"/>
                  </a:cxn>
                  <a:cxn ang="0">
                    <a:pos x="0" y="0"/>
                  </a:cxn>
                </a:cxnLst>
                <a:rect l="0" t="0" r="r" b="b"/>
                <a:pathLst>
                  <a:path w="6" h="4">
                    <a:moveTo>
                      <a:pt x="0" y="0"/>
                    </a:moveTo>
                    <a:lnTo>
                      <a:pt x="0" y="0"/>
                    </a:lnTo>
                    <a:lnTo>
                      <a:pt x="2" y="2"/>
                    </a:lnTo>
                    <a:lnTo>
                      <a:pt x="4" y="2"/>
                    </a:lnTo>
                    <a:lnTo>
                      <a:pt x="6" y="4"/>
                    </a:lnTo>
                    <a:lnTo>
                      <a:pt x="4" y="2"/>
                    </a:lnTo>
                    <a:lnTo>
                      <a:pt x="0" y="0"/>
                    </a:lnTo>
                    <a:close/>
                  </a:path>
                </a:pathLst>
              </a:custGeom>
              <a:solidFill>
                <a:srgbClr val="E7763F"/>
              </a:solidFill>
              <a:ln w="9525">
                <a:noFill/>
                <a:round/>
                <a:headEnd/>
                <a:tailEnd/>
              </a:ln>
            </p:spPr>
            <p:txBody>
              <a:bodyPr/>
              <a:lstStyle/>
              <a:p>
                <a:endParaRPr lang="en-US"/>
              </a:p>
            </p:txBody>
          </p:sp>
        </p:grpSp>
        <p:grpSp>
          <p:nvGrpSpPr>
            <p:cNvPr id="7" name="Group 808"/>
            <p:cNvGrpSpPr>
              <a:grpSpLocks/>
            </p:cNvGrpSpPr>
            <p:nvPr/>
          </p:nvGrpSpPr>
          <p:grpSpPr bwMode="auto">
            <a:xfrm>
              <a:off x="1195" y="1116"/>
              <a:ext cx="326" cy="868"/>
              <a:chOff x="1195" y="1116"/>
              <a:chExt cx="326" cy="868"/>
            </a:xfrm>
          </p:grpSpPr>
          <p:sp>
            <p:nvSpPr>
              <p:cNvPr id="180009" name="Freeform 809"/>
              <p:cNvSpPr>
                <a:spLocks noEditPoints="1"/>
              </p:cNvSpPr>
              <p:nvPr/>
            </p:nvSpPr>
            <p:spPr bwMode="auto">
              <a:xfrm>
                <a:off x="1274" y="1827"/>
                <a:ext cx="69" cy="157"/>
              </a:xfrm>
              <a:custGeom>
                <a:avLst/>
                <a:gdLst/>
                <a:ahLst/>
                <a:cxnLst>
                  <a:cxn ang="0">
                    <a:pos x="69" y="0"/>
                  </a:cxn>
                  <a:cxn ang="0">
                    <a:pos x="69" y="0"/>
                  </a:cxn>
                  <a:cxn ang="0">
                    <a:pos x="67" y="0"/>
                  </a:cxn>
                  <a:cxn ang="0">
                    <a:pos x="69" y="0"/>
                  </a:cxn>
                  <a:cxn ang="0">
                    <a:pos x="69" y="0"/>
                  </a:cxn>
                  <a:cxn ang="0">
                    <a:pos x="0" y="150"/>
                  </a:cxn>
                  <a:cxn ang="0">
                    <a:pos x="2" y="153"/>
                  </a:cxn>
                  <a:cxn ang="0">
                    <a:pos x="4" y="155"/>
                  </a:cxn>
                  <a:cxn ang="0">
                    <a:pos x="10" y="157"/>
                  </a:cxn>
                  <a:cxn ang="0">
                    <a:pos x="16" y="157"/>
                  </a:cxn>
                  <a:cxn ang="0">
                    <a:pos x="8" y="153"/>
                  </a:cxn>
                  <a:cxn ang="0">
                    <a:pos x="0" y="150"/>
                  </a:cxn>
                </a:cxnLst>
                <a:rect l="0" t="0" r="r" b="b"/>
                <a:pathLst>
                  <a:path w="69" h="157">
                    <a:moveTo>
                      <a:pt x="69" y="0"/>
                    </a:moveTo>
                    <a:lnTo>
                      <a:pt x="69" y="0"/>
                    </a:lnTo>
                    <a:lnTo>
                      <a:pt x="67" y="0"/>
                    </a:lnTo>
                    <a:lnTo>
                      <a:pt x="69" y="0"/>
                    </a:lnTo>
                    <a:lnTo>
                      <a:pt x="69" y="0"/>
                    </a:lnTo>
                    <a:close/>
                    <a:moveTo>
                      <a:pt x="0" y="150"/>
                    </a:moveTo>
                    <a:lnTo>
                      <a:pt x="2" y="153"/>
                    </a:lnTo>
                    <a:lnTo>
                      <a:pt x="4" y="155"/>
                    </a:lnTo>
                    <a:lnTo>
                      <a:pt x="10" y="157"/>
                    </a:lnTo>
                    <a:lnTo>
                      <a:pt x="16" y="157"/>
                    </a:lnTo>
                    <a:lnTo>
                      <a:pt x="8" y="153"/>
                    </a:lnTo>
                    <a:lnTo>
                      <a:pt x="0" y="150"/>
                    </a:lnTo>
                    <a:close/>
                  </a:path>
                </a:pathLst>
              </a:custGeom>
              <a:solidFill>
                <a:srgbClr val="E97E4C"/>
              </a:solidFill>
              <a:ln w="9525">
                <a:noFill/>
                <a:round/>
                <a:headEnd/>
                <a:tailEnd/>
              </a:ln>
            </p:spPr>
            <p:txBody>
              <a:bodyPr/>
              <a:lstStyle/>
              <a:p>
                <a:endParaRPr lang="en-US"/>
              </a:p>
            </p:txBody>
          </p:sp>
          <p:sp>
            <p:nvSpPr>
              <p:cNvPr id="180010" name="Freeform 810"/>
              <p:cNvSpPr>
                <a:spLocks noEditPoints="1"/>
              </p:cNvSpPr>
              <p:nvPr/>
            </p:nvSpPr>
            <p:spPr bwMode="auto">
              <a:xfrm>
                <a:off x="1273" y="1825"/>
                <a:ext cx="79" cy="159"/>
              </a:xfrm>
              <a:custGeom>
                <a:avLst/>
                <a:gdLst/>
                <a:ahLst/>
                <a:cxnLst>
                  <a:cxn ang="0">
                    <a:pos x="3" y="155"/>
                  </a:cxn>
                  <a:cxn ang="0">
                    <a:pos x="7" y="157"/>
                  </a:cxn>
                  <a:cxn ang="0">
                    <a:pos x="9" y="159"/>
                  </a:cxn>
                  <a:cxn ang="0">
                    <a:pos x="15" y="159"/>
                  </a:cxn>
                  <a:cxn ang="0">
                    <a:pos x="22" y="159"/>
                  </a:cxn>
                  <a:cxn ang="0">
                    <a:pos x="11" y="155"/>
                  </a:cxn>
                  <a:cxn ang="0">
                    <a:pos x="0" y="150"/>
                  </a:cxn>
                  <a:cxn ang="0">
                    <a:pos x="1" y="153"/>
                  </a:cxn>
                  <a:cxn ang="0">
                    <a:pos x="3" y="155"/>
                  </a:cxn>
                  <a:cxn ang="0">
                    <a:pos x="70" y="2"/>
                  </a:cxn>
                  <a:cxn ang="0">
                    <a:pos x="66" y="0"/>
                  </a:cxn>
                  <a:cxn ang="0">
                    <a:pos x="62" y="2"/>
                  </a:cxn>
                  <a:cxn ang="0">
                    <a:pos x="70" y="4"/>
                  </a:cxn>
                  <a:cxn ang="0">
                    <a:pos x="79" y="7"/>
                  </a:cxn>
                  <a:cxn ang="0">
                    <a:pos x="75" y="4"/>
                  </a:cxn>
                  <a:cxn ang="0">
                    <a:pos x="70" y="2"/>
                  </a:cxn>
                </a:cxnLst>
                <a:rect l="0" t="0" r="r" b="b"/>
                <a:pathLst>
                  <a:path w="79" h="159">
                    <a:moveTo>
                      <a:pt x="3" y="155"/>
                    </a:moveTo>
                    <a:lnTo>
                      <a:pt x="7" y="157"/>
                    </a:lnTo>
                    <a:lnTo>
                      <a:pt x="9" y="159"/>
                    </a:lnTo>
                    <a:lnTo>
                      <a:pt x="15" y="159"/>
                    </a:lnTo>
                    <a:lnTo>
                      <a:pt x="22" y="159"/>
                    </a:lnTo>
                    <a:lnTo>
                      <a:pt x="11" y="155"/>
                    </a:lnTo>
                    <a:lnTo>
                      <a:pt x="0" y="150"/>
                    </a:lnTo>
                    <a:lnTo>
                      <a:pt x="1" y="153"/>
                    </a:lnTo>
                    <a:lnTo>
                      <a:pt x="3" y="155"/>
                    </a:lnTo>
                    <a:close/>
                    <a:moveTo>
                      <a:pt x="70" y="2"/>
                    </a:moveTo>
                    <a:lnTo>
                      <a:pt x="66" y="0"/>
                    </a:lnTo>
                    <a:lnTo>
                      <a:pt x="62" y="2"/>
                    </a:lnTo>
                    <a:lnTo>
                      <a:pt x="70" y="4"/>
                    </a:lnTo>
                    <a:lnTo>
                      <a:pt x="79" y="7"/>
                    </a:lnTo>
                    <a:lnTo>
                      <a:pt x="75" y="4"/>
                    </a:lnTo>
                    <a:lnTo>
                      <a:pt x="70" y="2"/>
                    </a:lnTo>
                    <a:close/>
                  </a:path>
                </a:pathLst>
              </a:custGeom>
              <a:solidFill>
                <a:srgbClr val="EB8759"/>
              </a:solidFill>
              <a:ln w="9525">
                <a:noFill/>
                <a:round/>
                <a:headEnd/>
                <a:tailEnd/>
              </a:ln>
            </p:spPr>
            <p:txBody>
              <a:bodyPr/>
              <a:lstStyle/>
              <a:p>
                <a:endParaRPr lang="en-US"/>
              </a:p>
            </p:txBody>
          </p:sp>
          <p:sp>
            <p:nvSpPr>
              <p:cNvPr id="180011" name="Freeform 811"/>
              <p:cNvSpPr>
                <a:spLocks noEditPoints="1"/>
              </p:cNvSpPr>
              <p:nvPr/>
            </p:nvSpPr>
            <p:spPr bwMode="auto">
              <a:xfrm>
                <a:off x="1271" y="1825"/>
                <a:ext cx="85" cy="159"/>
              </a:xfrm>
              <a:custGeom>
                <a:avLst/>
                <a:gdLst/>
                <a:ahLst/>
                <a:cxnLst>
                  <a:cxn ang="0">
                    <a:pos x="72" y="2"/>
                  </a:cxn>
                  <a:cxn ang="0">
                    <a:pos x="72" y="2"/>
                  </a:cxn>
                  <a:cxn ang="0">
                    <a:pos x="70" y="2"/>
                  </a:cxn>
                  <a:cxn ang="0">
                    <a:pos x="66" y="0"/>
                  </a:cxn>
                  <a:cxn ang="0">
                    <a:pos x="60" y="2"/>
                  </a:cxn>
                  <a:cxn ang="0">
                    <a:pos x="74" y="6"/>
                  </a:cxn>
                  <a:cxn ang="0">
                    <a:pos x="85" y="11"/>
                  </a:cxn>
                  <a:cxn ang="0">
                    <a:pos x="79" y="6"/>
                  </a:cxn>
                  <a:cxn ang="0">
                    <a:pos x="72" y="2"/>
                  </a:cxn>
                  <a:cxn ang="0">
                    <a:pos x="72" y="2"/>
                  </a:cxn>
                  <a:cxn ang="0">
                    <a:pos x="72" y="2"/>
                  </a:cxn>
                  <a:cxn ang="0">
                    <a:pos x="3" y="152"/>
                  </a:cxn>
                  <a:cxn ang="0">
                    <a:pos x="11" y="155"/>
                  </a:cxn>
                  <a:cxn ang="0">
                    <a:pos x="19" y="159"/>
                  </a:cxn>
                  <a:cxn ang="0">
                    <a:pos x="22" y="159"/>
                  </a:cxn>
                  <a:cxn ang="0">
                    <a:pos x="28" y="157"/>
                  </a:cxn>
                  <a:cxn ang="0">
                    <a:pos x="13" y="153"/>
                  </a:cxn>
                  <a:cxn ang="0">
                    <a:pos x="0" y="146"/>
                  </a:cxn>
                  <a:cxn ang="0">
                    <a:pos x="2" y="150"/>
                  </a:cxn>
                  <a:cxn ang="0">
                    <a:pos x="3" y="152"/>
                  </a:cxn>
                </a:cxnLst>
                <a:rect l="0" t="0" r="r" b="b"/>
                <a:pathLst>
                  <a:path w="85" h="159">
                    <a:moveTo>
                      <a:pt x="72" y="2"/>
                    </a:moveTo>
                    <a:lnTo>
                      <a:pt x="72" y="2"/>
                    </a:lnTo>
                    <a:lnTo>
                      <a:pt x="70" y="2"/>
                    </a:lnTo>
                    <a:lnTo>
                      <a:pt x="66" y="0"/>
                    </a:lnTo>
                    <a:lnTo>
                      <a:pt x="60" y="2"/>
                    </a:lnTo>
                    <a:lnTo>
                      <a:pt x="74" y="6"/>
                    </a:lnTo>
                    <a:lnTo>
                      <a:pt x="85" y="11"/>
                    </a:lnTo>
                    <a:lnTo>
                      <a:pt x="79" y="6"/>
                    </a:lnTo>
                    <a:lnTo>
                      <a:pt x="72" y="2"/>
                    </a:lnTo>
                    <a:lnTo>
                      <a:pt x="72" y="2"/>
                    </a:lnTo>
                    <a:lnTo>
                      <a:pt x="72" y="2"/>
                    </a:lnTo>
                    <a:close/>
                    <a:moveTo>
                      <a:pt x="3" y="152"/>
                    </a:moveTo>
                    <a:lnTo>
                      <a:pt x="11" y="155"/>
                    </a:lnTo>
                    <a:lnTo>
                      <a:pt x="19" y="159"/>
                    </a:lnTo>
                    <a:lnTo>
                      <a:pt x="22" y="159"/>
                    </a:lnTo>
                    <a:lnTo>
                      <a:pt x="28" y="157"/>
                    </a:lnTo>
                    <a:lnTo>
                      <a:pt x="13" y="153"/>
                    </a:lnTo>
                    <a:lnTo>
                      <a:pt x="0" y="146"/>
                    </a:lnTo>
                    <a:lnTo>
                      <a:pt x="2" y="150"/>
                    </a:lnTo>
                    <a:lnTo>
                      <a:pt x="3" y="152"/>
                    </a:lnTo>
                    <a:close/>
                  </a:path>
                </a:pathLst>
              </a:custGeom>
              <a:solidFill>
                <a:srgbClr val="EC9064"/>
              </a:solidFill>
              <a:ln w="9525">
                <a:noFill/>
                <a:round/>
                <a:headEnd/>
                <a:tailEnd/>
              </a:ln>
            </p:spPr>
            <p:txBody>
              <a:bodyPr/>
              <a:lstStyle/>
              <a:p>
                <a:endParaRPr lang="en-US"/>
              </a:p>
            </p:txBody>
          </p:sp>
          <p:sp>
            <p:nvSpPr>
              <p:cNvPr id="180012" name="Freeform 812"/>
              <p:cNvSpPr>
                <a:spLocks noEditPoints="1"/>
              </p:cNvSpPr>
              <p:nvPr/>
            </p:nvSpPr>
            <p:spPr bwMode="auto">
              <a:xfrm>
                <a:off x="1271" y="1827"/>
                <a:ext cx="87" cy="157"/>
              </a:xfrm>
              <a:custGeom>
                <a:avLst/>
                <a:gdLst/>
                <a:ahLst/>
                <a:cxnLst>
                  <a:cxn ang="0">
                    <a:pos x="81" y="5"/>
                  </a:cxn>
                  <a:cxn ang="0">
                    <a:pos x="72" y="2"/>
                  </a:cxn>
                  <a:cxn ang="0">
                    <a:pos x="64" y="0"/>
                  </a:cxn>
                  <a:cxn ang="0">
                    <a:pos x="60" y="0"/>
                  </a:cxn>
                  <a:cxn ang="0">
                    <a:pos x="57" y="2"/>
                  </a:cxn>
                  <a:cxn ang="0">
                    <a:pos x="74" y="5"/>
                  </a:cxn>
                  <a:cxn ang="0">
                    <a:pos x="87" y="13"/>
                  </a:cxn>
                  <a:cxn ang="0">
                    <a:pos x="85" y="9"/>
                  </a:cxn>
                  <a:cxn ang="0">
                    <a:pos x="81" y="5"/>
                  </a:cxn>
                  <a:cxn ang="0">
                    <a:pos x="2" y="148"/>
                  </a:cxn>
                  <a:cxn ang="0">
                    <a:pos x="13" y="153"/>
                  </a:cxn>
                  <a:cxn ang="0">
                    <a:pos x="24" y="157"/>
                  </a:cxn>
                  <a:cxn ang="0">
                    <a:pos x="28" y="155"/>
                  </a:cxn>
                  <a:cxn ang="0">
                    <a:pos x="32" y="153"/>
                  </a:cxn>
                  <a:cxn ang="0">
                    <a:pos x="22" y="151"/>
                  </a:cxn>
                  <a:cxn ang="0">
                    <a:pos x="15" y="150"/>
                  </a:cxn>
                  <a:cxn ang="0">
                    <a:pos x="7" y="146"/>
                  </a:cxn>
                  <a:cxn ang="0">
                    <a:pos x="0" y="142"/>
                  </a:cxn>
                  <a:cxn ang="0">
                    <a:pos x="0" y="142"/>
                  </a:cxn>
                  <a:cxn ang="0">
                    <a:pos x="0" y="142"/>
                  </a:cxn>
                  <a:cxn ang="0">
                    <a:pos x="2" y="146"/>
                  </a:cxn>
                  <a:cxn ang="0">
                    <a:pos x="2" y="148"/>
                  </a:cxn>
                </a:cxnLst>
                <a:rect l="0" t="0" r="r" b="b"/>
                <a:pathLst>
                  <a:path w="87" h="157">
                    <a:moveTo>
                      <a:pt x="81" y="5"/>
                    </a:moveTo>
                    <a:lnTo>
                      <a:pt x="72" y="2"/>
                    </a:lnTo>
                    <a:lnTo>
                      <a:pt x="64" y="0"/>
                    </a:lnTo>
                    <a:lnTo>
                      <a:pt x="60" y="0"/>
                    </a:lnTo>
                    <a:lnTo>
                      <a:pt x="57" y="2"/>
                    </a:lnTo>
                    <a:lnTo>
                      <a:pt x="74" y="5"/>
                    </a:lnTo>
                    <a:lnTo>
                      <a:pt x="87" y="13"/>
                    </a:lnTo>
                    <a:lnTo>
                      <a:pt x="85" y="9"/>
                    </a:lnTo>
                    <a:lnTo>
                      <a:pt x="81" y="5"/>
                    </a:lnTo>
                    <a:close/>
                    <a:moveTo>
                      <a:pt x="2" y="148"/>
                    </a:moveTo>
                    <a:lnTo>
                      <a:pt x="13" y="153"/>
                    </a:lnTo>
                    <a:lnTo>
                      <a:pt x="24" y="157"/>
                    </a:lnTo>
                    <a:lnTo>
                      <a:pt x="28" y="155"/>
                    </a:lnTo>
                    <a:lnTo>
                      <a:pt x="32" y="153"/>
                    </a:lnTo>
                    <a:lnTo>
                      <a:pt x="22" y="151"/>
                    </a:lnTo>
                    <a:lnTo>
                      <a:pt x="15" y="150"/>
                    </a:lnTo>
                    <a:lnTo>
                      <a:pt x="7" y="146"/>
                    </a:lnTo>
                    <a:lnTo>
                      <a:pt x="0" y="142"/>
                    </a:lnTo>
                    <a:lnTo>
                      <a:pt x="0" y="142"/>
                    </a:lnTo>
                    <a:lnTo>
                      <a:pt x="0" y="142"/>
                    </a:lnTo>
                    <a:lnTo>
                      <a:pt x="2" y="146"/>
                    </a:lnTo>
                    <a:lnTo>
                      <a:pt x="2" y="148"/>
                    </a:lnTo>
                    <a:close/>
                  </a:path>
                </a:pathLst>
              </a:custGeom>
              <a:solidFill>
                <a:srgbClr val="EE9970"/>
              </a:solidFill>
              <a:ln w="9525">
                <a:noFill/>
                <a:round/>
                <a:headEnd/>
                <a:tailEnd/>
              </a:ln>
            </p:spPr>
            <p:txBody>
              <a:bodyPr/>
              <a:lstStyle/>
              <a:p>
                <a:endParaRPr lang="en-US"/>
              </a:p>
            </p:txBody>
          </p:sp>
          <p:sp>
            <p:nvSpPr>
              <p:cNvPr id="180013" name="Freeform 813"/>
              <p:cNvSpPr>
                <a:spLocks noEditPoints="1"/>
              </p:cNvSpPr>
              <p:nvPr/>
            </p:nvSpPr>
            <p:spPr bwMode="auto">
              <a:xfrm>
                <a:off x="1269" y="1827"/>
                <a:ext cx="91" cy="155"/>
              </a:xfrm>
              <a:custGeom>
                <a:avLst/>
                <a:gdLst/>
                <a:ahLst/>
                <a:cxnLst>
                  <a:cxn ang="0">
                    <a:pos x="87" y="9"/>
                  </a:cxn>
                  <a:cxn ang="0">
                    <a:pos x="76" y="4"/>
                  </a:cxn>
                  <a:cxn ang="0">
                    <a:pos x="62" y="0"/>
                  </a:cxn>
                  <a:cxn ang="0">
                    <a:pos x="61" y="2"/>
                  </a:cxn>
                  <a:cxn ang="0">
                    <a:pos x="57" y="4"/>
                  </a:cxn>
                  <a:cxn ang="0">
                    <a:pos x="66" y="5"/>
                  </a:cxn>
                  <a:cxn ang="0">
                    <a:pos x="76" y="7"/>
                  </a:cxn>
                  <a:cxn ang="0">
                    <a:pos x="83" y="13"/>
                  </a:cxn>
                  <a:cxn ang="0">
                    <a:pos x="91" y="17"/>
                  </a:cxn>
                  <a:cxn ang="0">
                    <a:pos x="89" y="13"/>
                  </a:cxn>
                  <a:cxn ang="0">
                    <a:pos x="87" y="9"/>
                  </a:cxn>
                  <a:cxn ang="0">
                    <a:pos x="2" y="144"/>
                  </a:cxn>
                  <a:cxn ang="0">
                    <a:pos x="15" y="151"/>
                  </a:cxn>
                  <a:cxn ang="0">
                    <a:pos x="30" y="155"/>
                  </a:cxn>
                  <a:cxn ang="0">
                    <a:pos x="34" y="155"/>
                  </a:cxn>
                  <a:cxn ang="0">
                    <a:pos x="38" y="153"/>
                  </a:cxn>
                  <a:cxn ang="0">
                    <a:pos x="26" y="151"/>
                  </a:cxn>
                  <a:cxn ang="0">
                    <a:pos x="17" y="148"/>
                  </a:cxn>
                  <a:cxn ang="0">
                    <a:pos x="9" y="144"/>
                  </a:cxn>
                  <a:cxn ang="0">
                    <a:pos x="0" y="138"/>
                  </a:cxn>
                  <a:cxn ang="0">
                    <a:pos x="2" y="140"/>
                  </a:cxn>
                  <a:cxn ang="0">
                    <a:pos x="2" y="142"/>
                  </a:cxn>
                  <a:cxn ang="0">
                    <a:pos x="2" y="144"/>
                  </a:cxn>
                  <a:cxn ang="0">
                    <a:pos x="2" y="144"/>
                  </a:cxn>
                </a:cxnLst>
                <a:rect l="0" t="0" r="r" b="b"/>
                <a:pathLst>
                  <a:path w="91" h="155">
                    <a:moveTo>
                      <a:pt x="87" y="9"/>
                    </a:moveTo>
                    <a:lnTo>
                      <a:pt x="76" y="4"/>
                    </a:lnTo>
                    <a:lnTo>
                      <a:pt x="62" y="0"/>
                    </a:lnTo>
                    <a:lnTo>
                      <a:pt x="61" y="2"/>
                    </a:lnTo>
                    <a:lnTo>
                      <a:pt x="57" y="4"/>
                    </a:lnTo>
                    <a:lnTo>
                      <a:pt x="66" y="5"/>
                    </a:lnTo>
                    <a:lnTo>
                      <a:pt x="76" y="7"/>
                    </a:lnTo>
                    <a:lnTo>
                      <a:pt x="83" y="13"/>
                    </a:lnTo>
                    <a:lnTo>
                      <a:pt x="91" y="17"/>
                    </a:lnTo>
                    <a:lnTo>
                      <a:pt x="89" y="13"/>
                    </a:lnTo>
                    <a:lnTo>
                      <a:pt x="87" y="9"/>
                    </a:lnTo>
                    <a:close/>
                    <a:moveTo>
                      <a:pt x="2" y="144"/>
                    </a:moveTo>
                    <a:lnTo>
                      <a:pt x="15" y="151"/>
                    </a:lnTo>
                    <a:lnTo>
                      <a:pt x="30" y="155"/>
                    </a:lnTo>
                    <a:lnTo>
                      <a:pt x="34" y="155"/>
                    </a:lnTo>
                    <a:lnTo>
                      <a:pt x="38" y="153"/>
                    </a:lnTo>
                    <a:lnTo>
                      <a:pt x="26" y="151"/>
                    </a:lnTo>
                    <a:lnTo>
                      <a:pt x="17" y="148"/>
                    </a:lnTo>
                    <a:lnTo>
                      <a:pt x="9" y="144"/>
                    </a:lnTo>
                    <a:lnTo>
                      <a:pt x="0" y="138"/>
                    </a:lnTo>
                    <a:lnTo>
                      <a:pt x="2" y="140"/>
                    </a:lnTo>
                    <a:lnTo>
                      <a:pt x="2" y="142"/>
                    </a:lnTo>
                    <a:lnTo>
                      <a:pt x="2" y="144"/>
                    </a:lnTo>
                    <a:lnTo>
                      <a:pt x="2" y="144"/>
                    </a:lnTo>
                    <a:close/>
                  </a:path>
                </a:pathLst>
              </a:custGeom>
              <a:solidFill>
                <a:srgbClr val="F0A37C"/>
              </a:solidFill>
              <a:ln w="9525">
                <a:noFill/>
                <a:round/>
                <a:headEnd/>
                <a:tailEnd/>
              </a:ln>
            </p:spPr>
            <p:txBody>
              <a:bodyPr/>
              <a:lstStyle/>
              <a:p>
                <a:endParaRPr lang="en-US"/>
              </a:p>
            </p:txBody>
          </p:sp>
          <p:sp>
            <p:nvSpPr>
              <p:cNvPr id="180014" name="Freeform 814"/>
              <p:cNvSpPr>
                <a:spLocks noEditPoints="1"/>
              </p:cNvSpPr>
              <p:nvPr/>
            </p:nvSpPr>
            <p:spPr bwMode="auto">
              <a:xfrm>
                <a:off x="1269" y="1829"/>
                <a:ext cx="93" cy="151"/>
              </a:xfrm>
              <a:custGeom>
                <a:avLst/>
                <a:gdLst/>
                <a:ahLst/>
                <a:cxnLst>
                  <a:cxn ang="0">
                    <a:pos x="89" y="11"/>
                  </a:cxn>
                  <a:cxn ang="0">
                    <a:pos x="76" y="3"/>
                  </a:cxn>
                  <a:cxn ang="0">
                    <a:pos x="59" y="0"/>
                  </a:cxn>
                  <a:cxn ang="0">
                    <a:pos x="57" y="2"/>
                  </a:cxn>
                  <a:cxn ang="0">
                    <a:pos x="55" y="3"/>
                  </a:cxn>
                  <a:cxn ang="0">
                    <a:pos x="64" y="5"/>
                  </a:cxn>
                  <a:cxn ang="0">
                    <a:pos x="76" y="7"/>
                  </a:cxn>
                  <a:cxn ang="0">
                    <a:pos x="83" y="13"/>
                  </a:cxn>
                  <a:cxn ang="0">
                    <a:pos x="93" y="19"/>
                  </a:cxn>
                  <a:cxn ang="0">
                    <a:pos x="91" y="15"/>
                  </a:cxn>
                  <a:cxn ang="0">
                    <a:pos x="89" y="11"/>
                  </a:cxn>
                  <a:cxn ang="0">
                    <a:pos x="2" y="140"/>
                  </a:cxn>
                  <a:cxn ang="0">
                    <a:pos x="9" y="144"/>
                  </a:cxn>
                  <a:cxn ang="0">
                    <a:pos x="17" y="148"/>
                  </a:cxn>
                  <a:cxn ang="0">
                    <a:pos x="24" y="149"/>
                  </a:cxn>
                  <a:cxn ang="0">
                    <a:pos x="34" y="151"/>
                  </a:cxn>
                  <a:cxn ang="0">
                    <a:pos x="38" y="151"/>
                  </a:cxn>
                  <a:cxn ang="0">
                    <a:pos x="40" y="149"/>
                  </a:cxn>
                  <a:cxn ang="0">
                    <a:pos x="28" y="148"/>
                  </a:cxn>
                  <a:cxn ang="0">
                    <a:pos x="19" y="144"/>
                  </a:cxn>
                  <a:cxn ang="0">
                    <a:pos x="9" y="140"/>
                  </a:cxn>
                  <a:cxn ang="0">
                    <a:pos x="0" y="132"/>
                  </a:cxn>
                  <a:cxn ang="0">
                    <a:pos x="0" y="136"/>
                  </a:cxn>
                  <a:cxn ang="0">
                    <a:pos x="2" y="140"/>
                  </a:cxn>
                </a:cxnLst>
                <a:rect l="0" t="0" r="r" b="b"/>
                <a:pathLst>
                  <a:path w="93" h="151">
                    <a:moveTo>
                      <a:pt x="89" y="11"/>
                    </a:moveTo>
                    <a:lnTo>
                      <a:pt x="76" y="3"/>
                    </a:lnTo>
                    <a:lnTo>
                      <a:pt x="59" y="0"/>
                    </a:lnTo>
                    <a:lnTo>
                      <a:pt x="57" y="2"/>
                    </a:lnTo>
                    <a:lnTo>
                      <a:pt x="55" y="3"/>
                    </a:lnTo>
                    <a:lnTo>
                      <a:pt x="64" y="5"/>
                    </a:lnTo>
                    <a:lnTo>
                      <a:pt x="76" y="7"/>
                    </a:lnTo>
                    <a:lnTo>
                      <a:pt x="83" y="13"/>
                    </a:lnTo>
                    <a:lnTo>
                      <a:pt x="93" y="19"/>
                    </a:lnTo>
                    <a:lnTo>
                      <a:pt x="91" y="15"/>
                    </a:lnTo>
                    <a:lnTo>
                      <a:pt x="89" y="11"/>
                    </a:lnTo>
                    <a:close/>
                    <a:moveTo>
                      <a:pt x="2" y="140"/>
                    </a:moveTo>
                    <a:lnTo>
                      <a:pt x="9" y="144"/>
                    </a:lnTo>
                    <a:lnTo>
                      <a:pt x="17" y="148"/>
                    </a:lnTo>
                    <a:lnTo>
                      <a:pt x="24" y="149"/>
                    </a:lnTo>
                    <a:lnTo>
                      <a:pt x="34" y="151"/>
                    </a:lnTo>
                    <a:lnTo>
                      <a:pt x="38" y="151"/>
                    </a:lnTo>
                    <a:lnTo>
                      <a:pt x="40" y="149"/>
                    </a:lnTo>
                    <a:lnTo>
                      <a:pt x="28" y="148"/>
                    </a:lnTo>
                    <a:lnTo>
                      <a:pt x="19" y="144"/>
                    </a:lnTo>
                    <a:lnTo>
                      <a:pt x="9" y="140"/>
                    </a:lnTo>
                    <a:lnTo>
                      <a:pt x="0" y="132"/>
                    </a:lnTo>
                    <a:lnTo>
                      <a:pt x="0" y="136"/>
                    </a:lnTo>
                    <a:lnTo>
                      <a:pt x="2" y="140"/>
                    </a:lnTo>
                    <a:close/>
                  </a:path>
                </a:pathLst>
              </a:custGeom>
              <a:solidFill>
                <a:srgbClr val="F0A47E"/>
              </a:solidFill>
              <a:ln w="9525">
                <a:noFill/>
                <a:round/>
                <a:headEnd/>
                <a:tailEnd/>
              </a:ln>
            </p:spPr>
            <p:txBody>
              <a:bodyPr/>
              <a:lstStyle/>
              <a:p>
                <a:endParaRPr lang="en-US"/>
              </a:p>
            </p:txBody>
          </p:sp>
          <p:sp>
            <p:nvSpPr>
              <p:cNvPr id="180015" name="Freeform 815"/>
              <p:cNvSpPr>
                <a:spLocks noEditPoints="1"/>
              </p:cNvSpPr>
              <p:nvPr/>
            </p:nvSpPr>
            <p:spPr bwMode="auto">
              <a:xfrm>
                <a:off x="1269" y="1831"/>
                <a:ext cx="93" cy="149"/>
              </a:xfrm>
              <a:custGeom>
                <a:avLst/>
                <a:gdLst/>
                <a:ahLst/>
                <a:cxnLst>
                  <a:cxn ang="0">
                    <a:pos x="91" y="13"/>
                  </a:cxn>
                  <a:cxn ang="0">
                    <a:pos x="83" y="9"/>
                  </a:cxn>
                  <a:cxn ang="0">
                    <a:pos x="76" y="3"/>
                  </a:cxn>
                  <a:cxn ang="0">
                    <a:pos x="66" y="1"/>
                  </a:cxn>
                  <a:cxn ang="0">
                    <a:pos x="57" y="0"/>
                  </a:cxn>
                  <a:cxn ang="0">
                    <a:pos x="57" y="0"/>
                  </a:cxn>
                  <a:cxn ang="0">
                    <a:pos x="55" y="1"/>
                  </a:cxn>
                  <a:cxn ang="0">
                    <a:pos x="53" y="1"/>
                  </a:cxn>
                  <a:cxn ang="0">
                    <a:pos x="53" y="3"/>
                  </a:cxn>
                  <a:cxn ang="0">
                    <a:pos x="64" y="5"/>
                  </a:cxn>
                  <a:cxn ang="0">
                    <a:pos x="74" y="7"/>
                  </a:cxn>
                  <a:cxn ang="0">
                    <a:pos x="85" y="13"/>
                  </a:cxn>
                  <a:cxn ang="0">
                    <a:pos x="93" y="20"/>
                  </a:cxn>
                  <a:cxn ang="0">
                    <a:pos x="93" y="17"/>
                  </a:cxn>
                  <a:cxn ang="0">
                    <a:pos x="91" y="13"/>
                  </a:cxn>
                  <a:cxn ang="0">
                    <a:pos x="0" y="134"/>
                  </a:cxn>
                  <a:cxn ang="0">
                    <a:pos x="9" y="140"/>
                  </a:cxn>
                  <a:cxn ang="0">
                    <a:pos x="17" y="144"/>
                  </a:cxn>
                  <a:cxn ang="0">
                    <a:pos x="26" y="147"/>
                  </a:cxn>
                  <a:cxn ang="0">
                    <a:pos x="38" y="149"/>
                  </a:cxn>
                  <a:cxn ang="0">
                    <a:pos x="40" y="147"/>
                  </a:cxn>
                  <a:cxn ang="0">
                    <a:pos x="43" y="146"/>
                  </a:cxn>
                  <a:cxn ang="0">
                    <a:pos x="30" y="144"/>
                  </a:cxn>
                  <a:cxn ang="0">
                    <a:pos x="19" y="140"/>
                  </a:cxn>
                  <a:cxn ang="0">
                    <a:pos x="9" y="134"/>
                  </a:cxn>
                  <a:cxn ang="0">
                    <a:pos x="0" y="129"/>
                  </a:cxn>
                  <a:cxn ang="0">
                    <a:pos x="0" y="130"/>
                  </a:cxn>
                  <a:cxn ang="0">
                    <a:pos x="0" y="134"/>
                  </a:cxn>
                </a:cxnLst>
                <a:rect l="0" t="0" r="r" b="b"/>
                <a:pathLst>
                  <a:path w="93" h="149">
                    <a:moveTo>
                      <a:pt x="91" y="13"/>
                    </a:moveTo>
                    <a:lnTo>
                      <a:pt x="83" y="9"/>
                    </a:lnTo>
                    <a:lnTo>
                      <a:pt x="76" y="3"/>
                    </a:lnTo>
                    <a:lnTo>
                      <a:pt x="66" y="1"/>
                    </a:lnTo>
                    <a:lnTo>
                      <a:pt x="57" y="0"/>
                    </a:lnTo>
                    <a:lnTo>
                      <a:pt x="57" y="0"/>
                    </a:lnTo>
                    <a:lnTo>
                      <a:pt x="55" y="1"/>
                    </a:lnTo>
                    <a:lnTo>
                      <a:pt x="53" y="1"/>
                    </a:lnTo>
                    <a:lnTo>
                      <a:pt x="53" y="3"/>
                    </a:lnTo>
                    <a:lnTo>
                      <a:pt x="64" y="5"/>
                    </a:lnTo>
                    <a:lnTo>
                      <a:pt x="74" y="7"/>
                    </a:lnTo>
                    <a:lnTo>
                      <a:pt x="85" y="13"/>
                    </a:lnTo>
                    <a:lnTo>
                      <a:pt x="93" y="20"/>
                    </a:lnTo>
                    <a:lnTo>
                      <a:pt x="93" y="17"/>
                    </a:lnTo>
                    <a:lnTo>
                      <a:pt x="91" y="13"/>
                    </a:lnTo>
                    <a:close/>
                    <a:moveTo>
                      <a:pt x="0" y="134"/>
                    </a:moveTo>
                    <a:lnTo>
                      <a:pt x="9" y="140"/>
                    </a:lnTo>
                    <a:lnTo>
                      <a:pt x="17" y="144"/>
                    </a:lnTo>
                    <a:lnTo>
                      <a:pt x="26" y="147"/>
                    </a:lnTo>
                    <a:lnTo>
                      <a:pt x="38" y="149"/>
                    </a:lnTo>
                    <a:lnTo>
                      <a:pt x="40" y="147"/>
                    </a:lnTo>
                    <a:lnTo>
                      <a:pt x="43" y="146"/>
                    </a:lnTo>
                    <a:lnTo>
                      <a:pt x="30" y="144"/>
                    </a:lnTo>
                    <a:lnTo>
                      <a:pt x="19" y="140"/>
                    </a:lnTo>
                    <a:lnTo>
                      <a:pt x="9" y="134"/>
                    </a:lnTo>
                    <a:lnTo>
                      <a:pt x="0" y="129"/>
                    </a:lnTo>
                    <a:lnTo>
                      <a:pt x="0" y="130"/>
                    </a:lnTo>
                    <a:lnTo>
                      <a:pt x="0" y="134"/>
                    </a:lnTo>
                    <a:close/>
                  </a:path>
                </a:pathLst>
              </a:custGeom>
              <a:solidFill>
                <a:srgbClr val="F0A680"/>
              </a:solidFill>
              <a:ln w="9525">
                <a:noFill/>
                <a:round/>
                <a:headEnd/>
                <a:tailEnd/>
              </a:ln>
            </p:spPr>
            <p:txBody>
              <a:bodyPr/>
              <a:lstStyle/>
              <a:p>
                <a:endParaRPr lang="en-US"/>
              </a:p>
            </p:txBody>
          </p:sp>
          <p:sp>
            <p:nvSpPr>
              <p:cNvPr id="180016" name="Freeform 816"/>
              <p:cNvSpPr>
                <a:spLocks noEditPoints="1"/>
              </p:cNvSpPr>
              <p:nvPr/>
            </p:nvSpPr>
            <p:spPr bwMode="auto">
              <a:xfrm>
                <a:off x="1267" y="1832"/>
                <a:ext cx="95" cy="146"/>
              </a:xfrm>
              <a:custGeom>
                <a:avLst/>
                <a:gdLst/>
                <a:ahLst/>
                <a:cxnLst>
                  <a:cxn ang="0">
                    <a:pos x="95" y="16"/>
                  </a:cxn>
                  <a:cxn ang="0">
                    <a:pos x="85" y="10"/>
                  </a:cxn>
                  <a:cxn ang="0">
                    <a:pos x="78" y="4"/>
                  </a:cxn>
                  <a:cxn ang="0">
                    <a:pos x="66" y="2"/>
                  </a:cxn>
                  <a:cxn ang="0">
                    <a:pos x="57" y="0"/>
                  </a:cxn>
                  <a:cxn ang="0">
                    <a:pos x="57" y="0"/>
                  </a:cxn>
                  <a:cxn ang="0">
                    <a:pos x="57" y="0"/>
                  </a:cxn>
                  <a:cxn ang="0">
                    <a:pos x="55" y="2"/>
                  </a:cxn>
                  <a:cxn ang="0">
                    <a:pos x="53" y="2"/>
                  </a:cxn>
                  <a:cxn ang="0">
                    <a:pos x="64" y="4"/>
                  </a:cxn>
                  <a:cxn ang="0">
                    <a:pos x="76" y="8"/>
                  </a:cxn>
                  <a:cxn ang="0">
                    <a:pos x="87" y="14"/>
                  </a:cxn>
                  <a:cxn ang="0">
                    <a:pos x="95" y="21"/>
                  </a:cxn>
                  <a:cxn ang="0">
                    <a:pos x="95" y="21"/>
                  </a:cxn>
                  <a:cxn ang="0">
                    <a:pos x="95" y="19"/>
                  </a:cxn>
                  <a:cxn ang="0">
                    <a:pos x="95" y="18"/>
                  </a:cxn>
                  <a:cxn ang="0">
                    <a:pos x="95" y="16"/>
                  </a:cxn>
                  <a:cxn ang="0">
                    <a:pos x="2" y="129"/>
                  </a:cxn>
                  <a:cxn ang="0">
                    <a:pos x="11" y="137"/>
                  </a:cxn>
                  <a:cxn ang="0">
                    <a:pos x="21" y="141"/>
                  </a:cxn>
                  <a:cxn ang="0">
                    <a:pos x="30" y="145"/>
                  </a:cxn>
                  <a:cxn ang="0">
                    <a:pos x="42" y="146"/>
                  </a:cxn>
                  <a:cxn ang="0">
                    <a:pos x="45" y="145"/>
                  </a:cxn>
                  <a:cxn ang="0">
                    <a:pos x="49" y="143"/>
                  </a:cxn>
                  <a:cxn ang="0">
                    <a:pos x="47" y="143"/>
                  </a:cxn>
                  <a:cxn ang="0">
                    <a:pos x="47" y="143"/>
                  </a:cxn>
                  <a:cxn ang="0">
                    <a:pos x="34" y="141"/>
                  </a:cxn>
                  <a:cxn ang="0">
                    <a:pos x="23" y="137"/>
                  </a:cxn>
                  <a:cxn ang="0">
                    <a:pos x="11" y="131"/>
                  </a:cxn>
                  <a:cxn ang="0">
                    <a:pos x="0" y="124"/>
                  </a:cxn>
                  <a:cxn ang="0">
                    <a:pos x="2" y="128"/>
                  </a:cxn>
                  <a:cxn ang="0">
                    <a:pos x="2" y="129"/>
                  </a:cxn>
                </a:cxnLst>
                <a:rect l="0" t="0" r="r" b="b"/>
                <a:pathLst>
                  <a:path w="95" h="146">
                    <a:moveTo>
                      <a:pt x="95" y="16"/>
                    </a:moveTo>
                    <a:lnTo>
                      <a:pt x="85" y="10"/>
                    </a:lnTo>
                    <a:lnTo>
                      <a:pt x="78" y="4"/>
                    </a:lnTo>
                    <a:lnTo>
                      <a:pt x="66" y="2"/>
                    </a:lnTo>
                    <a:lnTo>
                      <a:pt x="57" y="0"/>
                    </a:lnTo>
                    <a:lnTo>
                      <a:pt x="57" y="0"/>
                    </a:lnTo>
                    <a:lnTo>
                      <a:pt x="57" y="0"/>
                    </a:lnTo>
                    <a:lnTo>
                      <a:pt x="55" y="2"/>
                    </a:lnTo>
                    <a:lnTo>
                      <a:pt x="53" y="2"/>
                    </a:lnTo>
                    <a:lnTo>
                      <a:pt x="64" y="4"/>
                    </a:lnTo>
                    <a:lnTo>
                      <a:pt x="76" y="8"/>
                    </a:lnTo>
                    <a:lnTo>
                      <a:pt x="87" y="14"/>
                    </a:lnTo>
                    <a:lnTo>
                      <a:pt x="95" y="21"/>
                    </a:lnTo>
                    <a:lnTo>
                      <a:pt x="95" y="21"/>
                    </a:lnTo>
                    <a:lnTo>
                      <a:pt x="95" y="19"/>
                    </a:lnTo>
                    <a:lnTo>
                      <a:pt x="95" y="18"/>
                    </a:lnTo>
                    <a:lnTo>
                      <a:pt x="95" y="16"/>
                    </a:lnTo>
                    <a:close/>
                    <a:moveTo>
                      <a:pt x="2" y="129"/>
                    </a:moveTo>
                    <a:lnTo>
                      <a:pt x="11" y="137"/>
                    </a:lnTo>
                    <a:lnTo>
                      <a:pt x="21" y="141"/>
                    </a:lnTo>
                    <a:lnTo>
                      <a:pt x="30" y="145"/>
                    </a:lnTo>
                    <a:lnTo>
                      <a:pt x="42" y="146"/>
                    </a:lnTo>
                    <a:lnTo>
                      <a:pt x="45" y="145"/>
                    </a:lnTo>
                    <a:lnTo>
                      <a:pt x="49" y="143"/>
                    </a:lnTo>
                    <a:lnTo>
                      <a:pt x="47" y="143"/>
                    </a:lnTo>
                    <a:lnTo>
                      <a:pt x="47" y="143"/>
                    </a:lnTo>
                    <a:lnTo>
                      <a:pt x="34" y="141"/>
                    </a:lnTo>
                    <a:lnTo>
                      <a:pt x="23" y="137"/>
                    </a:lnTo>
                    <a:lnTo>
                      <a:pt x="11" y="131"/>
                    </a:lnTo>
                    <a:lnTo>
                      <a:pt x="0" y="124"/>
                    </a:lnTo>
                    <a:lnTo>
                      <a:pt x="2" y="128"/>
                    </a:lnTo>
                    <a:lnTo>
                      <a:pt x="2" y="129"/>
                    </a:lnTo>
                    <a:close/>
                  </a:path>
                </a:pathLst>
              </a:custGeom>
              <a:solidFill>
                <a:srgbClr val="F1A882"/>
              </a:solidFill>
              <a:ln w="9525">
                <a:noFill/>
                <a:round/>
                <a:headEnd/>
                <a:tailEnd/>
              </a:ln>
            </p:spPr>
            <p:txBody>
              <a:bodyPr/>
              <a:lstStyle/>
              <a:p>
                <a:endParaRPr lang="en-US"/>
              </a:p>
            </p:txBody>
          </p:sp>
          <p:sp>
            <p:nvSpPr>
              <p:cNvPr id="180017" name="Freeform 817"/>
              <p:cNvSpPr>
                <a:spLocks noEditPoints="1"/>
              </p:cNvSpPr>
              <p:nvPr/>
            </p:nvSpPr>
            <p:spPr bwMode="auto">
              <a:xfrm>
                <a:off x="1267" y="1834"/>
                <a:ext cx="95" cy="143"/>
              </a:xfrm>
              <a:custGeom>
                <a:avLst/>
                <a:gdLst/>
                <a:ahLst/>
                <a:cxnLst>
                  <a:cxn ang="0">
                    <a:pos x="95" y="17"/>
                  </a:cxn>
                  <a:cxn ang="0">
                    <a:pos x="87" y="10"/>
                  </a:cxn>
                  <a:cxn ang="0">
                    <a:pos x="76" y="4"/>
                  </a:cxn>
                  <a:cxn ang="0">
                    <a:pos x="66" y="2"/>
                  </a:cxn>
                  <a:cxn ang="0">
                    <a:pos x="55" y="0"/>
                  </a:cxn>
                  <a:cxn ang="0">
                    <a:pos x="53" y="0"/>
                  </a:cxn>
                  <a:cxn ang="0">
                    <a:pos x="51" y="2"/>
                  </a:cxn>
                  <a:cxn ang="0">
                    <a:pos x="64" y="4"/>
                  </a:cxn>
                  <a:cxn ang="0">
                    <a:pos x="76" y="8"/>
                  </a:cxn>
                  <a:cxn ang="0">
                    <a:pos x="87" y="16"/>
                  </a:cxn>
                  <a:cxn ang="0">
                    <a:pos x="95" y="23"/>
                  </a:cxn>
                  <a:cxn ang="0">
                    <a:pos x="95" y="21"/>
                  </a:cxn>
                  <a:cxn ang="0">
                    <a:pos x="95" y="17"/>
                  </a:cxn>
                  <a:cxn ang="0">
                    <a:pos x="95" y="17"/>
                  </a:cxn>
                  <a:cxn ang="0">
                    <a:pos x="95" y="17"/>
                  </a:cxn>
                  <a:cxn ang="0">
                    <a:pos x="2" y="126"/>
                  </a:cxn>
                  <a:cxn ang="0">
                    <a:pos x="11" y="131"/>
                  </a:cxn>
                  <a:cxn ang="0">
                    <a:pos x="21" y="137"/>
                  </a:cxn>
                  <a:cxn ang="0">
                    <a:pos x="32" y="141"/>
                  </a:cxn>
                  <a:cxn ang="0">
                    <a:pos x="45" y="143"/>
                  </a:cxn>
                  <a:cxn ang="0">
                    <a:pos x="49" y="141"/>
                  </a:cxn>
                  <a:cxn ang="0">
                    <a:pos x="51" y="139"/>
                  </a:cxn>
                  <a:cxn ang="0">
                    <a:pos x="49" y="139"/>
                  </a:cxn>
                  <a:cxn ang="0">
                    <a:pos x="47" y="139"/>
                  </a:cxn>
                  <a:cxn ang="0">
                    <a:pos x="34" y="137"/>
                  </a:cxn>
                  <a:cxn ang="0">
                    <a:pos x="23" y="133"/>
                  </a:cxn>
                  <a:cxn ang="0">
                    <a:pos x="11" y="127"/>
                  </a:cxn>
                  <a:cxn ang="0">
                    <a:pos x="0" y="120"/>
                  </a:cxn>
                  <a:cxn ang="0">
                    <a:pos x="0" y="122"/>
                  </a:cxn>
                  <a:cxn ang="0">
                    <a:pos x="2" y="126"/>
                  </a:cxn>
                </a:cxnLst>
                <a:rect l="0" t="0" r="r" b="b"/>
                <a:pathLst>
                  <a:path w="95" h="143">
                    <a:moveTo>
                      <a:pt x="95" y="17"/>
                    </a:moveTo>
                    <a:lnTo>
                      <a:pt x="87" y="10"/>
                    </a:lnTo>
                    <a:lnTo>
                      <a:pt x="76" y="4"/>
                    </a:lnTo>
                    <a:lnTo>
                      <a:pt x="66" y="2"/>
                    </a:lnTo>
                    <a:lnTo>
                      <a:pt x="55" y="0"/>
                    </a:lnTo>
                    <a:lnTo>
                      <a:pt x="53" y="0"/>
                    </a:lnTo>
                    <a:lnTo>
                      <a:pt x="51" y="2"/>
                    </a:lnTo>
                    <a:lnTo>
                      <a:pt x="64" y="4"/>
                    </a:lnTo>
                    <a:lnTo>
                      <a:pt x="76" y="8"/>
                    </a:lnTo>
                    <a:lnTo>
                      <a:pt x="87" y="16"/>
                    </a:lnTo>
                    <a:lnTo>
                      <a:pt x="95" y="23"/>
                    </a:lnTo>
                    <a:lnTo>
                      <a:pt x="95" y="21"/>
                    </a:lnTo>
                    <a:lnTo>
                      <a:pt x="95" y="17"/>
                    </a:lnTo>
                    <a:lnTo>
                      <a:pt x="95" y="17"/>
                    </a:lnTo>
                    <a:lnTo>
                      <a:pt x="95" y="17"/>
                    </a:lnTo>
                    <a:close/>
                    <a:moveTo>
                      <a:pt x="2" y="126"/>
                    </a:moveTo>
                    <a:lnTo>
                      <a:pt x="11" y="131"/>
                    </a:lnTo>
                    <a:lnTo>
                      <a:pt x="21" y="137"/>
                    </a:lnTo>
                    <a:lnTo>
                      <a:pt x="32" y="141"/>
                    </a:lnTo>
                    <a:lnTo>
                      <a:pt x="45" y="143"/>
                    </a:lnTo>
                    <a:lnTo>
                      <a:pt x="49" y="141"/>
                    </a:lnTo>
                    <a:lnTo>
                      <a:pt x="51" y="139"/>
                    </a:lnTo>
                    <a:lnTo>
                      <a:pt x="49" y="139"/>
                    </a:lnTo>
                    <a:lnTo>
                      <a:pt x="47" y="139"/>
                    </a:lnTo>
                    <a:lnTo>
                      <a:pt x="34" y="137"/>
                    </a:lnTo>
                    <a:lnTo>
                      <a:pt x="23" y="133"/>
                    </a:lnTo>
                    <a:lnTo>
                      <a:pt x="11" y="127"/>
                    </a:lnTo>
                    <a:lnTo>
                      <a:pt x="0" y="120"/>
                    </a:lnTo>
                    <a:lnTo>
                      <a:pt x="0" y="122"/>
                    </a:lnTo>
                    <a:lnTo>
                      <a:pt x="2" y="126"/>
                    </a:lnTo>
                    <a:close/>
                  </a:path>
                </a:pathLst>
              </a:custGeom>
              <a:solidFill>
                <a:srgbClr val="F1AA84"/>
              </a:solidFill>
              <a:ln w="9525">
                <a:noFill/>
                <a:round/>
                <a:headEnd/>
                <a:tailEnd/>
              </a:ln>
            </p:spPr>
            <p:txBody>
              <a:bodyPr/>
              <a:lstStyle/>
              <a:p>
                <a:endParaRPr lang="en-US"/>
              </a:p>
            </p:txBody>
          </p:sp>
          <p:sp>
            <p:nvSpPr>
              <p:cNvPr id="180018" name="Freeform 818"/>
              <p:cNvSpPr>
                <a:spLocks noEditPoints="1"/>
              </p:cNvSpPr>
              <p:nvPr/>
            </p:nvSpPr>
            <p:spPr bwMode="auto">
              <a:xfrm>
                <a:off x="1267" y="1834"/>
                <a:ext cx="97" cy="141"/>
              </a:xfrm>
              <a:custGeom>
                <a:avLst/>
                <a:gdLst/>
                <a:ahLst/>
                <a:cxnLst>
                  <a:cxn ang="0">
                    <a:pos x="95" y="19"/>
                  </a:cxn>
                  <a:cxn ang="0">
                    <a:pos x="87" y="12"/>
                  </a:cxn>
                  <a:cxn ang="0">
                    <a:pos x="76" y="6"/>
                  </a:cxn>
                  <a:cxn ang="0">
                    <a:pos x="64" y="2"/>
                  </a:cxn>
                  <a:cxn ang="0">
                    <a:pos x="53" y="0"/>
                  </a:cxn>
                  <a:cxn ang="0">
                    <a:pos x="51" y="2"/>
                  </a:cxn>
                  <a:cxn ang="0">
                    <a:pos x="49" y="4"/>
                  </a:cxn>
                  <a:cxn ang="0">
                    <a:pos x="63" y="6"/>
                  </a:cxn>
                  <a:cxn ang="0">
                    <a:pos x="76" y="10"/>
                  </a:cxn>
                  <a:cxn ang="0">
                    <a:pos x="85" y="17"/>
                  </a:cxn>
                  <a:cxn ang="0">
                    <a:pos x="97" y="25"/>
                  </a:cxn>
                  <a:cxn ang="0">
                    <a:pos x="95" y="23"/>
                  </a:cxn>
                  <a:cxn ang="0">
                    <a:pos x="95" y="19"/>
                  </a:cxn>
                  <a:cxn ang="0">
                    <a:pos x="0" y="122"/>
                  </a:cxn>
                  <a:cxn ang="0">
                    <a:pos x="11" y="129"/>
                  </a:cxn>
                  <a:cxn ang="0">
                    <a:pos x="23" y="135"/>
                  </a:cxn>
                  <a:cxn ang="0">
                    <a:pos x="34" y="139"/>
                  </a:cxn>
                  <a:cxn ang="0">
                    <a:pos x="47" y="141"/>
                  </a:cxn>
                  <a:cxn ang="0">
                    <a:pos x="47" y="141"/>
                  </a:cxn>
                  <a:cxn ang="0">
                    <a:pos x="49" y="141"/>
                  </a:cxn>
                  <a:cxn ang="0">
                    <a:pos x="51" y="139"/>
                  </a:cxn>
                  <a:cxn ang="0">
                    <a:pos x="53" y="137"/>
                  </a:cxn>
                  <a:cxn ang="0">
                    <a:pos x="51" y="137"/>
                  </a:cxn>
                  <a:cxn ang="0">
                    <a:pos x="47" y="137"/>
                  </a:cxn>
                  <a:cxn ang="0">
                    <a:pos x="34" y="135"/>
                  </a:cxn>
                  <a:cxn ang="0">
                    <a:pos x="21" y="131"/>
                  </a:cxn>
                  <a:cxn ang="0">
                    <a:pos x="9" y="126"/>
                  </a:cxn>
                  <a:cxn ang="0">
                    <a:pos x="0" y="116"/>
                  </a:cxn>
                  <a:cxn ang="0">
                    <a:pos x="0" y="120"/>
                  </a:cxn>
                  <a:cxn ang="0">
                    <a:pos x="0" y="122"/>
                  </a:cxn>
                </a:cxnLst>
                <a:rect l="0" t="0" r="r" b="b"/>
                <a:pathLst>
                  <a:path w="97" h="141">
                    <a:moveTo>
                      <a:pt x="95" y="19"/>
                    </a:moveTo>
                    <a:lnTo>
                      <a:pt x="87" y="12"/>
                    </a:lnTo>
                    <a:lnTo>
                      <a:pt x="76" y="6"/>
                    </a:lnTo>
                    <a:lnTo>
                      <a:pt x="64" y="2"/>
                    </a:lnTo>
                    <a:lnTo>
                      <a:pt x="53" y="0"/>
                    </a:lnTo>
                    <a:lnTo>
                      <a:pt x="51" y="2"/>
                    </a:lnTo>
                    <a:lnTo>
                      <a:pt x="49" y="4"/>
                    </a:lnTo>
                    <a:lnTo>
                      <a:pt x="63" y="6"/>
                    </a:lnTo>
                    <a:lnTo>
                      <a:pt x="76" y="10"/>
                    </a:lnTo>
                    <a:lnTo>
                      <a:pt x="85" y="17"/>
                    </a:lnTo>
                    <a:lnTo>
                      <a:pt x="97" y="25"/>
                    </a:lnTo>
                    <a:lnTo>
                      <a:pt x="95" y="23"/>
                    </a:lnTo>
                    <a:lnTo>
                      <a:pt x="95" y="19"/>
                    </a:lnTo>
                    <a:close/>
                    <a:moveTo>
                      <a:pt x="0" y="122"/>
                    </a:moveTo>
                    <a:lnTo>
                      <a:pt x="11" y="129"/>
                    </a:lnTo>
                    <a:lnTo>
                      <a:pt x="23" y="135"/>
                    </a:lnTo>
                    <a:lnTo>
                      <a:pt x="34" y="139"/>
                    </a:lnTo>
                    <a:lnTo>
                      <a:pt x="47" y="141"/>
                    </a:lnTo>
                    <a:lnTo>
                      <a:pt x="47" y="141"/>
                    </a:lnTo>
                    <a:lnTo>
                      <a:pt x="49" y="141"/>
                    </a:lnTo>
                    <a:lnTo>
                      <a:pt x="51" y="139"/>
                    </a:lnTo>
                    <a:lnTo>
                      <a:pt x="53" y="137"/>
                    </a:lnTo>
                    <a:lnTo>
                      <a:pt x="51" y="137"/>
                    </a:lnTo>
                    <a:lnTo>
                      <a:pt x="47" y="137"/>
                    </a:lnTo>
                    <a:lnTo>
                      <a:pt x="34" y="135"/>
                    </a:lnTo>
                    <a:lnTo>
                      <a:pt x="21" y="131"/>
                    </a:lnTo>
                    <a:lnTo>
                      <a:pt x="9" y="126"/>
                    </a:lnTo>
                    <a:lnTo>
                      <a:pt x="0" y="116"/>
                    </a:lnTo>
                    <a:lnTo>
                      <a:pt x="0" y="120"/>
                    </a:lnTo>
                    <a:lnTo>
                      <a:pt x="0" y="122"/>
                    </a:lnTo>
                    <a:close/>
                  </a:path>
                </a:pathLst>
              </a:custGeom>
              <a:solidFill>
                <a:srgbClr val="F1AB87"/>
              </a:solidFill>
              <a:ln w="9525">
                <a:noFill/>
                <a:round/>
                <a:headEnd/>
                <a:tailEnd/>
              </a:ln>
            </p:spPr>
            <p:txBody>
              <a:bodyPr/>
              <a:lstStyle/>
              <a:p>
                <a:endParaRPr lang="en-US"/>
              </a:p>
            </p:txBody>
          </p:sp>
          <p:sp>
            <p:nvSpPr>
              <p:cNvPr id="180019" name="Freeform 819"/>
              <p:cNvSpPr>
                <a:spLocks noEditPoints="1"/>
              </p:cNvSpPr>
              <p:nvPr/>
            </p:nvSpPr>
            <p:spPr bwMode="auto">
              <a:xfrm>
                <a:off x="1267" y="1836"/>
                <a:ext cx="97" cy="137"/>
              </a:xfrm>
              <a:custGeom>
                <a:avLst/>
                <a:gdLst/>
                <a:ahLst/>
                <a:cxnLst>
                  <a:cxn ang="0">
                    <a:pos x="95" y="21"/>
                  </a:cxn>
                  <a:cxn ang="0">
                    <a:pos x="87" y="14"/>
                  </a:cxn>
                  <a:cxn ang="0">
                    <a:pos x="76" y="6"/>
                  </a:cxn>
                  <a:cxn ang="0">
                    <a:pos x="64" y="2"/>
                  </a:cxn>
                  <a:cxn ang="0">
                    <a:pos x="51" y="0"/>
                  </a:cxn>
                  <a:cxn ang="0">
                    <a:pos x="49" y="2"/>
                  </a:cxn>
                  <a:cxn ang="0">
                    <a:pos x="47" y="4"/>
                  </a:cxn>
                  <a:cxn ang="0">
                    <a:pos x="47" y="4"/>
                  </a:cxn>
                  <a:cxn ang="0">
                    <a:pos x="47" y="4"/>
                  </a:cxn>
                  <a:cxn ang="0">
                    <a:pos x="63" y="6"/>
                  </a:cxn>
                  <a:cxn ang="0">
                    <a:pos x="74" y="10"/>
                  </a:cxn>
                  <a:cxn ang="0">
                    <a:pos x="85" y="17"/>
                  </a:cxn>
                  <a:cxn ang="0">
                    <a:pos x="97" y="27"/>
                  </a:cxn>
                  <a:cxn ang="0">
                    <a:pos x="97" y="23"/>
                  </a:cxn>
                  <a:cxn ang="0">
                    <a:pos x="95" y="21"/>
                  </a:cxn>
                  <a:cxn ang="0">
                    <a:pos x="0" y="118"/>
                  </a:cxn>
                  <a:cxn ang="0">
                    <a:pos x="11" y="125"/>
                  </a:cxn>
                  <a:cxn ang="0">
                    <a:pos x="23" y="131"/>
                  </a:cxn>
                  <a:cxn ang="0">
                    <a:pos x="34" y="135"/>
                  </a:cxn>
                  <a:cxn ang="0">
                    <a:pos x="47" y="137"/>
                  </a:cxn>
                  <a:cxn ang="0">
                    <a:pos x="49" y="137"/>
                  </a:cxn>
                  <a:cxn ang="0">
                    <a:pos x="51" y="137"/>
                  </a:cxn>
                  <a:cxn ang="0">
                    <a:pos x="53" y="135"/>
                  </a:cxn>
                  <a:cxn ang="0">
                    <a:pos x="57" y="133"/>
                  </a:cxn>
                  <a:cxn ang="0">
                    <a:pos x="53" y="133"/>
                  </a:cxn>
                  <a:cxn ang="0">
                    <a:pos x="47" y="133"/>
                  </a:cxn>
                  <a:cxn ang="0">
                    <a:pos x="34" y="131"/>
                  </a:cxn>
                  <a:cxn ang="0">
                    <a:pos x="21" y="127"/>
                  </a:cxn>
                  <a:cxn ang="0">
                    <a:pos x="9" y="120"/>
                  </a:cxn>
                  <a:cxn ang="0">
                    <a:pos x="0" y="112"/>
                  </a:cxn>
                  <a:cxn ang="0">
                    <a:pos x="0" y="114"/>
                  </a:cxn>
                  <a:cxn ang="0">
                    <a:pos x="0" y="118"/>
                  </a:cxn>
                </a:cxnLst>
                <a:rect l="0" t="0" r="r" b="b"/>
                <a:pathLst>
                  <a:path w="97" h="137">
                    <a:moveTo>
                      <a:pt x="95" y="21"/>
                    </a:moveTo>
                    <a:lnTo>
                      <a:pt x="87" y="14"/>
                    </a:lnTo>
                    <a:lnTo>
                      <a:pt x="76" y="6"/>
                    </a:lnTo>
                    <a:lnTo>
                      <a:pt x="64" y="2"/>
                    </a:lnTo>
                    <a:lnTo>
                      <a:pt x="51" y="0"/>
                    </a:lnTo>
                    <a:lnTo>
                      <a:pt x="49" y="2"/>
                    </a:lnTo>
                    <a:lnTo>
                      <a:pt x="47" y="4"/>
                    </a:lnTo>
                    <a:lnTo>
                      <a:pt x="47" y="4"/>
                    </a:lnTo>
                    <a:lnTo>
                      <a:pt x="47" y="4"/>
                    </a:lnTo>
                    <a:lnTo>
                      <a:pt x="63" y="6"/>
                    </a:lnTo>
                    <a:lnTo>
                      <a:pt x="74" y="10"/>
                    </a:lnTo>
                    <a:lnTo>
                      <a:pt x="85" y="17"/>
                    </a:lnTo>
                    <a:lnTo>
                      <a:pt x="97" y="27"/>
                    </a:lnTo>
                    <a:lnTo>
                      <a:pt x="97" y="23"/>
                    </a:lnTo>
                    <a:lnTo>
                      <a:pt x="95" y="21"/>
                    </a:lnTo>
                    <a:close/>
                    <a:moveTo>
                      <a:pt x="0" y="118"/>
                    </a:moveTo>
                    <a:lnTo>
                      <a:pt x="11" y="125"/>
                    </a:lnTo>
                    <a:lnTo>
                      <a:pt x="23" y="131"/>
                    </a:lnTo>
                    <a:lnTo>
                      <a:pt x="34" y="135"/>
                    </a:lnTo>
                    <a:lnTo>
                      <a:pt x="47" y="137"/>
                    </a:lnTo>
                    <a:lnTo>
                      <a:pt x="49" y="137"/>
                    </a:lnTo>
                    <a:lnTo>
                      <a:pt x="51" y="137"/>
                    </a:lnTo>
                    <a:lnTo>
                      <a:pt x="53" y="135"/>
                    </a:lnTo>
                    <a:lnTo>
                      <a:pt x="57" y="133"/>
                    </a:lnTo>
                    <a:lnTo>
                      <a:pt x="53" y="133"/>
                    </a:lnTo>
                    <a:lnTo>
                      <a:pt x="47" y="133"/>
                    </a:lnTo>
                    <a:lnTo>
                      <a:pt x="34" y="131"/>
                    </a:lnTo>
                    <a:lnTo>
                      <a:pt x="21" y="127"/>
                    </a:lnTo>
                    <a:lnTo>
                      <a:pt x="9" y="120"/>
                    </a:lnTo>
                    <a:lnTo>
                      <a:pt x="0" y="112"/>
                    </a:lnTo>
                    <a:lnTo>
                      <a:pt x="0" y="114"/>
                    </a:lnTo>
                    <a:lnTo>
                      <a:pt x="0" y="118"/>
                    </a:lnTo>
                    <a:close/>
                  </a:path>
                </a:pathLst>
              </a:custGeom>
              <a:solidFill>
                <a:srgbClr val="F2AD89"/>
              </a:solidFill>
              <a:ln w="9525">
                <a:noFill/>
                <a:round/>
                <a:headEnd/>
                <a:tailEnd/>
              </a:ln>
            </p:spPr>
            <p:txBody>
              <a:bodyPr/>
              <a:lstStyle/>
              <a:p>
                <a:endParaRPr lang="en-US"/>
              </a:p>
            </p:txBody>
          </p:sp>
          <p:sp>
            <p:nvSpPr>
              <p:cNvPr id="180020" name="Freeform 820"/>
              <p:cNvSpPr>
                <a:spLocks noEditPoints="1"/>
              </p:cNvSpPr>
              <p:nvPr/>
            </p:nvSpPr>
            <p:spPr bwMode="auto">
              <a:xfrm>
                <a:off x="1267" y="1838"/>
                <a:ext cx="97" cy="133"/>
              </a:xfrm>
              <a:custGeom>
                <a:avLst/>
                <a:gdLst/>
                <a:ahLst/>
                <a:cxnLst>
                  <a:cxn ang="0">
                    <a:pos x="97" y="21"/>
                  </a:cxn>
                  <a:cxn ang="0">
                    <a:pos x="85" y="13"/>
                  </a:cxn>
                  <a:cxn ang="0">
                    <a:pos x="76" y="6"/>
                  </a:cxn>
                  <a:cxn ang="0">
                    <a:pos x="63" y="2"/>
                  </a:cxn>
                  <a:cxn ang="0">
                    <a:pos x="49" y="0"/>
                  </a:cxn>
                  <a:cxn ang="0">
                    <a:pos x="47" y="2"/>
                  </a:cxn>
                  <a:cxn ang="0">
                    <a:pos x="45" y="4"/>
                  </a:cxn>
                  <a:cxn ang="0">
                    <a:pos x="47" y="4"/>
                  </a:cxn>
                  <a:cxn ang="0">
                    <a:pos x="47" y="4"/>
                  </a:cxn>
                  <a:cxn ang="0">
                    <a:pos x="63" y="6"/>
                  </a:cxn>
                  <a:cxn ang="0">
                    <a:pos x="74" y="12"/>
                  </a:cxn>
                  <a:cxn ang="0">
                    <a:pos x="85" y="17"/>
                  </a:cxn>
                  <a:cxn ang="0">
                    <a:pos x="95" y="27"/>
                  </a:cxn>
                  <a:cxn ang="0">
                    <a:pos x="97" y="25"/>
                  </a:cxn>
                  <a:cxn ang="0">
                    <a:pos x="97" y="21"/>
                  </a:cxn>
                  <a:cxn ang="0">
                    <a:pos x="0" y="112"/>
                  </a:cxn>
                  <a:cxn ang="0">
                    <a:pos x="9" y="122"/>
                  </a:cxn>
                  <a:cxn ang="0">
                    <a:pos x="21" y="127"/>
                  </a:cxn>
                  <a:cxn ang="0">
                    <a:pos x="34" y="131"/>
                  </a:cxn>
                  <a:cxn ang="0">
                    <a:pos x="47" y="133"/>
                  </a:cxn>
                  <a:cxn ang="0">
                    <a:pos x="51" y="133"/>
                  </a:cxn>
                  <a:cxn ang="0">
                    <a:pos x="53" y="133"/>
                  </a:cxn>
                  <a:cxn ang="0">
                    <a:pos x="57" y="131"/>
                  </a:cxn>
                  <a:cxn ang="0">
                    <a:pos x="59" y="129"/>
                  </a:cxn>
                  <a:cxn ang="0">
                    <a:pos x="53" y="129"/>
                  </a:cxn>
                  <a:cxn ang="0">
                    <a:pos x="47" y="129"/>
                  </a:cxn>
                  <a:cxn ang="0">
                    <a:pos x="34" y="127"/>
                  </a:cxn>
                  <a:cxn ang="0">
                    <a:pos x="21" y="123"/>
                  </a:cxn>
                  <a:cxn ang="0">
                    <a:pos x="9" y="116"/>
                  </a:cxn>
                  <a:cxn ang="0">
                    <a:pos x="0" y="106"/>
                  </a:cxn>
                  <a:cxn ang="0">
                    <a:pos x="0" y="110"/>
                  </a:cxn>
                  <a:cxn ang="0">
                    <a:pos x="0" y="112"/>
                  </a:cxn>
                </a:cxnLst>
                <a:rect l="0" t="0" r="r" b="b"/>
                <a:pathLst>
                  <a:path w="97" h="133">
                    <a:moveTo>
                      <a:pt x="97" y="21"/>
                    </a:moveTo>
                    <a:lnTo>
                      <a:pt x="85" y="13"/>
                    </a:lnTo>
                    <a:lnTo>
                      <a:pt x="76" y="6"/>
                    </a:lnTo>
                    <a:lnTo>
                      <a:pt x="63" y="2"/>
                    </a:lnTo>
                    <a:lnTo>
                      <a:pt x="49" y="0"/>
                    </a:lnTo>
                    <a:lnTo>
                      <a:pt x="47" y="2"/>
                    </a:lnTo>
                    <a:lnTo>
                      <a:pt x="45" y="4"/>
                    </a:lnTo>
                    <a:lnTo>
                      <a:pt x="47" y="4"/>
                    </a:lnTo>
                    <a:lnTo>
                      <a:pt x="47" y="4"/>
                    </a:lnTo>
                    <a:lnTo>
                      <a:pt x="63" y="6"/>
                    </a:lnTo>
                    <a:lnTo>
                      <a:pt x="74" y="12"/>
                    </a:lnTo>
                    <a:lnTo>
                      <a:pt x="85" y="17"/>
                    </a:lnTo>
                    <a:lnTo>
                      <a:pt x="95" y="27"/>
                    </a:lnTo>
                    <a:lnTo>
                      <a:pt x="97" y="25"/>
                    </a:lnTo>
                    <a:lnTo>
                      <a:pt x="97" y="21"/>
                    </a:lnTo>
                    <a:close/>
                    <a:moveTo>
                      <a:pt x="0" y="112"/>
                    </a:moveTo>
                    <a:lnTo>
                      <a:pt x="9" y="122"/>
                    </a:lnTo>
                    <a:lnTo>
                      <a:pt x="21" y="127"/>
                    </a:lnTo>
                    <a:lnTo>
                      <a:pt x="34" y="131"/>
                    </a:lnTo>
                    <a:lnTo>
                      <a:pt x="47" y="133"/>
                    </a:lnTo>
                    <a:lnTo>
                      <a:pt x="51" y="133"/>
                    </a:lnTo>
                    <a:lnTo>
                      <a:pt x="53" y="133"/>
                    </a:lnTo>
                    <a:lnTo>
                      <a:pt x="57" y="131"/>
                    </a:lnTo>
                    <a:lnTo>
                      <a:pt x="59" y="129"/>
                    </a:lnTo>
                    <a:lnTo>
                      <a:pt x="53" y="129"/>
                    </a:lnTo>
                    <a:lnTo>
                      <a:pt x="47" y="129"/>
                    </a:lnTo>
                    <a:lnTo>
                      <a:pt x="34" y="127"/>
                    </a:lnTo>
                    <a:lnTo>
                      <a:pt x="21" y="123"/>
                    </a:lnTo>
                    <a:lnTo>
                      <a:pt x="9" y="116"/>
                    </a:lnTo>
                    <a:lnTo>
                      <a:pt x="0" y="106"/>
                    </a:lnTo>
                    <a:lnTo>
                      <a:pt x="0" y="110"/>
                    </a:lnTo>
                    <a:lnTo>
                      <a:pt x="0" y="112"/>
                    </a:lnTo>
                    <a:close/>
                  </a:path>
                </a:pathLst>
              </a:custGeom>
              <a:solidFill>
                <a:srgbClr val="F2AF8B"/>
              </a:solidFill>
              <a:ln w="9525">
                <a:noFill/>
                <a:round/>
                <a:headEnd/>
                <a:tailEnd/>
              </a:ln>
            </p:spPr>
            <p:txBody>
              <a:bodyPr/>
              <a:lstStyle/>
              <a:p>
                <a:endParaRPr lang="en-US"/>
              </a:p>
            </p:txBody>
          </p:sp>
          <p:sp>
            <p:nvSpPr>
              <p:cNvPr id="180021" name="Freeform 821"/>
              <p:cNvSpPr>
                <a:spLocks noEditPoints="1"/>
              </p:cNvSpPr>
              <p:nvPr/>
            </p:nvSpPr>
            <p:spPr bwMode="auto">
              <a:xfrm>
                <a:off x="1267" y="1840"/>
                <a:ext cx="97" cy="129"/>
              </a:xfrm>
              <a:custGeom>
                <a:avLst/>
                <a:gdLst/>
                <a:ahLst/>
                <a:cxnLst>
                  <a:cxn ang="0">
                    <a:pos x="97" y="23"/>
                  </a:cxn>
                  <a:cxn ang="0">
                    <a:pos x="85" y="13"/>
                  </a:cxn>
                  <a:cxn ang="0">
                    <a:pos x="74" y="6"/>
                  </a:cxn>
                  <a:cxn ang="0">
                    <a:pos x="63" y="2"/>
                  </a:cxn>
                  <a:cxn ang="0">
                    <a:pos x="47" y="0"/>
                  </a:cxn>
                  <a:cxn ang="0">
                    <a:pos x="47" y="0"/>
                  </a:cxn>
                  <a:cxn ang="0">
                    <a:pos x="47" y="0"/>
                  </a:cxn>
                  <a:cxn ang="0">
                    <a:pos x="45" y="2"/>
                  </a:cxn>
                  <a:cxn ang="0">
                    <a:pos x="44" y="4"/>
                  </a:cxn>
                  <a:cxn ang="0">
                    <a:pos x="45" y="4"/>
                  </a:cxn>
                  <a:cxn ang="0">
                    <a:pos x="47" y="4"/>
                  </a:cxn>
                  <a:cxn ang="0">
                    <a:pos x="63" y="6"/>
                  </a:cxn>
                  <a:cxn ang="0">
                    <a:pos x="76" y="11"/>
                  </a:cxn>
                  <a:cxn ang="0">
                    <a:pos x="85" y="17"/>
                  </a:cxn>
                  <a:cxn ang="0">
                    <a:pos x="95" y="29"/>
                  </a:cxn>
                  <a:cxn ang="0">
                    <a:pos x="95" y="25"/>
                  </a:cxn>
                  <a:cxn ang="0">
                    <a:pos x="97" y="23"/>
                  </a:cxn>
                  <a:cxn ang="0">
                    <a:pos x="0" y="108"/>
                  </a:cxn>
                  <a:cxn ang="0">
                    <a:pos x="9" y="116"/>
                  </a:cxn>
                  <a:cxn ang="0">
                    <a:pos x="21" y="123"/>
                  </a:cxn>
                  <a:cxn ang="0">
                    <a:pos x="34" y="127"/>
                  </a:cxn>
                  <a:cxn ang="0">
                    <a:pos x="47" y="129"/>
                  </a:cxn>
                  <a:cxn ang="0">
                    <a:pos x="53" y="129"/>
                  </a:cxn>
                  <a:cxn ang="0">
                    <a:pos x="57" y="129"/>
                  </a:cxn>
                  <a:cxn ang="0">
                    <a:pos x="57" y="127"/>
                  </a:cxn>
                  <a:cxn ang="0">
                    <a:pos x="59" y="125"/>
                  </a:cxn>
                  <a:cxn ang="0">
                    <a:pos x="61" y="125"/>
                  </a:cxn>
                  <a:cxn ang="0">
                    <a:pos x="61" y="123"/>
                  </a:cxn>
                  <a:cxn ang="0">
                    <a:pos x="55" y="125"/>
                  </a:cxn>
                  <a:cxn ang="0">
                    <a:pos x="47" y="125"/>
                  </a:cxn>
                  <a:cxn ang="0">
                    <a:pos x="34" y="123"/>
                  </a:cxn>
                  <a:cxn ang="0">
                    <a:pos x="21" y="120"/>
                  </a:cxn>
                  <a:cxn ang="0">
                    <a:pos x="9" y="112"/>
                  </a:cxn>
                  <a:cxn ang="0">
                    <a:pos x="0" y="102"/>
                  </a:cxn>
                  <a:cxn ang="0">
                    <a:pos x="0" y="104"/>
                  </a:cxn>
                  <a:cxn ang="0">
                    <a:pos x="0" y="108"/>
                  </a:cxn>
                </a:cxnLst>
                <a:rect l="0" t="0" r="r" b="b"/>
                <a:pathLst>
                  <a:path w="97" h="129">
                    <a:moveTo>
                      <a:pt x="97" y="23"/>
                    </a:moveTo>
                    <a:lnTo>
                      <a:pt x="85" y="13"/>
                    </a:lnTo>
                    <a:lnTo>
                      <a:pt x="74" y="6"/>
                    </a:lnTo>
                    <a:lnTo>
                      <a:pt x="63" y="2"/>
                    </a:lnTo>
                    <a:lnTo>
                      <a:pt x="47" y="0"/>
                    </a:lnTo>
                    <a:lnTo>
                      <a:pt x="47" y="0"/>
                    </a:lnTo>
                    <a:lnTo>
                      <a:pt x="47" y="0"/>
                    </a:lnTo>
                    <a:lnTo>
                      <a:pt x="45" y="2"/>
                    </a:lnTo>
                    <a:lnTo>
                      <a:pt x="44" y="4"/>
                    </a:lnTo>
                    <a:lnTo>
                      <a:pt x="45" y="4"/>
                    </a:lnTo>
                    <a:lnTo>
                      <a:pt x="47" y="4"/>
                    </a:lnTo>
                    <a:lnTo>
                      <a:pt x="63" y="6"/>
                    </a:lnTo>
                    <a:lnTo>
                      <a:pt x="76" y="11"/>
                    </a:lnTo>
                    <a:lnTo>
                      <a:pt x="85" y="17"/>
                    </a:lnTo>
                    <a:lnTo>
                      <a:pt x="95" y="29"/>
                    </a:lnTo>
                    <a:lnTo>
                      <a:pt x="95" y="25"/>
                    </a:lnTo>
                    <a:lnTo>
                      <a:pt x="97" y="23"/>
                    </a:lnTo>
                    <a:close/>
                    <a:moveTo>
                      <a:pt x="0" y="108"/>
                    </a:moveTo>
                    <a:lnTo>
                      <a:pt x="9" y="116"/>
                    </a:lnTo>
                    <a:lnTo>
                      <a:pt x="21" y="123"/>
                    </a:lnTo>
                    <a:lnTo>
                      <a:pt x="34" y="127"/>
                    </a:lnTo>
                    <a:lnTo>
                      <a:pt x="47" y="129"/>
                    </a:lnTo>
                    <a:lnTo>
                      <a:pt x="53" y="129"/>
                    </a:lnTo>
                    <a:lnTo>
                      <a:pt x="57" y="129"/>
                    </a:lnTo>
                    <a:lnTo>
                      <a:pt x="57" y="127"/>
                    </a:lnTo>
                    <a:lnTo>
                      <a:pt x="59" y="125"/>
                    </a:lnTo>
                    <a:lnTo>
                      <a:pt x="61" y="125"/>
                    </a:lnTo>
                    <a:lnTo>
                      <a:pt x="61" y="123"/>
                    </a:lnTo>
                    <a:lnTo>
                      <a:pt x="55" y="125"/>
                    </a:lnTo>
                    <a:lnTo>
                      <a:pt x="47" y="125"/>
                    </a:lnTo>
                    <a:lnTo>
                      <a:pt x="34" y="123"/>
                    </a:lnTo>
                    <a:lnTo>
                      <a:pt x="21" y="120"/>
                    </a:lnTo>
                    <a:lnTo>
                      <a:pt x="9" y="112"/>
                    </a:lnTo>
                    <a:lnTo>
                      <a:pt x="0" y="102"/>
                    </a:lnTo>
                    <a:lnTo>
                      <a:pt x="0" y="104"/>
                    </a:lnTo>
                    <a:lnTo>
                      <a:pt x="0" y="108"/>
                    </a:lnTo>
                    <a:close/>
                  </a:path>
                </a:pathLst>
              </a:custGeom>
              <a:solidFill>
                <a:srgbClr val="F2B18D"/>
              </a:solidFill>
              <a:ln w="9525">
                <a:noFill/>
                <a:round/>
                <a:headEnd/>
                <a:tailEnd/>
              </a:ln>
            </p:spPr>
            <p:txBody>
              <a:bodyPr/>
              <a:lstStyle/>
              <a:p>
                <a:endParaRPr lang="en-US"/>
              </a:p>
            </p:txBody>
          </p:sp>
          <p:sp>
            <p:nvSpPr>
              <p:cNvPr id="180022" name="Freeform 822"/>
              <p:cNvSpPr>
                <a:spLocks noEditPoints="1"/>
              </p:cNvSpPr>
              <p:nvPr/>
            </p:nvSpPr>
            <p:spPr bwMode="auto">
              <a:xfrm>
                <a:off x="1267" y="1842"/>
                <a:ext cx="95" cy="125"/>
              </a:xfrm>
              <a:custGeom>
                <a:avLst/>
                <a:gdLst/>
                <a:ahLst/>
                <a:cxnLst>
                  <a:cxn ang="0">
                    <a:pos x="95" y="23"/>
                  </a:cxn>
                  <a:cxn ang="0">
                    <a:pos x="85" y="13"/>
                  </a:cxn>
                  <a:cxn ang="0">
                    <a:pos x="74" y="8"/>
                  </a:cxn>
                  <a:cxn ang="0">
                    <a:pos x="63" y="2"/>
                  </a:cxn>
                  <a:cxn ang="0">
                    <a:pos x="47" y="0"/>
                  </a:cxn>
                  <a:cxn ang="0">
                    <a:pos x="47" y="0"/>
                  </a:cxn>
                  <a:cxn ang="0">
                    <a:pos x="45" y="0"/>
                  </a:cxn>
                  <a:cxn ang="0">
                    <a:pos x="44" y="2"/>
                  </a:cxn>
                  <a:cxn ang="0">
                    <a:pos x="42" y="4"/>
                  </a:cxn>
                  <a:cxn ang="0">
                    <a:pos x="45" y="4"/>
                  </a:cxn>
                  <a:cxn ang="0">
                    <a:pos x="47" y="4"/>
                  </a:cxn>
                  <a:cxn ang="0">
                    <a:pos x="63" y="6"/>
                  </a:cxn>
                  <a:cxn ang="0">
                    <a:pos x="76" y="11"/>
                  </a:cxn>
                  <a:cxn ang="0">
                    <a:pos x="85" y="19"/>
                  </a:cxn>
                  <a:cxn ang="0">
                    <a:pos x="95" y="28"/>
                  </a:cxn>
                  <a:cxn ang="0">
                    <a:pos x="95" y="27"/>
                  </a:cxn>
                  <a:cxn ang="0">
                    <a:pos x="95" y="23"/>
                  </a:cxn>
                  <a:cxn ang="0">
                    <a:pos x="0" y="102"/>
                  </a:cxn>
                  <a:cxn ang="0">
                    <a:pos x="9" y="112"/>
                  </a:cxn>
                  <a:cxn ang="0">
                    <a:pos x="21" y="119"/>
                  </a:cxn>
                  <a:cxn ang="0">
                    <a:pos x="34" y="123"/>
                  </a:cxn>
                  <a:cxn ang="0">
                    <a:pos x="47" y="125"/>
                  </a:cxn>
                  <a:cxn ang="0">
                    <a:pos x="53" y="125"/>
                  </a:cxn>
                  <a:cxn ang="0">
                    <a:pos x="59" y="125"/>
                  </a:cxn>
                  <a:cxn ang="0">
                    <a:pos x="59" y="123"/>
                  </a:cxn>
                  <a:cxn ang="0">
                    <a:pos x="59" y="123"/>
                  </a:cxn>
                  <a:cxn ang="0">
                    <a:pos x="61" y="121"/>
                  </a:cxn>
                  <a:cxn ang="0">
                    <a:pos x="63" y="119"/>
                  </a:cxn>
                  <a:cxn ang="0">
                    <a:pos x="55" y="121"/>
                  </a:cxn>
                  <a:cxn ang="0">
                    <a:pos x="47" y="121"/>
                  </a:cxn>
                  <a:cxn ang="0">
                    <a:pos x="34" y="119"/>
                  </a:cxn>
                  <a:cxn ang="0">
                    <a:pos x="21" y="116"/>
                  </a:cxn>
                  <a:cxn ang="0">
                    <a:pos x="9" y="108"/>
                  </a:cxn>
                  <a:cxn ang="0">
                    <a:pos x="0" y="97"/>
                  </a:cxn>
                  <a:cxn ang="0">
                    <a:pos x="0" y="100"/>
                  </a:cxn>
                  <a:cxn ang="0">
                    <a:pos x="0" y="102"/>
                  </a:cxn>
                </a:cxnLst>
                <a:rect l="0" t="0" r="r" b="b"/>
                <a:pathLst>
                  <a:path w="95" h="125">
                    <a:moveTo>
                      <a:pt x="95" y="23"/>
                    </a:moveTo>
                    <a:lnTo>
                      <a:pt x="85" y="13"/>
                    </a:lnTo>
                    <a:lnTo>
                      <a:pt x="74" y="8"/>
                    </a:lnTo>
                    <a:lnTo>
                      <a:pt x="63" y="2"/>
                    </a:lnTo>
                    <a:lnTo>
                      <a:pt x="47" y="0"/>
                    </a:lnTo>
                    <a:lnTo>
                      <a:pt x="47" y="0"/>
                    </a:lnTo>
                    <a:lnTo>
                      <a:pt x="45" y="0"/>
                    </a:lnTo>
                    <a:lnTo>
                      <a:pt x="44" y="2"/>
                    </a:lnTo>
                    <a:lnTo>
                      <a:pt x="42" y="4"/>
                    </a:lnTo>
                    <a:lnTo>
                      <a:pt x="45" y="4"/>
                    </a:lnTo>
                    <a:lnTo>
                      <a:pt x="47" y="4"/>
                    </a:lnTo>
                    <a:lnTo>
                      <a:pt x="63" y="6"/>
                    </a:lnTo>
                    <a:lnTo>
                      <a:pt x="76" y="11"/>
                    </a:lnTo>
                    <a:lnTo>
                      <a:pt x="85" y="19"/>
                    </a:lnTo>
                    <a:lnTo>
                      <a:pt x="95" y="28"/>
                    </a:lnTo>
                    <a:lnTo>
                      <a:pt x="95" y="27"/>
                    </a:lnTo>
                    <a:lnTo>
                      <a:pt x="95" y="23"/>
                    </a:lnTo>
                    <a:close/>
                    <a:moveTo>
                      <a:pt x="0" y="102"/>
                    </a:moveTo>
                    <a:lnTo>
                      <a:pt x="9" y="112"/>
                    </a:lnTo>
                    <a:lnTo>
                      <a:pt x="21" y="119"/>
                    </a:lnTo>
                    <a:lnTo>
                      <a:pt x="34" y="123"/>
                    </a:lnTo>
                    <a:lnTo>
                      <a:pt x="47" y="125"/>
                    </a:lnTo>
                    <a:lnTo>
                      <a:pt x="53" y="125"/>
                    </a:lnTo>
                    <a:lnTo>
                      <a:pt x="59" y="125"/>
                    </a:lnTo>
                    <a:lnTo>
                      <a:pt x="59" y="123"/>
                    </a:lnTo>
                    <a:lnTo>
                      <a:pt x="59" y="123"/>
                    </a:lnTo>
                    <a:lnTo>
                      <a:pt x="61" y="121"/>
                    </a:lnTo>
                    <a:lnTo>
                      <a:pt x="63" y="119"/>
                    </a:lnTo>
                    <a:lnTo>
                      <a:pt x="55" y="121"/>
                    </a:lnTo>
                    <a:lnTo>
                      <a:pt x="47" y="121"/>
                    </a:lnTo>
                    <a:lnTo>
                      <a:pt x="34" y="119"/>
                    </a:lnTo>
                    <a:lnTo>
                      <a:pt x="21" y="116"/>
                    </a:lnTo>
                    <a:lnTo>
                      <a:pt x="9" y="108"/>
                    </a:lnTo>
                    <a:lnTo>
                      <a:pt x="0" y="97"/>
                    </a:lnTo>
                    <a:lnTo>
                      <a:pt x="0" y="100"/>
                    </a:lnTo>
                    <a:lnTo>
                      <a:pt x="0" y="102"/>
                    </a:lnTo>
                    <a:close/>
                  </a:path>
                </a:pathLst>
              </a:custGeom>
              <a:solidFill>
                <a:srgbClr val="F2B390"/>
              </a:solidFill>
              <a:ln w="9525">
                <a:noFill/>
                <a:round/>
                <a:headEnd/>
                <a:tailEnd/>
              </a:ln>
            </p:spPr>
            <p:txBody>
              <a:bodyPr/>
              <a:lstStyle/>
              <a:p>
                <a:endParaRPr lang="en-US"/>
              </a:p>
            </p:txBody>
          </p:sp>
          <p:sp>
            <p:nvSpPr>
              <p:cNvPr id="180023" name="Freeform 823"/>
              <p:cNvSpPr>
                <a:spLocks noEditPoints="1"/>
              </p:cNvSpPr>
              <p:nvPr/>
            </p:nvSpPr>
            <p:spPr bwMode="auto">
              <a:xfrm>
                <a:off x="1267" y="1844"/>
                <a:ext cx="95" cy="121"/>
              </a:xfrm>
              <a:custGeom>
                <a:avLst/>
                <a:gdLst/>
                <a:ahLst/>
                <a:cxnLst>
                  <a:cxn ang="0">
                    <a:pos x="95" y="25"/>
                  </a:cxn>
                  <a:cxn ang="0">
                    <a:pos x="85" y="13"/>
                  </a:cxn>
                  <a:cxn ang="0">
                    <a:pos x="76" y="7"/>
                  </a:cxn>
                  <a:cxn ang="0">
                    <a:pos x="63" y="2"/>
                  </a:cxn>
                  <a:cxn ang="0">
                    <a:pos x="47" y="0"/>
                  </a:cxn>
                  <a:cxn ang="0">
                    <a:pos x="45" y="0"/>
                  </a:cxn>
                  <a:cxn ang="0">
                    <a:pos x="44" y="0"/>
                  </a:cxn>
                  <a:cxn ang="0">
                    <a:pos x="42" y="2"/>
                  </a:cxn>
                  <a:cxn ang="0">
                    <a:pos x="40" y="6"/>
                  </a:cxn>
                  <a:cxn ang="0">
                    <a:pos x="44" y="4"/>
                  </a:cxn>
                  <a:cxn ang="0">
                    <a:pos x="47" y="4"/>
                  </a:cxn>
                  <a:cxn ang="0">
                    <a:pos x="63" y="6"/>
                  </a:cxn>
                  <a:cxn ang="0">
                    <a:pos x="76" y="11"/>
                  </a:cxn>
                  <a:cxn ang="0">
                    <a:pos x="85" y="19"/>
                  </a:cxn>
                  <a:cxn ang="0">
                    <a:pos x="95" y="30"/>
                  </a:cxn>
                  <a:cxn ang="0">
                    <a:pos x="95" y="26"/>
                  </a:cxn>
                  <a:cxn ang="0">
                    <a:pos x="95" y="25"/>
                  </a:cxn>
                  <a:cxn ang="0">
                    <a:pos x="0" y="98"/>
                  </a:cxn>
                  <a:cxn ang="0">
                    <a:pos x="9" y="108"/>
                  </a:cxn>
                  <a:cxn ang="0">
                    <a:pos x="21" y="116"/>
                  </a:cxn>
                  <a:cxn ang="0">
                    <a:pos x="34" y="119"/>
                  </a:cxn>
                  <a:cxn ang="0">
                    <a:pos x="47" y="121"/>
                  </a:cxn>
                  <a:cxn ang="0">
                    <a:pos x="55" y="121"/>
                  </a:cxn>
                  <a:cxn ang="0">
                    <a:pos x="61" y="119"/>
                  </a:cxn>
                  <a:cxn ang="0">
                    <a:pos x="63" y="117"/>
                  </a:cxn>
                  <a:cxn ang="0">
                    <a:pos x="64" y="116"/>
                  </a:cxn>
                  <a:cxn ang="0">
                    <a:pos x="57" y="117"/>
                  </a:cxn>
                  <a:cxn ang="0">
                    <a:pos x="47" y="117"/>
                  </a:cxn>
                  <a:cxn ang="0">
                    <a:pos x="34" y="116"/>
                  </a:cxn>
                  <a:cxn ang="0">
                    <a:pos x="21" y="112"/>
                  </a:cxn>
                  <a:cxn ang="0">
                    <a:pos x="9" y="102"/>
                  </a:cxn>
                  <a:cxn ang="0">
                    <a:pos x="2" y="93"/>
                  </a:cxn>
                  <a:cxn ang="0">
                    <a:pos x="0" y="95"/>
                  </a:cxn>
                  <a:cxn ang="0">
                    <a:pos x="0" y="98"/>
                  </a:cxn>
                </a:cxnLst>
                <a:rect l="0" t="0" r="r" b="b"/>
                <a:pathLst>
                  <a:path w="95" h="121">
                    <a:moveTo>
                      <a:pt x="95" y="25"/>
                    </a:moveTo>
                    <a:lnTo>
                      <a:pt x="85" y="13"/>
                    </a:lnTo>
                    <a:lnTo>
                      <a:pt x="76" y="7"/>
                    </a:lnTo>
                    <a:lnTo>
                      <a:pt x="63" y="2"/>
                    </a:lnTo>
                    <a:lnTo>
                      <a:pt x="47" y="0"/>
                    </a:lnTo>
                    <a:lnTo>
                      <a:pt x="45" y="0"/>
                    </a:lnTo>
                    <a:lnTo>
                      <a:pt x="44" y="0"/>
                    </a:lnTo>
                    <a:lnTo>
                      <a:pt x="42" y="2"/>
                    </a:lnTo>
                    <a:lnTo>
                      <a:pt x="40" y="6"/>
                    </a:lnTo>
                    <a:lnTo>
                      <a:pt x="44" y="4"/>
                    </a:lnTo>
                    <a:lnTo>
                      <a:pt x="47" y="4"/>
                    </a:lnTo>
                    <a:lnTo>
                      <a:pt x="63" y="6"/>
                    </a:lnTo>
                    <a:lnTo>
                      <a:pt x="76" y="11"/>
                    </a:lnTo>
                    <a:lnTo>
                      <a:pt x="85" y="19"/>
                    </a:lnTo>
                    <a:lnTo>
                      <a:pt x="95" y="30"/>
                    </a:lnTo>
                    <a:lnTo>
                      <a:pt x="95" y="26"/>
                    </a:lnTo>
                    <a:lnTo>
                      <a:pt x="95" y="25"/>
                    </a:lnTo>
                    <a:close/>
                    <a:moveTo>
                      <a:pt x="0" y="98"/>
                    </a:moveTo>
                    <a:lnTo>
                      <a:pt x="9" y="108"/>
                    </a:lnTo>
                    <a:lnTo>
                      <a:pt x="21" y="116"/>
                    </a:lnTo>
                    <a:lnTo>
                      <a:pt x="34" y="119"/>
                    </a:lnTo>
                    <a:lnTo>
                      <a:pt x="47" y="121"/>
                    </a:lnTo>
                    <a:lnTo>
                      <a:pt x="55" y="121"/>
                    </a:lnTo>
                    <a:lnTo>
                      <a:pt x="61" y="119"/>
                    </a:lnTo>
                    <a:lnTo>
                      <a:pt x="63" y="117"/>
                    </a:lnTo>
                    <a:lnTo>
                      <a:pt x="64" y="116"/>
                    </a:lnTo>
                    <a:lnTo>
                      <a:pt x="57" y="117"/>
                    </a:lnTo>
                    <a:lnTo>
                      <a:pt x="47" y="117"/>
                    </a:lnTo>
                    <a:lnTo>
                      <a:pt x="34" y="116"/>
                    </a:lnTo>
                    <a:lnTo>
                      <a:pt x="21" y="112"/>
                    </a:lnTo>
                    <a:lnTo>
                      <a:pt x="9" y="102"/>
                    </a:lnTo>
                    <a:lnTo>
                      <a:pt x="2" y="93"/>
                    </a:lnTo>
                    <a:lnTo>
                      <a:pt x="0" y="95"/>
                    </a:lnTo>
                    <a:lnTo>
                      <a:pt x="0" y="98"/>
                    </a:lnTo>
                    <a:close/>
                  </a:path>
                </a:pathLst>
              </a:custGeom>
              <a:solidFill>
                <a:srgbClr val="F3B492"/>
              </a:solidFill>
              <a:ln w="9525">
                <a:noFill/>
                <a:round/>
                <a:headEnd/>
                <a:tailEnd/>
              </a:ln>
            </p:spPr>
            <p:txBody>
              <a:bodyPr/>
              <a:lstStyle/>
              <a:p>
                <a:endParaRPr lang="en-US"/>
              </a:p>
            </p:txBody>
          </p:sp>
          <p:sp>
            <p:nvSpPr>
              <p:cNvPr id="180024" name="Freeform 824"/>
              <p:cNvSpPr>
                <a:spLocks noEditPoints="1"/>
              </p:cNvSpPr>
              <p:nvPr/>
            </p:nvSpPr>
            <p:spPr bwMode="auto">
              <a:xfrm>
                <a:off x="1267" y="1846"/>
                <a:ext cx="95" cy="117"/>
              </a:xfrm>
              <a:custGeom>
                <a:avLst/>
                <a:gdLst/>
                <a:ahLst/>
                <a:cxnLst>
                  <a:cxn ang="0">
                    <a:pos x="95" y="24"/>
                  </a:cxn>
                  <a:cxn ang="0">
                    <a:pos x="85" y="15"/>
                  </a:cxn>
                  <a:cxn ang="0">
                    <a:pos x="76" y="7"/>
                  </a:cxn>
                  <a:cxn ang="0">
                    <a:pos x="63" y="2"/>
                  </a:cxn>
                  <a:cxn ang="0">
                    <a:pos x="47" y="0"/>
                  </a:cxn>
                  <a:cxn ang="0">
                    <a:pos x="45" y="0"/>
                  </a:cxn>
                  <a:cxn ang="0">
                    <a:pos x="42" y="0"/>
                  </a:cxn>
                  <a:cxn ang="0">
                    <a:pos x="40" y="4"/>
                  </a:cxn>
                  <a:cxn ang="0">
                    <a:pos x="40" y="5"/>
                  </a:cxn>
                  <a:cxn ang="0">
                    <a:pos x="44" y="4"/>
                  </a:cxn>
                  <a:cxn ang="0">
                    <a:pos x="47" y="4"/>
                  </a:cxn>
                  <a:cxn ang="0">
                    <a:pos x="63" y="5"/>
                  </a:cxn>
                  <a:cxn ang="0">
                    <a:pos x="76" y="11"/>
                  </a:cxn>
                  <a:cxn ang="0">
                    <a:pos x="85" y="19"/>
                  </a:cxn>
                  <a:cxn ang="0">
                    <a:pos x="95" y="30"/>
                  </a:cxn>
                  <a:cxn ang="0">
                    <a:pos x="95" y="28"/>
                  </a:cxn>
                  <a:cxn ang="0">
                    <a:pos x="95" y="24"/>
                  </a:cxn>
                  <a:cxn ang="0">
                    <a:pos x="0" y="93"/>
                  </a:cxn>
                  <a:cxn ang="0">
                    <a:pos x="9" y="104"/>
                  </a:cxn>
                  <a:cxn ang="0">
                    <a:pos x="21" y="112"/>
                  </a:cxn>
                  <a:cxn ang="0">
                    <a:pos x="34" y="115"/>
                  </a:cxn>
                  <a:cxn ang="0">
                    <a:pos x="47" y="117"/>
                  </a:cxn>
                  <a:cxn ang="0">
                    <a:pos x="55" y="117"/>
                  </a:cxn>
                  <a:cxn ang="0">
                    <a:pos x="63" y="115"/>
                  </a:cxn>
                  <a:cxn ang="0">
                    <a:pos x="64" y="114"/>
                  </a:cxn>
                  <a:cxn ang="0">
                    <a:pos x="66" y="110"/>
                  </a:cxn>
                  <a:cxn ang="0">
                    <a:pos x="59" y="114"/>
                  </a:cxn>
                  <a:cxn ang="0">
                    <a:pos x="47" y="114"/>
                  </a:cxn>
                  <a:cxn ang="0">
                    <a:pos x="34" y="112"/>
                  </a:cxn>
                  <a:cxn ang="0">
                    <a:pos x="21" y="106"/>
                  </a:cxn>
                  <a:cxn ang="0">
                    <a:pos x="9" y="98"/>
                  </a:cxn>
                  <a:cxn ang="0">
                    <a:pos x="2" y="89"/>
                  </a:cxn>
                  <a:cxn ang="0">
                    <a:pos x="2" y="91"/>
                  </a:cxn>
                  <a:cxn ang="0">
                    <a:pos x="0" y="93"/>
                  </a:cxn>
                </a:cxnLst>
                <a:rect l="0" t="0" r="r" b="b"/>
                <a:pathLst>
                  <a:path w="95" h="117">
                    <a:moveTo>
                      <a:pt x="95" y="24"/>
                    </a:moveTo>
                    <a:lnTo>
                      <a:pt x="85" y="15"/>
                    </a:lnTo>
                    <a:lnTo>
                      <a:pt x="76" y="7"/>
                    </a:lnTo>
                    <a:lnTo>
                      <a:pt x="63" y="2"/>
                    </a:lnTo>
                    <a:lnTo>
                      <a:pt x="47" y="0"/>
                    </a:lnTo>
                    <a:lnTo>
                      <a:pt x="45" y="0"/>
                    </a:lnTo>
                    <a:lnTo>
                      <a:pt x="42" y="0"/>
                    </a:lnTo>
                    <a:lnTo>
                      <a:pt x="40" y="4"/>
                    </a:lnTo>
                    <a:lnTo>
                      <a:pt x="40" y="5"/>
                    </a:lnTo>
                    <a:lnTo>
                      <a:pt x="44" y="4"/>
                    </a:lnTo>
                    <a:lnTo>
                      <a:pt x="47" y="4"/>
                    </a:lnTo>
                    <a:lnTo>
                      <a:pt x="63" y="5"/>
                    </a:lnTo>
                    <a:lnTo>
                      <a:pt x="76" y="11"/>
                    </a:lnTo>
                    <a:lnTo>
                      <a:pt x="85" y="19"/>
                    </a:lnTo>
                    <a:lnTo>
                      <a:pt x="95" y="30"/>
                    </a:lnTo>
                    <a:lnTo>
                      <a:pt x="95" y="28"/>
                    </a:lnTo>
                    <a:lnTo>
                      <a:pt x="95" y="24"/>
                    </a:lnTo>
                    <a:close/>
                    <a:moveTo>
                      <a:pt x="0" y="93"/>
                    </a:moveTo>
                    <a:lnTo>
                      <a:pt x="9" y="104"/>
                    </a:lnTo>
                    <a:lnTo>
                      <a:pt x="21" y="112"/>
                    </a:lnTo>
                    <a:lnTo>
                      <a:pt x="34" y="115"/>
                    </a:lnTo>
                    <a:lnTo>
                      <a:pt x="47" y="117"/>
                    </a:lnTo>
                    <a:lnTo>
                      <a:pt x="55" y="117"/>
                    </a:lnTo>
                    <a:lnTo>
                      <a:pt x="63" y="115"/>
                    </a:lnTo>
                    <a:lnTo>
                      <a:pt x="64" y="114"/>
                    </a:lnTo>
                    <a:lnTo>
                      <a:pt x="66" y="110"/>
                    </a:lnTo>
                    <a:lnTo>
                      <a:pt x="59" y="114"/>
                    </a:lnTo>
                    <a:lnTo>
                      <a:pt x="47" y="114"/>
                    </a:lnTo>
                    <a:lnTo>
                      <a:pt x="34" y="112"/>
                    </a:lnTo>
                    <a:lnTo>
                      <a:pt x="21" y="106"/>
                    </a:lnTo>
                    <a:lnTo>
                      <a:pt x="9" y="98"/>
                    </a:lnTo>
                    <a:lnTo>
                      <a:pt x="2" y="89"/>
                    </a:lnTo>
                    <a:lnTo>
                      <a:pt x="2" y="91"/>
                    </a:lnTo>
                    <a:lnTo>
                      <a:pt x="0" y="93"/>
                    </a:lnTo>
                    <a:close/>
                  </a:path>
                </a:pathLst>
              </a:custGeom>
              <a:solidFill>
                <a:srgbClr val="F3B694"/>
              </a:solidFill>
              <a:ln w="9525">
                <a:noFill/>
                <a:round/>
                <a:headEnd/>
                <a:tailEnd/>
              </a:ln>
            </p:spPr>
            <p:txBody>
              <a:bodyPr/>
              <a:lstStyle/>
              <a:p>
                <a:endParaRPr lang="en-US"/>
              </a:p>
            </p:txBody>
          </p:sp>
          <p:sp>
            <p:nvSpPr>
              <p:cNvPr id="180025" name="Freeform 825"/>
              <p:cNvSpPr>
                <a:spLocks noEditPoints="1"/>
              </p:cNvSpPr>
              <p:nvPr/>
            </p:nvSpPr>
            <p:spPr bwMode="auto">
              <a:xfrm>
                <a:off x="1269" y="1848"/>
                <a:ext cx="93" cy="113"/>
              </a:xfrm>
              <a:custGeom>
                <a:avLst/>
                <a:gdLst/>
                <a:ahLst/>
                <a:cxnLst>
                  <a:cxn ang="0">
                    <a:pos x="93" y="26"/>
                  </a:cxn>
                  <a:cxn ang="0">
                    <a:pos x="83" y="15"/>
                  </a:cxn>
                  <a:cxn ang="0">
                    <a:pos x="74" y="7"/>
                  </a:cxn>
                  <a:cxn ang="0">
                    <a:pos x="61" y="2"/>
                  </a:cxn>
                  <a:cxn ang="0">
                    <a:pos x="45" y="0"/>
                  </a:cxn>
                  <a:cxn ang="0">
                    <a:pos x="42" y="0"/>
                  </a:cxn>
                  <a:cxn ang="0">
                    <a:pos x="38" y="2"/>
                  </a:cxn>
                  <a:cxn ang="0">
                    <a:pos x="38" y="3"/>
                  </a:cxn>
                  <a:cxn ang="0">
                    <a:pos x="36" y="5"/>
                  </a:cxn>
                  <a:cxn ang="0">
                    <a:pos x="42" y="3"/>
                  </a:cxn>
                  <a:cxn ang="0">
                    <a:pos x="45" y="3"/>
                  </a:cxn>
                  <a:cxn ang="0">
                    <a:pos x="53" y="5"/>
                  </a:cxn>
                  <a:cxn ang="0">
                    <a:pos x="61" y="5"/>
                  </a:cxn>
                  <a:cxn ang="0">
                    <a:pos x="66" y="9"/>
                  </a:cxn>
                  <a:cxn ang="0">
                    <a:pos x="74" y="11"/>
                  </a:cxn>
                  <a:cxn ang="0">
                    <a:pos x="83" y="21"/>
                  </a:cxn>
                  <a:cxn ang="0">
                    <a:pos x="93" y="32"/>
                  </a:cxn>
                  <a:cxn ang="0">
                    <a:pos x="93" y="28"/>
                  </a:cxn>
                  <a:cxn ang="0">
                    <a:pos x="93" y="26"/>
                  </a:cxn>
                  <a:cxn ang="0">
                    <a:pos x="0" y="89"/>
                  </a:cxn>
                  <a:cxn ang="0">
                    <a:pos x="7" y="98"/>
                  </a:cxn>
                  <a:cxn ang="0">
                    <a:pos x="19" y="108"/>
                  </a:cxn>
                  <a:cxn ang="0">
                    <a:pos x="32" y="112"/>
                  </a:cxn>
                  <a:cxn ang="0">
                    <a:pos x="45" y="113"/>
                  </a:cxn>
                  <a:cxn ang="0">
                    <a:pos x="55" y="113"/>
                  </a:cxn>
                  <a:cxn ang="0">
                    <a:pos x="62" y="112"/>
                  </a:cxn>
                  <a:cxn ang="0">
                    <a:pos x="64" y="108"/>
                  </a:cxn>
                  <a:cxn ang="0">
                    <a:pos x="66" y="106"/>
                  </a:cxn>
                  <a:cxn ang="0">
                    <a:pos x="57" y="108"/>
                  </a:cxn>
                  <a:cxn ang="0">
                    <a:pos x="45" y="110"/>
                  </a:cxn>
                  <a:cxn ang="0">
                    <a:pos x="32" y="108"/>
                  </a:cxn>
                  <a:cxn ang="0">
                    <a:pos x="19" y="102"/>
                  </a:cxn>
                  <a:cxn ang="0">
                    <a:pos x="9" y="94"/>
                  </a:cxn>
                  <a:cxn ang="0">
                    <a:pos x="0" y="83"/>
                  </a:cxn>
                  <a:cxn ang="0">
                    <a:pos x="0" y="87"/>
                  </a:cxn>
                  <a:cxn ang="0">
                    <a:pos x="0" y="89"/>
                  </a:cxn>
                </a:cxnLst>
                <a:rect l="0" t="0" r="r" b="b"/>
                <a:pathLst>
                  <a:path w="93" h="113">
                    <a:moveTo>
                      <a:pt x="93" y="26"/>
                    </a:moveTo>
                    <a:lnTo>
                      <a:pt x="83" y="15"/>
                    </a:lnTo>
                    <a:lnTo>
                      <a:pt x="74" y="7"/>
                    </a:lnTo>
                    <a:lnTo>
                      <a:pt x="61" y="2"/>
                    </a:lnTo>
                    <a:lnTo>
                      <a:pt x="45" y="0"/>
                    </a:lnTo>
                    <a:lnTo>
                      <a:pt x="42" y="0"/>
                    </a:lnTo>
                    <a:lnTo>
                      <a:pt x="38" y="2"/>
                    </a:lnTo>
                    <a:lnTo>
                      <a:pt x="38" y="3"/>
                    </a:lnTo>
                    <a:lnTo>
                      <a:pt x="36" y="5"/>
                    </a:lnTo>
                    <a:lnTo>
                      <a:pt x="42" y="3"/>
                    </a:lnTo>
                    <a:lnTo>
                      <a:pt x="45" y="3"/>
                    </a:lnTo>
                    <a:lnTo>
                      <a:pt x="53" y="5"/>
                    </a:lnTo>
                    <a:lnTo>
                      <a:pt x="61" y="5"/>
                    </a:lnTo>
                    <a:lnTo>
                      <a:pt x="66" y="9"/>
                    </a:lnTo>
                    <a:lnTo>
                      <a:pt x="74" y="11"/>
                    </a:lnTo>
                    <a:lnTo>
                      <a:pt x="83" y="21"/>
                    </a:lnTo>
                    <a:lnTo>
                      <a:pt x="93" y="32"/>
                    </a:lnTo>
                    <a:lnTo>
                      <a:pt x="93" y="28"/>
                    </a:lnTo>
                    <a:lnTo>
                      <a:pt x="93" y="26"/>
                    </a:lnTo>
                    <a:close/>
                    <a:moveTo>
                      <a:pt x="0" y="89"/>
                    </a:moveTo>
                    <a:lnTo>
                      <a:pt x="7" y="98"/>
                    </a:lnTo>
                    <a:lnTo>
                      <a:pt x="19" y="108"/>
                    </a:lnTo>
                    <a:lnTo>
                      <a:pt x="32" y="112"/>
                    </a:lnTo>
                    <a:lnTo>
                      <a:pt x="45" y="113"/>
                    </a:lnTo>
                    <a:lnTo>
                      <a:pt x="55" y="113"/>
                    </a:lnTo>
                    <a:lnTo>
                      <a:pt x="62" y="112"/>
                    </a:lnTo>
                    <a:lnTo>
                      <a:pt x="64" y="108"/>
                    </a:lnTo>
                    <a:lnTo>
                      <a:pt x="66" y="106"/>
                    </a:lnTo>
                    <a:lnTo>
                      <a:pt x="57" y="108"/>
                    </a:lnTo>
                    <a:lnTo>
                      <a:pt x="45" y="110"/>
                    </a:lnTo>
                    <a:lnTo>
                      <a:pt x="32" y="108"/>
                    </a:lnTo>
                    <a:lnTo>
                      <a:pt x="19" y="102"/>
                    </a:lnTo>
                    <a:lnTo>
                      <a:pt x="9" y="94"/>
                    </a:lnTo>
                    <a:lnTo>
                      <a:pt x="0" y="83"/>
                    </a:lnTo>
                    <a:lnTo>
                      <a:pt x="0" y="87"/>
                    </a:lnTo>
                    <a:lnTo>
                      <a:pt x="0" y="89"/>
                    </a:lnTo>
                    <a:close/>
                  </a:path>
                </a:pathLst>
              </a:custGeom>
              <a:solidFill>
                <a:srgbClr val="F3B897"/>
              </a:solidFill>
              <a:ln w="9525">
                <a:noFill/>
                <a:round/>
                <a:headEnd/>
                <a:tailEnd/>
              </a:ln>
            </p:spPr>
            <p:txBody>
              <a:bodyPr/>
              <a:lstStyle/>
              <a:p>
                <a:endParaRPr lang="en-US"/>
              </a:p>
            </p:txBody>
          </p:sp>
          <p:sp>
            <p:nvSpPr>
              <p:cNvPr id="180026" name="Freeform 826"/>
              <p:cNvSpPr>
                <a:spLocks noEditPoints="1"/>
              </p:cNvSpPr>
              <p:nvPr/>
            </p:nvSpPr>
            <p:spPr bwMode="auto">
              <a:xfrm>
                <a:off x="1269" y="1850"/>
                <a:ext cx="93" cy="110"/>
              </a:xfrm>
              <a:custGeom>
                <a:avLst/>
                <a:gdLst/>
                <a:ahLst/>
                <a:cxnLst>
                  <a:cxn ang="0">
                    <a:pos x="93" y="26"/>
                  </a:cxn>
                  <a:cxn ang="0">
                    <a:pos x="83" y="15"/>
                  </a:cxn>
                  <a:cxn ang="0">
                    <a:pos x="74" y="7"/>
                  </a:cxn>
                  <a:cxn ang="0">
                    <a:pos x="61" y="1"/>
                  </a:cxn>
                  <a:cxn ang="0">
                    <a:pos x="45" y="0"/>
                  </a:cxn>
                  <a:cxn ang="0">
                    <a:pos x="42" y="0"/>
                  </a:cxn>
                  <a:cxn ang="0">
                    <a:pos x="38" y="1"/>
                  </a:cxn>
                  <a:cxn ang="0">
                    <a:pos x="36" y="3"/>
                  </a:cxn>
                  <a:cxn ang="0">
                    <a:pos x="34" y="5"/>
                  </a:cxn>
                  <a:cxn ang="0">
                    <a:pos x="40" y="5"/>
                  </a:cxn>
                  <a:cxn ang="0">
                    <a:pos x="45" y="3"/>
                  </a:cxn>
                  <a:cxn ang="0">
                    <a:pos x="53" y="5"/>
                  </a:cxn>
                  <a:cxn ang="0">
                    <a:pos x="61" y="5"/>
                  </a:cxn>
                  <a:cxn ang="0">
                    <a:pos x="66" y="9"/>
                  </a:cxn>
                  <a:cxn ang="0">
                    <a:pos x="74" y="11"/>
                  </a:cxn>
                  <a:cxn ang="0">
                    <a:pos x="79" y="17"/>
                  </a:cxn>
                  <a:cxn ang="0">
                    <a:pos x="83" y="20"/>
                  </a:cxn>
                  <a:cxn ang="0">
                    <a:pos x="89" y="26"/>
                  </a:cxn>
                  <a:cxn ang="0">
                    <a:pos x="93" y="32"/>
                  </a:cxn>
                  <a:cxn ang="0">
                    <a:pos x="93" y="30"/>
                  </a:cxn>
                  <a:cxn ang="0">
                    <a:pos x="93" y="26"/>
                  </a:cxn>
                  <a:cxn ang="0">
                    <a:pos x="0" y="85"/>
                  </a:cxn>
                  <a:cxn ang="0">
                    <a:pos x="7" y="94"/>
                  </a:cxn>
                  <a:cxn ang="0">
                    <a:pos x="19" y="102"/>
                  </a:cxn>
                  <a:cxn ang="0">
                    <a:pos x="32" y="108"/>
                  </a:cxn>
                  <a:cxn ang="0">
                    <a:pos x="45" y="110"/>
                  </a:cxn>
                  <a:cxn ang="0">
                    <a:pos x="57" y="110"/>
                  </a:cxn>
                  <a:cxn ang="0">
                    <a:pos x="64" y="106"/>
                  </a:cxn>
                  <a:cxn ang="0">
                    <a:pos x="66" y="104"/>
                  </a:cxn>
                  <a:cxn ang="0">
                    <a:pos x="70" y="100"/>
                  </a:cxn>
                  <a:cxn ang="0">
                    <a:pos x="59" y="104"/>
                  </a:cxn>
                  <a:cxn ang="0">
                    <a:pos x="45" y="106"/>
                  </a:cxn>
                  <a:cxn ang="0">
                    <a:pos x="40" y="106"/>
                  </a:cxn>
                  <a:cxn ang="0">
                    <a:pos x="32" y="104"/>
                  </a:cxn>
                  <a:cxn ang="0">
                    <a:pos x="24" y="102"/>
                  </a:cxn>
                  <a:cxn ang="0">
                    <a:pos x="19" y="98"/>
                  </a:cxn>
                  <a:cxn ang="0">
                    <a:pos x="9" y="89"/>
                  </a:cxn>
                  <a:cxn ang="0">
                    <a:pos x="2" y="79"/>
                  </a:cxn>
                  <a:cxn ang="0">
                    <a:pos x="0" y="81"/>
                  </a:cxn>
                  <a:cxn ang="0">
                    <a:pos x="0" y="85"/>
                  </a:cxn>
                </a:cxnLst>
                <a:rect l="0" t="0" r="r" b="b"/>
                <a:pathLst>
                  <a:path w="93" h="110">
                    <a:moveTo>
                      <a:pt x="93" y="26"/>
                    </a:moveTo>
                    <a:lnTo>
                      <a:pt x="83" y="15"/>
                    </a:lnTo>
                    <a:lnTo>
                      <a:pt x="74" y="7"/>
                    </a:lnTo>
                    <a:lnTo>
                      <a:pt x="61" y="1"/>
                    </a:lnTo>
                    <a:lnTo>
                      <a:pt x="45" y="0"/>
                    </a:lnTo>
                    <a:lnTo>
                      <a:pt x="42" y="0"/>
                    </a:lnTo>
                    <a:lnTo>
                      <a:pt x="38" y="1"/>
                    </a:lnTo>
                    <a:lnTo>
                      <a:pt x="36" y="3"/>
                    </a:lnTo>
                    <a:lnTo>
                      <a:pt x="34" y="5"/>
                    </a:lnTo>
                    <a:lnTo>
                      <a:pt x="40" y="5"/>
                    </a:lnTo>
                    <a:lnTo>
                      <a:pt x="45" y="3"/>
                    </a:lnTo>
                    <a:lnTo>
                      <a:pt x="53" y="5"/>
                    </a:lnTo>
                    <a:lnTo>
                      <a:pt x="61" y="5"/>
                    </a:lnTo>
                    <a:lnTo>
                      <a:pt x="66" y="9"/>
                    </a:lnTo>
                    <a:lnTo>
                      <a:pt x="74" y="11"/>
                    </a:lnTo>
                    <a:lnTo>
                      <a:pt x="79" y="17"/>
                    </a:lnTo>
                    <a:lnTo>
                      <a:pt x="83" y="20"/>
                    </a:lnTo>
                    <a:lnTo>
                      <a:pt x="89" y="26"/>
                    </a:lnTo>
                    <a:lnTo>
                      <a:pt x="93" y="32"/>
                    </a:lnTo>
                    <a:lnTo>
                      <a:pt x="93" y="30"/>
                    </a:lnTo>
                    <a:lnTo>
                      <a:pt x="93" y="26"/>
                    </a:lnTo>
                    <a:close/>
                    <a:moveTo>
                      <a:pt x="0" y="85"/>
                    </a:moveTo>
                    <a:lnTo>
                      <a:pt x="7" y="94"/>
                    </a:lnTo>
                    <a:lnTo>
                      <a:pt x="19" y="102"/>
                    </a:lnTo>
                    <a:lnTo>
                      <a:pt x="32" y="108"/>
                    </a:lnTo>
                    <a:lnTo>
                      <a:pt x="45" y="110"/>
                    </a:lnTo>
                    <a:lnTo>
                      <a:pt x="57" y="110"/>
                    </a:lnTo>
                    <a:lnTo>
                      <a:pt x="64" y="106"/>
                    </a:lnTo>
                    <a:lnTo>
                      <a:pt x="66" y="104"/>
                    </a:lnTo>
                    <a:lnTo>
                      <a:pt x="70" y="100"/>
                    </a:lnTo>
                    <a:lnTo>
                      <a:pt x="59" y="104"/>
                    </a:lnTo>
                    <a:lnTo>
                      <a:pt x="45" y="106"/>
                    </a:lnTo>
                    <a:lnTo>
                      <a:pt x="40" y="106"/>
                    </a:lnTo>
                    <a:lnTo>
                      <a:pt x="32" y="104"/>
                    </a:lnTo>
                    <a:lnTo>
                      <a:pt x="24" y="102"/>
                    </a:lnTo>
                    <a:lnTo>
                      <a:pt x="19" y="98"/>
                    </a:lnTo>
                    <a:lnTo>
                      <a:pt x="9" y="89"/>
                    </a:lnTo>
                    <a:lnTo>
                      <a:pt x="2" y="79"/>
                    </a:lnTo>
                    <a:lnTo>
                      <a:pt x="0" y="81"/>
                    </a:lnTo>
                    <a:lnTo>
                      <a:pt x="0" y="85"/>
                    </a:lnTo>
                    <a:close/>
                  </a:path>
                </a:pathLst>
              </a:custGeom>
              <a:solidFill>
                <a:srgbClr val="F4BB99"/>
              </a:solidFill>
              <a:ln w="9525">
                <a:noFill/>
                <a:round/>
                <a:headEnd/>
                <a:tailEnd/>
              </a:ln>
            </p:spPr>
            <p:txBody>
              <a:bodyPr/>
              <a:lstStyle/>
              <a:p>
                <a:endParaRPr lang="en-US"/>
              </a:p>
            </p:txBody>
          </p:sp>
          <p:sp>
            <p:nvSpPr>
              <p:cNvPr id="180027" name="Freeform 827"/>
              <p:cNvSpPr>
                <a:spLocks noEditPoints="1"/>
              </p:cNvSpPr>
              <p:nvPr/>
            </p:nvSpPr>
            <p:spPr bwMode="auto">
              <a:xfrm>
                <a:off x="1269" y="1851"/>
                <a:ext cx="93" cy="107"/>
              </a:xfrm>
              <a:custGeom>
                <a:avLst/>
                <a:gdLst/>
                <a:ahLst/>
                <a:cxnLst>
                  <a:cxn ang="0">
                    <a:pos x="93" y="29"/>
                  </a:cxn>
                  <a:cxn ang="0">
                    <a:pos x="83" y="18"/>
                  </a:cxn>
                  <a:cxn ang="0">
                    <a:pos x="74" y="8"/>
                  </a:cxn>
                  <a:cxn ang="0">
                    <a:pos x="66" y="6"/>
                  </a:cxn>
                  <a:cxn ang="0">
                    <a:pos x="61" y="2"/>
                  </a:cxn>
                  <a:cxn ang="0">
                    <a:pos x="53" y="2"/>
                  </a:cxn>
                  <a:cxn ang="0">
                    <a:pos x="45" y="0"/>
                  </a:cxn>
                  <a:cxn ang="0">
                    <a:pos x="42" y="0"/>
                  </a:cxn>
                  <a:cxn ang="0">
                    <a:pos x="36" y="2"/>
                  </a:cxn>
                  <a:cxn ang="0">
                    <a:pos x="34" y="4"/>
                  </a:cxn>
                  <a:cxn ang="0">
                    <a:pos x="32" y="6"/>
                  </a:cxn>
                  <a:cxn ang="0">
                    <a:pos x="40" y="6"/>
                  </a:cxn>
                  <a:cxn ang="0">
                    <a:pos x="45" y="4"/>
                  </a:cxn>
                  <a:cxn ang="0">
                    <a:pos x="53" y="6"/>
                  </a:cxn>
                  <a:cxn ang="0">
                    <a:pos x="61" y="6"/>
                  </a:cxn>
                  <a:cxn ang="0">
                    <a:pos x="68" y="10"/>
                  </a:cxn>
                  <a:cxn ang="0">
                    <a:pos x="74" y="14"/>
                  </a:cxn>
                  <a:cxn ang="0">
                    <a:pos x="79" y="18"/>
                  </a:cxn>
                  <a:cxn ang="0">
                    <a:pos x="83" y="23"/>
                  </a:cxn>
                  <a:cxn ang="0">
                    <a:pos x="87" y="29"/>
                  </a:cxn>
                  <a:cxn ang="0">
                    <a:pos x="91" y="35"/>
                  </a:cxn>
                  <a:cxn ang="0">
                    <a:pos x="91" y="31"/>
                  </a:cxn>
                  <a:cxn ang="0">
                    <a:pos x="93" y="29"/>
                  </a:cxn>
                  <a:cxn ang="0">
                    <a:pos x="0" y="80"/>
                  </a:cxn>
                  <a:cxn ang="0">
                    <a:pos x="9" y="91"/>
                  </a:cxn>
                  <a:cxn ang="0">
                    <a:pos x="19" y="99"/>
                  </a:cxn>
                  <a:cxn ang="0">
                    <a:pos x="32" y="105"/>
                  </a:cxn>
                  <a:cxn ang="0">
                    <a:pos x="45" y="107"/>
                  </a:cxn>
                  <a:cxn ang="0">
                    <a:pos x="57" y="105"/>
                  </a:cxn>
                  <a:cxn ang="0">
                    <a:pos x="66" y="103"/>
                  </a:cxn>
                  <a:cxn ang="0">
                    <a:pos x="70" y="99"/>
                  </a:cxn>
                  <a:cxn ang="0">
                    <a:pos x="72" y="95"/>
                  </a:cxn>
                  <a:cxn ang="0">
                    <a:pos x="59" y="101"/>
                  </a:cxn>
                  <a:cxn ang="0">
                    <a:pos x="45" y="103"/>
                  </a:cxn>
                  <a:cxn ang="0">
                    <a:pos x="40" y="103"/>
                  </a:cxn>
                  <a:cxn ang="0">
                    <a:pos x="32" y="101"/>
                  </a:cxn>
                  <a:cxn ang="0">
                    <a:pos x="24" y="99"/>
                  </a:cxn>
                  <a:cxn ang="0">
                    <a:pos x="19" y="95"/>
                  </a:cxn>
                  <a:cxn ang="0">
                    <a:pos x="13" y="91"/>
                  </a:cxn>
                  <a:cxn ang="0">
                    <a:pos x="9" y="86"/>
                  </a:cxn>
                  <a:cxn ang="0">
                    <a:pos x="5" y="80"/>
                  </a:cxn>
                  <a:cxn ang="0">
                    <a:pos x="2" y="74"/>
                  </a:cxn>
                  <a:cxn ang="0">
                    <a:pos x="2" y="78"/>
                  </a:cxn>
                  <a:cxn ang="0">
                    <a:pos x="0" y="80"/>
                  </a:cxn>
                </a:cxnLst>
                <a:rect l="0" t="0" r="r" b="b"/>
                <a:pathLst>
                  <a:path w="93" h="107">
                    <a:moveTo>
                      <a:pt x="93" y="29"/>
                    </a:moveTo>
                    <a:lnTo>
                      <a:pt x="83" y="18"/>
                    </a:lnTo>
                    <a:lnTo>
                      <a:pt x="74" y="8"/>
                    </a:lnTo>
                    <a:lnTo>
                      <a:pt x="66" y="6"/>
                    </a:lnTo>
                    <a:lnTo>
                      <a:pt x="61" y="2"/>
                    </a:lnTo>
                    <a:lnTo>
                      <a:pt x="53" y="2"/>
                    </a:lnTo>
                    <a:lnTo>
                      <a:pt x="45" y="0"/>
                    </a:lnTo>
                    <a:lnTo>
                      <a:pt x="42" y="0"/>
                    </a:lnTo>
                    <a:lnTo>
                      <a:pt x="36" y="2"/>
                    </a:lnTo>
                    <a:lnTo>
                      <a:pt x="34" y="4"/>
                    </a:lnTo>
                    <a:lnTo>
                      <a:pt x="32" y="6"/>
                    </a:lnTo>
                    <a:lnTo>
                      <a:pt x="40" y="6"/>
                    </a:lnTo>
                    <a:lnTo>
                      <a:pt x="45" y="4"/>
                    </a:lnTo>
                    <a:lnTo>
                      <a:pt x="53" y="6"/>
                    </a:lnTo>
                    <a:lnTo>
                      <a:pt x="61" y="6"/>
                    </a:lnTo>
                    <a:lnTo>
                      <a:pt x="68" y="10"/>
                    </a:lnTo>
                    <a:lnTo>
                      <a:pt x="74" y="14"/>
                    </a:lnTo>
                    <a:lnTo>
                      <a:pt x="79" y="18"/>
                    </a:lnTo>
                    <a:lnTo>
                      <a:pt x="83" y="23"/>
                    </a:lnTo>
                    <a:lnTo>
                      <a:pt x="87" y="29"/>
                    </a:lnTo>
                    <a:lnTo>
                      <a:pt x="91" y="35"/>
                    </a:lnTo>
                    <a:lnTo>
                      <a:pt x="91" y="31"/>
                    </a:lnTo>
                    <a:lnTo>
                      <a:pt x="93" y="29"/>
                    </a:lnTo>
                    <a:close/>
                    <a:moveTo>
                      <a:pt x="0" y="80"/>
                    </a:moveTo>
                    <a:lnTo>
                      <a:pt x="9" y="91"/>
                    </a:lnTo>
                    <a:lnTo>
                      <a:pt x="19" y="99"/>
                    </a:lnTo>
                    <a:lnTo>
                      <a:pt x="32" y="105"/>
                    </a:lnTo>
                    <a:lnTo>
                      <a:pt x="45" y="107"/>
                    </a:lnTo>
                    <a:lnTo>
                      <a:pt x="57" y="105"/>
                    </a:lnTo>
                    <a:lnTo>
                      <a:pt x="66" y="103"/>
                    </a:lnTo>
                    <a:lnTo>
                      <a:pt x="70" y="99"/>
                    </a:lnTo>
                    <a:lnTo>
                      <a:pt x="72" y="95"/>
                    </a:lnTo>
                    <a:lnTo>
                      <a:pt x="59" y="101"/>
                    </a:lnTo>
                    <a:lnTo>
                      <a:pt x="45" y="103"/>
                    </a:lnTo>
                    <a:lnTo>
                      <a:pt x="40" y="103"/>
                    </a:lnTo>
                    <a:lnTo>
                      <a:pt x="32" y="101"/>
                    </a:lnTo>
                    <a:lnTo>
                      <a:pt x="24" y="99"/>
                    </a:lnTo>
                    <a:lnTo>
                      <a:pt x="19" y="95"/>
                    </a:lnTo>
                    <a:lnTo>
                      <a:pt x="13" y="91"/>
                    </a:lnTo>
                    <a:lnTo>
                      <a:pt x="9" y="86"/>
                    </a:lnTo>
                    <a:lnTo>
                      <a:pt x="5" y="80"/>
                    </a:lnTo>
                    <a:lnTo>
                      <a:pt x="2" y="74"/>
                    </a:lnTo>
                    <a:lnTo>
                      <a:pt x="2" y="78"/>
                    </a:lnTo>
                    <a:lnTo>
                      <a:pt x="0" y="80"/>
                    </a:lnTo>
                    <a:close/>
                  </a:path>
                </a:pathLst>
              </a:custGeom>
              <a:solidFill>
                <a:srgbClr val="F4BD9C"/>
              </a:solidFill>
              <a:ln w="9525">
                <a:noFill/>
                <a:round/>
                <a:headEnd/>
                <a:tailEnd/>
              </a:ln>
            </p:spPr>
            <p:txBody>
              <a:bodyPr/>
              <a:lstStyle/>
              <a:p>
                <a:endParaRPr lang="en-US"/>
              </a:p>
            </p:txBody>
          </p:sp>
          <p:sp>
            <p:nvSpPr>
              <p:cNvPr id="180028" name="Freeform 828"/>
              <p:cNvSpPr>
                <a:spLocks noEditPoints="1"/>
              </p:cNvSpPr>
              <p:nvPr/>
            </p:nvSpPr>
            <p:spPr bwMode="auto">
              <a:xfrm>
                <a:off x="1271" y="1853"/>
                <a:ext cx="91" cy="103"/>
              </a:xfrm>
              <a:custGeom>
                <a:avLst/>
                <a:gdLst/>
                <a:ahLst/>
                <a:cxnLst>
                  <a:cxn ang="0">
                    <a:pos x="91" y="29"/>
                  </a:cxn>
                  <a:cxn ang="0">
                    <a:pos x="87" y="23"/>
                  </a:cxn>
                  <a:cxn ang="0">
                    <a:pos x="81" y="17"/>
                  </a:cxn>
                  <a:cxn ang="0">
                    <a:pos x="77" y="14"/>
                  </a:cxn>
                  <a:cxn ang="0">
                    <a:pos x="72" y="8"/>
                  </a:cxn>
                  <a:cxn ang="0">
                    <a:pos x="64" y="6"/>
                  </a:cxn>
                  <a:cxn ang="0">
                    <a:pos x="59" y="2"/>
                  </a:cxn>
                  <a:cxn ang="0">
                    <a:pos x="51" y="2"/>
                  </a:cxn>
                  <a:cxn ang="0">
                    <a:pos x="43" y="0"/>
                  </a:cxn>
                  <a:cxn ang="0">
                    <a:pos x="38" y="2"/>
                  </a:cxn>
                  <a:cxn ang="0">
                    <a:pos x="32" y="2"/>
                  </a:cxn>
                  <a:cxn ang="0">
                    <a:pos x="30" y="4"/>
                  </a:cxn>
                  <a:cxn ang="0">
                    <a:pos x="28" y="8"/>
                  </a:cxn>
                  <a:cxn ang="0">
                    <a:pos x="36" y="6"/>
                  </a:cxn>
                  <a:cxn ang="0">
                    <a:pos x="43" y="4"/>
                  </a:cxn>
                  <a:cxn ang="0">
                    <a:pos x="51" y="6"/>
                  </a:cxn>
                  <a:cxn ang="0">
                    <a:pos x="59" y="8"/>
                  </a:cxn>
                  <a:cxn ang="0">
                    <a:pos x="66" y="10"/>
                  </a:cxn>
                  <a:cxn ang="0">
                    <a:pos x="72" y="14"/>
                  </a:cxn>
                  <a:cxn ang="0">
                    <a:pos x="77" y="17"/>
                  </a:cxn>
                  <a:cxn ang="0">
                    <a:pos x="81" y="23"/>
                  </a:cxn>
                  <a:cxn ang="0">
                    <a:pos x="85" y="29"/>
                  </a:cxn>
                  <a:cxn ang="0">
                    <a:pos x="89" y="36"/>
                  </a:cxn>
                  <a:cxn ang="0">
                    <a:pos x="89" y="33"/>
                  </a:cxn>
                  <a:cxn ang="0">
                    <a:pos x="91" y="29"/>
                  </a:cxn>
                  <a:cxn ang="0">
                    <a:pos x="0" y="76"/>
                  </a:cxn>
                  <a:cxn ang="0">
                    <a:pos x="7" y="86"/>
                  </a:cxn>
                  <a:cxn ang="0">
                    <a:pos x="17" y="95"/>
                  </a:cxn>
                  <a:cxn ang="0">
                    <a:pos x="22" y="99"/>
                  </a:cxn>
                  <a:cxn ang="0">
                    <a:pos x="30" y="101"/>
                  </a:cxn>
                  <a:cxn ang="0">
                    <a:pos x="38" y="103"/>
                  </a:cxn>
                  <a:cxn ang="0">
                    <a:pos x="43" y="103"/>
                  </a:cxn>
                  <a:cxn ang="0">
                    <a:pos x="57" y="101"/>
                  </a:cxn>
                  <a:cxn ang="0">
                    <a:pos x="68" y="97"/>
                  </a:cxn>
                  <a:cxn ang="0">
                    <a:pos x="70" y="93"/>
                  </a:cxn>
                  <a:cxn ang="0">
                    <a:pos x="72" y="91"/>
                  </a:cxn>
                  <a:cxn ang="0">
                    <a:pos x="66" y="93"/>
                  </a:cxn>
                  <a:cxn ang="0">
                    <a:pos x="59" y="97"/>
                  </a:cxn>
                  <a:cxn ang="0">
                    <a:pos x="51" y="99"/>
                  </a:cxn>
                  <a:cxn ang="0">
                    <a:pos x="43" y="99"/>
                  </a:cxn>
                  <a:cxn ang="0">
                    <a:pos x="38" y="99"/>
                  </a:cxn>
                  <a:cxn ang="0">
                    <a:pos x="30" y="97"/>
                  </a:cxn>
                  <a:cxn ang="0">
                    <a:pos x="22" y="95"/>
                  </a:cxn>
                  <a:cxn ang="0">
                    <a:pos x="17" y="91"/>
                  </a:cxn>
                  <a:cxn ang="0">
                    <a:pos x="11" y="86"/>
                  </a:cxn>
                  <a:cxn ang="0">
                    <a:pos x="7" y="82"/>
                  </a:cxn>
                  <a:cxn ang="0">
                    <a:pos x="3" y="76"/>
                  </a:cxn>
                  <a:cxn ang="0">
                    <a:pos x="0" y="70"/>
                  </a:cxn>
                  <a:cxn ang="0">
                    <a:pos x="0" y="72"/>
                  </a:cxn>
                  <a:cxn ang="0">
                    <a:pos x="0" y="76"/>
                  </a:cxn>
                </a:cxnLst>
                <a:rect l="0" t="0" r="r" b="b"/>
                <a:pathLst>
                  <a:path w="91" h="103">
                    <a:moveTo>
                      <a:pt x="91" y="29"/>
                    </a:moveTo>
                    <a:lnTo>
                      <a:pt x="87" y="23"/>
                    </a:lnTo>
                    <a:lnTo>
                      <a:pt x="81" y="17"/>
                    </a:lnTo>
                    <a:lnTo>
                      <a:pt x="77" y="14"/>
                    </a:lnTo>
                    <a:lnTo>
                      <a:pt x="72" y="8"/>
                    </a:lnTo>
                    <a:lnTo>
                      <a:pt x="64" y="6"/>
                    </a:lnTo>
                    <a:lnTo>
                      <a:pt x="59" y="2"/>
                    </a:lnTo>
                    <a:lnTo>
                      <a:pt x="51" y="2"/>
                    </a:lnTo>
                    <a:lnTo>
                      <a:pt x="43" y="0"/>
                    </a:lnTo>
                    <a:lnTo>
                      <a:pt x="38" y="2"/>
                    </a:lnTo>
                    <a:lnTo>
                      <a:pt x="32" y="2"/>
                    </a:lnTo>
                    <a:lnTo>
                      <a:pt x="30" y="4"/>
                    </a:lnTo>
                    <a:lnTo>
                      <a:pt x="28" y="8"/>
                    </a:lnTo>
                    <a:lnTo>
                      <a:pt x="36" y="6"/>
                    </a:lnTo>
                    <a:lnTo>
                      <a:pt x="43" y="4"/>
                    </a:lnTo>
                    <a:lnTo>
                      <a:pt x="51" y="6"/>
                    </a:lnTo>
                    <a:lnTo>
                      <a:pt x="59" y="8"/>
                    </a:lnTo>
                    <a:lnTo>
                      <a:pt x="66" y="10"/>
                    </a:lnTo>
                    <a:lnTo>
                      <a:pt x="72" y="14"/>
                    </a:lnTo>
                    <a:lnTo>
                      <a:pt x="77" y="17"/>
                    </a:lnTo>
                    <a:lnTo>
                      <a:pt x="81" y="23"/>
                    </a:lnTo>
                    <a:lnTo>
                      <a:pt x="85" y="29"/>
                    </a:lnTo>
                    <a:lnTo>
                      <a:pt x="89" y="36"/>
                    </a:lnTo>
                    <a:lnTo>
                      <a:pt x="89" y="33"/>
                    </a:lnTo>
                    <a:lnTo>
                      <a:pt x="91" y="29"/>
                    </a:lnTo>
                    <a:close/>
                    <a:moveTo>
                      <a:pt x="0" y="76"/>
                    </a:moveTo>
                    <a:lnTo>
                      <a:pt x="7" y="86"/>
                    </a:lnTo>
                    <a:lnTo>
                      <a:pt x="17" y="95"/>
                    </a:lnTo>
                    <a:lnTo>
                      <a:pt x="22" y="99"/>
                    </a:lnTo>
                    <a:lnTo>
                      <a:pt x="30" y="101"/>
                    </a:lnTo>
                    <a:lnTo>
                      <a:pt x="38" y="103"/>
                    </a:lnTo>
                    <a:lnTo>
                      <a:pt x="43" y="103"/>
                    </a:lnTo>
                    <a:lnTo>
                      <a:pt x="57" y="101"/>
                    </a:lnTo>
                    <a:lnTo>
                      <a:pt x="68" y="97"/>
                    </a:lnTo>
                    <a:lnTo>
                      <a:pt x="70" y="93"/>
                    </a:lnTo>
                    <a:lnTo>
                      <a:pt x="72" y="91"/>
                    </a:lnTo>
                    <a:lnTo>
                      <a:pt x="66" y="93"/>
                    </a:lnTo>
                    <a:lnTo>
                      <a:pt x="59" y="97"/>
                    </a:lnTo>
                    <a:lnTo>
                      <a:pt x="51" y="99"/>
                    </a:lnTo>
                    <a:lnTo>
                      <a:pt x="43" y="99"/>
                    </a:lnTo>
                    <a:lnTo>
                      <a:pt x="38" y="99"/>
                    </a:lnTo>
                    <a:lnTo>
                      <a:pt x="30" y="97"/>
                    </a:lnTo>
                    <a:lnTo>
                      <a:pt x="22" y="95"/>
                    </a:lnTo>
                    <a:lnTo>
                      <a:pt x="17" y="91"/>
                    </a:lnTo>
                    <a:lnTo>
                      <a:pt x="11" y="86"/>
                    </a:lnTo>
                    <a:lnTo>
                      <a:pt x="7" y="82"/>
                    </a:lnTo>
                    <a:lnTo>
                      <a:pt x="3" y="76"/>
                    </a:lnTo>
                    <a:lnTo>
                      <a:pt x="0" y="70"/>
                    </a:lnTo>
                    <a:lnTo>
                      <a:pt x="0" y="72"/>
                    </a:lnTo>
                    <a:lnTo>
                      <a:pt x="0" y="76"/>
                    </a:lnTo>
                    <a:close/>
                  </a:path>
                </a:pathLst>
              </a:custGeom>
              <a:solidFill>
                <a:srgbClr val="F5BF9F"/>
              </a:solidFill>
              <a:ln w="9525">
                <a:noFill/>
                <a:round/>
                <a:headEnd/>
                <a:tailEnd/>
              </a:ln>
            </p:spPr>
            <p:txBody>
              <a:bodyPr/>
              <a:lstStyle/>
              <a:p>
                <a:endParaRPr lang="en-US"/>
              </a:p>
            </p:txBody>
          </p:sp>
          <p:sp>
            <p:nvSpPr>
              <p:cNvPr id="180029" name="Freeform 829"/>
              <p:cNvSpPr>
                <a:spLocks noEditPoints="1"/>
              </p:cNvSpPr>
              <p:nvPr/>
            </p:nvSpPr>
            <p:spPr bwMode="auto">
              <a:xfrm>
                <a:off x="1271" y="1855"/>
                <a:ext cx="89" cy="99"/>
              </a:xfrm>
              <a:custGeom>
                <a:avLst/>
                <a:gdLst/>
                <a:ahLst/>
                <a:cxnLst>
                  <a:cxn ang="0">
                    <a:pos x="89" y="31"/>
                  </a:cxn>
                  <a:cxn ang="0">
                    <a:pos x="85" y="25"/>
                  </a:cxn>
                  <a:cxn ang="0">
                    <a:pos x="81" y="19"/>
                  </a:cxn>
                  <a:cxn ang="0">
                    <a:pos x="77" y="14"/>
                  </a:cxn>
                  <a:cxn ang="0">
                    <a:pos x="72" y="10"/>
                  </a:cxn>
                  <a:cxn ang="0">
                    <a:pos x="66" y="6"/>
                  </a:cxn>
                  <a:cxn ang="0">
                    <a:pos x="59" y="2"/>
                  </a:cxn>
                  <a:cxn ang="0">
                    <a:pos x="51" y="2"/>
                  </a:cxn>
                  <a:cxn ang="0">
                    <a:pos x="43" y="0"/>
                  </a:cxn>
                  <a:cxn ang="0">
                    <a:pos x="38" y="2"/>
                  </a:cxn>
                  <a:cxn ang="0">
                    <a:pos x="30" y="2"/>
                  </a:cxn>
                  <a:cxn ang="0">
                    <a:pos x="28" y="6"/>
                  </a:cxn>
                  <a:cxn ang="0">
                    <a:pos x="26" y="8"/>
                  </a:cxn>
                  <a:cxn ang="0">
                    <a:pos x="36" y="6"/>
                  </a:cxn>
                  <a:cxn ang="0">
                    <a:pos x="43" y="4"/>
                  </a:cxn>
                  <a:cxn ang="0">
                    <a:pos x="51" y="6"/>
                  </a:cxn>
                  <a:cxn ang="0">
                    <a:pos x="59" y="8"/>
                  </a:cxn>
                  <a:cxn ang="0">
                    <a:pos x="66" y="10"/>
                  </a:cxn>
                  <a:cxn ang="0">
                    <a:pos x="72" y="14"/>
                  </a:cxn>
                  <a:cxn ang="0">
                    <a:pos x="77" y="19"/>
                  </a:cxn>
                  <a:cxn ang="0">
                    <a:pos x="81" y="25"/>
                  </a:cxn>
                  <a:cxn ang="0">
                    <a:pos x="85" y="31"/>
                  </a:cxn>
                  <a:cxn ang="0">
                    <a:pos x="87" y="38"/>
                  </a:cxn>
                  <a:cxn ang="0">
                    <a:pos x="89" y="34"/>
                  </a:cxn>
                  <a:cxn ang="0">
                    <a:pos x="89" y="31"/>
                  </a:cxn>
                  <a:cxn ang="0">
                    <a:pos x="0" y="70"/>
                  </a:cxn>
                  <a:cxn ang="0">
                    <a:pos x="3" y="76"/>
                  </a:cxn>
                  <a:cxn ang="0">
                    <a:pos x="7" y="82"/>
                  </a:cxn>
                  <a:cxn ang="0">
                    <a:pos x="11" y="87"/>
                  </a:cxn>
                  <a:cxn ang="0">
                    <a:pos x="17" y="91"/>
                  </a:cxn>
                  <a:cxn ang="0">
                    <a:pos x="22" y="95"/>
                  </a:cxn>
                  <a:cxn ang="0">
                    <a:pos x="30" y="97"/>
                  </a:cxn>
                  <a:cxn ang="0">
                    <a:pos x="38" y="99"/>
                  </a:cxn>
                  <a:cxn ang="0">
                    <a:pos x="43" y="99"/>
                  </a:cxn>
                  <a:cxn ang="0">
                    <a:pos x="57" y="97"/>
                  </a:cxn>
                  <a:cxn ang="0">
                    <a:pos x="70" y="91"/>
                  </a:cxn>
                  <a:cxn ang="0">
                    <a:pos x="72" y="87"/>
                  </a:cxn>
                  <a:cxn ang="0">
                    <a:pos x="74" y="84"/>
                  </a:cxn>
                  <a:cxn ang="0">
                    <a:pos x="68" y="89"/>
                  </a:cxn>
                  <a:cxn ang="0">
                    <a:pos x="60" y="93"/>
                  </a:cxn>
                  <a:cxn ang="0">
                    <a:pos x="53" y="95"/>
                  </a:cxn>
                  <a:cxn ang="0">
                    <a:pos x="43" y="95"/>
                  </a:cxn>
                  <a:cxn ang="0">
                    <a:pos x="38" y="95"/>
                  </a:cxn>
                  <a:cxn ang="0">
                    <a:pos x="30" y="93"/>
                  </a:cxn>
                  <a:cxn ang="0">
                    <a:pos x="22" y="89"/>
                  </a:cxn>
                  <a:cxn ang="0">
                    <a:pos x="17" y="87"/>
                  </a:cxn>
                  <a:cxn ang="0">
                    <a:pos x="13" y="82"/>
                  </a:cxn>
                  <a:cxn ang="0">
                    <a:pos x="7" y="76"/>
                  </a:cxn>
                  <a:cxn ang="0">
                    <a:pos x="3" y="70"/>
                  </a:cxn>
                  <a:cxn ang="0">
                    <a:pos x="2" y="65"/>
                  </a:cxn>
                  <a:cxn ang="0">
                    <a:pos x="0" y="68"/>
                  </a:cxn>
                  <a:cxn ang="0">
                    <a:pos x="0" y="70"/>
                  </a:cxn>
                </a:cxnLst>
                <a:rect l="0" t="0" r="r" b="b"/>
                <a:pathLst>
                  <a:path w="89" h="99">
                    <a:moveTo>
                      <a:pt x="89" y="31"/>
                    </a:moveTo>
                    <a:lnTo>
                      <a:pt x="85" y="25"/>
                    </a:lnTo>
                    <a:lnTo>
                      <a:pt x="81" y="19"/>
                    </a:lnTo>
                    <a:lnTo>
                      <a:pt x="77" y="14"/>
                    </a:lnTo>
                    <a:lnTo>
                      <a:pt x="72" y="10"/>
                    </a:lnTo>
                    <a:lnTo>
                      <a:pt x="66" y="6"/>
                    </a:lnTo>
                    <a:lnTo>
                      <a:pt x="59" y="2"/>
                    </a:lnTo>
                    <a:lnTo>
                      <a:pt x="51" y="2"/>
                    </a:lnTo>
                    <a:lnTo>
                      <a:pt x="43" y="0"/>
                    </a:lnTo>
                    <a:lnTo>
                      <a:pt x="38" y="2"/>
                    </a:lnTo>
                    <a:lnTo>
                      <a:pt x="30" y="2"/>
                    </a:lnTo>
                    <a:lnTo>
                      <a:pt x="28" y="6"/>
                    </a:lnTo>
                    <a:lnTo>
                      <a:pt x="26" y="8"/>
                    </a:lnTo>
                    <a:lnTo>
                      <a:pt x="36" y="6"/>
                    </a:lnTo>
                    <a:lnTo>
                      <a:pt x="43" y="4"/>
                    </a:lnTo>
                    <a:lnTo>
                      <a:pt x="51" y="6"/>
                    </a:lnTo>
                    <a:lnTo>
                      <a:pt x="59" y="8"/>
                    </a:lnTo>
                    <a:lnTo>
                      <a:pt x="66" y="10"/>
                    </a:lnTo>
                    <a:lnTo>
                      <a:pt x="72" y="14"/>
                    </a:lnTo>
                    <a:lnTo>
                      <a:pt x="77" y="19"/>
                    </a:lnTo>
                    <a:lnTo>
                      <a:pt x="81" y="25"/>
                    </a:lnTo>
                    <a:lnTo>
                      <a:pt x="85" y="31"/>
                    </a:lnTo>
                    <a:lnTo>
                      <a:pt x="87" y="38"/>
                    </a:lnTo>
                    <a:lnTo>
                      <a:pt x="89" y="34"/>
                    </a:lnTo>
                    <a:lnTo>
                      <a:pt x="89" y="31"/>
                    </a:lnTo>
                    <a:close/>
                    <a:moveTo>
                      <a:pt x="0" y="70"/>
                    </a:moveTo>
                    <a:lnTo>
                      <a:pt x="3" y="76"/>
                    </a:lnTo>
                    <a:lnTo>
                      <a:pt x="7" y="82"/>
                    </a:lnTo>
                    <a:lnTo>
                      <a:pt x="11" y="87"/>
                    </a:lnTo>
                    <a:lnTo>
                      <a:pt x="17" y="91"/>
                    </a:lnTo>
                    <a:lnTo>
                      <a:pt x="22" y="95"/>
                    </a:lnTo>
                    <a:lnTo>
                      <a:pt x="30" y="97"/>
                    </a:lnTo>
                    <a:lnTo>
                      <a:pt x="38" y="99"/>
                    </a:lnTo>
                    <a:lnTo>
                      <a:pt x="43" y="99"/>
                    </a:lnTo>
                    <a:lnTo>
                      <a:pt x="57" y="97"/>
                    </a:lnTo>
                    <a:lnTo>
                      <a:pt x="70" y="91"/>
                    </a:lnTo>
                    <a:lnTo>
                      <a:pt x="72" y="87"/>
                    </a:lnTo>
                    <a:lnTo>
                      <a:pt x="74" y="84"/>
                    </a:lnTo>
                    <a:lnTo>
                      <a:pt x="68" y="89"/>
                    </a:lnTo>
                    <a:lnTo>
                      <a:pt x="60" y="93"/>
                    </a:lnTo>
                    <a:lnTo>
                      <a:pt x="53" y="95"/>
                    </a:lnTo>
                    <a:lnTo>
                      <a:pt x="43" y="95"/>
                    </a:lnTo>
                    <a:lnTo>
                      <a:pt x="38" y="95"/>
                    </a:lnTo>
                    <a:lnTo>
                      <a:pt x="30" y="93"/>
                    </a:lnTo>
                    <a:lnTo>
                      <a:pt x="22" y="89"/>
                    </a:lnTo>
                    <a:lnTo>
                      <a:pt x="17" y="87"/>
                    </a:lnTo>
                    <a:lnTo>
                      <a:pt x="13" y="82"/>
                    </a:lnTo>
                    <a:lnTo>
                      <a:pt x="7" y="76"/>
                    </a:lnTo>
                    <a:lnTo>
                      <a:pt x="3" y="70"/>
                    </a:lnTo>
                    <a:lnTo>
                      <a:pt x="2" y="65"/>
                    </a:lnTo>
                    <a:lnTo>
                      <a:pt x="0" y="68"/>
                    </a:lnTo>
                    <a:lnTo>
                      <a:pt x="0" y="70"/>
                    </a:lnTo>
                    <a:close/>
                  </a:path>
                </a:pathLst>
              </a:custGeom>
              <a:solidFill>
                <a:srgbClr val="F5C0A1"/>
              </a:solidFill>
              <a:ln w="9525">
                <a:noFill/>
                <a:round/>
                <a:headEnd/>
                <a:tailEnd/>
              </a:ln>
            </p:spPr>
            <p:txBody>
              <a:bodyPr/>
              <a:lstStyle/>
              <a:p>
                <a:endParaRPr lang="en-US"/>
              </a:p>
            </p:txBody>
          </p:sp>
          <p:sp>
            <p:nvSpPr>
              <p:cNvPr id="180030" name="Freeform 830"/>
              <p:cNvSpPr>
                <a:spLocks noEditPoints="1"/>
              </p:cNvSpPr>
              <p:nvPr/>
            </p:nvSpPr>
            <p:spPr bwMode="auto">
              <a:xfrm>
                <a:off x="1271" y="1857"/>
                <a:ext cx="89" cy="95"/>
              </a:xfrm>
              <a:custGeom>
                <a:avLst/>
                <a:gdLst/>
                <a:ahLst/>
                <a:cxnLst>
                  <a:cxn ang="0">
                    <a:pos x="89" y="32"/>
                  </a:cxn>
                  <a:cxn ang="0">
                    <a:pos x="85" y="25"/>
                  </a:cxn>
                  <a:cxn ang="0">
                    <a:pos x="81" y="19"/>
                  </a:cxn>
                  <a:cxn ang="0">
                    <a:pos x="77" y="13"/>
                  </a:cxn>
                  <a:cxn ang="0">
                    <a:pos x="72" y="10"/>
                  </a:cxn>
                  <a:cxn ang="0">
                    <a:pos x="66" y="6"/>
                  </a:cxn>
                  <a:cxn ang="0">
                    <a:pos x="59" y="4"/>
                  </a:cxn>
                  <a:cxn ang="0">
                    <a:pos x="51" y="2"/>
                  </a:cxn>
                  <a:cxn ang="0">
                    <a:pos x="43" y="0"/>
                  </a:cxn>
                  <a:cxn ang="0">
                    <a:pos x="36" y="2"/>
                  </a:cxn>
                  <a:cxn ang="0">
                    <a:pos x="28" y="4"/>
                  </a:cxn>
                  <a:cxn ang="0">
                    <a:pos x="26" y="6"/>
                  </a:cxn>
                  <a:cxn ang="0">
                    <a:pos x="24" y="10"/>
                  </a:cxn>
                  <a:cxn ang="0">
                    <a:pos x="34" y="6"/>
                  </a:cxn>
                  <a:cxn ang="0">
                    <a:pos x="43" y="4"/>
                  </a:cxn>
                  <a:cxn ang="0">
                    <a:pos x="53" y="6"/>
                  </a:cxn>
                  <a:cxn ang="0">
                    <a:pos x="59" y="8"/>
                  </a:cxn>
                  <a:cxn ang="0">
                    <a:pos x="66" y="10"/>
                  </a:cxn>
                  <a:cxn ang="0">
                    <a:pos x="72" y="15"/>
                  </a:cxn>
                  <a:cxn ang="0">
                    <a:pos x="77" y="21"/>
                  </a:cxn>
                  <a:cxn ang="0">
                    <a:pos x="81" y="27"/>
                  </a:cxn>
                  <a:cxn ang="0">
                    <a:pos x="85" y="32"/>
                  </a:cxn>
                  <a:cxn ang="0">
                    <a:pos x="87" y="40"/>
                  </a:cxn>
                  <a:cxn ang="0">
                    <a:pos x="87" y="36"/>
                  </a:cxn>
                  <a:cxn ang="0">
                    <a:pos x="89" y="32"/>
                  </a:cxn>
                  <a:cxn ang="0">
                    <a:pos x="0" y="66"/>
                  </a:cxn>
                  <a:cxn ang="0">
                    <a:pos x="3" y="72"/>
                  </a:cxn>
                  <a:cxn ang="0">
                    <a:pos x="7" y="78"/>
                  </a:cxn>
                  <a:cxn ang="0">
                    <a:pos x="11" y="82"/>
                  </a:cxn>
                  <a:cxn ang="0">
                    <a:pos x="17" y="87"/>
                  </a:cxn>
                  <a:cxn ang="0">
                    <a:pos x="22" y="91"/>
                  </a:cxn>
                  <a:cxn ang="0">
                    <a:pos x="30" y="93"/>
                  </a:cxn>
                  <a:cxn ang="0">
                    <a:pos x="38" y="95"/>
                  </a:cxn>
                  <a:cxn ang="0">
                    <a:pos x="43" y="95"/>
                  </a:cxn>
                  <a:cxn ang="0">
                    <a:pos x="51" y="95"/>
                  </a:cxn>
                  <a:cxn ang="0">
                    <a:pos x="59" y="93"/>
                  </a:cxn>
                  <a:cxn ang="0">
                    <a:pos x="66" y="89"/>
                  </a:cxn>
                  <a:cxn ang="0">
                    <a:pos x="72" y="87"/>
                  </a:cxn>
                  <a:cxn ang="0">
                    <a:pos x="74" y="82"/>
                  </a:cxn>
                  <a:cxn ang="0">
                    <a:pos x="76" y="78"/>
                  </a:cxn>
                  <a:cxn ang="0">
                    <a:pos x="70" y="84"/>
                  </a:cxn>
                  <a:cxn ang="0">
                    <a:pos x="62" y="87"/>
                  </a:cxn>
                  <a:cxn ang="0">
                    <a:pos x="53" y="91"/>
                  </a:cxn>
                  <a:cxn ang="0">
                    <a:pos x="43" y="91"/>
                  </a:cxn>
                  <a:cxn ang="0">
                    <a:pos x="36" y="91"/>
                  </a:cxn>
                  <a:cxn ang="0">
                    <a:pos x="30" y="89"/>
                  </a:cxn>
                  <a:cxn ang="0">
                    <a:pos x="22" y="85"/>
                  </a:cxn>
                  <a:cxn ang="0">
                    <a:pos x="17" y="82"/>
                  </a:cxn>
                  <a:cxn ang="0">
                    <a:pos x="13" y="78"/>
                  </a:cxn>
                  <a:cxn ang="0">
                    <a:pos x="7" y="72"/>
                  </a:cxn>
                  <a:cxn ang="0">
                    <a:pos x="5" y="66"/>
                  </a:cxn>
                  <a:cxn ang="0">
                    <a:pos x="2" y="59"/>
                  </a:cxn>
                  <a:cxn ang="0">
                    <a:pos x="2" y="63"/>
                  </a:cxn>
                  <a:cxn ang="0">
                    <a:pos x="0" y="66"/>
                  </a:cxn>
                </a:cxnLst>
                <a:rect l="0" t="0" r="r" b="b"/>
                <a:pathLst>
                  <a:path w="89" h="95">
                    <a:moveTo>
                      <a:pt x="89" y="32"/>
                    </a:moveTo>
                    <a:lnTo>
                      <a:pt x="85" y="25"/>
                    </a:lnTo>
                    <a:lnTo>
                      <a:pt x="81" y="19"/>
                    </a:lnTo>
                    <a:lnTo>
                      <a:pt x="77" y="13"/>
                    </a:lnTo>
                    <a:lnTo>
                      <a:pt x="72" y="10"/>
                    </a:lnTo>
                    <a:lnTo>
                      <a:pt x="66" y="6"/>
                    </a:lnTo>
                    <a:lnTo>
                      <a:pt x="59" y="4"/>
                    </a:lnTo>
                    <a:lnTo>
                      <a:pt x="51" y="2"/>
                    </a:lnTo>
                    <a:lnTo>
                      <a:pt x="43" y="0"/>
                    </a:lnTo>
                    <a:lnTo>
                      <a:pt x="36" y="2"/>
                    </a:lnTo>
                    <a:lnTo>
                      <a:pt x="28" y="4"/>
                    </a:lnTo>
                    <a:lnTo>
                      <a:pt x="26" y="6"/>
                    </a:lnTo>
                    <a:lnTo>
                      <a:pt x="24" y="10"/>
                    </a:lnTo>
                    <a:lnTo>
                      <a:pt x="34" y="6"/>
                    </a:lnTo>
                    <a:lnTo>
                      <a:pt x="43" y="4"/>
                    </a:lnTo>
                    <a:lnTo>
                      <a:pt x="53" y="6"/>
                    </a:lnTo>
                    <a:lnTo>
                      <a:pt x="59" y="8"/>
                    </a:lnTo>
                    <a:lnTo>
                      <a:pt x="66" y="10"/>
                    </a:lnTo>
                    <a:lnTo>
                      <a:pt x="72" y="15"/>
                    </a:lnTo>
                    <a:lnTo>
                      <a:pt x="77" y="21"/>
                    </a:lnTo>
                    <a:lnTo>
                      <a:pt x="81" y="27"/>
                    </a:lnTo>
                    <a:lnTo>
                      <a:pt x="85" y="32"/>
                    </a:lnTo>
                    <a:lnTo>
                      <a:pt x="87" y="40"/>
                    </a:lnTo>
                    <a:lnTo>
                      <a:pt x="87" y="36"/>
                    </a:lnTo>
                    <a:lnTo>
                      <a:pt x="89" y="32"/>
                    </a:lnTo>
                    <a:close/>
                    <a:moveTo>
                      <a:pt x="0" y="66"/>
                    </a:moveTo>
                    <a:lnTo>
                      <a:pt x="3" y="72"/>
                    </a:lnTo>
                    <a:lnTo>
                      <a:pt x="7" y="78"/>
                    </a:lnTo>
                    <a:lnTo>
                      <a:pt x="11" y="82"/>
                    </a:lnTo>
                    <a:lnTo>
                      <a:pt x="17" y="87"/>
                    </a:lnTo>
                    <a:lnTo>
                      <a:pt x="22" y="91"/>
                    </a:lnTo>
                    <a:lnTo>
                      <a:pt x="30" y="93"/>
                    </a:lnTo>
                    <a:lnTo>
                      <a:pt x="38" y="95"/>
                    </a:lnTo>
                    <a:lnTo>
                      <a:pt x="43" y="95"/>
                    </a:lnTo>
                    <a:lnTo>
                      <a:pt x="51" y="95"/>
                    </a:lnTo>
                    <a:lnTo>
                      <a:pt x="59" y="93"/>
                    </a:lnTo>
                    <a:lnTo>
                      <a:pt x="66" y="89"/>
                    </a:lnTo>
                    <a:lnTo>
                      <a:pt x="72" y="87"/>
                    </a:lnTo>
                    <a:lnTo>
                      <a:pt x="74" y="82"/>
                    </a:lnTo>
                    <a:lnTo>
                      <a:pt x="76" y="78"/>
                    </a:lnTo>
                    <a:lnTo>
                      <a:pt x="70" y="84"/>
                    </a:lnTo>
                    <a:lnTo>
                      <a:pt x="62" y="87"/>
                    </a:lnTo>
                    <a:lnTo>
                      <a:pt x="53" y="91"/>
                    </a:lnTo>
                    <a:lnTo>
                      <a:pt x="43" y="91"/>
                    </a:lnTo>
                    <a:lnTo>
                      <a:pt x="36" y="91"/>
                    </a:lnTo>
                    <a:lnTo>
                      <a:pt x="30" y="89"/>
                    </a:lnTo>
                    <a:lnTo>
                      <a:pt x="22" y="85"/>
                    </a:lnTo>
                    <a:lnTo>
                      <a:pt x="17" y="82"/>
                    </a:lnTo>
                    <a:lnTo>
                      <a:pt x="13" y="78"/>
                    </a:lnTo>
                    <a:lnTo>
                      <a:pt x="7" y="72"/>
                    </a:lnTo>
                    <a:lnTo>
                      <a:pt x="5" y="66"/>
                    </a:lnTo>
                    <a:lnTo>
                      <a:pt x="2" y="59"/>
                    </a:lnTo>
                    <a:lnTo>
                      <a:pt x="2" y="63"/>
                    </a:lnTo>
                    <a:lnTo>
                      <a:pt x="0" y="66"/>
                    </a:lnTo>
                    <a:close/>
                  </a:path>
                </a:pathLst>
              </a:custGeom>
              <a:solidFill>
                <a:srgbClr val="F5C3A4"/>
              </a:solidFill>
              <a:ln w="9525">
                <a:noFill/>
                <a:round/>
                <a:headEnd/>
                <a:tailEnd/>
              </a:ln>
            </p:spPr>
            <p:txBody>
              <a:bodyPr/>
              <a:lstStyle/>
              <a:p>
                <a:endParaRPr lang="en-US"/>
              </a:p>
            </p:txBody>
          </p:sp>
          <p:sp>
            <p:nvSpPr>
              <p:cNvPr id="180031" name="Freeform 831"/>
              <p:cNvSpPr>
                <a:spLocks noEditPoints="1"/>
              </p:cNvSpPr>
              <p:nvPr/>
            </p:nvSpPr>
            <p:spPr bwMode="auto">
              <a:xfrm>
                <a:off x="1273" y="1859"/>
                <a:ext cx="85" cy="91"/>
              </a:xfrm>
              <a:custGeom>
                <a:avLst/>
                <a:gdLst/>
                <a:ahLst/>
                <a:cxnLst>
                  <a:cxn ang="0">
                    <a:pos x="85" y="34"/>
                  </a:cxn>
                  <a:cxn ang="0">
                    <a:pos x="83" y="27"/>
                  </a:cxn>
                  <a:cxn ang="0">
                    <a:pos x="79" y="21"/>
                  </a:cxn>
                  <a:cxn ang="0">
                    <a:pos x="75" y="15"/>
                  </a:cxn>
                  <a:cxn ang="0">
                    <a:pos x="70" y="10"/>
                  </a:cxn>
                  <a:cxn ang="0">
                    <a:pos x="64" y="6"/>
                  </a:cxn>
                  <a:cxn ang="0">
                    <a:pos x="57" y="4"/>
                  </a:cxn>
                  <a:cxn ang="0">
                    <a:pos x="49" y="2"/>
                  </a:cxn>
                  <a:cxn ang="0">
                    <a:pos x="41" y="0"/>
                  </a:cxn>
                  <a:cxn ang="0">
                    <a:pos x="34" y="2"/>
                  </a:cxn>
                  <a:cxn ang="0">
                    <a:pos x="24" y="4"/>
                  </a:cxn>
                  <a:cxn ang="0">
                    <a:pos x="22" y="8"/>
                  </a:cxn>
                  <a:cxn ang="0">
                    <a:pos x="20" y="10"/>
                  </a:cxn>
                  <a:cxn ang="0">
                    <a:pos x="32" y="6"/>
                  </a:cxn>
                  <a:cxn ang="0">
                    <a:pos x="41" y="4"/>
                  </a:cxn>
                  <a:cxn ang="0">
                    <a:pos x="51" y="6"/>
                  </a:cxn>
                  <a:cxn ang="0">
                    <a:pos x="58" y="8"/>
                  </a:cxn>
                  <a:cxn ang="0">
                    <a:pos x="64" y="11"/>
                  </a:cxn>
                  <a:cxn ang="0">
                    <a:pos x="72" y="15"/>
                  </a:cxn>
                  <a:cxn ang="0">
                    <a:pos x="75" y="23"/>
                  </a:cxn>
                  <a:cxn ang="0">
                    <a:pos x="79" y="28"/>
                  </a:cxn>
                  <a:cxn ang="0">
                    <a:pos x="83" y="36"/>
                  </a:cxn>
                  <a:cxn ang="0">
                    <a:pos x="83" y="44"/>
                  </a:cxn>
                  <a:cxn ang="0">
                    <a:pos x="85" y="40"/>
                  </a:cxn>
                  <a:cxn ang="0">
                    <a:pos x="85" y="34"/>
                  </a:cxn>
                  <a:cxn ang="0">
                    <a:pos x="0" y="61"/>
                  </a:cxn>
                  <a:cxn ang="0">
                    <a:pos x="1" y="66"/>
                  </a:cxn>
                  <a:cxn ang="0">
                    <a:pos x="5" y="72"/>
                  </a:cxn>
                  <a:cxn ang="0">
                    <a:pos x="11" y="78"/>
                  </a:cxn>
                  <a:cxn ang="0">
                    <a:pos x="15" y="83"/>
                  </a:cxn>
                  <a:cxn ang="0">
                    <a:pos x="20" y="85"/>
                  </a:cxn>
                  <a:cxn ang="0">
                    <a:pos x="28" y="89"/>
                  </a:cxn>
                  <a:cxn ang="0">
                    <a:pos x="36" y="91"/>
                  </a:cxn>
                  <a:cxn ang="0">
                    <a:pos x="41" y="91"/>
                  </a:cxn>
                  <a:cxn ang="0">
                    <a:pos x="51" y="91"/>
                  </a:cxn>
                  <a:cxn ang="0">
                    <a:pos x="58" y="89"/>
                  </a:cxn>
                  <a:cxn ang="0">
                    <a:pos x="66" y="85"/>
                  </a:cxn>
                  <a:cxn ang="0">
                    <a:pos x="72" y="80"/>
                  </a:cxn>
                  <a:cxn ang="0">
                    <a:pos x="74" y="74"/>
                  </a:cxn>
                  <a:cxn ang="0">
                    <a:pos x="77" y="68"/>
                  </a:cxn>
                  <a:cxn ang="0">
                    <a:pos x="70" y="76"/>
                  </a:cxn>
                  <a:cxn ang="0">
                    <a:pos x="62" y="82"/>
                  </a:cxn>
                  <a:cxn ang="0">
                    <a:pos x="53" y="85"/>
                  </a:cxn>
                  <a:cxn ang="0">
                    <a:pos x="41" y="87"/>
                  </a:cxn>
                  <a:cxn ang="0">
                    <a:pos x="34" y="87"/>
                  </a:cxn>
                  <a:cxn ang="0">
                    <a:pos x="28" y="85"/>
                  </a:cxn>
                  <a:cxn ang="0">
                    <a:pos x="20" y="82"/>
                  </a:cxn>
                  <a:cxn ang="0">
                    <a:pos x="15" y="78"/>
                  </a:cxn>
                  <a:cxn ang="0">
                    <a:pos x="11" y="72"/>
                  </a:cxn>
                  <a:cxn ang="0">
                    <a:pos x="7" y="66"/>
                  </a:cxn>
                  <a:cxn ang="0">
                    <a:pos x="3" y="61"/>
                  </a:cxn>
                  <a:cxn ang="0">
                    <a:pos x="1" y="53"/>
                  </a:cxn>
                  <a:cxn ang="0">
                    <a:pos x="0" y="57"/>
                  </a:cxn>
                  <a:cxn ang="0">
                    <a:pos x="0" y="61"/>
                  </a:cxn>
                </a:cxnLst>
                <a:rect l="0" t="0" r="r" b="b"/>
                <a:pathLst>
                  <a:path w="85" h="91">
                    <a:moveTo>
                      <a:pt x="85" y="34"/>
                    </a:moveTo>
                    <a:lnTo>
                      <a:pt x="83" y="27"/>
                    </a:lnTo>
                    <a:lnTo>
                      <a:pt x="79" y="21"/>
                    </a:lnTo>
                    <a:lnTo>
                      <a:pt x="75" y="15"/>
                    </a:lnTo>
                    <a:lnTo>
                      <a:pt x="70" y="10"/>
                    </a:lnTo>
                    <a:lnTo>
                      <a:pt x="64" y="6"/>
                    </a:lnTo>
                    <a:lnTo>
                      <a:pt x="57" y="4"/>
                    </a:lnTo>
                    <a:lnTo>
                      <a:pt x="49" y="2"/>
                    </a:lnTo>
                    <a:lnTo>
                      <a:pt x="41" y="0"/>
                    </a:lnTo>
                    <a:lnTo>
                      <a:pt x="34" y="2"/>
                    </a:lnTo>
                    <a:lnTo>
                      <a:pt x="24" y="4"/>
                    </a:lnTo>
                    <a:lnTo>
                      <a:pt x="22" y="8"/>
                    </a:lnTo>
                    <a:lnTo>
                      <a:pt x="20" y="10"/>
                    </a:lnTo>
                    <a:lnTo>
                      <a:pt x="32" y="6"/>
                    </a:lnTo>
                    <a:lnTo>
                      <a:pt x="41" y="4"/>
                    </a:lnTo>
                    <a:lnTo>
                      <a:pt x="51" y="6"/>
                    </a:lnTo>
                    <a:lnTo>
                      <a:pt x="58" y="8"/>
                    </a:lnTo>
                    <a:lnTo>
                      <a:pt x="64" y="11"/>
                    </a:lnTo>
                    <a:lnTo>
                      <a:pt x="72" y="15"/>
                    </a:lnTo>
                    <a:lnTo>
                      <a:pt x="75" y="23"/>
                    </a:lnTo>
                    <a:lnTo>
                      <a:pt x="79" y="28"/>
                    </a:lnTo>
                    <a:lnTo>
                      <a:pt x="83" y="36"/>
                    </a:lnTo>
                    <a:lnTo>
                      <a:pt x="83" y="44"/>
                    </a:lnTo>
                    <a:lnTo>
                      <a:pt x="85" y="40"/>
                    </a:lnTo>
                    <a:lnTo>
                      <a:pt x="85" y="34"/>
                    </a:lnTo>
                    <a:close/>
                    <a:moveTo>
                      <a:pt x="0" y="61"/>
                    </a:moveTo>
                    <a:lnTo>
                      <a:pt x="1" y="66"/>
                    </a:lnTo>
                    <a:lnTo>
                      <a:pt x="5" y="72"/>
                    </a:lnTo>
                    <a:lnTo>
                      <a:pt x="11" y="78"/>
                    </a:lnTo>
                    <a:lnTo>
                      <a:pt x="15" y="83"/>
                    </a:lnTo>
                    <a:lnTo>
                      <a:pt x="20" y="85"/>
                    </a:lnTo>
                    <a:lnTo>
                      <a:pt x="28" y="89"/>
                    </a:lnTo>
                    <a:lnTo>
                      <a:pt x="36" y="91"/>
                    </a:lnTo>
                    <a:lnTo>
                      <a:pt x="41" y="91"/>
                    </a:lnTo>
                    <a:lnTo>
                      <a:pt x="51" y="91"/>
                    </a:lnTo>
                    <a:lnTo>
                      <a:pt x="58" y="89"/>
                    </a:lnTo>
                    <a:lnTo>
                      <a:pt x="66" y="85"/>
                    </a:lnTo>
                    <a:lnTo>
                      <a:pt x="72" y="80"/>
                    </a:lnTo>
                    <a:lnTo>
                      <a:pt x="74" y="74"/>
                    </a:lnTo>
                    <a:lnTo>
                      <a:pt x="77" y="68"/>
                    </a:lnTo>
                    <a:lnTo>
                      <a:pt x="70" y="76"/>
                    </a:lnTo>
                    <a:lnTo>
                      <a:pt x="62" y="82"/>
                    </a:lnTo>
                    <a:lnTo>
                      <a:pt x="53" y="85"/>
                    </a:lnTo>
                    <a:lnTo>
                      <a:pt x="41" y="87"/>
                    </a:lnTo>
                    <a:lnTo>
                      <a:pt x="34" y="87"/>
                    </a:lnTo>
                    <a:lnTo>
                      <a:pt x="28" y="85"/>
                    </a:lnTo>
                    <a:lnTo>
                      <a:pt x="20" y="82"/>
                    </a:lnTo>
                    <a:lnTo>
                      <a:pt x="15" y="78"/>
                    </a:lnTo>
                    <a:lnTo>
                      <a:pt x="11" y="72"/>
                    </a:lnTo>
                    <a:lnTo>
                      <a:pt x="7" y="66"/>
                    </a:lnTo>
                    <a:lnTo>
                      <a:pt x="3" y="61"/>
                    </a:lnTo>
                    <a:lnTo>
                      <a:pt x="1" y="53"/>
                    </a:lnTo>
                    <a:lnTo>
                      <a:pt x="0" y="57"/>
                    </a:lnTo>
                    <a:lnTo>
                      <a:pt x="0" y="61"/>
                    </a:lnTo>
                    <a:close/>
                  </a:path>
                </a:pathLst>
              </a:custGeom>
              <a:solidFill>
                <a:srgbClr val="F6C5A6"/>
              </a:solidFill>
              <a:ln w="9525">
                <a:noFill/>
                <a:round/>
                <a:headEnd/>
                <a:tailEnd/>
              </a:ln>
            </p:spPr>
            <p:txBody>
              <a:bodyPr/>
              <a:lstStyle/>
              <a:p>
                <a:endParaRPr lang="en-US"/>
              </a:p>
            </p:txBody>
          </p:sp>
          <p:sp>
            <p:nvSpPr>
              <p:cNvPr id="180032" name="Freeform 832"/>
              <p:cNvSpPr>
                <a:spLocks/>
              </p:cNvSpPr>
              <p:nvPr/>
            </p:nvSpPr>
            <p:spPr bwMode="auto">
              <a:xfrm>
                <a:off x="1273" y="1861"/>
                <a:ext cx="85" cy="87"/>
              </a:xfrm>
              <a:custGeom>
                <a:avLst/>
                <a:gdLst/>
                <a:ahLst/>
                <a:cxnLst>
                  <a:cxn ang="0">
                    <a:pos x="85" y="36"/>
                  </a:cxn>
                  <a:cxn ang="0">
                    <a:pos x="83" y="28"/>
                  </a:cxn>
                  <a:cxn ang="0">
                    <a:pos x="79" y="23"/>
                  </a:cxn>
                  <a:cxn ang="0">
                    <a:pos x="75" y="17"/>
                  </a:cxn>
                  <a:cxn ang="0">
                    <a:pos x="70" y="11"/>
                  </a:cxn>
                  <a:cxn ang="0">
                    <a:pos x="64" y="6"/>
                  </a:cxn>
                  <a:cxn ang="0">
                    <a:pos x="57" y="4"/>
                  </a:cxn>
                  <a:cxn ang="0">
                    <a:pos x="51" y="2"/>
                  </a:cxn>
                  <a:cxn ang="0">
                    <a:pos x="41" y="0"/>
                  </a:cxn>
                  <a:cxn ang="0">
                    <a:pos x="32" y="2"/>
                  </a:cxn>
                  <a:cxn ang="0">
                    <a:pos x="22" y="6"/>
                  </a:cxn>
                  <a:cxn ang="0">
                    <a:pos x="20" y="8"/>
                  </a:cxn>
                  <a:cxn ang="0">
                    <a:pos x="19" y="11"/>
                  </a:cxn>
                  <a:cxn ang="0">
                    <a:pos x="30" y="6"/>
                  </a:cxn>
                  <a:cxn ang="0">
                    <a:pos x="41" y="4"/>
                  </a:cxn>
                  <a:cxn ang="0">
                    <a:pos x="51" y="6"/>
                  </a:cxn>
                  <a:cxn ang="0">
                    <a:pos x="57" y="8"/>
                  </a:cxn>
                  <a:cxn ang="0">
                    <a:pos x="64" y="11"/>
                  </a:cxn>
                  <a:cxn ang="0">
                    <a:pos x="70" y="15"/>
                  </a:cxn>
                  <a:cxn ang="0">
                    <a:pos x="75" y="23"/>
                  </a:cxn>
                  <a:cxn ang="0">
                    <a:pos x="79" y="28"/>
                  </a:cxn>
                  <a:cxn ang="0">
                    <a:pos x="81" y="36"/>
                  </a:cxn>
                  <a:cxn ang="0">
                    <a:pos x="81" y="44"/>
                  </a:cxn>
                  <a:cxn ang="0">
                    <a:pos x="81" y="51"/>
                  </a:cxn>
                  <a:cxn ang="0">
                    <a:pos x="79" y="59"/>
                  </a:cxn>
                  <a:cxn ang="0">
                    <a:pos x="75" y="66"/>
                  </a:cxn>
                  <a:cxn ang="0">
                    <a:pos x="70" y="72"/>
                  </a:cxn>
                  <a:cxn ang="0">
                    <a:pos x="64" y="78"/>
                  </a:cxn>
                  <a:cxn ang="0">
                    <a:pos x="57" y="80"/>
                  </a:cxn>
                  <a:cxn ang="0">
                    <a:pos x="51" y="83"/>
                  </a:cxn>
                  <a:cxn ang="0">
                    <a:pos x="41" y="83"/>
                  </a:cxn>
                  <a:cxn ang="0">
                    <a:pos x="34" y="83"/>
                  </a:cxn>
                  <a:cxn ang="0">
                    <a:pos x="28" y="81"/>
                  </a:cxn>
                  <a:cxn ang="0">
                    <a:pos x="20" y="78"/>
                  </a:cxn>
                  <a:cxn ang="0">
                    <a:pos x="15" y="74"/>
                  </a:cxn>
                  <a:cxn ang="0">
                    <a:pos x="11" y="68"/>
                  </a:cxn>
                  <a:cxn ang="0">
                    <a:pos x="7" y="62"/>
                  </a:cxn>
                  <a:cxn ang="0">
                    <a:pos x="3" y="55"/>
                  </a:cxn>
                  <a:cxn ang="0">
                    <a:pos x="3" y="47"/>
                  </a:cxn>
                  <a:cxn ang="0">
                    <a:pos x="1" y="51"/>
                  </a:cxn>
                  <a:cxn ang="0">
                    <a:pos x="0" y="55"/>
                  </a:cxn>
                  <a:cxn ang="0">
                    <a:pos x="3" y="62"/>
                  </a:cxn>
                  <a:cxn ang="0">
                    <a:pos x="5" y="68"/>
                  </a:cxn>
                  <a:cxn ang="0">
                    <a:pos x="11" y="74"/>
                  </a:cxn>
                  <a:cxn ang="0">
                    <a:pos x="15" y="78"/>
                  </a:cxn>
                  <a:cxn ang="0">
                    <a:pos x="20" y="81"/>
                  </a:cxn>
                  <a:cxn ang="0">
                    <a:pos x="28" y="85"/>
                  </a:cxn>
                  <a:cxn ang="0">
                    <a:pos x="34" y="87"/>
                  </a:cxn>
                  <a:cxn ang="0">
                    <a:pos x="41" y="87"/>
                  </a:cxn>
                  <a:cxn ang="0">
                    <a:pos x="51" y="87"/>
                  </a:cxn>
                  <a:cxn ang="0">
                    <a:pos x="60" y="83"/>
                  </a:cxn>
                  <a:cxn ang="0">
                    <a:pos x="68" y="80"/>
                  </a:cxn>
                  <a:cxn ang="0">
                    <a:pos x="74" y="74"/>
                  </a:cxn>
                  <a:cxn ang="0">
                    <a:pos x="77" y="66"/>
                  </a:cxn>
                  <a:cxn ang="0">
                    <a:pos x="79" y="59"/>
                  </a:cxn>
                  <a:cxn ang="0">
                    <a:pos x="83" y="47"/>
                  </a:cxn>
                  <a:cxn ang="0">
                    <a:pos x="85" y="36"/>
                  </a:cxn>
                </a:cxnLst>
                <a:rect l="0" t="0" r="r" b="b"/>
                <a:pathLst>
                  <a:path w="85" h="87">
                    <a:moveTo>
                      <a:pt x="85" y="36"/>
                    </a:moveTo>
                    <a:lnTo>
                      <a:pt x="83" y="28"/>
                    </a:lnTo>
                    <a:lnTo>
                      <a:pt x="79" y="23"/>
                    </a:lnTo>
                    <a:lnTo>
                      <a:pt x="75" y="17"/>
                    </a:lnTo>
                    <a:lnTo>
                      <a:pt x="70" y="11"/>
                    </a:lnTo>
                    <a:lnTo>
                      <a:pt x="64" y="6"/>
                    </a:lnTo>
                    <a:lnTo>
                      <a:pt x="57" y="4"/>
                    </a:lnTo>
                    <a:lnTo>
                      <a:pt x="51" y="2"/>
                    </a:lnTo>
                    <a:lnTo>
                      <a:pt x="41" y="0"/>
                    </a:lnTo>
                    <a:lnTo>
                      <a:pt x="32" y="2"/>
                    </a:lnTo>
                    <a:lnTo>
                      <a:pt x="22" y="6"/>
                    </a:lnTo>
                    <a:lnTo>
                      <a:pt x="20" y="8"/>
                    </a:lnTo>
                    <a:lnTo>
                      <a:pt x="19" y="11"/>
                    </a:lnTo>
                    <a:lnTo>
                      <a:pt x="30" y="6"/>
                    </a:lnTo>
                    <a:lnTo>
                      <a:pt x="41" y="4"/>
                    </a:lnTo>
                    <a:lnTo>
                      <a:pt x="51" y="6"/>
                    </a:lnTo>
                    <a:lnTo>
                      <a:pt x="57" y="8"/>
                    </a:lnTo>
                    <a:lnTo>
                      <a:pt x="64" y="11"/>
                    </a:lnTo>
                    <a:lnTo>
                      <a:pt x="70" y="15"/>
                    </a:lnTo>
                    <a:lnTo>
                      <a:pt x="75" y="23"/>
                    </a:lnTo>
                    <a:lnTo>
                      <a:pt x="79" y="28"/>
                    </a:lnTo>
                    <a:lnTo>
                      <a:pt x="81" y="36"/>
                    </a:lnTo>
                    <a:lnTo>
                      <a:pt x="81" y="44"/>
                    </a:lnTo>
                    <a:lnTo>
                      <a:pt x="81" y="51"/>
                    </a:lnTo>
                    <a:lnTo>
                      <a:pt x="79" y="59"/>
                    </a:lnTo>
                    <a:lnTo>
                      <a:pt x="75" y="66"/>
                    </a:lnTo>
                    <a:lnTo>
                      <a:pt x="70" y="72"/>
                    </a:lnTo>
                    <a:lnTo>
                      <a:pt x="64" y="78"/>
                    </a:lnTo>
                    <a:lnTo>
                      <a:pt x="57" y="80"/>
                    </a:lnTo>
                    <a:lnTo>
                      <a:pt x="51" y="83"/>
                    </a:lnTo>
                    <a:lnTo>
                      <a:pt x="41" y="83"/>
                    </a:lnTo>
                    <a:lnTo>
                      <a:pt x="34" y="83"/>
                    </a:lnTo>
                    <a:lnTo>
                      <a:pt x="28" y="81"/>
                    </a:lnTo>
                    <a:lnTo>
                      <a:pt x="20" y="78"/>
                    </a:lnTo>
                    <a:lnTo>
                      <a:pt x="15" y="74"/>
                    </a:lnTo>
                    <a:lnTo>
                      <a:pt x="11" y="68"/>
                    </a:lnTo>
                    <a:lnTo>
                      <a:pt x="7" y="62"/>
                    </a:lnTo>
                    <a:lnTo>
                      <a:pt x="3" y="55"/>
                    </a:lnTo>
                    <a:lnTo>
                      <a:pt x="3" y="47"/>
                    </a:lnTo>
                    <a:lnTo>
                      <a:pt x="1" y="51"/>
                    </a:lnTo>
                    <a:lnTo>
                      <a:pt x="0" y="55"/>
                    </a:lnTo>
                    <a:lnTo>
                      <a:pt x="3" y="62"/>
                    </a:lnTo>
                    <a:lnTo>
                      <a:pt x="5" y="68"/>
                    </a:lnTo>
                    <a:lnTo>
                      <a:pt x="11" y="74"/>
                    </a:lnTo>
                    <a:lnTo>
                      <a:pt x="15" y="78"/>
                    </a:lnTo>
                    <a:lnTo>
                      <a:pt x="20" y="81"/>
                    </a:lnTo>
                    <a:lnTo>
                      <a:pt x="28" y="85"/>
                    </a:lnTo>
                    <a:lnTo>
                      <a:pt x="34" y="87"/>
                    </a:lnTo>
                    <a:lnTo>
                      <a:pt x="41" y="87"/>
                    </a:lnTo>
                    <a:lnTo>
                      <a:pt x="51" y="87"/>
                    </a:lnTo>
                    <a:lnTo>
                      <a:pt x="60" y="83"/>
                    </a:lnTo>
                    <a:lnTo>
                      <a:pt x="68" y="80"/>
                    </a:lnTo>
                    <a:lnTo>
                      <a:pt x="74" y="74"/>
                    </a:lnTo>
                    <a:lnTo>
                      <a:pt x="77" y="66"/>
                    </a:lnTo>
                    <a:lnTo>
                      <a:pt x="79" y="59"/>
                    </a:lnTo>
                    <a:lnTo>
                      <a:pt x="83" y="47"/>
                    </a:lnTo>
                    <a:lnTo>
                      <a:pt x="85" y="36"/>
                    </a:lnTo>
                    <a:close/>
                  </a:path>
                </a:pathLst>
              </a:custGeom>
              <a:solidFill>
                <a:srgbClr val="F6C7A9"/>
              </a:solidFill>
              <a:ln w="9525">
                <a:noFill/>
                <a:round/>
                <a:headEnd/>
                <a:tailEnd/>
              </a:ln>
            </p:spPr>
            <p:txBody>
              <a:bodyPr/>
              <a:lstStyle/>
              <a:p>
                <a:endParaRPr lang="en-US"/>
              </a:p>
            </p:txBody>
          </p:sp>
          <p:sp>
            <p:nvSpPr>
              <p:cNvPr id="180033" name="Freeform 833"/>
              <p:cNvSpPr>
                <a:spLocks/>
              </p:cNvSpPr>
              <p:nvPr/>
            </p:nvSpPr>
            <p:spPr bwMode="auto">
              <a:xfrm>
                <a:off x="1274" y="1863"/>
                <a:ext cx="82" cy="83"/>
              </a:xfrm>
              <a:custGeom>
                <a:avLst/>
                <a:gdLst/>
                <a:ahLst/>
                <a:cxnLst>
                  <a:cxn ang="0">
                    <a:pos x="82" y="40"/>
                  </a:cxn>
                  <a:cxn ang="0">
                    <a:pos x="82" y="32"/>
                  </a:cxn>
                  <a:cxn ang="0">
                    <a:pos x="78" y="24"/>
                  </a:cxn>
                  <a:cxn ang="0">
                    <a:pos x="74" y="19"/>
                  </a:cxn>
                  <a:cxn ang="0">
                    <a:pos x="71" y="11"/>
                  </a:cxn>
                  <a:cxn ang="0">
                    <a:pos x="63" y="7"/>
                  </a:cxn>
                  <a:cxn ang="0">
                    <a:pos x="57" y="4"/>
                  </a:cxn>
                  <a:cxn ang="0">
                    <a:pos x="50" y="2"/>
                  </a:cxn>
                  <a:cxn ang="0">
                    <a:pos x="40" y="0"/>
                  </a:cxn>
                  <a:cxn ang="0">
                    <a:pos x="31" y="2"/>
                  </a:cxn>
                  <a:cxn ang="0">
                    <a:pos x="19" y="6"/>
                  </a:cxn>
                  <a:cxn ang="0">
                    <a:pos x="18" y="9"/>
                  </a:cxn>
                  <a:cxn ang="0">
                    <a:pos x="16" y="13"/>
                  </a:cxn>
                  <a:cxn ang="0">
                    <a:pos x="21" y="9"/>
                  </a:cxn>
                  <a:cxn ang="0">
                    <a:pos x="27" y="7"/>
                  </a:cxn>
                  <a:cxn ang="0">
                    <a:pos x="35" y="6"/>
                  </a:cxn>
                  <a:cxn ang="0">
                    <a:pos x="40" y="4"/>
                  </a:cxn>
                  <a:cxn ang="0">
                    <a:pos x="48" y="6"/>
                  </a:cxn>
                  <a:cxn ang="0">
                    <a:pos x="56" y="7"/>
                  </a:cxn>
                  <a:cxn ang="0">
                    <a:pos x="61" y="11"/>
                  </a:cxn>
                  <a:cxn ang="0">
                    <a:pos x="67" y="15"/>
                  </a:cxn>
                  <a:cxn ang="0">
                    <a:pos x="73" y="21"/>
                  </a:cxn>
                  <a:cxn ang="0">
                    <a:pos x="76" y="26"/>
                  </a:cxn>
                  <a:cxn ang="0">
                    <a:pos x="78" y="34"/>
                  </a:cxn>
                  <a:cxn ang="0">
                    <a:pos x="78" y="42"/>
                  </a:cxn>
                  <a:cxn ang="0">
                    <a:pos x="78" y="49"/>
                  </a:cxn>
                  <a:cxn ang="0">
                    <a:pos x="76" y="57"/>
                  </a:cxn>
                  <a:cxn ang="0">
                    <a:pos x="73" y="62"/>
                  </a:cxn>
                  <a:cxn ang="0">
                    <a:pos x="67" y="68"/>
                  </a:cxn>
                  <a:cxn ang="0">
                    <a:pos x="61" y="74"/>
                  </a:cxn>
                  <a:cxn ang="0">
                    <a:pos x="56" y="78"/>
                  </a:cxn>
                  <a:cxn ang="0">
                    <a:pos x="48" y="79"/>
                  </a:cxn>
                  <a:cxn ang="0">
                    <a:pos x="40" y="79"/>
                  </a:cxn>
                  <a:cxn ang="0">
                    <a:pos x="33" y="79"/>
                  </a:cxn>
                  <a:cxn ang="0">
                    <a:pos x="27" y="78"/>
                  </a:cxn>
                  <a:cxn ang="0">
                    <a:pos x="19" y="74"/>
                  </a:cxn>
                  <a:cxn ang="0">
                    <a:pos x="14" y="68"/>
                  </a:cxn>
                  <a:cxn ang="0">
                    <a:pos x="10" y="62"/>
                  </a:cxn>
                  <a:cxn ang="0">
                    <a:pos x="6" y="57"/>
                  </a:cxn>
                  <a:cxn ang="0">
                    <a:pos x="4" y="49"/>
                  </a:cxn>
                  <a:cxn ang="0">
                    <a:pos x="2" y="42"/>
                  </a:cxn>
                  <a:cxn ang="0">
                    <a:pos x="2" y="42"/>
                  </a:cxn>
                  <a:cxn ang="0">
                    <a:pos x="2" y="42"/>
                  </a:cxn>
                  <a:cxn ang="0">
                    <a:pos x="2" y="45"/>
                  </a:cxn>
                  <a:cxn ang="0">
                    <a:pos x="0" y="49"/>
                  </a:cxn>
                  <a:cxn ang="0">
                    <a:pos x="2" y="57"/>
                  </a:cxn>
                  <a:cxn ang="0">
                    <a:pos x="6" y="62"/>
                  </a:cxn>
                  <a:cxn ang="0">
                    <a:pos x="10" y="68"/>
                  </a:cxn>
                  <a:cxn ang="0">
                    <a:pos x="14" y="74"/>
                  </a:cxn>
                  <a:cxn ang="0">
                    <a:pos x="19" y="78"/>
                  </a:cxn>
                  <a:cxn ang="0">
                    <a:pos x="27" y="81"/>
                  </a:cxn>
                  <a:cxn ang="0">
                    <a:pos x="33" y="83"/>
                  </a:cxn>
                  <a:cxn ang="0">
                    <a:pos x="40" y="83"/>
                  </a:cxn>
                  <a:cxn ang="0">
                    <a:pos x="52" y="81"/>
                  </a:cxn>
                  <a:cxn ang="0">
                    <a:pos x="61" y="78"/>
                  </a:cxn>
                  <a:cxn ang="0">
                    <a:pos x="69" y="72"/>
                  </a:cxn>
                  <a:cxn ang="0">
                    <a:pos x="76" y="64"/>
                  </a:cxn>
                  <a:cxn ang="0">
                    <a:pos x="76" y="60"/>
                  </a:cxn>
                  <a:cxn ang="0">
                    <a:pos x="78" y="57"/>
                  </a:cxn>
                  <a:cxn ang="0">
                    <a:pos x="80" y="47"/>
                  </a:cxn>
                  <a:cxn ang="0">
                    <a:pos x="82" y="40"/>
                  </a:cxn>
                </a:cxnLst>
                <a:rect l="0" t="0" r="r" b="b"/>
                <a:pathLst>
                  <a:path w="82" h="83">
                    <a:moveTo>
                      <a:pt x="82" y="40"/>
                    </a:moveTo>
                    <a:lnTo>
                      <a:pt x="82" y="32"/>
                    </a:lnTo>
                    <a:lnTo>
                      <a:pt x="78" y="24"/>
                    </a:lnTo>
                    <a:lnTo>
                      <a:pt x="74" y="19"/>
                    </a:lnTo>
                    <a:lnTo>
                      <a:pt x="71" y="11"/>
                    </a:lnTo>
                    <a:lnTo>
                      <a:pt x="63" y="7"/>
                    </a:lnTo>
                    <a:lnTo>
                      <a:pt x="57" y="4"/>
                    </a:lnTo>
                    <a:lnTo>
                      <a:pt x="50" y="2"/>
                    </a:lnTo>
                    <a:lnTo>
                      <a:pt x="40" y="0"/>
                    </a:lnTo>
                    <a:lnTo>
                      <a:pt x="31" y="2"/>
                    </a:lnTo>
                    <a:lnTo>
                      <a:pt x="19" y="6"/>
                    </a:lnTo>
                    <a:lnTo>
                      <a:pt x="18" y="9"/>
                    </a:lnTo>
                    <a:lnTo>
                      <a:pt x="16" y="13"/>
                    </a:lnTo>
                    <a:lnTo>
                      <a:pt x="21" y="9"/>
                    </a:lnTo>
                    <a:lnTo>
                      <a:pt x="27" y="7"/>
                    </a:lnTo>
                    <a:lnTo>
                      <a:pt x="35" y="6"/>
                    </a:lnTo>
                    <a:lnTo>
                      <a:pt x="40" y="4"/>
                    </a:lnTo>
                    <a:lnTo>
                      <a:pt x="48" y="6"/>
                    </a:lnTo>
                    <a:lnTo>
                      <a:pt x="56" y="7"/>
                    </a:lnTo>
                    <a:lnTo>
                      <a:pt x="61" y="11"/>
                    </a:lnTo>
                    <a:lnTo>
                      <a:pt x="67" y="15"/>
                    </a:lnTo>
                    <a:lnTo>
                      <a:pt x="73" y="21"/>
                    </a:lnTo>
                    <a:lnTo>
                      <a:pt x="76" y="26"/>
                    </a:lnTo>
                    <a:lnTo>
                      <a:pt x="78" y="34"/>
                    </a:lnTo>
                    <a:lnTo>
                      <a:pt x="78" y="42"/>
                    </a:lnTo>
                    <a:lnTo>
                      <a:pt x="78" y="49"/>
                    </a:lnTo>
                    <a:lnTo>
                      <a:pt x="76" y="57"/>
                    </a:lnTo>
                    <a:lnTo>
                      <a:pt x="73" y="62"/>
                    </a:lnTo>
                    <a:lnTo>
                      <a:pt x="67" y="68"/>
                    </a:lnTo>
                    <a:lnTo>
                      <a:pt x="61" y="74"/>
                    </a:lnTo>
                    <a:lnTo>
                      <a:pt x="56" y="78"/>
                    </a:lnTo>
                    <a:lnTo>
                      <a:pt x="48" y="79"/>
                    </a:lnTo>
                    <a:lnTo>
                      <a:pt x="40" y="79"/>
                    </a:lnTo>
                    <a:lnTo>
                      <a:pt x="33" y="79"/>
                    </a:lnTo>
                    <a:lnTo>
                      <a:pt x="27" y="78"/>
                    </a:lnTo>
                    <a:lnTo>
                      <a:pt x="19" y="74"/>
                    </a:lnTo>
                    <a:lnTo>
                      <a:pt x="14" y="68"/>
                    </a:lnTo>
                    <a:lnTo>
                      <a:pt x="10" y="62"/>
                    </a:lnTo>
                    <a:lnTo>
                      <a:pt x="6" y="57"/>
                    </a:lnTo>
                    <a:lnTo>
                      <a:pt x="4" y="49"/>
                    </a:lnTo>
                    <a:lnTo>
                      <a:pt x="2" y="42"/>
                    </a:lnTo>
                    <a:lnTo>
                      <a:pt x="2" y="42"/>
                    </a:lnTo>
                    <a:lnTo>
                      <a:pt x="2" y="42"/>
                    </a:lnTo>
                    <a:lnTo>
                      <a:pt x="2" y="45"/>
                    </a:lnTo>
                    <a:lnTo>
                      <a:pt x="0" y="49"/>
                    </a:lnTo>
                    <a:lnTo>
                      <a:pt x="2" y="57"/>
                    </a:lnTo>
                    <a:lnTo>
                      <a:pt x="6" y="62"/>
                    </a:lnTo>
                    <a:lnTo>
                      <a:pt x="10" y="68"/>
                    </a:lnTo>
                    <a:lnTo>
                      <a:pt x="14" y="74"/>
                    </a:lnTo>
                    <a:lnTo>
                      <a:pt x="19" y="78"/>
                    </a:lnTo>
                    <a:lnTo>
                      <a:pt x="27" y="81"/>
                    </a:lnTo>
                    <a:lnTo>
                      <a:pt x="33" y="83"/>
                    </a:lnTo>
                    <a:lnTo>
                      <a:pt x="40" y="83"/>
                    </a:lnTo>
                    <a:lnTo>
                      <a:pt x="52" y="81"/>
                    </a:lnTo>
                    <a:lnTo>
                      <a:pt x="61" y="78"/>
                    </a:lnTo>
                    <a:lnTo>
                      <a:pt x="69" y="72"/>
                    </a:lnTo>
                    <a:lnTo>
                      <a:pt x="76" y="64"/>
                    </a:lnTo>
                    <a:lnTo>
                      <a:pt x="76" y="60"/>
                    </a:lnTo>
                    <a:lnTo>
                      <a:pt x="78" y="57"/>
                    </a:lnTo>
                    <a:lnTo>
                      <a:pt x="80" y="47"/>
                    </a:lnTo>
                    <a:lnTo>
                      <a:pt x="82" y="40"/>
                    </a:lnTo>
                    <a:close/>
                  </a:path>
                </a:pathLst>
              </a:custGeom>
              <a:solidFill>
                <a:srgbClr val="F7C9AC"/>
              </a:solidFill>
              <a:ln w="9525">
                <a:noFill/>
                <a:round/>
                <a:headEnd/>
                <a:tailEnd/>
              </a:ln>
            </p:spPr>
            <p:txBody>
              <a:bodyPr/>
              <a:lstStyle/>
              <a:p>
                <a:endParaRPr lang="en-US"/>
              </a:p>
            </p:txBody>
          </p:sp>
          <p:sp>
            <p:nvSpPr>
              <p:cNvPr id="180034" name="Freeform 834"/>
              <p:cNvSpPr>
                <a:spLocks/>
              </p:cNvSpPr>
              <p:nvPr/>
            </p:nvSpPr>
            <p:spPr bwMode="auto">
              <a:xfrm>
                <a:off x="1276" y="1865"/>
                <a:ext cx="78" cy="79"/>
              </a:xfrm>
              <a:custGeom>
                <a:avLst/>
                <a:gdLst/>
                <a:ahLst/>
                <a:cxnLst>
                  <a:cxn ang="0">
                    <a:pos x="78" y="40"/>
                  </a:cxn>
                  <a:cxn ang="0">
                    <a:pos x="78" y="32"/>
                  </a:cxn>
                  <a:cxn ang="0">
                    <a:pos x="76" y="24"/>
                  </a:cxn>
                  <a:cxn ang="0">
                    <a:pos x="72" y="19"/>
                  </a:cxn>
                  <a:cxn ang="0">
                    <a:pos x="67" y="11"/>
                  </a:cxn>
                  <a:cxn ang="0">
                    <a:pos x="61" y="7"/>
                  </a:cxn>
                  <a:cxn ang="0">
                    <a:pos x="54" y="4"/>
                  </a:cxn>
                  <a:cxn ang="0">
                    <a:pos x="48" y="2"/>
                  </a:cxn>
                  <a:cxn ang="0">
                    <a:pos x="38" y="0"/>
                  </a:cxn>
                  <a:cxn ang="0">
                    <a:pos x="27" y="2"/>
                  </a:cxn>
                  <a:cxn ang="0">
                    <a:pos x="16" y="7"/>
                  </a:cxn>
                  <a:cxn ang="0">
                    <a:pos x="14" y="13"/>
                  </a:cxn>
                  <a:cxn ang="0">
                    <a:pos x="10" y="19"/>
                  </a:cxn>
                  <a:cxn ang="0">
                    <a:pos x="16" y="13"/>
                  </a:cxn>
                  <a:cxn ang="0">
                    <a:pos x="23" y="7"/>
                  </a:cxn>
                  <a:cxn ang="0">
                    <a:pos x="31" y="5"/>
                  </a:cxn>
                  <a:cxn ang="0">
                    <a:pos x="38" y="4"/>
                  </a:cxn>
                  <a:cxn ang="0">
                    <a:pos x="46" y="5"/>
                  </a:cxn>
                  <a:cxn ang="0">
                    <a:pos x="54" y="7"/>
                  </a:cxn>
                  <a:cxn ang="0">
                    <a:pos x="59" y="11"/>
                  </a:cxn>
                  <a:cxn ang="0">
                    <a:pos x="65" y="15"/>
                  </a:cxn>
                  <a:cxn ang="0">
                    <a:pos x="69" y="21"/>
                  </a:cxn>
                  <a:cxn ang="0">
                    <a:pos x="72" y="26"/>
                  </a:cxn>
                  <a:cxn ang="0">
                    <a:pos x="74" y="32"/>
                  </a:cxn>
                  <a:cxn ang="0">
                    <a:pos x="74" y="40"/>
                  </a:cxn>
                  <a:cxn ang="0">
                    <a:pos x="74" y="47"/>
                  </a:cxn>
                  <a:cxn ang="0">
                    <a:pos x="72" y="55"/>
                  </a:cxn>
                  <a:cxn ang="0">
                    <a:pos x="69" y="60"/>
                  </a:cxn>
                  <a:cxn ang="0">
                    <a:pos x="65" y="66"/>
                  </a:cxn>
                  <a:cxn ang="0">
                    <a:pos x="59" y="70"/>
                  </a:cxn>
                  <a:cxn ang="0">
                    <a:pos x="54" y="74"/>
                  </a:cxn>
                  <a:cxn ang="0">
                    <a:pos x="46" y="76"/>
                  </a:cxn>
                  <a:cxn ang="0">
                    <a:pos x="38" y="76"/>
                  </a:cxn>
                  <a:cxn ang="0">
                    <a:pos x="33" y="76"/>
                  </a:cxn>
                  <a:cxn ang="0">
                    <a:pos x="25" y="74"/>
                  </a:cxn>
                  <a:cxn ang="0">
                    <a:pos x="19" y="70"/>
                  </a:cxn>
                  <a:cxn ang="0">
                    <a:pos x="14" y="66"/>
                  </a:cxn>
                  <a:cxn ang="0">
                    <a:pos x="10" y="60"/>
                  </a:cxn>
                  <a:cxn ang="0">
                    <a:pos x="6" y="55"/>
                  </a:cxn>
                  <a:cxn ang="0">
                    <a:pos x="4" y="47"/>
                  </a:cxn>
                  <a:cxn ang="0">
                    <a:pos x="2" y="40"/>
                  </a:cxn>
                  <a:cxn ang="0">
                    <a:pos x="4" y="36"/>
                  </a:cxn>
                  <a:cxn ang="0">
                    <a:pos x="4" y="34"/>
                  </a:cxn>
                  <a:cxn ang="0">
                    <a:pos x="2" y="40"/>
                  </a:cxn>
                  <a:cxn ang="0">
                    <a:pos x="0" y="43"/>
                  </a:cxn>
                  <a:cxn ang="0">
                    <a:pos x="0" y="51"/>
                  </a:cxn>
                  <a:cxn ang="0">
                    <a:pos x="4" y="58"/>
                  </a:cxn>
                  <a:cxn ang="0">
                    <a:pos x="8" y="64"/>
                  </a:cxn>
                  <a:cxn ang="0">
                    <a:pos x="12" y="70"/>
                  </a:cxn>
                  <a:cxn ang="0">
                    <a:pos x="17" y="74"/>
                  </a:cxn>
                  <a:cxn ang="0">
                    <a:pos x="25" y="77"/>
                  </a:cxn>
                  <a:cxn ang="0">
                    <a:pos x="31" y="79"/>
                  </a:cxn>
                  <a:cxn ang="0">
                    <a:pos x="38" y="79"/>
                  </a:cxn>
                  <a:cxn ang="0">
                    <a:pos x="48" y="79"/>
                  </a:cxn>
                  <a:cxn ang="0">
                    <a:pos x="54" y="76"/>
                  </a:cxn>
                  <a:cxn ang="0">
                    <a:pos x="61" y="74"/>
                  </a:cxn>
                  <a:cxn ang="0">
                    <a:pos x="67" y="68"/>
                  </a:cxn>
                  <a:cxn ang="0">
                    <a:pos x="72" y="62"/>
                  </a:cxn>
                  <a:cxn ang="0">
                    <a:pos x="76" y="55"/>
                  </a:cxn>
                  <a:cxn ang="0">
                    <a:pos x="78" y="47"/>
                  </a:cxn>
                  <a:cxn ang="0">
                    <a:pos x="78" y="40"/>
                  </a:cxn>
                </a:cxnLst>
                <a:rect l="0" t="0" r="r" b="b"/>
                <a:pathLst>
                  <a:path w="78" h="79">
                    <a:moveTo>
                      <a:pt x="78" y="40"/>
                    </a:moveTo>
                    <a:lnTo>
                      <a:pt x="78" y="32"/>
                    </a:lnTo>
                    <a:lnTo>
                      <a:pt x="76" y="24"/>
                    </a:lnTo>
                    <a:lnTo>
                      <a:pt x="72" y="19"/>
                    </a:lnTo>
                    <a:lnTo>
                      <a:pt x="67" y="11"/>
                    </a:lnTo>
                    <a:lnTo>
                      <a:pt x="61" y="7"/>
                    </a:lnTo>
                    <a:lnTo>
                      <a:pt x="54" y="4"/>
                    </a:lnTo>
                    <a:lnTo>
                      <a:pt x="48" y="2"/>
                    </a:lnTo>
                    <a:lnTo>
                      <a:pt x="38" y="0"/>
                    </a:lnTo>
                    <a:lnTo>
                      <a:pt x="27" y="2"/>
                    </a:lnTo>
                    <a:lnTo>
                      <a:pt x="16" y="7"/>
                    </a:lnTo>
                    <a:lnTo>
                      <a:pt x="14" y="13"/>
                    </a:lnTo>
                    <a:lnTo>
                      <a:pt x="10" y="19"/>
                    </a:lnTo>
                    <a:lnTo>
                      <a:pt x="16" y="13"/>
                    </a:lnTo>
                    <a:lnTo>
                      <a:pt x="23" y="7"/>
                    </a:lnTo>
                    <a:lnTo>
                      <a:pt x="31" y="5"/>
                    </a:lnTo>
                    <a:lnTo>
                      <a:pt x="38" y="4"/>
                    </a:lnTo>
                    <a:lnTo>
                      <a:pt x="46" y="5"/>
                    </a:lnTo>
                    <a:lnTo>
                      <a:pt x="54" y="7"/>
                    </a:lnTo>
                    <a:lnTo>
                      <a:pt x="59" y="11"/>
                    </a:lnTo>
                    <a:lnTo>
                      <a:pt x="65" y="15"/>
                    </a:lnTo>
                    <a:lnTo>
                      <a:pt x="69" y="21"/>
                    </a:lnTo>
                    <a:lnTo>
                      <a:pt x="72" y="26"/>
                    </a:lnTo>
                    <a:lnTo>
                      <a:pt x="74" y="32"/>
                    </a:lnTo>
                    <a:lnTo>
                      <a:pt x="74" y="40"/>
                    </a:lnTo>
                    <a:lnTo>
                      <a:pt x="74" y="47"/>
                    </a:lnTo>
                    <a:lnTo>
                      <a:pt x="72" y="55"/>
                    </a:lnTo>
                    <a:lnTo>
                      <a:pt x="69" y="60"/>
                    </a:lnTo>
                    <a:lnTo>
                      <a:pt x="65" y="66"/>
                    </a:lnTo>
                    <a:lnTo>
                      <a:pt x="59" y="70"/>
                    </a:lnTo>
                    <a:lnTo>
                      <a:pt x="54" y="74"/>
                    </a:lnTo>
                    <a:lnTo>
                      <a:pt x="46" y="76"/>
                    </a:lnTo>
                    <a:lnTo>
                      <a:pt x="38" y="76"/>
                    </a:lnTo>
                    <a:lnTo>
                      <a:pt x="33" y="76"/>
                    </a:lnTo>
                    <a:lnTo>
                      <a:pt x="25" y="74"/>
                    </a:lnTo>
                    <a:lnTo>
                      <a:pt x="19" y="70"/>
                    </a:lnTo>
                    <a:lnTo>
                      <a:pt x="14" y="66"/>
                    </a:lnTo>
                    <a:lnTo>
                      <a:pt x="10" y="60"/>
                    </a:lnTo>
                    <a:lnTo>
                      <a:pt x="6" y="55"/>
                    </a:lnTo>
                    <a:lnTo>
                      <a:pt x="4" y="47"/>
                    </a:lnTo>
                    <a:lnTo>
                      <a:pt x="2" y="40"/>
                    </a:lnTo>
                    <a:lnTo>
                      <a:pt x="4" y="36"/>
                    </a:lnTo>
                    <a:lnTo>
                      <a:pt x="4" y="34"/>
                    </a:lnTo>
                    <a:lnTo>
                      <a:pt x="2" y="40"/>
                    </a:lnTo>
                    <a:lnTo>
                      <a:pt x="0" y="43"/>
                    </a:lnTo>
                    <a:lnTo>
                      <a:pt x="0" y="51"/>
                    </a:lnTo>
                    <a:lnTo>
                      <a:pt x="4" y="58"/>
                    </a:lnTo>
                    <a:lnTo>
                      <a:pt x="8" y="64"/>
                    </a:lnTo>
                    <a:lnTo>
                      <a:pt x="12" y="70"/>
                    </a:lnTo>
                    <a:lnTo>
                      <a:pt x="17" y="74"/>
                    </a:lnTo>
                    <a:lnTo>
                      <a:pt x="25" y="77"/>
                    </a:lnTo>
                    <a:lnTo>
                      <a:pt x="31" y="79"/>
                    </a:lnTo>
                    <a:lnTo>
                      <a:pt x="38" y="79"/>
                    </a:lnTo>
                    <a:lnTo>
                      <a:pt x="48" y="79"/>
                    </a:lnTo>
                    <a:lnTo>
                      <a:pt x="54" y="76"/>
                    </a:lnTo>
                    <a:lnTo>
                      <a:pt x="61" y="74"/>
                    </a:lnTo>
                    <a:lnTo>
                      <a:pt x="67" y="68"/>
                    </a:lnTo>
                    <a:lnTo>
                      <a:pt x="72" y="62"/>
                    </a:lnTo>
                    <a:lnTo>
                      <a:pt x="76" y="55"/>
                    </a:lnTo>
                    <a:lnTo>
                      <a:pt x="78" y="47"/>
                    </a:lnTo>
                    <a:lnTo>
                      <a:pt x="78" y="40"/>
                    </a:lnTo>
                    <a:close/>
                  </a:path>
                </a:pathLst>
              </a:custGeom>
              <a:solidFill>
                <a:srgbClr val="F7CBAF"/>
              </a:solidFill>
              <a:ln w="9525">
                <a:noFill/>
                <a:round/>
                <a:headEnd/>
                <a:tailEnd/>
              </a:ln>
            </p:spPr>
            <p:txBody>
              <a:bodyPr/>
              <a:lstStyle/>
              <a:p>
                <a:endParaRPr lang="en-US"/>
              </a:p>
            </p:txBody>
          </p:sp>
          <p:sp>
            <p:nvSpPr>
              <p:cNvPr id="180035" name="Freeform 835"/>
              <p:cNvSpPr>
                <a:spLocks noEditPoints="1"/>
              </p:cNvSpPr>
              <p:nvPr/>
            </p:nvSpPr>
            <p:spPr bwMode="auto">
              <a:xfrm>
                <a:off x="1276" y="1867"/>
                <a:ext cx="76" cy="75"/>
              </a:xfrm>
              <a:custGeom>
                <a:avLst/>
                <a:gdLst/>
                <a:ahLst/>
                <a:cxnLst>
                  <a:cxn ang="0">
                    <a:pos x="76" y="30"/>
                  </a:cxn>
                  <a:cxn ang="0">
                    <a:pos x="71" y="17"/>
                  </a:cxn>
                  <a:cxn ang="0">
                    <a:pos x="59" y="7"/>
                  </a:cxn>
                  <a:cxn ang="0">
                    <a:pos x="46" y="2"/>
                  </a:cxn>
                  <a:cxn ang="0">
                    <a:pos x="33" y="2"/>
                  </a:cxn>
                  <a:cxn ang="0">
                    <a:pos x="19" y="5"/>
                  </a:cxn>
                  <a:cxn ang="0">
                    <a:pos x="10" y="19"/>
                  </a:cxn>
                  <a:cxn ang="0">
                    <a:pos x="2" y="32"/>
                  </a:cxn>
                  <a:cxn ang="0">
                    <a:pos x="0" y="38"/>
                  </a:cxn>
                  <a:cxn ang="0">
                    <a:pos x="2" y="45"/>
                  </a:cxn>
                  <a:cxn ang="0">
                    <a:pos x="8" y="58"/>
                  </a:cxn>
                  <a:cxn ang="0">
                    <a:pos x="17" y="70"/>
                  </a:cxn>
                  <a:cxn ang="0">
                    <a:pos x="31" y="75"/>
                  </a:cxn>
                  <a:cxn ang="0">
                    <a:pos x="46" y="75"/>
                  </a:cxn>
                  <a:cxn ang="0">
                    <a:pos x="59" y="70"/>
                  </a:cxn>
                  <a:cxn ang="0">
                    <a:pos x="71" y="58"/>
                  </a:cxn>
                  <a:cxn ang="0">
                    <a:pos x="76" y="45"/>
                  </a:cxn>
                  <a:cxn ang="0">
                    <a:pos x="72" y="38"/>
                  </a:cxn>
                  <a:cxn ang="0">
                    <a:pos x="71" y="51"/>
                  </a:cxn>
                  <a:cxn ang="0">
                    <a:pos x="63" y="62"/>
                  </a:cxn>
                  <a:cxn ang="0">
                    <a:pos x="52" y="70"/>
                  </a:cxn>
                  <a:cxn ang="0">
                    <a:pos x="38" y="72"/>
                  </a:cxn>
                  <a:cxn ang="0">
                    <a:pos x="25" y="70"/>
                  </a:cxn>
                  <a:cxn ang="0">
                    <a:pos x="16" y="62"/>
                  </a:cxn>
                  <a:cxn ang="0">
                    <a:pos x="8" y="51"/>
                  </a:cxn>
                  <a:cxn ang="0">
                    <a:pos x="4" y="38"/>
                  </a:cxn>
                  <a:cxn ang="0">
                    <a:pos x="8" y="24"/>
                  </a:cxn>
                  <a:cxn ang="0">
                    <a:pos x="16" y="15"/>
                  </a:cxn>
                  <a:cxn ang="0">
                    <a:pos x="25" y="7"/>
                  </a:cxn>
                  <a:cxn ang="0">
                    <a:pos x="38" y="3"/>
                  </a:cxn>
                  <a:cxn ang="0">
                    <a:pos x="52" y="7"/>
                  </a:cxn>
                  <a:cxn ang="0">
                    <a:pos x="63" y="15"/>
                  </a:cxn>
                  <a:cxn ang="0">
                    <a:pos x="71" y="24"/>
                  </a:cxn>
                  <a:cxn ang="0">
                    <a:pos x="72" y="38"/>
                  </a:cxn>
                </a:cxnLst>
                <a:rect l="0" t="0" r="r" b="b"/>
                <a:pathLst>
                  <a:path w="76" h="75">
                    <a:moveTo>
                      <a:pt x="76" y="38"/>
                    </a:moveTo>
                    <a:lnTo>
                      <a:pt x="76" y="30"/>
                    </a:lnTo>
                    <a:lnTo>
                      <a:pt x="74" y="22"/>
                    </a:lnTo>
                    <a:lnTo>
                      <a:pt x="71" y="17"/>
                    </a:lnTo>
                    <a:lnTo>
                      <a:pt x="65" y="11"/>
                    </a:lnTo>
                    <a:lnTo>
                      <a:pt x="59" y="7"/>
                    </a:lnTo>
                    <a:lnTo>
                      <a:pt x="54" y="3"/>
                    </a:lnTo>
                    <a:lnTo>
                      <a:pt x="46" y="2"/>
                    </a:lnTo>
                    <a:lnTo>
                      <a:pt x="38" y="0"/>
                    </a:lnTo>
                    <a:lnTo>
                      <a:pt x="33" y="2"/>
                    </a:lnTo>
                    <a:lnTo>
                      <a:pt x="25" y="3"/>
                    </a:lnTo>
                    <a:lnTo>
                      <a:pt x="19" y="5"/>
                    </a:lnTo>
                    <a:lnTo>
                      <a:pt x="14" y="9"/>
                    </a:lnTo>
                    <a:lnTo>
                      <a:pt x="10" y="19"/>
                    </a:lnTo>
                    <a:lnTo>
                      <a:pt x="6" y="28"/>
                    </a:lnTo>
                    <a:lnTo>
                      <a:pt x="2" y="32"/>
                    </a:lnTo>
                    <a:lnTo>
                      <a:pt x="0" y="38"/>
                    </a:lnTo>
                    <a:lnTo>
                      <a:pt x="0" y="38"/>
                    </a:lnTo>
                    <a:lnTo>
                      <a:pt x="0" y="38"/>
                    </a:lnTo>
                    <a:lnTo>
                      <a:pt x="2" y="45"/>
                    </a:lnTo>
                    <a:lnTo>
                      <a:pt x="4" y="53"/>
                    </a:lnTo>
                    <a:lnTo>
                      <a:pt x="8" y="58"/>
                    </a:lnTo>
                    <a:lnTo>
                      <a:pt x="12" y="64"/>
                    </a:lnTo>
                    <a:lnTo>
                      <a:pt x="17" y="70"/>
                    </a:lnTo>
                    <a:lnTo>
                      <a:pt x="25" y="74"/>
                    </a:lnTo>
                    <a:lnTo>
                      <a:pt x="31" y="75"/>
                    </a:lnTo>
                    <a:lnTo>
                      <a:pt x="38" y="75"/>
                    </a:lnTo>
                    <a:lnTo>
                      <a:pt x="46" y="75"/>
                    </a:lnTo>
                    <a:lnTo>
                      <a:pt x="54" y="74"/>
                    </a:lnTo>
                    <a:lnTo>
                      <a:pt x="59" y="70"/>
                    </a:lnTo>
                    <a:lnTo>
                      <a:pt x="65" y="64"/>
                    </a:lnTo>
                    <a:lnTo>
                      <a:pt x="71" y="58"/>
                    </a:lnTo>
                    <a:lnTo>
                      <a:pt x="74" y="53"/>
                    </a:lnTo>
                    <a:lnTo>
                      <a:pt x="76" y="45"/>
                    </a:lnTo>
                    <a:lnTo>
                      <a:pt x="76" y="38"/>
                    </a:lnTo>
                    <a:close/>
                    <a:moveTo>
                      <a:pt x="72" y="38"/>
                    </a:moveTo>
                    <a:lnTo>
                      <a:pt x="72" y="45"/>
                    </a:lnTo>
                    <a:lnTo>
                      <a:pt x="71" y="51"/>
                    </a:lnTo>
                    <a:lnTo>
                      <a:pt x="67" y="56"/>
                    </a:lnTo>
                    <a:lnTo>
                      <a:pt x="63" y="62"/>
                    </a:lnTo>
                    <a:lnTo>
                      <a:pt x="57" y="66"/>
                    </a:lnTo>
                    <a:lnTo>
                      <a:pt x="52" y="70"/>
                    </a:lnTo>
                    <a:lnTo>
                      <a:pt x="46" y="72"/>
                    </a:lnTo>
                    <a:lnTo>
                      <a:pt x="38" y="72"/>
                    </a:lnTo>
                    <a:lnTo>
                      <a:pt x="33" y="72"/>
                    </a:lnTo>
                    <a:lnTo>
                      <a:pt x="25" y="70"/>
                    </a:lnTo>
                    <a:lnTo>
                      <a:pt x="19" y="66"/>
                    </a:lnTo>
                    <a:lnTo>
                      <a:pt x="16" y="62"/>
                    </a:lnTo>
                    <a:lnTo>
                      <a:pt x="12" y="56"/>
                    </a:lnTo>
                    <a:lnTo>
                      <a:pt x="8" y="51"/>
                    </a:lnTo>
                    <a:lnTo>
                      <a:pt x="6" y="45"/>
                    </a:lnTo>
                    <a:lnTo>
                      <a:pt x="4" y="38"/>
                    </a:lnTo>
                    <a:lnTo>
                      <a:pt x="6" y="32"/>
                    </a:lnTo>
                    <a:lnTo>
                      <a:pt x="8" y="24"/>
                    </a:lnTo>
                    <a:lnTo>
                      <a:pt x="12" y="19"/>
                    </a:lnTo>
                    <a:lnTo>
                      <a:pt x="16" y="15"/>
                    </a:lnTo>
                    <a:lnTo>
                      <a:pt x="19" y="9"/>
                    </a:lnTo>
                    <a:lnTo>
                      <a:pt x="25" y="7"/>
                    </a:lnTo>
                    <a:lnTo>
                      <a:pt x="33" y="5"/>
                    </a:lnTo>
                    <a:lnTo>
                      <a:pt x="38" y="3"/>
                    </a:lnTo>
                    <a:lnTo>
                      <a:pt x="46" y="5"/>
                    </a:lnTo>
                    <a:lnTo>
                      <a:pt x="52" y="7"/>
                    </a:lnTo>
                    <a:lnTo>
                      <a:pt x="57" y="9"/>
                    </a:lnTo>
                    <a:lnTo>
                      <a:pt x="63" y="15"/>
                    </a:lnTo>
                    <a:lnTo>
                      <a:pt x="67" y="19"/>
                    </a:lnTo>
                    <a:lnTo>
                      <a:pt x="71" y="24"/>
                    </a:lnTo>
                    <a:lnTo>
                      <a:pt x="72" y="32"/>
                    </a:lnTo>
                    <a:lnTo>
                      <a:pt x="72" y="38"/>
                    </a:lnTo>
                    <a:close/>
                  </a:path>
                </a:pathLst>
              </a:custGeom>
              <a:solidFill>
                <a:srgbClr val="F8CEB3"/>
              </a:solidFill>
              <a:ln w="9525">
                <a:noFill/>
                <a:round/>
                <a:headEnd/>
                <a:tailEnd/>
              </a:ln>
            </p:spPr>
            <p:txBody>
              <a:bodyPr/>
              <a:lstStyle/>
              <a:p>
                <a:endParaRPr lang="en-US"/>
              </a:p>
            </p:txBody>
          </p:sp>
          <p:sp>
            <p:nvSpPr>
              <p:cNvPr id="180036" name="Freeform 836"/>
              <p:cNvSpPr>
                <a:spLocks noEditPoints="1"/>
              </p:cNvSpPr>
              <p:nvPr/>
            </p:nvSpPr>
            <p:spPr bwMode="auto">
              <a:xfrm>
                <a:off x="1278" y="1869"/>
                <a:ext cx="72" cy="72"/>
              </a:xfrm>
              <a:custGeom>
                <a:avLst/>
                <a:gdLst/>
                <a:ahLst/>
                <a:cxnLst>
                  <a:cxn ang="0">
                    <a:pos x="72" y="28"/>
                  </a:cxn>
                  <a:cxn ang="0">
                    <a:pos x="67" y="17"/>
                  </a:cxn>
                  <a:cxn ang="0">
                    <a:pos x="57" y="7"/>
                  </a:cxn>
                  <a:cxn ang="0">
                    <a:pos x="44" y="1"/>
                  </a:cxn>
                  <a:cxn ang="0">
                    <a:pos x="29" y="1"/>
                  </a:cxn>
                  <a:cxn ang="0">
                    <a:pos x="14" y="9"/>
                  </a:cxn>
                  <a:cxn ang="0">
                    <a:pos x="6" y="20"/>
                  </a:cxn>
                  <a:cxn ang="0">
                    <a:pos x="2" y="28"/>
                  </a:cxn>
                  <a:cxn ang="0">
                    <a:pos x="2" y="32"/>
                  </a:cxn>
                  <a:cxn ang="0">
                    <a:pos x="2" y="43"/>
                  </a:cxn>
                  <a:cxn ang="0">
                    <a:pos x="8" y="56"/>
                  </a:cxn>
                  <a:cxn ang="0">
                    <a:pos x="17" y="66"/>
                  </a:cxn>
                  <a:cxn ang="0">
                    <a:pos x="31" y="72"/>
                  </a:cxn>
                  <a:cxn ang="0">
                    <a:pos x="44" y="72"/>
                  </a:cxn>
                  <a:cxn ang="0">
                    <a:pos x="57" y="66"/>
                  </a:cxn>
                  <a:cxn ang="0">
                    <a:pos x="67" y="56"/>
                  </a:cxn>
                  <a:cxn ang="0">
                    <a:pos x="72" y="43"/>
                  </a:cxn>
                  <a:cxn ang="0">
                    <a:pos x="69" y="36"/>
                  </a:cxn>
                  <a:cxn ang="0">
                    <a:pos x="67" y="49"/>
                  </a:cxn>
                  <a:cxn ang="0">
                    <a:pos x="59" y="58"/>
                  </a:cxn>
                  <a:cxn ang="0">
                    <a:pos x="50" y="66"/>
                  </a:cxn>
                  <a:cxn ang="0">
                    <a:pos x="36" y="68"/>
                  </a:cxn>
                  <a:cxn ang="0">
                    <a:pos x="25" y="66"/>
                  </a:cxn>
                  <a:cxn ang="0">
                    <a:pos x="14" y="58"/>
                  </a:cxn>
                  <a:cxn ang="0">
                    <a:pos x="8" y="49"/>
                  </a:cxn>
                  <a:cxn ang="0">
                    <a:pos x="4" y="36"/>
                  </a:cxn>
                  <a:cxn ang="0">
                    <a:pos x="8" y="24"/>
                  </a:cxn>
                  <a:cxn ang="0">
                    <a:pos x="14" y="13"/>
                  </a:cxn>
                  <a:cxn ang="0">
                    <a:pos x="25" y="7"/>
                  </a:cxn>
                  <a:cxn ang="0">
                    <a:pos x="36" y="3"/>
                  </a:cxn>
                  <a:cxn ang="0">
                    <a:pos x="50" y="7"/>
                  </a:cxn>
                  <a:cxn ang="0">
                    <a:pos x="59" y="13"/>
                  </a:cxn>
                  <a:cxn ang="0">
                    <a:pos x="67" y="24"/>
                  </a:cxn>
                  <a:cxn ang="0">
                    <a:pos x="69" y="36"/>
                  </a:cxn>
                </a:cxnLst>
                <a:rect l="0" t="0" r="r" b="b"/>
                <a:pathLst>
                  <a:path w="72" h="72">
                    <a:moveTo>
                      <a:pt x="72" y="36"/>
                    </a:moveTo>
                    <a:lnTo>
                      <a:pt x="72" y="28"/>
                    </a:lnTo>
                    <a:lnTo>
                      <a:pt x="70" y="22"/>
                    </a:lnTo>
                    <a:lnTo>
                      <a:pt x="67" y="17"/>
                    </a:lnTo>
                    <a:lnTo>
                      <a:pt x="63" y="11"/>
                    </a:lnTo>
                    <a:lnTo>
                      <a:pt x="57" y="7"/>
                    </a:lnTo>
                    <a:lnTo>
                      <a:pt x="52" y="3"/>
                    </a:lnTo>
                    <a:lnTo>
                      <a:pt x="44" y="1"/>
                    </a:lnTo>
                    <a:lnTo>
                      <a:pt x="36" y="0"/>
                    </a:lnTo>
                    <a:lnTo>
                      <a:pt x="29" y="1"/>
                    </a:lnTo>
                    <a:lnTo>
                      <a:pt x="21" y="3"/>
                    </a:lnTo>
                    <a:lnTo>
                      <a:pt x="14" y="9"/>
                    </a:lnTo>
                    <a:lnTo>
                      <a:pt x="8" y="15"/>
                    </a:lnTo>
                    <a:lnTo>
                      <a:pt x="6" y="20"/>
                    </a:lnTo>
                    <a:lnTo>
                      <a:pt x="4" y="26"/>
                    </a:lnTo>
                    <a:lnTo>
                      <a:pt x="2" y="28"/>
                    </a:lnTo>
                    <a:lnTo>
                      <a:pt x="2" y="30"/>
                    </a:lnTo>
                    <a:lnTo>
                      <a:pt x="2" y="32"/>
                    </a:lnTo>
                    <a:lnTo>
                      <a:pt x="0" y="36"/>
                    </a:lnTo>
                    <a:lnTo>
                      <a:pt x="2" y="43"/>
                    </a:lnTo>
                    <a:lnTo>
                      <a:pt x="4" y="51"/>
                    </a:lnTo>
                    <a:lnTo>
                      <a:pt x="8" y="56"/>
                    </a:lnTo>
                    <a:lnTo>
                      <a:pt x="12" y="62"/>
                    </a:lnTo>
                    <a:lnTo>
                      <a:pt x="17" y="66"/>
                    </a:lnTo>
                    <a:lnTo>
                      <a:pt x="23" y="70"/>
                    </a:lnTo>
                    <a:lnTo>
                      <a:pt x="31" y="72"/>
                    </a:lnTo>
                    <a:lnTo>
                      <a:pt x="36" y="72"/>
                    </a:lnTo>
                    <a:lnTo>
                      <a:pt x="44" y="72"/>
                    </a:lnTo>
                    <a:lnTo>
                      <a:pt x="52" y="70"/>
                    </a:lnTo>
                    <a:lnTo>
                      <a:pt x="57" y="66"/>
                    </a:lnTo>
                    <a:lnTo>
                      <a:pt x="63" y="62"/>
                    </a:lnTo>
                    <a:lnTo>
                      <a:pt x="67" y="56"/>
                    </a:lnTo>
                    <a:lnTo>
                      <a:pt x="70" y="51"/>
                    </a:lnTo>
                    <a:lnTo>
                      <a:pt x="72" y="43"/>
                    </a:lnTo>
                    <a:lnTo>
                      <a:pt x="72" y="36"/>
                    </a:lnTo>
                    <a:close/>
                    <a:moveTo>
                      <a:pt x="69" y="36"/>
                    </a:moveTo>
                    <a:lnTo>
                      <a:pt x="69" y="43"/>
                    </a:lnTo>
                    <a:lnTo>
                      <a:pt x="67" y="49"/>
                    </a:lnTo>
                    <a:lnTo>
                      <a:pt x="63" y="54"/>
                    </a:lnTo>
                    <a:lnTo>
                      <a:pt x="59" y="58"/>
                    </a:lnTo>
                    <a:lnTo>
                      <a:pt x="55" y="62"/>
                    </a:lnTo>
                    <a:lnTo>
                      <a:pt x="50" y="66"/>
                    </a:lnTo>
                    <a:lnTo>
                      <a:pt x="44" y="68"/>
                    </a:lnTo>
                    <a:lnTo>
                      <a:pt x="36" y="68"/>
                    </a:lnTo>
                    <a:lnTo>
                      <a:pt x="31" y="68"/>
                    </a:lnTo>
                    <a:lnTo>
                      <a:pt x="25" y="66"/>
                    </a:lnTo>
                    <a:lnTo>
                      <a:pt x="19" y="62"/>
                    </a:lnTo>
                    <a:lnTo>
                      <a:pt x="14" y="58"/>
                    </a:lnTo>
                    <a:lnTo>
                      <a:pt x="10" y="54"/>
                    </a:lnTo>
                    <a:lnTo>
                      <a:pt x="8" y="49"/>
                    </a:lnTo>
                    <a:lnTo>
                      <a:pt x="6" y="43"/>
                    </a:lnTo>
                    <a:lnTo>
                      <a:pt x="4" y="36"/>
                    </a:lnTo>
                    <a:lnTo>
                      <a:pt x="6" y="30"/>
                    </a:lnTo>
                    <a:lnTo>
                      <a:pt x="8" y="24"/>
                    </a:lnTo>
                    <a:lnTo>
                      <a:pt x="10" y="18"/>
                    </a:lnTo>
                    <a:lnTo>
                      <a:pt x="14" y="13"/>
                    </a:lnTo>
                    <a:lnTo>
                      <a:pt x="19" y="9"/>
                    </a:lnTo>
                    <a:lnTo>
                      <a:pt x="25" y="7"/>
                    </a:lnTo>
                    <a:lnTo>
                      <a:pt x="31" y="5"/>
                    </a:lnTo>
                    <a:lnTo>
                      <a:pt x="36" y="3"/>
                    </a:lnTo>
                    <a:lnTo>
                      <a:pt x="44" y="5"/>
                    </a:lnTo>
                    <a:lnTo>
                      <a:pt x="50" y="7"/>
                    </a:lnTo>
                    <a:lnTo>
                      <a:pt x="55" y="9"/>
                    </a:lnTo>
                    <a:lnTo>
                      <a:pt x="59" y="13"/>
                    </a:lnTo>
                    <a:lnTo>
                      <a:pt x="63" y="18"/>
                    </a:lnTo>
                    <a:lnTo>
                      <a:pt x="67" y="24"/>
                    </a:lnTo>
                    <a:lnTo>
                      <a:pt x="69" y="30"/>
                    </a:lnTo>
                    <a:lnTo>
                      <a:pt x="69" y="36"/>
                    </a:lnTo>
                    <a:close/>
                  </a:path>
                </a:pathLst>
              </a:custGeom>
              <a:solidFill>
                <a:srgbClr val="F8D0B6"/>
              </a:solidFill>
              <a:ln w="9525">
                <a:noFill/>
                <a:round/>
                <a:headEnd/>
                <a:tailEnd/>
              </a:ln>
            </p:spPr>
            <p:txBody>
              <a:bodyPr/>
              <a:lstStyle/>
              <a:p>
                <a:endParaRPr lang="en-US"/>
              </a:p>
            </p:txBody>
          </p:sp>
          <p:sp>
            <p:nvSpPr>
              <p:cNvPr id="180037" name="Freeform 837"/>
              <p:cNvSpPr>
                <a:spLocks noEditPoints="1"/>
              </p:cNvSpPr>
              <p:nvPr/>
            </p:nvSpPr>
            <p:spPr bwMode="auto">
              <a:xfrm>
                <a:off x="1280" y="1870"/>
                <a:ext cx="68" cy="69"/>
              </a:xfrm>
              <a:custGeom>
                <a:avLst/>
                <a:gdLst/>
                <a:ahLst/>
                <a:cxnLst>
                  <a:cxn ang="0">
                    <a:pos x="68" y="29"/>
                  </a:cxn>
                  <a:cxn ang="0">
                    <a:pos x="63" y="16"/>
                  </a:cxn>
                  <a:cxn ang="0">
                    <a:pos x="53" y="6"/>
                  </a:cxn>
                  <a:cxn ang="0">
                    <a:pos x="42" y="2"/>
                  </a:cxn>
                  <a:cxn ang="0">
                    <a:pos x="29" y="2"/>
                  </a:cxn>
                  <a:cxn ang="0">
                    <a:pos x="15" y="6"/>
                  </a:cxn>
                  <a:cxn ang="0">
                    <a:pos x="8" y="16"/>
                  </a:cxn>
                  <a:cxn ang="0">
                    <a:pos x="2" y="29"/>
                  </a:cxn>
                  <a:cxn ang="0">
                    <a:pos x="2" y="42"/>
                  </a:cxn>
                  <a:cxn ang="0">
                    <a:pos x="8" y="53"/>
                  </a:cxn>
                  <a:cxn ang="0">
                    <a:pos x="15" y="63"/>
                  </a:cxn>
                  <a:cxn ang="0">
                    <a:pos x="29" y="69"/>
                  </a:cxn>
                  <a:cxn ang="0">
                    <a:pos x="42" y="69"/>
                  </a:cxn>
                  <a:cxn ang="0">
                    <a:pos x="53" y="63"/>
                  </a:cxn>
                  <a:cxn ang="0">
                    <a:pos x="63" y="53"/>
                  </a:cxn>
                  <a:cxn ang="0">
                    <a:pos x="68" y="42"/>
                  </a:cxn>
                  <a:cxn ang="0">
                    <a:pos x="65" y="35"/>
                  </a:cxn>
                  <a:cxn ang="0">
                    <a:pos x="63" y="46"/>
                  </a:cxn>
                  <a:cxn ang="0">
                    <a:pos x="57" y="55"/>
                  </a:cxn>
                  <a:cxn ang="0">
                    <a:pos x="48" y="63"/>
                  </a:cxn>
                  <a:cxn ang="0">
                    <a:pos x="34" y="65"/>
                  </a:cxn>
                  <a:cxn ang="0">
                    <a:pos x="23" y="63"/>
                  </a:cxn>
                  <a:cxn ang="0">
                    <a:pos x="13" y="55"/>
                  </a:cxn>
                  <a:cxn ang="0">
                    <a:pos x="8" y="46"/>
                  </a:cxn>
                  <a:cxn ang="0">
                    <a:pos x="4" y="35"/>
                  </a:cxn>
                  <a:cxn ang="0">
                    <a:pos x="8" y="23"/>
                  </a:cxn>
                  <a:cxn ang="0">
                    <a:pos x="13" y="14"/>
                  </a:cxn>
                  <a:cxn ang="0">
                    <a:pos x="23" y="8"/>
                  </a:cxn>
                  <a:cxn ang="0">
                    <a:pos x="34" y="4"/>
                  </a:cxn>
                  <a:cxn ang="0">
                    <a:pos x="48" y="8"/>
                  </a:cxn>
                  <a:cxn ang="0">
                    <a:pos x="57" y="14"/>
                  </a:cxn>
                  <a:cxn ang="0">
                    <a:pos x="63" y="23"/>
                  </a:cxn>
                  <a:cxn ang="0">
                    <a:pos x="65" y="35"/>
                  </a:cxn>
                </a:cxnLst>
                <a:rect l="0" t="0" r="r" b="b"/>
                <a:pathLst>
                  <a:path w="68" h="69">
                    <a:moveTo>
                      <a:pt x="68" y="35"/>
                    </a:moveTo>
                    <a:lnTo>
                      <a:pt x="68" y="29"/>
                    </a:lnTo>
                    <a:lnTo>
                      <a:pt x="67" y="21"/>
                    </a:lnTo>
                    <a:lnTo>
                      <a:pt x="63" y="16"/>
                    </a:lnTo>
                    <a:lnTo>
                      <a:pt x="59" y="12"/>
                    </a:lnTo>
                    <a:lnTo>
                      <a:pt x="53" y="6"/>
                    </a:lnTo>
                    <a:lnTo>
                      <a:pt x="48" y="4"/>
                    </a:lnTo>
                    <a:lnTo>
                      <a:pt x="42" y="2"/>
                    </a:lnTo>
                    <a:lnTo>
                      <a:pt x="34" y="0"/>
                    </a:lnTo>
                    <a:lnTo>
                      <a:pt x="29" y="2"/>
                    </a:lnTo>
                    <a:lnTo>
                      <a:pt x="21" y="4"/>
                    </a:lnTo>
                    <a:lnTo>
                      <a:pt x="15" y="6"/>
                    </a:lnTo>
                    <a:lnTo>
                      <a:pt x="12" y="12"/>
                    </a:lnTo>
                    <a:lnTo>
                      <a:pt x="8" y="16"/>
                    </a:lnTo>
                    <a:lnTo>
                      <a:pt x="4" y="21"/>
                    </a:lnTo>
                    <a:lnTo>
                      <a:pt x="2" y="29"/>
                    </a:lnTo>
                    <a:lnTo>
                      <a:pt x="0" y="35"/>
                    </a:lnTo>
                    <a:lnTo>
                      <a:pt x="2" y="42"/>
                    </a:lnTo>
                    <a:lnTo>
                      <a:pt x="4" y="48"/>
                    </a:lnTo>
                    <a:lnTo>
                      <a:pt x="8" y="53"/>
                    </a:lnTo>
                    <a:lnTo>
                      <a:pt x="12" y="59"/>
                    </a:lnTo>
                    <a:lnTo>
                      <a:pt x="15" y="63"/>
                    </a:lnTo>
                    <a:lnTo>
                      <a:pt x="21" y="67"/>
                    </a:lnTo>
                    <a:lnTo>
                      <a:pt x="29" y="69"/>
                    </a:lnTo>
                    <a:lnTo>
                      <a:pt x="34" y="69"/>
                    </a:lnTo>
                    <a:lnTo>
                      <a:pt x="42" y="69"/>
                    </a:lnTo>
                    <a:lnTo>
                      <a:pt x="48" y="67"/>
                    </a:lnTo>
                    <a:lnTo>
                      <a:pt x="53" y="63"/>
                    </a:lnTo>
                    <a:lnTo>
                      <a:pt x="59" y="59"/>
                    </a:lnTo>
                    <a:lnTo>
                      <a:pt x="63" y="53"/>
                    </a:lnTo>
                    <a:lnTo>
                      <a:pt x="67" y="48"/>
                    </a:lnTo>
                    <a:lnTo>
                      <a:pt x="68" y="42"/>
                    </a:lnTo>
                    <a:lnTo>
                      <a:pt x="68" y="35"/>
                    </a:lnTo>
                    <a:close/>
                    <a:moveTo>
                      <a:pt x="65" y="35"/>
                    </a:moveTo>
                    <a:lnTo>
                      <a:pt x="65" y="40"/>
                    </a:lnTo>
                    <a:lnTo>
                      <a:pt x="63" y="46"/>
                    </a:lnTo>
                    <a:lnTo>
                      <a:pt x="61" y="52"/>
                    </a:lnTo>
                    <a:lnTo>
                      <a:pt x="57" y="55"/>
                    </a:lnTo>
                    <a:lnTo>
                      <a:pt x="51" y="59"/>
                    </a:lnTo>
                    <a:lnTo>
                      <a:pt x="48" y="63"/>
                    </a:lnTo>
                    <a:lnTo>
                      <a:pt x="42" y="65"/>
                    </a:lnTo>
                    <a:lnTo>
                      <a:pt x="34" y="65"/>
                    </a:lnTo>
                    <a:lnTo>
                      <a:pt x="29" y="65"/>
                    </a:lnTo>
                    <a:lnTo>
                      <a:pt x="23" y="63"/>
                    </a:lnTo>
                    <a:lnTo>
                      <a:pt x="17" y="59"/>
                    </a:lnTo>
                    <a:lnTo>
                      <a:pt x="13" y="55"/>
                    </a:lnTo>
                    <a:lnTo>
                      <a:pt x="10" y="52"/>
                    </a:lnTo>
                    <a:lnTo>
                      <a:pt x="8" y="46"/>
                    </a:lnTo>
                    <a:lnTo>
                      <a:pt x="6" y="40"/>
                    </a:lnTo>
                    <a:lnTo>
                      <a:pt x="4" y="35"/>
                    </a:lnTo>
                    <a:lnTo>
                      <a:pt x="6" y="29"/>
                    </a:lnTo>
                    <a:lnTo>
                      <a:pt x="8" y="23"/>
                    </a:lnTo>
                    <a:lnTo>
                      <a:pt x="10" y="17"/>
                    </a:lnTo>
                    <a:lnTo>
                      <a:pt x="13" y="14"/>
                    </a:lnTo>
                    <a:lnTo>
                      <a:pt x="17" y="10"/>
                    </a:lnTo>
                    <a:lnTo>
                      <a:pt x="23" y="8"/>
                    </a:lnTo>
                    <a:lnTo>
                      <a:pt x="29" y="6"/>
                    </a:lnTo>
                    <a:lnTo>
                      <a:pt x="34" y="4"/>
                    </a:lnTo>
                    <a:lnTo>
                      <a:pt x="42" y="6"/>
                    </a:lnTo>
                    <a:lnTo>
                      <a:pt x="48" y="8"/>
                    </a:lnTo>
                    <a:lnTo>
                      <a:pt x="51" y="10"/>
                    </a:lnTo>
                    <a:lnTo>
                      <a:pt x="57" y="14"/>
                    </a:lnTo>
                    <a:lnTo>
                      <a:pt x="61" y="17"/>
                    </a:lnTo>
                    <a:lnTo>
                      <a:pt x="63" y="23"/>
                    </a:lnTo>
                    <a:lnTo>
                      <a:pt x="65" y="29"/>
                    </a:lnTo>
                    <a:lnTo>
                      <a:pt x="65" y="35"/>
                    </a:lnTo>
                    <a:close/>
                  </a:path>
                </a:pathLst>
              </a:custGeom>
              <a:solidFill>
                <a:srgbClr val="F8D2B8"/>
              </a:solidFill>
              <a:ln w="9525">
                <a:noFill/>
                <a:round/>
                <a:headEnd/>
                <a:tailEnd/>
              </a:ln>
            </p:spPr>
            <p:txBody>
              <a:bodyPr/>
              <a:lstStyle/>
              <a:p>
                <a:endParaRPr lang="en-US"/>
              </a:p>
            </p:txBody>
          </p:sp>
          <p:sp>
            <p:nvSpPr>
              <p:cNvPr id="180038" name="Freeform 838"/>
              <p:cNvSpPr>
                <a:spLocks noEditPoints="1"/>
              </p:cNvSpPr>
              <p:nvPr/>
            </p:nvSpPr>
            <p:spPr bwMode="auto">
              <a:xfrm>
                <a:off x="1282" y="1872"/>
                <a:ext cx="65" cy="65"/>
              </a:xfrm>
              <a:custGeom>
                <a:avLst/>
                <a:gdLst/>
                <a:ahLst/>
                <a:cxnLst>
                  <a:cxn ang="0">
                    <a:pos x="65" y="27"/>
                  </a:cxn>
                  <a:cxn ang="0">
                    <a:pos x="59" y="15"/>
                  </a:cxn>
                  <a:cxn ang="0">
                    <a:pos x="51" y="6"/>
                  </a:cxn>
                  <a:cxn ang="0">
                    <a:pos x="40" y="2"/>
                  </a:cxn>
                  <a:cxn ang="0">
                    <a:pos x="27" y="2"/>
                  </a:cxn>
                  <a:cxn ang="0">
                    <a:pos x="15" y="6"/>
                  </a:cxn>
                  <a:cxn ang="0">
                    <a:pos x="6" y="15"/>
                  </a:cxn>
                  <a:cxn ang="0">
                    <a:pos x="2" y="27"/>
                  </a:cxn>
                  <a:cxn ang="0">
                    <a:pos x="2" y="40"/>
                  </a:cxn>
                  <a:cxn ang="0">
                    <a:pos x="6" y="51"/>
                  </a:cxn>
                  <a:cxn ang="0">
                    <a:pos x="15" y="59"/>
                  </a:cxn>
                  <a:cxn ang="0">
                    <a:pos x="27" y="65"/>
                  </a:cxn>
                  <a:cxn ang="0">
                    <a:pos x="40" y="65"/>
                  </a:cxn>
                  <a:cxn ang="0">
                    <a:pos x="51" y="59"/>
                  </a:cxn>
                  <a:cxn ang="0">
                    <a:pos x="59" y="51"/>
                  </a:cxn>
                  <a:cxn ang="0">
                    <a:pos x="65" y="40"/>
                  </a:cxn>
                  <a:cxn ang="0">
                    <a:pos x="61" y="33"/>
                  </a:cxn>
                  <a:cxn ang="0">
                    <a:pos x="59" y="44"/>
                  </a:cxn>
                  <a:cxn ang="0">
                    <a:pos x="53" y="53"/>
                  </a:cxn>
                  <a:cxn ang="0">
                    <a:pos x="44" y="59"/>
                  </a:cxn>
                  <a:cxn ang="0">
                    <a:pos x="32" y="61"/>
                  </a:cxn>
                  <a:cxn ang="0">
                    <a:pos x="23" y="59"/>
                  </a:cxn>
                  <a:cxn ang="0">
                    <a:pos x="13" y="53"/>
                  </a:cxn>
                  <a:cxn ang="0">
                    <a:pos x="8" y="44"/>
                  </a:cxn>
                  <a:cxn ang="0">
                    <a:pos x="4" y="33"/>
                  </a:cxn>
                  <a:cxn ang="0">
                    <a:pos x="8" y="21"/>
                  </a:cxn>
                  <a:cxn ang="0">
                    <a:pos x="13" y="14"/>
                  </a:cxn>
                  <a:cxn ang="0">
                    <a:pos x="23" y="6"/>
                  </a:cxn>
                  <a:cxn ang="0">
                    <a:pos x="32" y="4"/>
                  </a:cxn>
                  <a:cxn ang="0">
                    <a:pos x="44" y="6"/>
                  </a:cxn>
                  <a:cxn ang="0">
                    <a:pos x="53" y="14"/>
                  </a:cxn>
                  <a:cxn ang="0">
                    <a:pos x="59" y="21"/>
                  </a:cxn>
                  <a:cxn ang="0">
                    <a:pos x="61" y="33"/>
                  </a:cxn>
                </a:cxnLst>
                <a:rect l="0" t="0" r="r" b="b"/>
                <a:pathLst>
                  <a:path w="65" h="65">
                    <a:moveTo>
                      <a:pt x="65" y="33"/>
                    </a:moveTo>
                    <a:lnTo>
                      <a:pt x="65" y="27"/>
                    </a:lnTo>
                    <a:lnTo>
                      <a:pt x="63" y="21"/>
                    </a:lnTo>
                    <a:lnTo>
                      <a:pt x="59" y="15"/>
                    </a:lnTo>
                    <a:lnTo>
                      <a:pt x="55" y="10"/>
                    </a:lnTo>
                    <a:lnTo>
                      <a:pt x="51" y="6"/>
                    </a:lnTo>
                    <a:lnTo>
                      <a:pt x="46" y="4"/>
                    </a:lnTo>
                    <a:lnTo>
                      <a:pt x="40" y="2"/>
                    </a:lnTo>
                    <a:lnTo>
                      <a:pt x="32" y="0"/>
                    </a:lnTo>
                    <a:lnTo>
                      <a:pt x="27" y="2"/>
                    </a:lnTo>
                    <a:lnTo>
                      <a:pt x="21" y="4"/>
                    </a:lnTo>
                    <a:lnTo>
                      <a:pt x="15" y="6"/>
                    </a:lnTo>
                    <a:lnTo>
                      <a:pt x="10" y="10"/>
                    </a:lnTo>
                    <a:lnTo>
                      <a:pt x="6" y="15"/>
                    </a:lnTo>
                    <a:lnTo>
                      <a:pt x="4" y="21"/>
                    </a:lnTo>
                    <a:lnTo>
                      <a:pt x="2" y="27"/>
                    </a:lnTo>
                    <a:lnTo>
                      <a:pt x="0" y="33"/>
                    </a:lnTo>
                    <a:lnTo>
                      <a:pt x="2" y="40"/>
                    </a:lnTo>
                    <a:lnTo>
                      <a:pt x="4" y="46"/>
                    </a:lnTo>
                    <a:lnTo>
                      <a:pt x="6" y="51"/>
                    </a:lnTo>
                    <a:lnTo>
                      <a:pt x="10" y="55"/>
                    </a:lnTo>
                    <a:lnTo>
                      <a:pt x="15" y="59"/>
                    </a:lnTo>
                    <a:lnTo>
                      <a:pt x="21" y="63"/>
                    </a:lnTo>
                    <a:lnTo>
                      <a:pt x="27" y="65"/>
                    </a:lnTo>
                    <a:lnTo>
                      <a:pt x="32" y="65"/>
                    </a:lnTo>
                    <a:lnTo>
                      <a:pt x="40" y="65"/>
                    </a:lnTo>
                    <a:lnTo>
                      <a:pt x="46" y="63"/>
                    </a:lnTo>
                    <a:lnTo>
                      <a:pt x="51" y="59"/>
                    </a:lnTo>
                    <a:lnTo>
                      <a:pt x="55" y="55"/>
                    </a:lnTo>
                    <a:lnTo>
                      <a:pt x="59" y="51"/>
                    </a:lnTo>
                    <a:lnTo>
                      <a:pt x="63" y="46"/>
                    </a:lnTo>
                    <a:lnTo>
                      <a:pt x="65" y="40"/>
                    </a:lnTo>
                    <a:lnTo>
                      <a:pt x="65" y="33"/>
                    </a:lnTo>
                    <a:close/>
                    <a:moveTo>
                      <a:pt x="61" y="33"/>
                    </a:moveTo>
                    <a:lnTo>
                      <a:pt x="61" y="38"/>
                    </a:lnTo>
                    <a:lnTo>
                      <a:pt x="59" y="44"/>
                    </a:lnTo>
                    <a:lnTo>
                      <a:pt x="57" y="50"/>
                    </a:lnTo>
                    <a:lnTo>
                      <a:pt x="53" y="53"/>
                    </a:lnTo>
                    <a:lnTo>
                      <a:pt x="49" y="57"/>
                    </a:lnTo>
                    <a:lnTo>
                      <a:pt x="44" y="59"/>
                    </a:lnTo>
                    <a:lnTo>
                      <a:pt x="38" y="61"/>
                    </a:lnTo>
                    <a:lnTo>
                      <a:pt x="32" y="61"/>
                    </a:lnTo>
                    <a:lnTo>
                      <a:pt x="27" y="61"/>
                    </a:lnTo>
                    <a:lnTo>
                      <a:pt x="23" y="59"/>
                    </a:lnTo>
                    <a:lnTo>
                      <a:pt x="17" y="57"/>
                    </a:lnTo>
                    <a:lnTo>
                      <a:pt x="13" y="53"/>
                    </a:lnTo>
                    <a:lnTo>
                      <a:pt x="10" y="50"/>
                    </a:lnTo>
                    <a:lnTo>
                      <a:pt x="8" y="44"/>
                    </a:lnTo>
                    <a:lnTo>
                      <a:pt x="6" y="38"/>
                    </a:lnTo>
                    <a:lnTo>
                      <a:pt x="4" y="33"/>
                    </a:lnTo>
                    <a:lnTo>
                      <a:pt x="6" y="27"/>
                    </a:lnTo>
                    <a:lnTo>
                      <a:pt x="8" y="21"/>
                    </a:lnTo>
                    <a:lnTo>
                      <a:pt x="10" y="17"/>
                    </a:lnTo>
                    <a:lnTo>
                      <a:pt x="13" y="14"/>
                    </a:lnTo>
                    <a:lnTo>
                      <a:pt x="17" y="10"/>
                    </a:lnTo>
                    <a:lnTo>
                      <a:pt x="23" y="6"/>
                    </a:lnTo>
                    <a:lnTo>
                      <a:pt x="27" y="6"/>
                    </a:lnTo>
                    <a:lnTo>
                      <a:pt x="32" y="4"/>
                    </a:lnTo>
                    <a:lnTo>
                      <a:pt x="38" y="6"/>
                    </a:lnTo>
                    <a:lnTo>
                      <a:pt x="44" y="6"/>
                    </a:lnTo>
                    <a:lnTo>
                      <a:pt x="49" y="10"/>
                    </a:lnTo>
                    <a:lnTo>
                      <a:pt x="53" y="14"/>
                    </a:lnTo>
                    <a:lnTo>
                      <a:pt x="57" y="17"/>
                    </a:lnTo>
                    <a:lnTo>
                      <a:pt x="59" y="21"/>
                    </a:lnTo>
                    <a:lnTo>
                      <a:pt x="61" y="27"/>
                    </a:lnTo>
                    <a:lnTo>
                      <a:pt x="61" y="33"/>
                    </a:lnTo>
                    <a:close/>
                  </a:path>
                </a:pathLst>
              </a:custGeom>
              <a:solidFill>
                <a:srgbClr val="F9D4BC"/>
              </a:solidFill>
              <a:ln w="9525">
                <a:noFill/>
                <a:round/>
                <a:headEnd/>
                <a:tailEnd/>
              </a:ln>
            </p:spPr>
            <p:txBody>
              <a:bodyPr/>
              <a:lstStyle/>
              <a:p>
                <a:endParaRPr lang="en-US"/>
              </a:p>
            </p:txBody>
          </p:sp>
          <p:sp>
            <p:nvSpPr>
              <p:cNvPr id="180039" name="Freeform 839"/>
              <p:cNvSpPr>
                <a:spLocks noEditPoints="1"/>
              </p:cNvSpPr>
              <p:nvPr/>
            </p:nvSpPr>
            <p:spPr bwMode="auto">
              <a:xfrm>
                <a:off x="1284" y="1874"/>
                <a:ext cx="61" cy="61"/>
              </a:xfrm>
              <a:custGeom>
                <a:avLst/>
                <a:gdLst/>
                <a:ahLst/>
                <a:cxnLst>
                  <a:cxn ang="0">
                    <a:pos x="61" y="25"/>
                  </a:cxn>
                  <a:cxn ang="0">
                    <a:pos x="57" y="13"/>
                  </a:cxn>
                  <a:cxn ang="0">
                    <a:pos x="47" y="6"/>
                  </a:cxn>
                  <a:cxn ang="0">
                    <a:pos x="38" y="2"/>
                  </a:cxn>
                  <a:cxn ang="0">
                    <a:pos x="25" y="2"/>
                  </a:cxn>
                  <a:cxn ang="0">
                    <a:pos x="13" y="6"/>
                  </a:cxn>
                  <a:cxn ang="0">
                    <a:pos x="6" y="13"/>
                  </a:cxn>
                  <a:cxn ang="0">
                    <a:pos x="2" y="25"/>
                  </a:cxn>
                  <a:cxn ang="0">
                    <a:pos x="2" y="36"/>
                  </a:cxn>
                  <a:cxn ang="0">
                    <a:pos x="6" y="48"/>
                  </a:cxn>
                  <a:cxn ang="0">
                    <a:pos x="13" y="55"/>
                  </a:cxn>
                  <a:cxn ang="0">
                    <a:pos x="25" y="61"/>
                  </a:cxn>
                  <a:cxn ang="0">
                    <a:pos x="38" y="61"/>
                  </a:cxn>
                  <a:cxn ang="0">
                    <a:pos x="47" y="55"/>
                  </a:cxn>
                  <a:cxn ang="0">
                    <a:pos x="57" y="48"/>
                  </a:cxn>
                  <a:cxn ang="0">
                    <a:pos x="61" y="36"/>
                  </a:cxn>
                  <a:cxn ang="0">
                    <a:pos x="57" y="31"/>
                  </a:cxn>
                  <a:cxn ang="0">
                    <a:pos x="55" y="42"/>
                  </a:cxn>
                  <a:cxn ang="0">
                    <a:pos x="49" y="49"/>
                  </a:cxn>
                  <a:cxn ang="0">
                    <a:pos x="42" y="55"/>
                  </a:cxn>
                  <a:cxn ang="0">
                    <a:pos x="30" y="57"/>
                  </a:cxn>
                  <a:cxn ang="0">
                    <a:pos x="21" y="55"/>
                  </a:cxn>
                  <a:cxn ang="0">
                    <a:pos x="13" y="49"/>
                  </a:cxn>
                  <a:cxn ang="0">
                    <a:pos x="8" y="42"/>
                  </a:cxn>
                  <a:cxn ang="0">
                    <a:pos x="4" y="31"/>
                  </a:cxn>
                  <a:cxn ang="0">
                    <a:pos x="8" y="21"/>
                  </a:cxn>
                  <a:cxn ang="0">
                    <a:pos x="13" y="12"/>
                  </a:cxn>
                  <a:cxn ang="0">
                    <a:pos x="21" y="6"/>
                  </a:cxn>
                  <a:cxn ang="0">
                    <a:pos x="30" y="4"/>
                  </a:cxn>
                  <a:cxn ang="0">
                    <a:pos x="42" y="6"/>
                  </a:cxn>
                  <a:cxn ang="0">
                    <a:pos x="49" y="12"/>
                  </a:cxn>
                  <a:cxn ang="0">
                    <a:pos x="55" y="21"/>
                  </a:cxn>
                  <a:cxn ang="0">
                    <a:pos x="57" y="31"/>
                  </a:cxn>
                </a:cxnLst>
                <a:rect l="0" t="0" r="r" b="b"/>
                <a:pathLst>
                  <a:path w="61" h="61">
                    <a:moveTo>
                      <a:pt x="61" y="31"/>
                    </a:moveTo>
                    <a:lnTo>
                      <a:pt x="61" y="25"/>
                    </a:lnTo>
                    <a:lnTo>
                      <a:pt x="59" y="19"/>
                    </a:lnTo>
                    <a:lnTo>
                      <a:pt x="57" y="13"/>
                    </a:lnTo>
                    <a:lnTo>
                      <a:pt x="53" y="10"/>
                    </a:lnTo>
                    <a:lnTo>
                      <a:pt x="47" y="6"/>
                    </a:lnTo>
                    <a:lnTo>
                      <a:pt x="44" y="4"/>
                    </a:lnTo>
                    <a:lnTo>
                      <a:pt x="38" y="2"/>
                    </a:lnTo>
                    <a:lnTo>
                      <a:pt x="30" y="0"/>
                    </a:lnTo>
                    <a:lnTo>
                      <a:pt x="25" y="2"/>
                    </a:lnTo>
                    <a:lnTo>
                      <a:pt x="19" y="4"/>
                    </a:lnTo>
                    <a:lnTo>
                      <a:pt x="13" y="6"/>
                    </a:lnTo>
                    <a:lnTo>
                      <a:pt x="9" y="10"/>
                    </a:lnTo>
                    <a:lnTo>
                      <a:pt x="6" y="13"/>
                    </a:lnTo>
                    <a:lnTo>
                      <a:pt x="4" y="19"/>
                    </a:lnTo>
                    <a:lnTo>
                      <a:pt x="2" y="25"/>
                    </a:lnTo>
                    <a:lnTo>
                      <a:pt x="0" y="31"/>
                    </a:lnTo>
                    <a:lnTo>
                      <a:pt x="2" y="36"/>
                    </a:lnTo>
                    <a:lnTo>
                      <a:pt x="4" y="42"/>
                    </a:lnTo>
                    <a:lnTo>
                      <a:pt x="6" y="48"/>
                    </a:lnTo>
                    <a:lnTo>
                      <a:pt x="9" y="51"/>
                    </a:lnTo>
                    <a:lnTo>
                      <a:pt x="13" y="55"/>
                    </a:lnTo>
                    <a:lnTo>
                      <a:pt x="19" y="59"/>
                    </a:lnTo>
                    <a:lnTo>
                      <a:pt x="25" y="61"/>
                    </a:lnTo>
                    <a:lnTo>
                      <a:pt x="30" y="61"/>
                    </a:lnTo>
                    <a:lnTo>
                      <a:pt x="38" y="61"/>
                    </a:lnTo>
                    <a:lnTo>
                      <a:pt x="44" y="59"/>
                    </a:lnTo>
                    <a:lnTo>
                      <a:pt x="47" y="55"/>
                    </a:lnTo>
                    <a:lnTo>
                      <a:pt x="53" y="51"/>
                    </a:lnTo>
                    <a:lnTo>
                      <a:pt x="57" y="48"/>
                    </a:lnTo>
                    <a:lnTo>
                      <a:pt x="59" y="42"/>
                    </a:lnTo>
                    <a:lnTo>
                      <a:pt x="61" y="36"/>
                    </a:lnTo>
                    <a:lnTo>
                      <a:pt x="61" y="31"/>
                    </a:lnTo>
                    <a:close/>
                    <a:moveTo>
                      <a:pt x="57" y="31"/>
                    </a:moveTo>
                    <a:lnTo>
                      <a:pt x="57" y="36"/>
                    </a:lnTo>
                    <a:lnTo>
                      <a:pt x="55" y="42"/>
                    </a:lnTo>
                    <a:lnTo>
                      <a:pt x="53" y="46"/>
                    </a:lnTo>
                    <a:lnTo>
                      <a:pt x="49" y="49"/>
                    </a:lnTo>
                    <a:lnTo>
                      <a:pt x="46" y="53"/>
                    </a:lnTo>
                    <a:lnTo>
                      <a:pt x="42" y="55"/>
                    </a:lnTo>
                    <a:lnTo>
                      <a:pt x="36" y="57"/>
                    </a:lnTo>
                    <a:lnTo>
                      <a:pt x="30" y="57"/>
                    </a:lnTo>
                    <a:lnTo>
                      <a:pt x="27" y="57"/>
                    </a:lnTo>
                    <a:lnTo>
                      <a:pt x="21" y="55"/>
                    </a:lnTo>
                    <a:lnTo>
                      <a:pt x="17" y="53"/>
                    </a:lnTo>
                    <a:lnTo>
                      <a:pt x="13" y="49"/>
                    </a:lnTo>
                    <a:lnTo>
                      <a:pt x="9" y="46"/>
                    </a:lnTo>
                    <a:lnTo>
                      <a:pt x="8" y="42"/>
                    </a:lnTo>
                    <a:lnTo>
                      <a:pt x="6" y="36"/>
                    </a:lnTo>
                    <a:lnTo>
                      <a:pt x="4" y="31"/>
                    </a:lnTo>
                    <a:lnTo>
                      <a:pt x="6" y="25"/>
                    </a:lnTo>
                    <a:lnTo>
                      <a:pt x="8" y="21"/>
                    </a:lnTo>
                    <a:lnTo>
                      <a:pt x="9" y="15"/>
                    </a:lnTo>
                    <a:lnTo>
                      <a:pt x="13" y="12"/>
                    </a:lnTo>
                    <a:lnTo>
                      <a:pt x="17" y="10"/>
                    </a:lnTo>
                    <a:lnTo>
                      <a:pt x="21" y="6"/>
                    </a:lnTo>
                    <a:lnTo>
                      <a:pt x="27" y="6"/>
                    </a:lnTo>
                    <a:lnTo>
                      <a:pt x="30" y="4"/>
                    </a:lnTo>
                    <a:lnTo>
                      <a:pt x="36" y="6"/>
                    </a:lnTo>
                    <a:lnTo>
                      <a:pt x="42" y="6"/>
                    </a:lnTo>
                    <a:lnTo>
                      <a:pt x="46" y="10"/>
                    </a:lnTo>
                    <a:lnTo>
                      <a:pt x="49" y="12"/>
                    </a:lnTo>
                    <a:lnTo>
                      <a:pt x="53" y="15"/>
                    </a:lnTo>
                    <a:lnTo>
                      <a:pt x="55" y="21"/>
                    </a:lnTo>
                    <a:lnTo>
                      <a:pt x="57" y="25"/>
                    </a:lnTo>
                    <a:lnTo>
                      <a:pt x="57" y="31"/>
                    </a:lnTo>
                    <a:close/>
                  </a:path>
                </a:pathLst>
              </a:custGeom>
              <a:solidFill>
                <a:srgbClr val="F9D6BF"/>
              </a:solidFill>
              <a:ln w="9525">
                <a:noFill/>
                <a:round/>
                <a:headEnd/>
                <a:tailEnd/>
              </a:ln>
            </p:spPr>
            <p:txBody>
              <a:bodyPr/>
              <a:lstStyle/>
              <a:p>
                <a:endParaRPr lang="en-US"/>
              </a:p>
            </p:txBody>
          </p:sp>
          <p:sp>
            <p:nvSpPr>
              <p:cNvPr id="180040" name="Freeform 840"/>
              <p:cNvSpPr>
                <a:spLocks noEditPoints="1"/>
              </p:cNvSpPr>
              <p:nvPr/>
            </p:nvSpPr>
            <p:spPr bwMode="auto">
              <a:xfrm>
                <a:off x="1286" y="1876"/>
                <a:ext cx="57" cy="57"/>
              </a:xfrm>
              <a:custGeom>
                <a:avLst/>
                <a:gdLst/>
                <a:ahLst/>
                <a:cxnLst>
                  <a:cxn ang="0">
                    <a:pos x="57" y="29"/>
                  </a:cxn>
                  <a:cxn ang="0">
                    <a:pos x="57" y="23"/>
                  </a:cxn>
                  <a:cxn ang="0">
                    <a:pos x="55" y="17"/>
                  </a:cxn>
                  <a:cxn ang="0">
                    <a:pos x="53" y="13"/>
                  </a:cxn>
                  <a:cxn ang="0">
                    <a:pos x="49" y="10"/>
                  </a:cxn>
                  <a:cxn ang="0">
                    <a:pos x="45" y="6"/>
                  </a:cxn>
                  <a:cxn ang="0">
                    <a:pos x="40" y="2"/>
                  </a:cxn>
                  <a:cxn ang="0">
                    <a:pos x="34" y="2"/>
                  </a:cxn>
                  <a:cxn ang="0">
                    <a:pos x="28" y="0"/>
                  </a:cxn>
                  <a:cxn ang="0">
                    <a:pos x="23" y="2"/>
                  </a:cxn>
                  <a:cxn ang="0">
                    <a:pos x="19" y="2"/>
                  </a:cxn>
                  <a:cxn ang="0">
                    <a:pos x="13" y="6"/>
                  </a:cxn>
                  <a:cxn ang="0">
                    <a:pos x="9" y="10"/>
                  </a:cxn>
                  <a:cxn ang="0">
                    <a:pos x="6" y="13"/>
                  </a:cxn>
                  <a:cxn ang="0">
                    <a:pos x="4" y="17"/>
                  </a:cxn>
                  <a:cxn ang="0">
                    <a:pos x="2" y="23"/>
                  </a:cxn>
                  <a:cxn ang="0">
                    <a:pos x="0" y="29"/>
                  </a:cxn>
                  <a:cxn ang="0">
                    <a:pos x="2" y="34"/>
                  </a:cxn>
                  <a:cxn ang="0">
                    <a:pos x="4" y="40"/>
                  </a:cxn>
                  <a:cxn ang="0">
                    <a:pos x="6" y="46"/>
                  </a:cxn>
                  <a:cxn ang="0">
                    <a:pos x="9" y="49"/>
                  </a:cxn>
                  <a:cxn ang="0">
                    <a:pos x="13" y="53"/>
                  </a:cxn>
                  <a:cxn ang="0">
                    <a:pos x="19" y="55"/>
                  </a:cxn>
                  <a:cxn ang="0">
                    <a:pos x="23" y="57"/>
                  </a:cxn>
                  <a:cxn ang="0">
                    <a:pos x="28" y="57"/>
                  </a:cxn>
                  <a:cxn ang="0">
                    <a:pos x="34" y="57"/>
                  </a:cxn>
                  <a:cxn ang="0">
                    <a:pos x="40" y="55"/>
                  </a:cxn>
                  <a:cxn ang="0">
                    <a:pos x="45" y="53"/>
                  </a:cxn>
                  <a:cxn ang="0">
                    <a:pos x="49" y="49"/>
                  </a:cxn>
                  <a:cxn ang="0">
                    <a:pos x="53" y="46"/>
                  </a:cxn>
                  <a:cxn ang="0">
                    <a:pos x="55" y="40"/>
                  </a:cxn>
                  <a:cxn ang="0">
                    <a:pos x="57" y="34"/>
                  </a:cxn>
                  <a:cxn ang="0">
                    <a:pos x="57" y="29"/>
                  </a:cxn>
                  <a:cxn ang="0">
                    <a:pos x="53" y="29"/>
                  </a:cxn>
                  <a:cxn ang="0">
                    <a:pos x="51" y="38"/>
                  </a:cxn>
                  <a:cxn ang="0">
                    <a:pos x="47" y="46"/>
                  </a:cxn>
                  <a:cxn ang="0">
                    <a:pos x="38" y="51"/>
                  </a:cxn>
                  <a:cxn ang="0">
                    <a:pos x="28" y="53"/>
                  </a:cxn>
                  <a:cxn ang="0">
                    <a:pos x="19" y="51"/>
                  </a:cxn>
                  <a:cxn ang="0">
                    <a:pos x="11" y="46"/>
                  </a:cxn>
                  <a:cxn ang="0">
                    <a:pos x="6" y="38"/>
                  </a:cxn>
                  <a:cxn ang="0">
                    <a:pos x="4" y="29"/>
                  </a:cxn>
                  <a:cxn ang="0">
                    <a:pos x="6" y="19"/>
                  </a:cxn>
                  <a:cxn ang="0">
                    <a:pos x="11" y="11"/>
                  </a:cxn>
                  <a:cxn ang="0">
                    <a:pos x="19" y="6"/>
                  </a:cxn>
                  <a:cxn ang="0">
                    <a:pos x="28" y="4"/>
                  </a:cxn>
                  <a:cxn ang="0">
                    <a:pos x="38" y="6"/>
                  </a:cxn>
                  <a:cxn ang="0">
                    <a:pos x="47" y="11"/>
                  </a:cxn>
                  <a:cxn ang="0">
                    <a:pos x="51" y="19"/>
                  </a:cxn>
                  <a:cxn ang="0">
                    <a:pos x="53" y="29"/>
                  </a:cxn>
                </a:cxnLst>
                <a:rect l="0" t="0" r="r" b="b"/>
                <a:pathLst>
                  <a:path w="57" h="57">
                    <a:moveTo>
                      <a:pt x="57" y="29"/>
                    </a:moveTo>
                    <a:lnTo>
                      <a:pt x="57" y="23"/>
                    </a:lnTo>
                    <a:lnTo>
                      <a:pt x="55" y="17"/>
                    </a:lnTo>
                    <a:lnTo>
                      <a:pt x="53" y="13"/>
                    </a:lnTo>
                    <a:lnTo>
                      <a:pt x="49" y="10"/>
                    </a:lnTo>
                    <a:lnTo>
                      <a:pt x="45" y="6"/>
                    </a:lnTo>
                    <a:lnTo>
                      <a:pt x="40" y="2"/>
                    </a:lnTo>
                    <a:lnTo>
                      <a:pt x="34" y="2"/>
                    </a:lnTo>
                    <a:lnTo>
                      <a:pt x="28" y="0"/>
                    </a:lnTo>
                    <a:lnTo>
                      <a:pt x="23" y="2"/>
                    </a:lnTo>
                    <a:lnTo>
                      <a:pt x="19" y="2"/>
                    </a:lnTo>
                    <a:lnTo>
                      <a:pt x="13" y="6"/>
                    </a:lnTo>
                    <a:lnTo>
                      <a:pt x="9" y="10"/>
                    </a:lnTo>
                    <a:lnTo>
                      <a:pt x="6" y="13"/>
                    </a:lnTo>
                    <a:lnTo>
                      <a:pt x="4" y="17"/>
                    </a:lnTo>
                    <a:lnTo>
                      <a:pt x="2" y="23"/>
                    </a:lnTo>
                    <a:lnTo>
                      <a:pt x="0" y="29"/>
                    </a:lnTo>
                    <a:lnTo>
                      <a:pt x="2" y="34"/>
                    </a:lnTo>
                    <a:lnTo>
                      <a:pt x="4" y="40"/>
                    </a:lnTo>
                    <a:lnTo>
                      <a:pt x="6" y="46"/>
                    </a:lnTo>
                    <a:lnTo>
                      <a:pt x="9" y="49"/>
                    </a:lnTo>
                    <a:lnTo>
                      <a:pt x="13" y="53"/>
                    </a:lnTo>
                    <a:lnTo>
                      <a:pt x="19" y="55"/>
                    </a:lnTo>
                    <a:lnTo>
                      <a:pt x="23" y="57"/>
                    </a:lnTo>
                    <a:lnTo>
                      <a:pt x="28" y="57"/>
                    </a:lnTo>
                    <a:lnTo>
                      <a:pt x="34" y="57"/>
                    </a:lnTo>
                    <a:lnTo>
                      <a:pt x="40" y="55"/>
                    </a:lnTo>
                    <a:lnTo>
                      <a:pt x="45" y="53"/>
                    </a:lnTo>
                    <a:lnTo>
                      <a:pt x="49" y="49"/>
                    </a:lnTo>
                    <a:lnTo>
                      <a:pt x="53" y="46"/>
                    </a:lnTo>
                    <a:lnTo>
                      <a:pt x="55" y="40"/>
                    </a:lnTo>
                    <a:lnTo>
                      <a:pt x="57" y="34"/>
                    </a:lnTo>
                    <a:lnTo>
                      <a:pt x="57" y="29"/>
                    </a:lnTo>
                    <a:close/>
                    <a:moveTo>
                      <a:pt x="53" y="29"/>
                    </a:moveTo>
                    <a:lnTo>
                      <a:pt x="51" y="38"/>
                    </a:lnTo>
                    <a:lnTo>
                      <a:pt x="47" y="46"/>
                    </a:lnTo>
                    <a:lnTo>
                      <a:pt x="38" y="51"/>
                    </a:lnTo>
                    <a:lnTo>
                      <a:pt x="28" y="53"/>
                    </a:lnTo>
                    <a:lnTo>
                      <a:pt x="19" y="51"/>
                    </a:lnTo>
                    <a:lnTo>
                      <a:pt x="11" y="46"/>
                    </a:lnTo>
                    <a:lnTo>
                      <a:pt x="6" y="38"/>
                    </a:lnTo>
                    <a:lnTo>
                      <a:pt x="4" y="29"/>
                    </a:lnTo>
                    <a:lnTo>
                      <a:pt x="6" y="19"/>
                    </a:lnTo>
                    <a:lnTo>
                      <a:pt x="11" y="11"/>
                    </a:lnTo>
                    <a:lnTo>
                      <a:pt x="19" y="6"/>
                    </a:lnTo>
                    <a:lnTo>
                      <a:pt x="28" y="4"/>
                    </a:lnTo>
                    <a:lnTo>
                      <a:pt x="38" y="6"/>
                    </a:lnTo>
                    <a:lnTo>
                      <a:pt x="47" y="11"/>
                    </a:lnTo>
                    <a:lnTo>
                      <a:pt x="51" y="19"/>
                    </a:lnTo>
                    <a:lnTo>
                      <a:pt x="53" y="29"/>
                    </a:lnTo>
                    <a:close/>
                  </a:path>
                </a:pathLst>
              </a:custGeom>
              <a:solidFill>
                <a:srgbClr val="FAD9C3"/>
              </a:solidFill>
              <a:ln w="9525">
                <a:noFill/>
                <a:round/>
                <a:headEnd/>
                <a:tailEnd/>
              </a:ln>
            </p:spPr>
            <p:txBody>
              <a:bodyPr/>
              <a:lstStyle/>
              <a:p>
                <a:endParaRPr lang="en-US"/>
              </a:p>
            </p:txBody>
          </p:sp>
          <p:sp>
            <p:nvSpPr>
              <p:cNvPr id="180041" name="Freeform 841"/>
              <p:cNvSpPr>
                <a:spLocks noEditPoints="1"/>
              </p:cNvSpPr>
              <p:nvPr/>
            </p:nvSpPr>
            <p:spPr bwMode="auto">
              <a:xfrm>
                <a:off x="1288" y="1878"/>
                <a:ext cx="53" cy="53"/>
              </a:xfrm>
              <a:custGeom>
                <a:avLst/>
                <a:gdLst/>
                <a:ahLst/>
                <a:cxnLst>
                  <a:cxn ang="0">
                    <a:pos x="53" y="27"/>
                  </a:cxn>
                  <a:cxn ang="0">
                    <a:pos x="53" y="21"/>
                  </a:cxn>
                  <a:cxn ang="0">
                    <a:pos x="51" y="17"/>
                  </a:cxn>
                  <a:cxn ang="0">
                    <a:pos x="49" y="11"/>
                  </a:cxn>
                  <a:cxn ang="0">
                    <a:pos x="45" y="8"/>
                  </a:cxn>
                  <a:cxn ang="0">
                    <a:pos x="42" y="6"/>
                  </a:cxn>
                  <a:cxn ang="0">
                    <a:pos x="38" y="2"/>
                  </a:cxn>
                  <a:cxn ang="0">
                    <a:pos x="32" y="2"/>
                  </a:cxn>
                  <a:cxn ang="0">
                    <a:pos x="26" y="0"/>
                  </a:cxn>
                  <a:cxn ang="0">
                    <a:pos x="23" y="2"/>
                  </a:cxn>
                  <a:cxn ang="0">
                    <a:pos x="17" y="2"/>
                  </a:cxn>
                  <a:cxn ang="0">
                    <a:pos x="13" y="6"/>
                  </a:cxn>
                  <a:cxn ang="0">
                    <a:pos x="9" y="8"/>
                  </a:cxn>
                  <a:cxn ang="0">
                    <a:pos x="5" y="11"/>
                  </a:cxn>
                  <a:cxn ang="0">
                    <a:pos x="4" y="17"/>
                  </a:cxn>
                  <a:cxn ang="0">
                    <a:pos x="2" y="21"/>
                  </a:cxn>
                  <a:cxn ang="0">
                    <a:pos x="0" y="27"/>
                  </a:cxn>
                  <a:cxn ang="0">
                    <a:pos x="2" y="32"/>
                  </a:cxn>
                  <a:cxn ang="0">
                    <a:pos x="4" y="38"/>
                  </a:cxn>
                  <a:cxn ang="0">
                    <a:pos x="5" y="42"/>
                  </a:cxn>
                  <a:cxn ang="0">
                    <a:pos x="9" y="45"/>
                  </a:cxn>
                  <a:cxn ang="0">
                    <a:pos x="13" y="49"/>
                  </a:cxn>
                  <a:cxn ang="0">
                    <a:pos x="17" y="51"/>
                  </a:cxn>
                  <a:cxn ang="0">
                    <a:pos x="23" y="53"/>
                  </a:cxn>
                  <a:cxn ang="0">
                    <a:pos x="26" y="53"/>
                  </a:cxn>
                  <a:cxn ang="0">
                    <a:pos x="32" y="53"/>
                  </a:cxn>
                  <a:cxn ang="0">
                    <a:pos x="38" y="51"/>
                  </a:cxn>
                  <a:cxn ang="0">
                    <a:pos x="42" y="49"/>
                  </a:cxn>
                  <a:cxn ang="0">
                    <a:pos x="45" y="45"/>
                  </a:cxn>
                  <a:cxn ang="0">
                    <a:pos x="49" y="42"/>
                  </a:cxn>
                  <a:cxn ang="0">
                    <a:pos x="51" y="38"/>
                  </a:cxn>
                  <a:cxn ang="0">
                    <a:pos x="53" y="32"/>
                  </a:cxn>
                  <a:cxn ang="0">
                    <a:pos x="53" y="27"/>
                  </a:cxn>
                  <a:cxn ang="0">
                    <a:pos x="49" y="27"/>
                  </a:cxn>
                  <a:cxn ang="0">
                    <a:pos x="47" y="36"/>
                  </a:cxn>
                  <a:cxn ang="0">
                    <a:pos x="43" y="44"/>
                  </a:cxn>
                  <a:cxn ang="0">
                    <a:pos x="36" y="47"/>
                  </a:cxn>
                  <a:cxn ang="0">
                    <a:pos x="26" y="49"/>
                  </a:cxn>
                  <a:cxn ang="0">
                    <a:pos x="19" y="47"/>
                  </a:cxn>
                  <a:cxn ang="0">
                    <a:pos x="11" y="44"/>
                  </a:cxn>
                  <a:cxn ang="0">
                    <a:pos x="5" y="36"/>
                  </a:cxn>
                  <a:cxn ang="0">
                    <a:pos x="4" y="27"/>
                  </a:cxn>
                  <a:cxn ang="0">
                    <a:pos x="5" y="19"/>
                  </a:cxn>
                  <a:cxn ang="0">
                    <a:pos x="11" y="11"/>
                  </a:cxn>
                  <a:cxn ang="0">
                    <a:pos x="19" y="6"/>
                  </a:cxn>
                  <a:cxn ang="0">
                    <a:pos x="26" y="4"/>
                  </a:cxn>
                  <a:cxn ang="0">
                    <a:pos x="36" y="6"/>
                  </a:cxn>
                  <a:cxn ang="0">
                    <a:pos x="43" y="11"/>
                  </a:cxn>
                  <a:cxn ang="0">
                    <a:pos x="47" y="19"/>
                  </a:cxn>
                  <a:cxn ang="0">
                    <a:pos x="49" y="27"/>
                  </a:cxn>
                </a:cxnLst>
                <a:rect l="0" t="0" r="r" b="b"/>
                <a:pathLst>
                  <a:path w="53" h="53">
                    <a:moveTo>
                      <a:pt x="53" y="27"/>
                    </a:moveTo>
                    <a:lnTo>
                      <a:pt x="53" y="21"/>
                    </a:lnTo>
                    <a:lnTo>
                      <a:pt x="51" y="17"/>
                    </a:lnTo>
                    <a:lnTo>
                      <a:pt x="49" y="11"/>
                    </a:lnTo>
                    <a:lnTo>
                      <a:pt x="45" y="8"/>
                    </a:lnTo>
                    <a:lnTo>
                      <a:pt x="42" y="6"/>
                    </a:lnTo>
                    <a:lnTo>
                      <a:pt x="38" y="2"/>
                    </a:lnTo>
                    <a:lnTo>
                      <a:pt x="32" y="2"/>
                    </a:lnTo>
                    <a:lnTo>
                      <a:pt x="26" y="0"/>
                    </a:lnTo>
                    <a:lnTo>
                      <a:pt x="23" y="2"/>
                    </a:lnTo>
                    <a:lnTo>
                      <a:pt x="17" y="2"/>
                    </a:lnTo>
                    <a:lnTo>
                      <a:pt x="13" y="6"/>
                    </a:lnTo>
                    <a:lnTo>
                      <a:pt x="9" y="8"/>
                    </a:lnTo>
                    <a:lnTo>
                      <a:pt x="5" y="11"/>
                    </a:lnTo>
                    <a:lnTo>
                      <a:pt x="4" y="17"/>
                    </a:lnTo>
                    <a:lnTo>
                      <a:pt x="2" y="21"/>
                    </a:lnTo>
                    <a:lnTo>
                      <a:pt x="0" y="27"/>
                    </a:lnTo>
                    <a:lnTo>
                      <a:pt x="2" y="32"/>
                    </a:lnTo>
                    <a:lnTo>
                      <a:pt x="4" y="38"/>
                    </a:lnTo>
                    <a:lnTo>
                      <a:pt x="5" y="42"/>
                    </a:lnTo>
                    <a:lnTo>
                      <a:pt x="9" y="45"/>
                    </a:lnTo>
                    <a:lnTo>
                      <a:pt x="13" y="49"/>
                    </a:lnTo>
                    <a:lnTo>
                      <a:pt x="17" y="51"/>
                    </a:lnTo>
                    <a:lnTo>
                      <a:pt x="23" y="53"/>
                    </a:lnTo>
                    <a:lnTo>
                      <a:pt x="26" y="53"/>
                    </a:lnTo>
                    <a:lnTo>
                      <a:pt x="32" y="53"/>
                    </a:lnTo>
                    <a:lnTo>
                      <a:pt x="38" y="51"/>
                    </a:lnTo>
                    <a:lnTo>
                      <a:pt x="42" y="49"/>
                    </a:lnTo>
                    <a:lnTo>
                      <a:pt x="45" y="45"/>
                    </a:lnTo>
                    <a:lnTo>
                      <a:pt x="49" y="42"/>
                    </a:lnTo>
                    <a:lnTo>
                      <a:pt x="51" y="38"/>
                    </a:lnTo>
                    <a:lnTo>
                      <a:pt x="53" y="32"/>
                    </a:lnTo>
                    <a:lnTo>
                      <a:pt x="53" y="27"/>
                    </a:lnTo>
                    <a:close/>
                    <a:moveTo>
                      <a:pt x="49" y="27"/>
                    </a:moveTo>
                    <a:lnTo>
                      <a:pt x="47" y="36"/>
                    </a:lnTo>
                    <a:lnTo>
                      <a:pt x="43" y="44"/>
                    </a:lnTo>
                    <a:lnTo>
                      <a:pt x="36" y="47"/>
                    </a:lnTo>
                    <a:lnTo>
                      <a:pt x="26" y="49"/>
                    </a:lnTo>
                    <a:lnTo>
                      <a:pt x="19" y="47"/>
                    </a:lnTo>
                    <a:lnTo>
                      <a:pt x="11" y="44"/>
                    </a:lnTo>
                    <a:lnTo>
                      <a:pt x="5" y="36"/>
                    </a:lnTo>
                    <a:lnTo>
                      <a:pt x="4" y="27"/>
                    </a:lnTo>
                    <a:lnTo>
                      <a:pt x="5" y="19"/>
                    </a:lnTo>
                    <a:lnTo>
                      <a:pt x="11" y="11"/>
                    </a:lnTo>
                    <a:lnTo>
                      <a:pt x="19" y="6"/>
                    </a:lnTo>
                    <a:lnTo>
                      <a:pt x="26" y="4"/>
                    </a:lnTo>
                    <a:lnTo>
                      <a:pt x="36" y="6"/>
                    </a:lnTo>
                    <a:lnTo>
                      <a:pt x="43" y="11"/>
                    </a:lnTo>
                    <a:lnTo>
                      <a:pt x="47" y="19"/>
                    </a:lnTo>
                    <a:lnTo>
                      <a:pt x="49" y="27"/>
                    </a:lnTo>
                    <a:close/>
                  </a:path>
                </a:pathLst>
              </a:custGeom>
              <a:solidFill>
                <a:srgbClr val="FADCC6"/>
              </a:solidFill>
              <a:ln w="9525">
                <a:noFill/>
                <a:round/>
                <a:headEnd/>
                <a:tailEnd/>
              </a:ln>
            </p:spPr>
            <p:txBody>
              <a:bodyPr/>
              <a:lstStyle/>
              <a:p>
                <a:endParaRPr lang="en-US"/>
              </a:p>
            </p:txBody>
          </p:sp>
          <p:sp>
            <p:nvSpPr>
              <p:cNvPr id="180042" name="Freeform 842"/>
              <p:cNvSpPr>
                <a:spLocks noEditPoints="1"/>
              </p:cNvSpPr>
              <p:nvPr/>
            </p:nvSpPr>
            <p:spPr bwMode="auto">
              <a:xfrm>
                <a:off x="1290" y="1880"/>
                <a:ext cx="49" cy="49"/>
              </a:xfrm>
              <a:custGeom>
                <a:avLst/>
                <a:gdLst/>
                <a:ahLst/>
                <a:cxnLst>
                  <a:cxn ang="0">
                    <a:pos x="49" y="25"/>
                  </a:cxn>
                  <a:cxn ang="0">
                    <a:pos x="47" y="15"/>
                  </a:cxn>
                  <a:cxn ang="0">
                    <a:pos x="43" y="7"/>
                  </a:cxn>
                  <a:cxn ang="0">
                    <a:pos x="34" y="2"/>
                  </a:cxn>
                  <a:cxn ang="0">
                    <a:pos x="24" y="0"/>
                  </a:cxn>
                  <a:cxn ang="0">
                    <a:pos x="15" y="2"/>
                  </a:cxn>
                  <a:cxn ang="0">
                    <a:pos x="7" y="7"/>
                  </a:cxn>
                  <a:cxn ang="0">
                    <a:pos x="2" y="15"/>
                  </a:cxn>
                  <a:cxn ang="0">
                    <a:pos x="0" y="25"/>
                  </a:cxn>
                  <a:cxn ang="0">
                    <a:pos x="2" y="34"/>
                  </a:cxn>
                  <a:cxn ang="0">
                    <a:pos x="7" y="42"/>
                  </a:cxn>
                  <a:cxn ang="0">
                    <a:pos x="15" y="47"/>
                  </a:cxn>
                  <a:cxn ang="0">
                    <a:pos x="24" y="49"/>
                  </a:cxn>
                  <a:cxn ang="0">
                    <a:pos x="34" y="47"/>
                  </a:cxn>
                  <a:cxn ang="0">
                    <a:pos x="43" y="42"/>
                  </a:cxn>
                  <a:cxn ang="0">
                    <a:pos x="47" y="34"/>
                  </a:cxn>
                  <a:cxn ang="0">
                    <a:pos x="49" y="25"/>
                  </a:cxn>
                  <a:cxn ang="0">
                    <a:pos x="45" y="25"/>
                  </a:cxn>
                  <a:cxn ang="0">
                    <a:pos x="43" y="32"/>
                  </a:cxn>
                  <a:cxn ang="0">
                    <a:pos x="40" y="40"/>
                  </a:cxn>
                  <a:cxn ang="0">
                    <a:pos x="34" y="43"/>
                  </a:cxn>
                  <a:cxn ang="0">
                    <a:pos x="24" y="45"/>
                  </a:cxn>
                  <a:cxn ang="0">
                    <a:pos x="17" y="43"/>
                  </a:cxn>
                  <a:cxn ang="0">
                    <a:pos x="11" y="40"/>
                  </a:cxn>
                  <a:cxn ang="0">
                    <a:pos x="5" y="32"/>
                  </a:cxn>
                  <a:cxn ang="0">
                    <a:pos x="3" y="25"/>
                  </a:cxn>
                  <a:cxn ang="0">
                    <a:pos x="5" y="17"/>
                  </a:cxn>
                  <a:cxn ang="0">
                    <a:pos x="11" y="9"/>
                  </a:cxn>
                  <a:cxn ang="0">
                    <a:pos x="17" y="6"/>
                  </a:cxn>
                  <a:cxn ang="0">
                    <a:pos x="24" y="4"/>
                  </a:cxn>
                  <a:cxn ang="0">
                    <a:pos x="34" y="6"/>
                  </a:cxn>
                  <a:cxn ang="0">
                    <a:pos x="40" y="9"/>
                  </a:cxn>
                  <a:cxn ang="0">
                    <a:pos x="43" y="17"/>
                  </a:cxn>
                  <a:cxn ang="0">
                    <a:pos x="45" y="25"/>
                  </a:cxn>
                </a:cxnLst>
                <a:rect l="0" t="0" r="r" b="b"/>
                <a:pathLst>
                  <a:path w="49" h="49">
                    <a:moveTo>
                      <a:pt x="49" y="25"/>
                    </a:moveTo>
                    <a:lnTo>
                      <a:pt x="47" y="15"/>
                    </a:lnTo>
                    <a:lnTo>
                      <a:pt x="43" y="7"/>
                    </a:lnTo>
                    <a:lnTo>
                      <a:pt x="34" y="2"/>
                    </a:lnTo>
                    <a:lnTo>
                      <a:pt x="24" y="0"/>
                    </a:lnTo>
                    <a:lnTo>
                      <a:pt x="15" y="2"/>
                    </a:lnTo>
                    <a:lnTo>
                      <a:pt x="7" y="7"/>
                    </a:lnTo>
                    <a:lnTo>
                      <a:pt x="2" y="15"/>
                    </a:lnTo>
                    <a:lnTo>
                      <a:pt x="0" y="25"/>
                    </a:lnTo>
                    <a:lnTo>
                      <a:pt x="2" y="34"/>
                    </a:lnTo>
                    <a:lnTo>
                      <a:pt x="7" y="42"/>
                    </a:lnTo>
                    <a:lnTo>
                      <a:pt x="15" y="47"/>
                    </a:lnTo>
                    <a:lnTo>
                      <a:pt x="24" y="49"/>
                    </a:lnTo>
                    <a:lnTo>
                      <a:pt x="34" y="47"/>
                    </a:lnTo>
                    <a:lnTo>
                      <a:pt x="43" y="42"/>
                    </a:lnTo>
                    <a:lnTo>
                      <a:pt x="47" y="34"/>
                    </a:lnTo>
                    <a:lnTo>
                      <a:pt x="49" y="25"/>
                    </a:lnTo>
                    <a:close/>
                    <a:moveTo>
                      <a:pt x="45" y="25"/>
                    </a:moveTo>
                    <a:lnTo>
                      <a:pt x="43" y="32"/>
                    </a:lnTo>
                    <a:lnTo>
                      <a:pt x="40" y="40"/>
                    </a:lnTo>
                    <a:lnTo>
                      <a:pt x="34" y="43"/>
                    </a:lnTo>
                    <a:lnTo>
                      <a:pt x="24" y="45"/>
                    </a:lnTo>
                    <a:lnTo>
                      <a:pt x="17" y="43"/>
                    </a:lnTo>
                    <a:lnTo>
                      <a:pt x="11" y="40"/>
                    </a:lnTo>
                    <a:lnTo>
                      <a:pt x="5" y="32"/>
                    </a:lnTo>
                    <a:lnTo>
                      <a:pt x="3" y="25"/>
                    </a:lnTo>
                    <a:lnTo>
                      <a:pt x="5" y="17"/>
                    </a:lnTo>
                    <a:lnTo>
                      <a:pt x="11" y="9"/>
                    </a:lnTo>
                    <a:lnTo>
                      <a:pt x="17" y="6"/>
                    </a:lnTo>
                    <a:lnTo>
                      <a:pt x="24" y="4"/>
                    </a:lnTo>
                    <a:lnTo>
                      <a:pt x="34" y="6"/>
                    </a:lnTo>
                    <a:lnTo>
                      <a:pt x="40" y="9"/>
                    </a:lnTo>
                    <a:lnTo>
                      <a:pt x="43" y="17"/>
                    </a:lnTo>
                    <a:lnTo>
                      <a:pt x="45" y="25"/>
                    </a:lnTo>
                    <a:close/>
                  </a:path>
                </a:pathLst>
              </a:custGeom>
              <a:solidFill>
                <a:srgbClr val="FBDEC9"/>
              </a:solidFill>
              <a:ln w="9525">
                <a:noFill/>
                <a:round/>
                <a:headEnd/>
                <a:tailEnd/>
              </a:ln>
            </p:spPr>
            <p:txBody>
              <a:bodyPr/>
              <a:lstStyle/>
              <a:p>
                <a:endParaRPr lang="en-US"/>
              </a:p>
            </p:txBody>
          </p:sp>
          <p:sp>
            <p:nvSpPr>
              <p:cNvPr id="180043" name="Freeform 843"/>
              <p:cNvSpPr>
                <a:spLocks noEditPoints="1"/>
              </p:cNvSpPr>
              <p:nvPr/>
            </p:nvSpPr>
            <p:spPr bwMode="auto">
              <a:xfrm>
                <a:off x="1292" y="1882"/>
                <a:ext cx="45" cy="45"/>
              </a:xfrm>
              <a:custGeom>
                <a:avLst/>
                <a:gdLst/>
                <a:ahLst/>
                <a:cxnLst>
                  <a:cxn ang="0">
                    <a:pos x="45" y="23"/>
                  </a:cxn>
                  <a:cxn ang="0">
                    <a:pos x="43" y="15"/>
                  </a:cxn>
                  <a:cxn ang="0">
                    <a:pos x="39" y="7"/>
                  </a:cxn>
                  <a:cxn ang="0">
                    <a:pos x="32" y="2"/>
                  </a:cxn>
                  <a:cxn ang="0">
                    <a:pos x="22" y="0"/>
                  </a:cxn>
                  <a:cxn ang="0">
                    <a:pos x="15" y="2"/>
                  </a:cxn>
                  <a:cxn ang="0">
                    <a:pos x="7" y="7"/>
                  </a:cxn>
                  <a:cxn ang="0">
                    <a:pos x="1" y="15"/>
                  </a:cxn>
                  <a:cxn ang="0">
                    <a:pos x="0" y="23"/>
                  </a:cxn>
                  <a:cxn ang="0">
                    <a:pos x="1" y="32"/>
                  </a:cxn>
                  <a:cxn ang="0">
                    <a:pos x="7" y="40"/>
                  </a:cxn>
                  <a:cxn ang="0">
                    <a:pos x="15" y="43"/>
                  </a:cxn>
                  <a:cxn ang="0">
                    <a:pos x="22" y="45"/>
                  </a:cxn>
                  <a:cxn ang="0">
                    <a:pos x="32" y="43"/>
                  </a:cxn>
                  <a:cxn ang="0">
                    <a:pos x="39" y="40"/>
                  </a:cxn>
                  <a:cxn ang="0">
                    <a:pos x="43" y="32"/>
                  </a:cxn>
                  <a:cxn ang="0">
                    <a:pos x="45" y="23"/>
                  </a:cxn>
                  <a:cxn ang="0">
                    <a:pos x="41" y="23"/>
                  </a:cxn>
                  <a:cxn ang="0">
                    <a:pos x="41" y="30"/>
                  </a:cxn>
                  <a:cxn ang="0">
                    <a:pos x="36" y="36"/>
                  </a:cxn>
                  <a:cxn ang="0">
                    <a:pos x="30" y="40"/>
                  </a:cxn>
                  <a:cxn ang="0">
                    <a:pos x="22" y="41"/>
                  </a:cxn>
                  <a:cxn ang="0">
                    <a:pos x="15" y="40"/>
                  </a:cxn>
                  <a:cxn ang="0">
                    <a:pos x="9" y="36"/>
                  </a:cxn>
                  <a:cxn ang="0">
                    <a:pos x="5" y="30"/>
                  </a:cxn>
                  <a:cxn ang="0">
                    <a:pos x="3" y="23"/>
                  </a:cxn>
                  <a:cxn ang="0">
                    <a:pos x="5" y="15"/>
                  </a:cxn>
                  <a:cxn ang="0">
                    <a:pos x="9" y="9"/>
                  </a:cxn>
                  <a:cxn ang="0">
                    <a:pos x="15" y="5"/>
                  </a:cxn>
                  <a:cxn ang="0">
                    <a:pos x="22" y="4"/>
                  </a:cxn>
                  <a:cxn ang="0">
                    <a:pos x="30" y="5"/>
                  </a:cxn>
                  <a:cxn ang="0">
                    <a:pos x="36" y="9"/>
                  </a:cxn>
                  <a:cxn ang="0">
                    <a:pos x="41" y="15"/>
                  </a:cxn>
                  <a:cxn ang="0">
                    <a:pos x="41" y="23"/>
                  </a:cxn>
                </a:cxnLst>
                <a:rect l="0" t="0" r="r" b="b"/>
                <a:pathLst>
                  <a:path w="45" h="45">
                    <a:moveTo>
                      <a:pt x="45" y="23"/>
                    </a:moveTo>
                    <a:lnTo>
                      <a:pt x="43" y="15"/>
                    </a:lnTo>
                    <a:lnTo>
                      <a:pt x="39" y="7"/>
                    </a:lnTo>
                    <a:lnTo>
                      <a:pt x="32" y="2"/>
                    </a:lnTo>
                    <a:lnTo>
                      <a:pt x="22" y="0"/>
                    </a:lnTo>
                    <a:lnTo>
                      <a:pt x="15" y="2"/>
                    </a:lnTo>
                    <a:lnTo>
                      <a:pt x="7" y="7"/>
                    </a:lnTo>
                    <a:lnTo>
                      <a:pt x="1" y="15"/>
                    </a:lnTo>
                    <a:lnTo>
                      <a:pt x="0" y="23"/>
                    </a:lnTo>
                    <a:lnTo>
                      <a:pt x="1" y="32"/>
                    </a:lnTo>
                    <a:lnTo>
                      <a:pt x="7" y="40"/>
                    </a:lnTo>
                    <a:lnTo>
                      <a:pt x="15" y="43"/>
                    </a:lnTo>
                    <a:lnTo>
                      <a:pt x="22" y="45"/>
                    </a:lnTo>
                    <a:lnTo>
                      <a:pt x="32" y="43"/>
                    </a:lnTo>
                    <a:lnTo>
                      <a:pt x="39" y="40"/>
                    </a:lnTo>
                    <a:lnTo>
                      <a:pt x="43" y="32"/>
                    </a:lnTo>
                    <a:lnTo>
                      <a:pt x="45" y="23"/>
                    </a:lnTo>
                    <a:close/>
                    <a:moveTo>
                      <a:pt x="41" y="23"/>
                    </a:moveTo>
                    <a:lnTo>
                      <a:pt x="41" y="30"/>
                    </a:lnTo>
                    <a:lnTo>
                      <a:pt x="36" y="36"/>
                    </a:lnTo>
                    <a:lnTo>
                      <a:pt x="30" y="40"/>
                    </a:lnTo>
                    <a:lnTo>
                      <a:pt x="22" y="41"/>
                    </a:lnTo>
                    <a:lnTo>
                      <a:pt x="15" y="40"/>
                    </a:lnTo>
                    <a:lnTo>
                      <a:pt x="9" y="36"/>
                    </a:lnTo>
                    <a:lnTo>
                      <a:pt x="5" y="30"/>
                    </a:lnTo>
                    <a:lnTo>
                      <a:pt x="3" y="23"/>
                    </a:lnTo>
                    <a:lnTo>
                      <a:pt x="5" y="15"/>
                    </a:lnTo>
                    <a:lnTo>
                      <a:pt x="9" y="9"/>
                    </a:lnTo>
                    <a:lnTo>
                      <a:pt x="15" y="5"/>
                    </a:lnTo>
                    <a:lnTo>
                      <a:pt x="22" y="4"/>
                    </a:lnTo>
                    <a:lnTo>
                      <a:pt x="30" y="5"/>
                    </a:lnTo>
                    <a:lnTo>
                      <a:pt x="36" y="9"/>
                    </a:lnTo>
                    <a:lnTo>
                      <a:pt x="41" y="15"/>
                    </a:lnTo>
                    <a:lnTo>
                      <a:pt x="41" y="23"/>
                    </a:lnTo>
                    <a:close/>
                  </a:path>
                </a:pathLst>
              </a:custGeom>
              <a:solidFill>
                <a:srgbClr val="FBE1CD"/>
              </a:solidFill>
              <a:ln w="9525">
                <a:noFill/>
                <a:round/>
                <a:headEnd/>
                <a:tailEnd/>
              </a:ln>
            </p:spPr>
            <p:txBody>
              <a:bodyPr/>
              <a:lstStyle/>
              <a:p>
                <a:endParaRPr lang="en-US"/>
              </a:p>
            </p:txBody>
          </p:sp>
          <p:sp>
            <p:nvSpPr>
              <p:cNvPr id="180044" name="Freeform 844"/>
              <p:cNvSpPr>
                <a:spLocks noEditPoints="1"/>
              </p:cNvSpPr>
              <p:nvPr/>
            </p:nvSpPr>
            <p:spPr bwMode="auto">
              <a:xfrm>
                <a:off x="1293" y="1884"/>
                <a:ext cx="42" cy="41"/>
              </a:xfrm>
              <a:custGeom>
                <a:avLst/>
                <a:gdLst/>
                <a:ahLst/>
                <a:cxnLst>
                  <a:cxn ang="0">
                    <a:pos x="42" y="21"/>
                  </a:cxn>
                  <a:cxn ang="0">
                    <a:pos x="40" y="13"/>
                  </a:cxn>
                  <a:cxn ang="0">
                    <a:pos x="37" y="5"/>
                  </a:cxn>
                  <a:cxn ang="0">
                    <a:pos x="31" y="2"/>
                  </a:cxn>
                  <a:cxn ang="0">
                    <a:pos x="21" y="0"/>
                  </a:cxn>
                  <a:cxn ang="0">
                    <a:pos x="14" y="2"/>
                  </a:cxn>
                  <a:cxn ang="0">
                    <a:pos x="8" y="5"/>
                  </a:cxn>
                  <a:cxn ang="0">
                    <a:pos x="2" y="13"/>
                  </a:cxn>
                  <a:cxn ang="0">
                    <a:pos x="0" y="21"/>
                  </a:cxn>
                  <a:cxn ang="0">
                    <a:pos x="2" y="28"/>
                  </a:cxn>
                  <a:cxn ang="0">
                    <a:pos x="8" y="36"/>
                  </a:cxn>
                  <a:cxn ang="0">
                    <a:pos x="14" y="39"/>
                  </a:cxn>
                  <a:cxn ang="0">
                    <a:pos x="21" y="41"/>
                  </a:cxn>
                  <a:cxn ang="0">
                    <a:pos x="31" y="39"/>
                  </a:cxn>
                  <a:cxn ang="0">
                    <a:pos x="37" y="36"/>
                  </a:cxn>
                  <a:cxn ang="0">
                    <a:pos x="40" y="28"/>
                  </a:cxn>
                  <a:cxn ang="0">
                    <a:pos x="42" y="21"/>
                  </a:cxn>
                  <a:cxn ang="0">
                    <a:pos x="38" y="21"/>
                  </a:cxn>
                  <a:cxn ang="0">
                    <a:pos x="38" y="28"/>
                  </a:cxn>
                  <a:cxn ang="0">
                    <a:pos x="35" y="34"/>
                  </a:cxn>
                  <a:cxn ang="0">
                    <a:pos x="29" y="36"/>
                  </a:cxn>
                  <a:cxn ang="0">
                    <a:pos x="21" y="38"/>
                  </a:cxn>
                  <a:cxn ang="0">
                    <a:pos x="16" y="36"/>
                  </a:cxn>
                  <a:cxn ang="0">
                    <a:pos x="10" y="34"/>
                  </a:cxn>
                  <a:cxn ang="0">
                    <a:pos x="6" y="28"/>
                  </a:cxn>
                  <a:cxn ang="0">
                    <a:pos x="4" y="21"/>
                  </a:cxn>
                  <a:cxn ang="0">
                    <a:pos x="6" y="15"/>
                  </a:cxn>
                  <a:cxn ang="0">
                    <a:pos x="10" y="9"/>
                  </a:cxn>
                  <a:cxn ang="0">
                    <a:pos x="16" y="5"/>
                  </a:cxn>
                  <a:cxn ang="0">
                    <a:pos x="21" y="3"/>
                  </a:cxn>
                  <a:cxn ang="0">
                    <a:pos x="29" y="5"/>
                  </a:cxn>
                  <a:cxn ang="0">
                    <a:pos x="35" y="9"/>
                  </a:cxn>
                  <a:cxn ang="0">
                    <a:pos x="38" y="15"/>
                  </a:cxn>
                  <a:cxn ang="0">
                    <a:pos x="38" y="21"/>
                  </a:cxn>
                </a:cxnLst>
                <a:rect l="0" t="0" r="r" b="b"/>
                <a:pathLst>
                  <a:path w="42" h="41">
                    <a:moveTo>
                      <a:pt x="42" y="21"/>
                    </a:moveTo>
                    <a:lnTo>
                      <a:pt x="40" y="13"/>
                    </a:lnTo>
                    <a:lnTo>
                      <a:pt x="37" y="5"/>
                    </a:lnTo>
                    <a:lnTo>
                      <a:pt x="31" y="2"/>
                    </a:lnTo>
                    <a:lnTo>
                      <a:pt x="21" y="0"/>
                    </a:lnTo>
                    <a:lnTo>
                      <a:pt x="14" y="2"/>
                    </a:lnTo>
                    <a:lnTo>
                      <a:pt x="8" y="5"/>
                    </a:lnTo>
                    <a:lnTo>
                      <a:pt x="2" y="13"/>
                    </a:lnTo>
                    <a:lnTo>
                      <a:pt x="0" y="21"/>
                    </a:lnTo>
                    <a:lnTo>
                      <a:pt x="2" y="28"/>
                    </a:lnTo>
                    <a:lnTo>
                      <a:pt x="8" y="36"/>
                    </a:lnTo>
                    <a:lnTo>
                      <a:pt x="14" y="39"/>
                    </a:lnTo>
                    <a:lnTo>
                      <a:pt x="21" y="41"/>
                    </a:lnTo>
                    <a:lnTo>
                      <a:pt x="31" y="39"/>
                    </a:lnTo>
                    <a:lnTo>
                      <a:pt x="37" y="36"/>
                    </a:lnTo>
                    <a:lnTo>
                      <a:pt x="40" y="28"/>
                    </a:lnTo>
                    <a:lnTo>
                      <a:pt x="42" y="21"/>
                    </a:lnTo>
                    <a:close/>
                    <a:moveTo>
                      <a:pt x="38" y="21"/>
                    </a:moveTo>
                    <a:lnTo>
                      <a:pt x="38" y="28"/>
                    </a:lnTo>
                    <a:lnTo>
                      <a:pt x="35" y="34"/>
                    </a:lnTo>
                    <a:lnTo>
                      <a:pt x="29" y="36"/>
                    </a:lnTo>
                    <a:lnTo>
                      <a:pt x="21" y="38"/>
                    </a:lnTo>
                    <a:lnTo>
                      <a:pt x="16" y="36"/>
                    </a:lnTo>
                    <a:lnTo>
                      <a:pt x="10" y="34"/>
                    </a:lnTo>
                    <a:lnTo>
                      <a:pt x="6" y="28"/>
                    </a:lnTo>
                    <a:lnTo>
                      <a:pt x="4" y="21"/>
                    </a:lnTo>
                    <a:lnTo>
                      <a:pt x="6" y="15"/>
                    </a:lnTo>
                    <a:lnTo>
                      <a:pt x="10" y="9"/>
                    </a:lnTo>
                    <a:lnTo>
                      <a:pt x="16" y="5"/>
                    </a:lnTo>
                    <a:lnTo>
                      <a:pt x="21" y="3"/>
                    </a:lnTo>
                    <a:lnTo>
                      <a:pt x="29" y="5"/>
                    </a:lnTo>
                    <a:lnTo>
                      <a:pt x="35" y="9"/>
                    </a:lnTo>
                    <a:lnTo>
                      <a:pt x="38" y="15"/>
                    </a:lnTo>
                    <a:lnTo>
                      <a:pt x="38" y="21"/>
                    </a:lnTo>
                    <a:close/>
                  </a:path>
                </a:pathLst>
              </a:custGeom>
              <a:solidFill>
                <a:srgbClr val="FCE3D2"/>
              </a:solidFill>
              <a:ln w="9525">
                <a:noFill/>
                <a:round/>
                <a:headEnd/>
                <a:tailEnd/>
              </a:ln>
            </p:spPr>
            <p:txBody>
              <a:bodyPr/>
              <a:lstStyle/>
              <a:p>
                <a:endParaRPr lang="en-US"/>
              </a:p>
            </p:txBody>
          </p:sp>
          <p:sp>
            <p:nvSpPr>
              <p:cNvPr id="180045" name="Freeform 845"/>
              <p:cNvSpPr>
                <a:spLocks noEditPoints="1"/>
              </p:cNvSpPr>
              <p:nvPr/>
            </p:nvSpPr>
            <p:spPr bwMode="auto">
              <a:xfrm>
                <a:off x="1295" y="1886"/>
                <a:ext cx="38" cy="37"/>
              </a:xfrm>
              <a:custGeom>
                <a:avLst/>
                <a:gdLst/>
                <a:ahLst/>
                <a:cxnLst>
                  <a:cxn ang="0">
                    <a:pos x="38" y="19"/>
                  </a:cxn>
                  <a:cxn ang="0">
                    <a:pos x="38" y="11"/>
                  </a:cxn>
                  <a:cxn ang="0">
                    <a:pos x="33" y="5"/>
                  </a:cxn>
                  <a:cxn ang="0">
                    <a:pos x="27" y="1"/>
                  </a:cxn>
                  <a:cxn ang="0">
                    <a:pos x="19" y="0"/>
                  </a:cxn>
                  <a:cxn ang="0">
                    <a:pos x="12" y="1"/>
                  </a:cxn>
                  <a:cxn ang="0">
                    <a:pos x="6" y="5"/>
                  </a:cxn>
                  <a:cxn ang="0">
                    <a:pos x="2" y="11"/>
                  </a:cxn>
                  <a:cxn ang="0">
                    <a:pos x="0" y="19"/>
                  </a:cxn>
                  <a:cxn ang="0">
                    <a:pos x="2" y="26"/>
                  </a:cxn>
                  <a:cxn ang="0">
                    <a:pos x="6" y="32"/>
                  </a:cxn>
                  <a:cxn ang="0">
                    <a:pos x="12" y="36"/>
                  </a:cxn>
                  <a:cxn ang="0">
                    <a:pos x="19" y="37"/>
                  </a:cxn>
                  <a:cxn ang="0">
                    <a:pos x="27" y="36"/>
                  </a:cxn>
                  <a:cxn ang="0">
                    <a:pos x="33" y="32"/>
                  </a:cxn>
                  <a:cxn ang="0">
                    <a:pos x="38" y="26"/>
                  </a:cxn>
                  <a:cxn ang="0">
                    <a:pos x="38" y="19"/>
                  </a:cxn>
                  <a:cxn ang="0">
                    <a:pos x="35" y="19"/>
                  </a:cxn>
                  <a:cxn ang="0">
                    <a:pos x="35" y="24"/>
                  </a:cxn>
                  <a:cxn ang="0">
                    <a:pos x="31" y="30"/>
                  </a:cxn>
                  <a:cxn ang="0">
                    <a:pos x="25" y="34"/>
                  </a:cxn>
                  <a:cxn ang="0">
                    <a:pos x="19" y="34"/>
                  </a:cxn>
                  <a:cxn ang="0">
                    <a:pos x="14" y="34"/>
                  </a:cxn>
                  <a:cxn ang="0">
                    <a:pos x="10" y="30"/>
                  </a:cxn>
                  <a:cxn ang="0">
                    <a:pos x="6" y="24"/>
                  </a:cxn>
                  <a:cxn ang="0">
                    <a:pos x="4" y="19"/>
                  </a:cxn>
                  <a:cxn ang="0">
                    <a:pos x="6" y="13"/>
                  </a:cxn>
                  <a:cxn ang="0">
                    <a:pos x="10" y="9"/>
                  </a:cxn>
                  <a:cxn ang="0">
                    <a:pos x="14" y="5"/>
                  </a:cxn>
                  <a:cxn ang="0">
                    <a:pos x="19" y="3"/>
                  </a:cxn>
                  <a:cxn ang="0">
                    <a:pos x="25" y="5"/>
                  </a:cxn>
                  <a:cxn ang="0">
                    <a:pos x="31" y="9"/>
                  </a:cxn>
                  <a:cxn ang="0">
                    <a:pos x="35" y="13"/>
                  </a:cxn>
                  <a:cxn ang="0">
                    <a:pos x="35" y="19"/>
                  </a:cxn>
                </a:cxnLst>
                <a:rect l="0" t="0" r="r" b="b"/>
                <a:pathLst>
                  <a:path w="38" h="37">
                    <a:moveTo>
                      <a:pt x="38" y="19"/>
                    </a:moveTo>
                    <a:lnTo>
                      <a:pt x="38" y="11"/>
                    </a:lnTo>
                    <a:lnTo>
                      <a:pt x="33" y="5"/>
                    </a:lnTo>
                    <a:lnTo>
                      <a:pt x="27" y="1"/>
                    </a:lnTo>
                    <a:lnTo>
                      <a:pt x="19" y="0"/>
                    </a:lnTo>
                    <a:lnTo>
                      <a:pt x="12" y="1"/>
                    </a:lnTo>
                    <a:lnTo>
                      <a:pt x="6" y="5"/>
                    </a:lnTo>
                    <a:lnTo>
                      <a:pt x="2" y="11"/>
                    </a:lnTo>
                    <a:lnTo>
                      <a:pt x="0" y="19"/>
                    </a:lnTo>
                    <a:lnTo>
                      <a:pt x="2" y="26"/>
                    </a:lnTo>
                    <a:lnTo>
                      <a:pt x="6" y="32"/>
                    </a:lnTo>
                    <a:lnTo>
                      <a:pt x="12" y="36"/>
                    </a:lnTo>
                    <a:lnTo>
                      <a:pt x="19" y="37"/>
                    </a:lnTo>
                    <a:lnTo>
                      <a:pt x="27" y="36"/>
                    </a:lnTo>
                    <a:lnTo>
                      <a:pt x="33" y="32"/>
                    </a:lnTo>
                    <a:lnTo>
                      <a:pt x="38" y="26"/>
                    </a:lnTo>
                    <a:lnTo>
                      <a:pt x="38" y="19"/>
                    </a:lnTo>
                    <a:close/>
                    <a:moveTo>
                      <a:pt x="35" y="19"/>
                    </a:moveTo>
                    <a:lnTo>
                      <a:pt x="35" y="24"/>
                    </a:lnTo>
                    <a:lnTo>
                      <a:pt x="31" y="30"/>
                    </a:lnTo>
                    <a:lnTo>
                      <a:pt x="25" y="34"/>
                    </a:lnTo>
                    <a:lnTo>
                      <a:pt x="19" y="34"/>
                    </a:lnTo>
                    <a:lnTo>
                      <a:pt x="14" y="34"/>
                    </a:lnTo>
                    <a:lnTo>
                      <a:pt x="10" y="30"/>
                    </a:lnTo>
                    <a:lnTo>
                      <a:pt x="6" y="24"/>
                    </a:lnTo>
                    <a:lnTo>
                      <a:pt x="4" y="19"/>
                    </a:lnTo>
                    <a:lnTo>
                      <a:pt x="6" y="13"/>
                    </a:lnTo>
                    <a:lnTo>
                      <a:pt x="10" y="9"/>
                    </a:lnTo>
                    <a:lnTo>
                      <a:pt x="14" y="5"/>
                    </a:lnTo>
                    <a:lnTo>
                      <a:pt x="19" y="3"/>
                    </a:lnTo>
                    <a:lnTo>
                      <a:pt x="25" y="5"/>
                    </a:lnTo>
                    <a:lnTo>
                      <a:pt x="31" y="9"/>
                    </a:lnTo>
                    <a:lnTo>
                      <a:pt x="35" y="13"/>
                    </a:lnTo>
                    <a:lnTo>
                      <a:pt x="35" y="19"/>
                    </a:lnTo>
                    <a:close/>
                  </a:path>
                </a:pathLst>
              </a:custGeom>
              <a:solidFill>
                <a:srgbClr val="FDE7D7"/>
              </a:solidFill>
              <a:ln w="9525">
                <a:noFill/>
                <a:round/>
                <a:headEnd/>
                <a:tailEnd/>
              </a:ln>
            </p:spPr>
            <p:txBody>
              <a:bodyPr/>
              <a:lstStyle/>
              <a:p>
                <a:endParaRPr lang="en-US"/>
              </a:p>
            </p:txBody>
          </p:sp>
          <p:sp>
            <p:nvSpPr>
              <p:cNvPr id="180046" name="Freeform 846"/>
              <p:cNvSpPr>
                <a:spLocks noEditPoints="1"/>
              </p:cNvSpPr>
              <p:nvPr/>
            </p:nvSpPr>
            <p:spPr bwMode="auto">
              <a:xfrm>
                <a:off x="1297" y="1887"/>
                <a:ext cx="34" cy="35"/>
              </a:xfrm>
              <a:custGeom>
                <a:avLst/>
                <a:gdLst/>
                <a:ahLst/>
                <a:cxnLst>
                  <a:cxn ang="0">
                    <a:pos x="34" y="18"/>
                  </a:cxn>
                  <a:cxn ang="0">
                    <a:pos x="34" y="12"/>
                  </a:cxn>
                  <a:cxn ang="0">
                    <a:pos x="31" y="6"/>
                  </a:cxn>
                  <a:cxn ang="0">
                    <a:pos x="25" y="2"/>
                  </a:cxn>
                  <a:cxn ang="0">
                    <a:pos x="17" y="0"/>
                  </a:cxn>
                  <a:cxn ang="0">
                    <a:pos x="12" y="2"/>
                  </a:cxn>
                  <a:cxn ang="0">
                    <a:pos x="6" y="6"/>
                  </a:cxn>
                  <a:cxn ang="0">
                    <a:pos x="2" y="12"/>
                  </a:cxn>
                  <a:cxn ang="0">
                    <a:pos x="0" y="18"/>
                  </a:cxn>
                  <a:cxn ang="0">
                    <a:pos x="2" y="25"/>
                  </a:cxn>
                  <a:cxn ang="0">
                    <a:pos x="6" y="31"/>
                  </a:cxn>
                  <a:cxn ang="0">
                    <a:pos x="12" y="33"/>
                  </a:cxn>
                  <a:cxn ang="0">
                    <a:pos x="17" y="35"/>
                  </a:cxn>
                  <a:cxn ang="0">
                    <a:pos x="25" y="33"/>
                  </a:cxn>
                  <a:cxn ang="0">
                    <a:pos x="31" y="31"/>
                  </a:cxn>
                  <a:cxn ang="0">
                    <a:pos x="34" y="25"/>
                  </a:cxn>
                  <a:cxn ang="0">
                    <a:pos x="34" y="18"/>
                  </a:cxn>
                  <a:cxn ang="0">
                    <a:pos x="31" y="18"/>
                  </a:cxn>
                  <a:cxn ang="0">
                    <a:pos x="31" y="23"/>
                  </a:cxn>
                  <a:cxn ang="0">
                    <a:pos x="27" y="27"/>
                  </a:cxn>
                  <a:cxn ang="0">
                    <a:pos x="23" y="31"/>
                  </a:cxn>
                  <a:cxn ang="0">
                    <a:pos x="17" y="31"/>
                  </a:cxn>
                  <a:cxn ang="0">
                    <a:pos x="14" y="31"/>
                  </a:cxn>
                  <a:cxn ang="0">
                    <a:pos x="8" y="27"/>
                  </a:cxn>
                  <a:cxn ang="0">
                    <a:pos x="6" y="23"/>
                  </a:cxn>
                  <a:cxn ang="0">
                    <a:pos x="4" y="18"/>
                  </a:cxn>
                  <a:cxn ang="0">
                    <a:pos x="6" y="12"/>
                  </a:cxn>
                  <a:cxn ang="0">
                    <a:pos x="8" y="8"/>
                  </a:cxn>
                  <a:cxn ang="0">
                    <a:pos x="14" y="6"/>
                  </a:cxn>
                  <a:cxn ang="0">
                    <a:pos x="17" y="4"/>
                  </a:cxn>
                  <a:cxn ang="0">
                    <a:pos x="23" y="6"/>
                  </a:cxn>
                  <a:cxn ang="0">
                    <a:pos x="27" y="8"/>
                  </a:cxn>
                  <a:cxn ang="0">
                    <a:pos x="31" y="12"/>
                  </a:cxn>
                  <a:cxn ang="0">
                    <a:pos x="31" y="18"/>
                  </a:cxn>
                </a:cxnLst>
                <a:rect l="0" t="0" r="r" b="b"/>
                <a:pathLst>
                  <a:path w="34" h="35">
                    <a:moveTo>
                      <a:pt x="34" y="18"/>
                    </a:moveTo>
                    <a:lnTo>
                      <a:pt x="34" y="12"/>
                    </a:lnTo>
                    <a:lnTo>
                      <a:pt x="31" y="6"/>
                    </a:lnTo>
                    <a:lnTo>
                      <a:pt x="25" y="2"/>
                    </a:lnTo>
                    <a:lnTo>
                      <a:pt x="17" y="0"/>
                    </a:lnTo>
                    <a:lnTo>
                      <a:pt x="12" y="2"/>
                    </a:lnTo>
                    <a:lnTo>
                      <a:pt x="6" y="6"/>
                    </a:lnTo>
                    <a:lnTo>
                      <a:pt x="2" y="12"/>
                    </a:lnTo>
                    <a:lnTo>
                      <a:pt x="0" y="18"/>
                    </a:lnTo>
                    <a:lnTo>
                      <a:pt x="2" y="25"/>
                    </a:lnTo>
                    <a:lnTo>
                      <a:pt x="6" y="31"/>
                    </a:lnTo>
                    <a:lnTo>
                      <a:pt x="12" y="33"/>
                    </a:lnTo>
                    <a:lnTo>
                      <a:pt x="17" y="35"/>
                    </a:lnTo>
                    <a:lnTo>
                      <a:pt x="25" y="33"/>
                    </a:lnTo>
                    <a:lnTo>
                      <a:pt x="31" y="31"/>
                    </a:lnTo>
                    <a:lnTo>
                      <a:pt x="34" y="25"/>
                    </a:lnTo>
                    <a:lnTo>
                      <a:pt x="34" y="18"/>
                    </a:lnTo>
                    <a:close/>
                    <a:moveTo>
                      <a:pt x="31" y="18"/>
                    </a:moveTo>
                    <a:lnTo>
                      <a:pt x="31" y="23"/>
                    </a:lnTo>
                    <a:lnTo>
                      <a:pt x="27" y="27"/>
                    </a:lnTo>
                    <a:lnTo>
                      <a:pt x="23" y="31"/>
                    </a:lnTo>
                    <a:lnTo>
                      <a:pt x="17" y="31"/>
                    </a:lnTo>
                    <a:lnTo>
                      <a:pt x="14" y="31"/>
                    </a:lnTo>
                    <a:lnTo>
                      <a:pt x="8" y="27"/>
                    </a:lnTo>
                    <a:lnTo>
                      <a:pt x="6" y="23"/>
                    </a:lnTo>
                    <a:lnTo>
                      <a:pt x="4" y="18"/>
                    </a:lnTo>
                    <a:lnTo>
                      <a:pt x="6" y="12"/>
                    </a:lnTo>
                    <a:lnTo>
                      <a:pt x="8" y="8"/>
                    </a:lnTo>
                    <a:lnTo>
                      <a:pt x="14" y="6"/>
                    </a:lnTo>
                    <a:lnTo>
                      <a:pt x="17" y="4"/>
                    </a:lnTo>
                    <a:lnTo>
                      <a:pt x="23" y="6"/>
                    </a:lnTo>
                    <a:lnTo>
                      <a:pt x="27" y="8"/>
                    </a:lnTo>
                    <a:lnTo>
                      <a:pt x="31" y="12"/>
                    </a:lnTo>
                    <a:lnTo>
                      <a:pt x="31" y="18"/>
                    </a:lnTo>
                    <a:close/>
                  </a:path>
                </a:pathLst>
              </a:custGeom>
              <a:solidFill>
                <a:srgbClr val="FDE9DB"/>
              </a:solidFill>
              <a:ln w="9525">
                <a:noFill/>
                <a:round/>
                <a:headEnd/>
                <a:tailEnd/>
              </a:ln>
            </p:spPr>
            <p:txBody>
              <a:bodyPr/>
              <a:lstStyle/>
              <a:p>
                <a:endParaRPr lang="en-US"/>
              </a:p>
            </p:txBody>
          </p:sp>
          <p:sp>
            <p:nvSpPr>
              <p:cNvPr id="180047" name="Freeform 847"/>
              <p:cNvSpPr>
                <a:spLocks noEditPoints="1"/>
              </p:cNvSpPr>
              <p:nvPr/>
            </p:nvSpPr>
            <p:spPr bwMode="auto">
              <a:xfrm>
                <a:off x="1299" y="1889"/>
                <a:ext cx="31" cy="31"/>
              </a:xfrm>
              <a:custGeom>
                <a:avLst/>
                <a:gdLst/>
                <a:ahLst/>
                <a:cxnLst>
                  <a:cxn ang="0">
                    <a:pos x="31" y="16"/>
                  </a:cxn>
                  <a:cxn ang="0">
                    <a:pos x="31" y="10"/>
                  </a:cxn>
                  <a:cxn ang="0">
                    <a:pos x="27" y="6"/>
                  </a:cxn>
                  <a:cxn ang="0">
                    <a:pos x="21" y="2"/>
                  </a:cxn>
                  <a:cxn ang="0">
                    <a:pos x="15" y="0"/>
                  </a:cxn>
                  <a:cxn ang="0">
                    <a:pos x="10" y="2"/>
                  </a:cxn>
                  <a:cxn ang="0">
                    <a:pos x="6" y="6"/>
                  </a:cxn>
                  <a:cxn ang="0">
                    <a:pos x="2" y="10"/>
                  </a:cxn>
                  <a:cxn ang="0">
                    <a:pos x="0" y="16"/>
                  </a:cxn>
                  <a:cxn ang="0">
                    <a:pos x="2" y="21"/>
                  </a:cxn>
                  <a:cxn ang="0">
                    <a:pos x="6" y="27"/>
                  </a:cxn>
                  <a:cxn ang="0">
                    <a:pos x="10" y="31"/>
                  </a:cxn>
                  <a:cxn ang="0">
                    <a:pos x="15" y="31"/>
                  </a:cxn>
                  <a:cxn ang="0">
                    <a:pos x="21" y="31"/>
                  </a:cxn>
                  <a:cxn ang="0">
                    <a:pos x="27" y="27"/>
                  </a:cxn>
                  <a:cxn ang="0">
                    <a:pos x="31" y="21"/>
                  </a:cxn>
                  <a:cxn ang="0">
                    <a:pos x="31" y="16"/>
                  </a:cxn>
                  <a:cxn ang="0">
                    <a:pos x="27" y="16"/>
                  </a:cxn>
                  <a:cxn ang="0">
                    <a:pos x="27" y="21"/>
                  </a:cxn>
                  <a:cxn ang="0">
                    <a:pos x="25" y="23"/>
                  </a:cxn>
                  <a:cxn ang="0">
                    <a:pos x="21" y="27"/>
                  </a:cxn>
                  <a:cxn ang="0">
                    <a:pos x="15" y="27"/>
                  </a:cxn>
                  <a:cxn ang="0">
                    <a:pos x="12" y="27"/>
                  </a:cxn>
                  <a:cxn ang="0">
                    <a:pos x="8" y="23"/>
                  </a:cxn>
                  <a:cxn ang="0">
                    <a:pos x="6" y="21"/>
                  </a:cxn>
                  <a:cxn ang="0">
                    <a:pos x="4" y="16"/>
                  </a:cxn>
                  <a:cxn ang="0">
                    <a:pos x="6" y="12"/>
                  </a:cxn>
                  <a:cxn ang="0">
                    <a:pos x="8" y="8"/>
                  </a:cxn>
                  <a:cxn ang="0">
                    <a:pos x="12" y="6"/>
                  </a:cxn>
                  <a:cxn ang="0">
                    <a:pos x="15" y="4"/>
                  </a:cxn>
                  <a:cxn ang="0">
                    <a:pos x="21" y="6"/>
                  </a:cxn>
                  <a:cxn ang="0">
                    <a:pos x="25" y="8"/>
                  </a:cxn>
                  <a:cxn ang="0">
                    <a:pos x="27" y="12"/>
                  </a:cxn>
                  <a:cxn ang="0">
                    <a:pos x="27" y="16"/>
                  </a:cxn>
                </a:cxnLst>
                <a:rect l="0" t="0" r="r" b="b"/>
                <a:pathLst>
                  <a:path w="31" h="31">
                    <a:moveTo>
                      <a:pt x="31" y="16"/>
                    </a:moveTo>
                    <a:lnTo>
                      <a:pt x="31" y="10"/>
                    </a:lnTo>
                    <a:lnTo>
                      <a:pt x="27" y="6"/>
                    </a:lnTo>
                    <a:lnTo>
                      <a:pt x="21" y="2"/>
                    </a:lnTo>
                    <a:lnTo>
                      <a:pt x="15" y="0"/>
                    </a:lnTo>
                    <a:lnTo>
                      <a:pt x="10" y="2"/>
                    </a:lnTo>
                    <a:lnTo>
                      <a:pt x="6" y="6"/>
                    </a:lnTo>
                    <a:lnTo>
                      <a:pt x="2" y="10"/>
                    </a:lnTo>
                    <a:lnTo>
                      <a:pt x="0" y="16"/>
                    </a:lnTo>
                    <a:lnTo>
                      <a:pt x="2" y="21"/>
                    </a:lnTo>
                    <a:lnTo>
                      <a:pt x="6" y="27"/>
                    </a:lnTo>
                    <a:lnTo>
                      <a:pt x="10" y="31"/>
                    </a:lnTo>
                    <a:lnTo>
                      <a:pt x="15" y="31"/>
                    </a:lnTo>
                    <a:lnTo>
                      <a:pt x="21" y="31"/>
                    </a:lnTo>
                    <a:lnTo>
                      <a:pt x="27" y="27"/>
                    </a:lnTo>
                    <a:lnTo>
                      <a:pt x="31" y="21"/>
                    </a:lnTo>
                    <a:lnTo>
                      <a:pt x="31" y="16"/>
                    </a:lnTo>
                    <a:close/>
                    <a:moveTo>
                      <a:pt x="27" y="16"/>
                    </a:moveTo>
                    <a:lnTo>
                      <a:pt x="27" y="21"/>
                    </a:lnTo>
                    <a:lnTo>
                      <a:pt x="25" y="23"/>
                    </a:lnTo>
                    <a:lnTo>
                      <a:pt x="21" y="27"/>
                    </a:lnTo>
                    <a:lnTo>
                      <a:pt x="15" y="27"/>
                    </a:lnTo>
                    <a:lnTo>
                      <a:pt x="12" y="27"/>
                    </a:lnTo>
                    <a:lnTo>
                      <a:pt x="8" y="23"/>
                    </a:lnTo>
                    <a:lnTo>
                      <a:pt x="6" y="21"/>
                    </a:lnTo>
                    <a:lnTo>
                      <a:pt x="4" y="16"/>
                    </a:lnTo>
                    <a:lnTo>
                      <a:pt x="6" y="12"/>
                    </a:lnTo>
                    <a:lnTo>
                      <a:pt x="8" y="8"/>
                    </a:lnTo>
                    <a:lnTo>
                      <a:pt x="12" y="6"/>
                    </a:lnTo>
                    <a:lnTo>
                      <a:pt x="15" y="4"/>
                    </a:lnTo>
                    <a:lnTo>
                      <a:pt x="21" y="6"/>
                    </a:lnTo>
                    <a:lnTo>
                      <a:pt x="25" y="8"/>
                    </a:lnTo>
                    <a:lnTo>
                      <a:pt x="27" y="12"/>
                    </a:lnTo>
                    <a:lnTo>
                      <a:pt x="27" y="16"/>
                    </a:lnTo>
                    <a:close/>
                  </a:path>
                </a:pathLst>
              </a:custGeom>
              <a:solidFill>
                <a:srgbClr val="FDEBDF"/>
              </a:solidFill>
              <a:ln w="9525">
                <a:noFill/>
                <a:round/>
                <a:headEnd/>
                <a:tailEnd/>
              </a:ln>
            </p:spPr>
            <p:txBody>
              <a:bodyPr/>
              <a:lstStyle/>
              <a:p>
                <a:endParaRPr lang="en-US"/>
              </a:p>
            </p:txBody>
          </p:sp>
          <p:sp>
            <p:nvSpPr>
              <p:cNvPr id="180048" name="Freeform 848"/>
              <p:cNvSpPr>
                <a:spLocks noEditPoints="1"/>
              </p:cNvSpPr>
              <p:nvPr/>
            </p:nvSpPr>
            <p:spPr bwMode="auto">
              <a:xfrm>
                <a:off x="1301" y="1891"/>
                <a:ext cx="27" cy="27"/>
              </a:xfrm>
              <a:custGeom>
                <a:avLst/>
                <a:gdLst/>
                <a:ahLst/>
                <a:cxnLst>
                  <a:cxn ang="0">
                    <a:pos x="27" y="14"/>
                  </a:cxn>
                  <a:cxn ang="0">
                    <a:pos x="27" y="8"/>
                  </a:cxn>
                  <a:cxn ang="0">
                    <a:pos x="23" y="4"/>
                  </a:cxn>
                  <a:cxn ang="0">
                    <a:pos x="19" y="2"/>
                  </a:cxn>
                  <a:cxn ang="0">
                    <a:pos x="13" y="0"/>
                  </a:cxn>
                  <a:cxn ang="0">
                    <a:pos x="10" y="2"/>
                  </a:cxn>
                  <a:cxn ang="0">
                    <a:pos x="4" y="4"/>
                  </a:cxn>
                  <a:cxn ang="0">
                    <a:pos x="2" y="8"/>
                  </a:cxn>
                  <a:cxn ang="0">
                    <a:pos x="0" y="14"/>
                  </a:cxn>
                  <a:cxn ang="0">
                    <a:pos x="2" y="19"/>
                  </a:cxn>
                  <a:cxn ang="0">
                    <a:pos x="4" y="23"/>
                  </a:cxn>
                  <a:cxn ang="0">
                    <a:pos x="10" y="27"/>
                  </a:cxn>
                  <a:cxn ang="0">
                    <a:pos x="13" y="27"/>
                  </a:cxn>
                  <a:cxn ang="0">
                    <a:pos x="19" y="27"/>
                  </a:cxn>
                  <a:cxn ang="0">
                    <a:pos x="23" y="23"/>
                  </a:cxn>
                  <a:cxn ang="0">
                    <a:pos x="27" y="19"/>
                  </a:cxn>
                  <a:cxn ang="0">
                    <a:pos x="27" y="14"/>
                  </a:cxn>
                  <a:cxn ang="0">
                    <a:pos x="23" y="14"/>
                  </a:cxn>
                  <a:cxn ang="0">
                    <a:pos x="23" y="17"/>
                  </a:cxn>
                  <a:cxn ang="0">
                    <a:pos x="21" y="21"/>
                  </a:cxn>
                  <a:cxn ang="0">
                    <a:pos x="17" y="23"/>
                  </a:cxn>
                  <a:cxn ang="0">
                    <a:pos x="13" y="23"/>
                  </a:cxn>
                  <a:cxn ang="0">
                    <a:pos x="10" y="23"/>
                  </a:cxn>
                  <a:cxn ang="0">
                    <a:pos x="8" y="21"/>
                  </a:cxn>
                  <a:cxn ang="0">
                    <a:pos x="6" y="17"/>
                  </a:cxn>
                  <a:cxn ang="0">
                    <a:pos x="4" y="14"/>
                  </a:cxn>
                  <a:cxn ang="0">
                    <a:pos x="6" y="10"/>
                  </a:cxn>
                  <a:cxn ang="0">
                    <a:pos x="8" y="8"/>
                  </a:cxn>
                  <a:cxn ang="0">
                    <a:pos x="10" y="6"/>
                  </a:cxn>
                  <a:cxn ang="0">
                    <a:pos x="13" y="4"/>
                  </a:cxn>
                  <a:cxn ang="0">
                    <a:pos x="17" y="6"/>
                  </a:cxn>
                  <a:cxn ang="0">
                    <a:pos x="21" y="8"/>
                  </a:cxn>
                  <a:cxn ang="0">
                    <a:pos x="23" y="10"/>
                  </a:cxn>
                  <a:cxn ang="0">
                    <a:pos x="23" y="14"/>
                  </a:cxn>
                </a:cxnLst>
                <a:rect l="0" t="0" r="r" b="b"/>
                <a:pathLst>
                  <a:path w="27" h="27">
                    <a:moveTo>
                      <a:pt x="27" y="14"/>
                    </a:moveTo>
                    <a:lnTo>
                      <a:pt x="27" y="8"/>
                    </a:lnTo>
                    <a:lnTo>
                      <a:pt x="23" y="4"/>
                    </a:lnTo>
                    <a:lnTo>
                      <a:pt x="19" y="2"/>
                    </a:lnTo>
                    <a:lnTo>
                      <a:pt x="13" y="0"/>
                    </a:lnTo>
                    <a:lnTo>
                      <a:pt x="10" y="2"/>
                    </a:lnTo>
                    <a:lnTo>
                      <a:pt x="4" y="4"/>
                    </a:lnTo>
                    <a:lnTo>
                      <a:pt x="2" y="8"/>
                    </a:lnTo>
                    <a:lnTo>
                      <a:pt x="0" y="14"/>
                    </a:lnTo>
                    <a:lnTo>
                      <a:pt x="2" y="19"/>
                    </a:lnTo>
                    <a:lnTo>
                      <a:pt x="4" y="23"/>
                    </a:lnTo>
                    <a:lnTo>
                      <a:pt x="10" y="27"/>
                    </a:lnTo>
                    <a:lnTo>
                      <a:pt x="13" y="27"/>
                    </a:lnTo>
                    <a:lnTo>
                      <a:pt x="19" y="27"/>
                    </a:lnTo>
                    <a:lnTo>
                      <a:pt x="23" y="23"/>
                    </a:lnTo>
                    <a:lnTo>
                      <a:pt x="27" y="19"/>
                    </a:lnTo>
                    <a:lnTo>
                      <a:pt x="27" y="14"/>
                    </a:lnTo>
                    <a:close/>
                    <a:moveTo>
                      <a:pt x="23" y="14"/>
                    </a:moveTo>
                    <a:lnTo>
                      <a:pt x="23" y="17"/>
                    </a:lnTo>
                    <a:lnTo>
                      <a:pt x="21" y="21"/>
                    </a:lnTo>
                    <a:lnTo>
                      <a:pt x="17" y="23"/>
                    </a:lnTo>
                    <a:lnTo>
                      <a:pt x="13" y="23"/>
                    </a:lnTo>
                    <a:lnTo>
                      <a:pt x="10" y="23"/>
                    </a:lnTo>
                    <a:lnTo>
                      <a:pt x="8" y="21"/>
                    </a:lnTo>
                    <a:lnTo>
                      <a:pt x="6" y="17"/>
                    </a:lnTo>
                    <a:lnTo>
                      <a:pt x="4" y="14"/>
                    </a:lnTo>
                    <a:lnTo>
                      <a:pt x="6" y="10"/>
                    </a:lnTo>
                    <a:lnTo>
                      <a:pt x="8" y="8"/>
                    </a:lnTo>
                    <a:lnTo>
                      <a:pt x="10" y="6"/>
                    </a:lnTo>
                    <a:lnTo>
                      <a:pt x="13" y="4"/>
                    </a:lnTo>
                    <a:lnTo>
                      <a:pt x="17" y="6"/>
                    </a:lnTo>
                    <a:lnTo>
                      <a:pt x="21" y="8"/>
                    </a:lnTo>
                    <a:lnTo>
                      <a:pt x="23" y="10"/>
                    </a:lnTo>
                    <a:lnTo>
                      <a:pt x="23" y="14"/>
                    </a:lnTo>
                    <a:close/>
                  </a:path>
                </a:pathLst>
              </a:custGeom>
              <a:solidFill>
                <a:srgbClr val="FEEEE4"/>
              </a:solidFill>
              <a:ln w="9525">
                <a:noFill/>
                <a:round/>
                <a:headEnd/>
                <a:tailEnd/>
              </a:ln>
            </p:spPr>
            <p:txBody>
              <a:bodyPr/>
              <a:lstStyle/>
              <a:p>
                <a:endParaRPr lang="en-US"/>
              </a:p>
            </p:txBody>
          </p:sp>
          <p:sp>
            <p:nvSpPr>
              <p:cNvPr id="180049" name="Freeform 849"/>
              <p:cNvSpPr>
                <a:spLocks noEditPoints="1"/>
              </p:cNvSpPr>
              <p:nvPr/>
            </p:nvSpPr>
            <p:spPr bwMode="auto">
              <a:xfrm>
                <a:off x="1303" y="1893"/>
                <a:ext cx="23" cy="23"/>
              </a:xfrm>
              <a:custGeom>
                <a:avLst/>
                <a:gdLst/>
                <a:ahLst/>
                <a:cxnLst>
                  <a:cxn ang="0">
                    <a:pos x="23" y="12"/>
                  </a:cxn>
                  <a:cxn ang="0">
                    <a:pos x="23" y="8"/>
                  </a:cxn>
                  <a:cxn ang="0">
                    <a:pos x="21" y="4"/>
                  </a:cxn>
                  <a:cxn ang="0">
                    <a:pos x="17" y="2"/>
                  </a:cxn>
                  <a:cxn ang="0">
                    <a:pos x="11" y="0"/>
                  </a:cxn>
                  <a:cxn ang="0">
                    <a:pos x="8" y="2"/>
                  </a:cxn>
                  <a:cxn ang="0">
                    <a:pos x="4" y="4"/>
                  </a:cxn>
                  <a:cxn ang="0">
                    <a:pos x="2" y="8"/>
                  </a:cxn>
                  <a:cxn ang="0">
                    <a:pos x="0" y="12"/>
                  </a:cxn>
                  <a:cxn ang="0">
                    <a:pos x="2" y="17"/>
                  </a:cxn>
                  <a:cxn ang="0">
                    <a:pos x="4" y="19"/>
                  </a:cxn>
                  <a:cxn ang="0">
                    <a:pos x="8" y="23"/>
                  </a:cxn>
                  <a:cxn ang="0">
                    <a:pos x="11" y="23"/>
                  </a:cxn>
                  <a:cxn ang="0">
                    <a:pos x="17" y="23"/>
                  </a:cxn>
                  <a:cxn ang="0">
                    <a:pos x="21" y="19"/>
                  </a:cxn>
                  <a:cxn ang="0">
                    <a:pos x="23" y="17"/>
                  </a:cxn>
                  <a:cxn ang="0">
                    <a:pos x="23" y="12"/>
                  </a:cxn>
                  <a:cxn ang="0">
                    <a:pos x="19" y="12"/>
                  </a:cxn>
                  <a:cxn ang="0">
                    <a:pos x="19" y="15"/>
                  </a:cxn>
                  <a:cxn ang="0">
                    <a:pos x="17" y="17"/>
                  </a:cxn>
                  <a:cxn ang="0">
                    <a:pos x="15" y="19"/>
                  </a:cxn>
                  <a:cxn ang="0">
                    <a:pos x="11" y="19"/>
                  </a:cxn>
                  <a:cxn ang="0">
                    <a:pos x="9" y="19"/>
                  </a:cxn>
                  <a:cxn ang="0">
                    <a:pos x="8" y="17"/>
                  </a:cxn>
                  <a:cxn ang="0">
                    <a:pos x="6" y="15"/>
                  </a:cxn>
                  <a:cxn ang="0">
                    <a:pos x="4" y="12"/>
                  </a:cxn>
                  <a:cxn ang="0">
                    <a:pos x="6" y="10"/>
                  </a:cxn>
                  <a:cxn ang="0">
                    <a:pos x="8" y="6"/>
                  </a:cxn>
                  <a:cxn ang="0">
                    <a:pos x="9" y="6"/>
                  </a:cxn>
                  <a:cxn ang="0">
                    <a:pos x="11" y="4"/>
                  </a:cxn>
                  <a:cxn ang="0">
                    <a:pos x="15" y="6"/>
                  </a:cxn>
                  <a:cxn ang="0">
                    <a:pos x="17" y="6"/>
                  </a:cxn>
                  <a:cxn ang="0">
                    <a:pos x="19" y="10"/>
                  </a:cxn>
                  <a:cxn ang="0">
                    <a:pos x="19" y="12"/>
                  </a:cxn>
                </a:cxnLst>
                <a:rect l="0" t="0" r="r" b="b"/>
                <a:pathLst>
                  <a:path w="23" h="23">
                    <a:moveTo>
                      <a:pt x="23" y="12"/>
                    </a:moveTo>
                    <a:lnTo>
                      <a:pt x="23" y="8"/>
                    </a:lnTo>
                    <a:lnTo>
                      <a:pt x="21" y="4"/>
                    </a:lnTo>
                    <a:lnTo>
                      <a:pt x="17" y="2"/>
                    </a:lnTo>
                    <a:lnTo>
                      <a:pt x="11" y="0"/>
                    </a:lnTo>
                    <a:lnTo>
                      <a:pt x="8" y="2"/>
                    </a:lnTo>
                    <a:lnTo>
                      <a:pt x="4" y="4"/>
                    </a:lnTo>
                    <a:lnTo>
                      <a:pt x="2" y="8"/>
                    </a:lnTo>
                    <a:lnTo>
                      <a:pt x="0" y="12"/>
                    </a:lnTo>
                    <a:lnTo>
                      <a:pt x="2" y="17"/>
                    </a:lnTo>
                    <a:lnTo>
                      <a:pt x="4" y="19"/>
                    </a:lnTo>
                    <a:lnTo>
                      <a:pt x="8" y="23"/>
                    </a:lnTo>
                    <a:lnTo>
                      <a:pt x="11" y="23"/>
                    </a:lnTo>
                    <a:lnTo>
                      <a:pt x="17" y="23"/>
                    </a:lnTo>
                    <a:lnTo>
                      <a:pt x="21" y="19"/>
                    </a:lnTo>
                    <a:lnTo>
                      <a:pt x="23" y="17"/>
                    </a:lnTo>
                    <a:lnTo>
                      <a:pt x="23" y="12"/>
                    </a:lnTo>
                    <a:close/>
                    <a:moveTo>
                      <a:pt x="19" y="12"/>
                    </a:moveTo>
                    <a:lnTo>
                      <a:pt x="19" y="15"/>
                    </a:lnTo>
                    <a:lnTo>
                      <a:pt x="17" y="17"/>
                    </a:lnTo>
                    <a:lnTo>
                      <a:pt x="15" y="19"/>
                    </a:lnTo>
                    <a:lnTo>
                      <a:pt x="11" y="19"/>
                    </a:lnTo>
                    <a:lnTo>
                      <a:pt x="9" y="19"/>
                    </a:lnTo>
                    <a:lnTo>
                      <a:pt x="8" y="17"/>
                    </a:lnTo>
                    <a:lnTo>
                      <a:pt x="6" y="15"/>
                    </a:lnTo>
                    <a:lnTo>
                      <a:pt x="4" y="12"/>
                    </a:lnTo>
                    <a:lnTo>
                      <a:pt x="6" y="10"/>
                    </a:lnTo>
                    <a:lnTo>
                      <a:pt x="8" y="6"/>
                    </a:lnTo>
                    <a:lnTo>
                      <a:pt x="9" y="6"/>
                    </a:lnTo>
                    <a:lnTo>
                      <a:pt x="11" y="4"/>
                    </a:lnTo>
                    <a:lnTo>
                      <a:pt x="15" y="6"/>
                    </a:lnTo>
                    <a:lnTo>
                      <a:pt x="17" y="6"/>
                    </a:lnTo>
                    <a:lnTo>
                      <a:pt x="19" y="10"/>
                    </a:lnTo>
                    <a:lnTo>
                      <a:pt x="19" y="12"/>
                    </a:lnTo>
                    <a:close/>
                  </a:path>
                </a:pathLst>
              </a:custGeom>
              <a:solidFill>
                <a:srgbClr val="FEF0E8"/>
              </a:solidFill>
              <a:ln w="9525">
                <a:noFill/>
                <a:round/>
                <a:headEnd/>
                <a:tailEnd/>
              </a:ln>
            </p:spPr>
            <p:txBody>
              <a:bodyPr/>
              <a:lstStyle/>
              <a:p>
                <a:endParaRPr lang="en-US"/>
              </a:p>
            </p:txBody>
          </p:sp>
          <p:sp>
            <p:nvSpPr>
              <p:cNvPr id="180050" name="Freeform 850"/>
              <p:cNvSpPr>
                <a:spLocks noEditPoints="1"/>
              </p:cNvSpPr>
              <p:nvPr/>
            </p:nvSpPr>
            <p:spPr bwMode="auto">
              <a:xfrm>
                <a:off x="1305" y="1895"/>
                <a:ext cx="19" cy="19"/>
              </a:xfrm>
              <a:custGeom>
                <a:avLst/>
                <a:gdLst/>
                <a:ahLst/>
                <a:cxnLst>
                  <a:cxn ang="0">
                    <a:pos x="19" y="10"/>
                  </a:cxn>
                  <a:cxn ang="0">
                    <a:pos x="19" y="6"/>
                  </a:cxn>
                  <a:cxn ang="0">
                    <a:pos x="17" y="4"/>
                  </a:cxn>
                  <a:cxn ang="0">
                    <a:pos x="13" y="2"/>
                  </a:cxn>
                  <a:cxn ang="0">
                    <a:pos x="9" y="0"/>
                  </a:cxn>
                  <a:cxn ang="0">
                    <a:pos x="6" y="2"/>
                  </a:cxn>
                  <a:cxn ang="0">
                    <a:pos x="4" y="4"/>
                  </a:cxn>
                  <a:cxn ang="0">
                    <a:pos x="2" y="6"/>
                  </a:cxn>
                  <a:cxn ang="0">
                    <a:pos x="0" y="10"/>
                  </a:cxn>
                  <a:cxn ang="0">
                    <a:pos x="2" y="13"/>
                  </a:cxn>
                  <a:cxn ang="0">
                    <a:pos x="4" y="17"/>
                  </a:cxn>
                  <a:cxn ang="0">
                    <a:pos x="6" y="19"/>
                  </a:cxn>
                  <a:cxn ang="0">
                    <a:pos x="9" y="19"/>
                  </a:cxn>
                  <a:cxn ang="0">
                    <a:pos x="13" y="19"/>
                  </a:cxn>
                  <a:cxn ang="0">
                    <a:pos x="17" y="17"/>
                  </a:cxn>
                  <a:cxn ang="0">
                    <a:pos x="19" y="13"/>
                  </a:cxn>
                  <a:cxn ang="0">
                    <a:pos x="19" y="10"/>
                  </a:cxn>
                  <a:cxn ang="0">
                    <a:pos x="15" y="10"/>
                  </a:cxn>
                  <a:cxn ang="0">
                    <a:pos x="13" y="13"/>
                  </a:cxn>
                  <a:cxn ang="0">
                    <a:pos x="9" y="15"/>
                  </a:cxn>
                  <a:cxn ang="0">
                    <a:pos x="6" y="13"/>
                  </a:cxn>
                  <a:cxn ang="0">
                    <a:pos x="4" y="10"/>
                  </a:cxn>
                  <a:cxn ang="0">
                    <a:pos x="6" y="6"/>
                  </a:cxn>
                  <a:cxn ang="0">
                    <a:pos x="9" y="4"/>
                  </a:cxn>
                  <a:cxn ang="0">
                    <a:pos x="13" y="6"/>
                  </a:cxn>
                  <a:cxn ang="0">
                    <a:pos x="15" y="10"/>
                  </a:cxn>
                </a:cxnLst>
                <a:rect l="0" t="0" r="r" b="b"/>
                <a:pathLst>
                  <a:path w="19" h="19">
                    <a:moveTo>
                      <a:pt x="19" y="10"/>
                    </a:moveTo>
                    <a:lnTo>
                      <a:pt x="19" y="6"/>
                    </a:lnTo>
                    <a:lnTo>
                      <a:pt x="17" y="4"/>
                    </a:lnTo>
                    <a:lnTo>
                      <a:pt x="13" y="2"/>
                    </a:lnTo>
                    <a:lnTo>
                      <a:pt x="9" y="0"/>
                    </a:lnTo>
                    <a:lnTo>
                      <a:pt x="6" y="2"/>
                    </a:lnTo>
                    <a:lnTo>
                      <a:pt x="4" y="4"/>
                    </a:lnTo>
                    <a:lnTo>
                      <a:pt x="2" y="6"/>
                    </a:lnTo>
                    <a:lnTo>
                      <a:pt x="0" y="10"/>
                    </a:lnTo>
                    <a:lnTo>
                      <a:pt x="2" y="13"/>
                    </a:lnTo>
                    <a:lnTo>
                      <a:pt x="4" y="17"/>
                    </a:lnTo>
                    <a:lnTo>
                      <a:pt x="6" y="19"/>
                    </a:lnTo>
                    <a:lnTo>
                      <a:pt x="9" y="19"/>
                    </a:lnTo>
                    <a:lnTo>
                      <a:pt x="13" y="19"/>
                    </a:lnTo>
                    <a:lnTo>
                      <a:pt x="17" y="17"/>
                    </a:lnTo>
                    <a:lnTo>
                      <a:pt x="19" y="13"/>
                    </a:lnTo>
                    <a:lnTo>
                      <a:pt x="19" y="10"/>
                    </a:lnTo>
                    <a:close/>
                    <a:moveTo>
                      <a:pt x="15" y="10"/>
                    </a:moveTo>
                    <a:lnTo>
                      <a:pt x="13" y="13"/>
                    </a:lnTo>
                    <a:lnTo>
                      <a:pt x="9" y="15"/>
                    </a:lnTo>
                    <a:lnTo>
                      <a:pt x="6" y="13"/>
                    </a:lnTo>
                    <a:lnTo>
                      <a:pt x="4" y="10"/>
                    </a:lnTo>
                    <a:lnTo>
                      <a:pt x="6" y="6"/>
                    </a:lnTo>
                    <a:lnTo>
                      <a:pt x="9" y="4"/>
                    </a:lnTo>
                    <a:lnTo>
                      <a:pt x="13" y="6"/>
                    </a:lnTo>
                    <a:lnTo>
                      <a:pt x="15" y="10"/>
                    </a:lnTo>
                    <a:close/>
                  </a:path>
                </a:pathLst>
              </a:custGeom>
              <a:solidFill>
                <a:srgbClr val="FEF4ED"/>
              </a:solidFill>
              <a:ln w="9525">
                <a:noFill/>
                <a:round/>
                <a:headEnd/>
                <a:tailEnd/>
              </a:ln>
            </p:spPr>
            <p:txBody>
              <a:bodyPr/>
              <a:lstStyle/>
              <a:p>
                <a:endParaRPr lang="en-US"/>
              </a:p>
            </p:txBody>
          </p:sp>
          <p:sp>
            <p:nvSpPr>
              <p:cNvPr id="180051" name="Freeform 851"/>
              <p:cNvSpPr>
                <a:spLocks noEditPoints="1"/>
              </p:cNvSpPr>
              <p:nvPr/>
            </p:nvSpPr>
            <p:spPr bwMode="auto">
              <a:xfrm>
                <a:off x="1307" y="1897"/>
                <a:ext cx="15" cy="15"/>
              </a:xfrm>
              <a:custGeom>
                <a:avLst/>
                <a:gdLst/>
                <a:ahLst/>
                <a:cxnLst>
                  <a:cxn ang="0">
                    <a:pos x="15" y="8"/>
                  </a:cxn>
                  <a:cxn ang="0">
                    <a:pos x="15" y="6"/>
                  </a:cxn>
                  <a:cxn ang="0">
                    <a:pos x="13" y="2"/>
                  </a:cxn>
                  <a:cxn ang="0">
                    <a:pos x="11" y="2"/>
                  </a:cxn>
                  <a:cxn ang="0">
                    <a:pos x="7" y="0"/>
                  </a:cxn>
                  <a:cxn ang="0">
                    <a:pos x="5" y="2"/>
                  </a:cxn>
                  <a:cxn ang="0">
                    <a:pos x="4" y="2"/>
                  </a:cxn>
                  <a:cxn ang="0">
                    <a:pos x="2" y="6"/>
                  </a:cxn>
                  <a:cxn ang="0">
                    <a:pos x="0" y="8"/>
                  </a:cxn>
                  <a:cxn ang="0">
                    <a:pos x="2" y="11"/>
                  </a:cxn>
                  <a:cxn ang="0">
                    <a:pos x="4" y="13"/>
                  </a:cxn>
                  <a:cxn ang="0">
                    <a:pos x="5" y="15"/>
                  </a:cxn>
                  <a:cxn ang="0">
                    <a:pos x="7" y="15"/>
                  </a:cxn>
                  <a:cxn ang="0">
                    <a:pos x="11" y="15"/>
                  </a:cxn>
                  <a:cxn ang="0">
                    <a:pos x="13" y="13"/>
                  </a:cxn>
                  <a:cxn ang="0">
                    <a:pos x="15" y="11"/>
                  </a:cxn>
                  <a:cxn ang="0">
                    <a:pos x="15" y="8"/>
                  </a:cxn>
                  <a:cxn ang="0">
                    <a:pos x="11" y="8"/>
                  </a:cxn>
                  <a:cxn ang="0">
                    <a:pos x="11" y="11"/>
                  </a:cxn>
                  <a:cxn ang="0">
                    <a:pos x="7" y="11"/>
                  </a:cxn>
                  <a:cxn ang="0">
                    <a:pos x="5" y="11"/>
                  </a:cxn>
                  <a:cxn ang="0">
                    <a:pos x="4" y="8"/>
                  </a:cxn>
                  <a:cxn ang="0">
                    <a:pos x="5" y="6"/>
                  </a:cxn>
                  <a:cxn ang="0">
                    <a:pos x="7" y="4"/>
                  </a:cxn>
                  <a:cxn ang="0">
                    <a:pos x="11" y="6"/>
                  </a:cxn>
                  <a:cxn ang="0">
                    <a:pos x="11" y="8"/>
                  </a:cxn>
                </a:cxnLst>
                <a:rect l="0" t="0" r="r" b="b"/>
                <a:pathLst>
                  <a:path w="15" h="15">
                    <a:moveTo>
                      <a:pt x="15" y="8"/>
                    </a:moveTo>
                    <a:lnTo>
                      <a:pt x="15" y="6"/>
                    </a:lnTo>
                    <a:lnTo>
                      <a:pt x="13" y="2"/>
                    </a:lnTo>
                    <a:lnTo>
                      <a:pt x="11" y="2"/>
                    </a:lnTo>
                    <a:lnTo>
                      <a:pt x="7" y="0"/>
                    </a:lnTo>
                    <a:lnTo>
                      <a:pt x="5" y="2"/>
                    </a:lnTo>
                    <a:lnTo>
                      <a:pt x="4" y="2"/>
                    </a:lnTo>
                    <a:lnTo>
                      <a:pt x="2" y="6"/>
                    </a:lnTo>
                    <a:lnTo>
                      <a:pt x="0" y="8"/>
                    </a:lnTo>
                    <a:lnTo>
                      <a:pt x="2" y="11"/>
                    </a:lnTo>
                    <a:lnTo>
                      <a:pt x="4" y="13"/>
                    </a:lnTo>
                    <a:lnTo>
                      <a:pt x="5" y="15"/>
                    </a:lnTo>
                    <a:lnTo>
                      <a:pt x="7" y="15"/>
                    </a:lnTo>
                    <a:lnTo>
                      <a:pt x="11" y="15"/>
                    </a:lnTo>
                    <a:lnTo>
                      <a:pt x="13" y="13"/>
                    </a:lnTo>
                    <a:lnTo>
                      <a:pt x="15" y="11"/>
                    </a:lnTo>
                    <a:lnTo>
                      <a:pt x="15" y="8"/>
                    </a:lnTo>
                    <a:close/>
                    <a:moveTo>
                      <a:pt x="11" y="8"/>
                    </a:moveTo>
                    <a:lnTo>
                      <a:pt x="11" y="11"/>
                    </a:lnTo>
                    <a:lnTo>
                      <a:pt x="7" y="11"/>
                    </a:lnTo>
                    <a:lnTo>
                      <a:pt x="5" y="11"/>
                    </a:lnTo>
                    <a:lnTo>
                      <a:pt x="4" y="8"/>
                    </a:lnTo>
                    <a:lnTo>
                      <a:pt x="5" y="6"/>
                    </a:lnTo>
                    <a:lnTo>
                      <a:pt x="7" y="4"/>
                    </a:lnTo>
                    <a:lnTo>
                      <a:pt x="11" y="6"/>
                    </a:lnTo>
                    <a:lnTo>
                      <a:pt x="11" y="8"/>
                    </a:lnTo>
                    <a:close/>
                  </a:path>
                </a:pathLst>
              </a:custGeom>
              <a:solidFill>
                <a:srgbClr val="FEF7F2"/>
              </a:solidFill>
              <a:ln w="9525">
                <a:noFill/>
                <a:round/>
                <a:headEnd/>
                <a:tailEnd/>
              </a:ln>
            </p:spPr>
            <p:txBody>
              <a:bodyPr/>
              <a:lstStyle/>
              <a:p>
                <a:endParaRPr lang="en-US"/>
              </a:p>
            </p:txBody>
          </p:sp>
          <p:sp>
            <p:nvSpPr>
              <p:cNvPr id="180052" name="Freeform 852"/>
              <p:cNvSpPr>
                <a:spLocks noEditPoints="1"/>
              </p:cNvSpPr>
              <p:nvPr/>
            </p:nvSpPr>
            <p:spPr bwMode="auto">
              <a:xfrm>
                <a:off x="1309" y="1899"/>
                <a:ext cx="11" cy="11"/>
              </a:xfrm>
              <a:custGeom>
                <a:avLst/>
                <a:gdLst/>
                <a:ahLst/>
                <a:cxnLst>
                  <a:cxn ang="0">
                    <a:pos x="11" y="6"/>
                  </a:cxn>
                  <a:cxn ang="0">
                    <a:pos x="9" y="2"/>
                  </a:cxn>
                  <a:cxn ang="0">
                    <a:pos x="5" y="0"/>
                  </a:cxn>
                  <a:cxn ang="0">
                    <a:pos x="2" y="2"/>
                  </a:cxn>
                  <a:cxn ang="0">
                    <a:pos x="0" y="6"/>
                  </a:cxn>
                  <a:cxn ang="0">
                    <a:pos x="2" y="9"/>
                  </a:cxn>
                  <a:cxn ang="0">
                    <a:pos x="5" y="11"/>
                  </a:cxn>
                  <a:cxn ang="0">
                    <a:pos x="9" y="9"/>
                  </a:cxn>
                  <a:cxn ang="0">
                    <a:pos x="11" y="6"/>
                  </a:cxn>
                  <a:cxn ang="0">
                    <a:pos x="7" y="6"/>
                  </a:cxn>
                  <a:cxn ang="0">
                    <a:pos x="7" y="7"/>
                  </a:cxn>
                  <a:cxn ang="0">
                    <a:pos x="5" y="7"/>
                  </a:cxn>
                  <a:cxn ang="0">
                    <a:pos x="5" y="7"/>
                  </a:cxn>
                  <a:cxn ang="0">
                    <a:pos x="3" y="6"/>
                  </a:cxn>
                  <a:cxn ang="0">
                    <a:pos x="5" y="4"/>
                  </a:cxn>
                  <a:cxn ang="0">
                    <a:pos x="5" y="4"/>
                  </a:cxn>
                  <a:cxn ang="0">
                    <a:pos x="7" y="4"/>
                  </a:cxn>
                  <a:cxn ang="0">
                    <a:pos x="7" y="6"/>
                  </a:cxn>
                </a:cxnLst>
                <a:rect l="0" t="0" r="r" b="b"/>
                <a:pathLst>
                  <a:path w="11" h="11">
                    <a:moveTo>
                      <a:pt x="11" y="6"/>
                    </a:moveTo>
                    <a:lnTo>
                      <a:pt x="9" y="2"/>
                    </a:lnTo>
                    <a:lnTo>
                      <a:pt x="5" y="0"/>
                    </a:lnTo>
                    <a:lnTo>
                      <a:pt x="2" y="2"/>
                    </a:lnTo>
                    <a:lnTo>
                      <a:pt x="0" y="6"/>
                    </a:lnTo>
                    <a:lnTo>
                      <a:pt x="2" y="9"/>
                    </a:lnTo>
                    <a:lnTo>
                      <a:pt x="5" y="11"/>
                    </a:lnTo>
                    <a:lnTo>
                      <a:pt x="9" y="9"/>
                    </a:lnTo>
                    <a:lnTo>
                      <a:pt x="11" y="6"/>
                    </a:lnTo>
                    <a:close/>
                    <a:moveTo>
                      <a:pt x="7" y="6"/>
                    </a:moveTo>
                    <a:lnTo>
                      <a:pt x="7" y="7"/>
                    </a:lnTo>
                    <a:lnTo>
                      <a:pt x="5" y="7"/>
                    </a:lnTo>
                    <a:lnTo>
                      <a:pt x="5" y="7"/>
                    </a:lnTo>
                    <a:lnTo>
                      <a:pt x="3" y="6"/>
                    </a:lnTo>
                    <a:lnTo>
                      <a:pt x="5" y="4"/>
                    </a:lnTo>
                    <a:lnTo>
                      <a:pt x="5" y="4"/>
                    </a:lnTo>
                    <a:lnTo>
                      <a:pt x="7" y="4"/>
                    </a:lnTo>
                    <a:lnTo>
                      <a:pt x="7" y="6"/>
                    </a:lnTo>
                    <a:close/>
                  </a:path>
                </a:pathLst>
              </a:custGeom>
              <a:solidFill>
                <a:srgbClr val="FFF9F6"/>
              </a:solidFill>
              <a:ln w="9525">
                <a:noFill/>
                <a:round/>
                <a:headEnd/>
                <a:tailEnd/>
              </a:ln>
            </p:spPr>
            <p:txBody>
              <a:bodyPr/>
              <a:lstStyle/>
              <a:p>
                <a:endParaRPr lang="en-US"/>
              </a:p>
            </p:txBody>
          </p:sp>
          <p:sp>
            <p:nvSpPr>
              <p:cNvPr id="180053" name="Freeform 853"/>
              <p:cNvSpPr>
                <a:spLocks/>
              </p:cNvSpPr>
              <p:nvPr/>
            </p:nvSpPr>
            <p:spPr bwMode="auto">
              <a:xfrm>
                <a:off x="1311" y="1901"/>
                <a:ext cx="7" cy="7"/>
              </a:xfrm>
              <a:custGeom>
                <a:avLst/>
                <a:gdLst/>
                <a:ahLst/>
                <a:cxnLst>
                  <a:cxn ang="0">
                    <a:pos x="7" y="4"/>
                  </a:cxn>
                  <a:cxn ang="0">
                    <a:pos x="7" y="2"/>
                  </a:cxn>
                  <a:cxn ang="0">
                    <a:pos x="3" y="0"/>
                  </a:cxn>
                  <a:cxn ang="0">
                    <a:pos x="1" y="2"/>
                  </a:cxn>
                  <a:cxn ang="0">
                    <a:pos x="0" y="4"/>
                  </a:cxn>
                  <a:cxn ang="0">
                    <a:pos x="1" y="7"/>
                  </a:cxn>
                  <a:cxn ang="0">
                    <a:pos x="3" y="7"/>
                  </a:cxn>
                  <a:cxn ang="0">
                    <a:pos x="7" y="7"/>
                  </a:cxn>
                  <a:cxn ang="0">
                    <a:pos x="7" y="4"/>
                  </a:cxn>
                </a:cxnLst>
                <a:rect l="0" t="0" r="r" b="b"/>
                <a:pathLst>
                  <a:path w="7" h="7">
                    <a:moveTo>
                      <a:pt x="7" y="4"/>
                    </a:moveTo>
                    <a:lnTo>
                      <a:pt x="7" y="2"/>
                    </a:lnTo>
                    <a:lnTo>
                      <a:pt x="3" y="0"/>
                    </a:lnTo>
                    <a:lnTo>
                      <a:pt x="1" y="2"/>
                    </a:lnTo>
                    <a:lnTo>
                      <a:pt x="0" y="4"/>
                    </a:lnTo>
                    <a:lnTo>
                      <a:pt x="1" y="7"/>
                    </a:lnTo>
                    <a:lnTo>
                      <a:pt x="3" y="7"/>
                    </a:lnTo>
                    <a:lnTo>
                      <a:pt x="7" y="7"/>
                    </a:lnTo>
                    <a:lnTo>
                      <a:pt x="7" y="4"/>
                    </a:lnTo>
                    <a:close/>
                  </a:path>
                </a:pathLst>
              </a:custGeom>
              <a:solidFill>
                <a:srgbClr val="FFFCFA"/>
              </a:solidFill>
              <a:ln w="9525">
                <a:noFill/>
                <a:round/>
                <a:headEnd/>
                <a:tailEnd/>
              </a:ln>
            </p:spPr>
            <p:txBody>
              <a:bodyPr/>
              <a:lstStyle/>
              <a:p>
                <a:endParaRPr lang="en-US"/>
              </a:p>
            </p:txBody>
          </p:sp>
          <p:sp>
            <p:nvSpPr>
              <p:cNvPr id="180054" name="Freeform 854"/>
              <p:cNvSpPr>
                <a:spLocks/>
              </p:cNvSpPr>
              <p:nvPr/>
            </p:nvSpPr>
            <p:spPr bwMode="auto">
              <a:xfrm>
                <a:off x="1312" y="1903"/>
                <a:ext cx="4" cy="3"/>
              </a:xfrm>
              <a:custGeom>
                <a:avLst/>
                <a:gdLst/>
                <a:ahLst/>
                <a:cxnLst>
                  <a:cxn ang="0">
                    <a:pos x="4" y="2"/>
                  </a:cxn>
                  <a:cxn ang="0">
                    <a:pos x="4" y="0"/>
                  </a:cxn>
                  <a:cxn ang="0">
                    <a:pos x="2" y="0"/>
                  </a:cxn>
                  <a:cxn ang="0">
                    <a:pos x="2" y="0"/>
                  </a:cxn>
                  <a:cxn ang="0">
                    <a:pos x="0" y="2"/>
                  </a:cxn>
                  <a:cxn ang="0">
                    <a:pos x="2" y="3"/>
                  </a:cxn>
                  <a:cxn ang="0">
                    <a:pos x="2" y="3"/>
                  </a:cxn>
                  <a:cxn ang="0">
                    <a:pos x="4" y="3"/>
                  </a:cxn>
                  <a:cxn ang="0">
                    <a:pos x="4" y="2"/>
                  </a:cxn>
                </a:cxnLst>
                <a:rect l="0" t="0" r="r" b="b"/>
                <a:pathLst>
                  <a:path w="4" h="3">
                    <a:moveTo>
                      <a:pt x="4" y="2"/>
                    </a:moveTo>
                    <a:lnTo>
                      <a:pt x="4" y="0"/>
                    </a:lnTo>
                    <a:lnTo>
                      <a:pt x="2" y="0"/>
                    </a:lnTo>
                    <a:lnTo>
                      <a:pt x="2" y="0"/>
                    </a:lnTo>
                    <a:lnTo>
                      <a:pt x="0" y="2"/>
                    </a:lnTo>
                    <a:lnTo>
                      <a:pt x="2" y="3"/>
                    </a:lnTo>
                    <a:lnTo>
                      <a:pt x="2" y="3"/>
                    </a:lnTo>
                    <a:lnTo>
                      <a:pt x="4" y="3"/>
                    </a:lnTo>
                    <a:lnTo>
                      <a:pt x="4" y="2"/>
                    </a:lnTo>
                    <a:close/>
                  </a:path>
                </a:pathLst>
              </a:custGeom>
              <a:solidFill>
                <a:srgbClr val="FFFFFF"/>
              </a:solidFill>
              <a:ln w="9525">
                <a:noFill/>
                <a:round/>
                <a:headEnd/>
                <a:tailEnd/>
              </a:ln>
            </p:spPr>
            <p:txBody>
              <a:bodyPr/>
              <a:lstStyle/>
              <a:p>
                <a:endParaRPr lang="en-US"/>
              </a:p>
            </p:txBody>
          </p:sp>
          <p:sp>
            <p:nvSpPr>
              <p:cNvPr id="180055" name="Freeform 855"/>
              <p:cNvSpPr>
                <a:spLocks/>
              </p:cNvSpPr>
              <p:nvPr/>
            </p:nvSpPr>
            <p:spPr bwMode="auto">
              <a:xfrm>
                <a:off x="1254" y="1156"/>
                <a:ext cx="267" cy="428"/>
              </a:xfrm>
              <a:custGeom>
                <a:avLst/>
                <a:gdLst/>
                <a:ahLst/>
                <a:cxnLst>
                  <a:cxn ang="0">
                    <a:pos x="256" y="142"/>
                  </a:cxn>
                  <a:cxn ang="0">
                    <a:pos x="208" y="81"/>
                  </a:cxn>
                  <a:cxn ang="0">
                    <a:pos x="157" y="17"/>
                  </a:cxn>
                  <a:cxn ang="0">
                    <a:pos x="131" y="0"/>
                  </a:cxn>
                  <a:cxn ang="0">
                    <a:pos x="104" y="1"/>
                  </a:cxn>
                  <a:cxn ang="0">
                    <a:pos x="85" y="13"/>
                  </a:cxn>
                  <a:cxn ang="0">
                    <a:pos x="58" y="38"/>
                  </a:cxn>
                  <a:cxn ang="0">
                    <a:pos x="34" y="75"/>
                  </a:cxn>
                  <a:cxn ang="0">
                    <a:pos x="19" y="115"/>
                  </a:cxn>
                  <a:cxn ang="0">
                    <a:pos x="9" y="151"/>
                  </a:cxn>
                  <a:cxn ang="0">
                    <a:pos x="2" y="178"/>
                  </a:cxn>
                  <a:cxn ang="0">
                    <a:pos x="2" y="220"/>
                  </a:cxn>
                  <a:cxn ang="0">
                    <a:pos x="9" y="256"/>
                  </a:cxn>
                  <a:cxn ang="0">
                    <a:pos x="30" y="288"/>
                  </a:cxn>
                  <a:cxn ang="0">
                    <a:pos x="60" y="326"/>
                  </a:cxn>
                  <a:cxn ang="0">
                    <a:pos x="89" y="364"/>
                  </a:cxn>
                  <a:cxn ang="0">
                    <a:pos x="121" y="403"/>
                  </a:cxn>
                  <a:cxn ang="0">
                    <a:pos x="134" y="424"/>
                  </a:cxn>
                  <a:cxn ang="0">
                    <a:pos x="136" y="426"/>
                  </a:cxn>
                  <a:cxn ang="0">
                    <a:pos x="140" y="426"/>
                  </a:cxn>
                  <a:cxn ang="0">
                    <a:pos x="142" y="426"/>
                  </a:cxn>
                  <a:cxn ang="0">
                    <a:pos x="142" y="426"/>
                  </a:cxn>
                  <a:cxn ang="0">
                    <a:pos x="144" y="426"/>
                  </a:cxn>
                  <a:cxn ang="0">
                    <a:pos x="144" y="426"/>
                  </a:cxn>
                  <a:cxn ang="0">
                    <a:pos x="146" y="426"/>
                  </a:cxn>
                  <a:cxn ang="0">
                    <a:pos x="146" y="428"/>
                  </a:cxn>
                  <a:cxn ang="0">
                    <a:pos x="142" y="421"/>
                  </a:cxn>
                  <a:cxn ang="0">
                    <a:pos x="140" y="366"/>
                  </a:cxn>
                  <a:cxn ang="0">
                    <a:pos x="148" y="335"/>
                  </a:cxn>
                  <a:cxn ang="0">
                    <a:pos x="153" y="324"/>
                  </a:cxn>
                  <a:cxn ang="0">
                    <a:pos x="163" y="316"/>
                  </a:cxn>
                  <a:cxn ang="0">
                    <a:pos x="172" y="312"/>
                  </a:cxn>
                  <a:cxn ang="0">
                    <a:pos x="186" y="312"/>
                  </a:cxn>
                  <a:cxn ang="0">
                    <a:pos x="201" y="259"/>
                  </a:cxn>
                  <a:cxn ang="0">
                    <a:pos x="218" y="220"/>
                  </a:cxn>
                  <a:cxn ang="0">
                    <a:pos x="237" y="189"/>
                  </a:cxn>
                  <a:cxn ang="0">
                    <a:pos x="258" y="165"/>
                  </a:cxn>
                  <a:cxn ang="0">
                    <a:pos x="267" y="157"/>
                  </a:cxn>
                </a:cxnLst>
                <a:rect l="0" t="0" r="r" b="b"/>
                <a:pathLst>
                  <a:path w="267" h="428">
                    <a:moveTo>
                      <a:pt x="267" y="157"/>
                    </a:moveTo>
                    <a:lnTo>
                      <a:pt x="256" y="142"/>
                    </a:lnTo>
                    <a:lnTo>
                      <a:pt x="235" y="115"/>
                    </a:lnTo>
                    <a:lnTo>
                      <a:pt x="208" y="81"/>
                    </a:lnTo>
                    <a:lnTo>
                      <a:pt x="182" y="49"/>
                    </a:lnTo>
                    <a:lnTo>
                      <a:pt x="157" y="17"/>
                    </a:lnTo>
                    <a:lnTo>
                      <a:pt x="144" y="1"/>
                    </a:lnTo>
                    <a:lnTo>
                      <a:pt x="131" y="0"/>
                    </a:lnTo>
                    <a:lnTo>
                      <a:pt x="113" y="0"/>
                    </a:lnTo>
                    <a:lnTo>
                      <a:pt x="104" y="1"/>
                    </a:lnTo>
                    <a:lnTo>
                      <a:pt x="94" y="5"/>
                    </a:lnTo>
                    <a:lnTo>
                      <a:pt x="85" y="13"/>
                    </a:lnTo>
                    <a:lnTo>
                      <a:pt x="76" y="20"/>
                    </a:lnTo>
                    <a:lnTo>
                      <a:pt x="58" y="38"/>
                    </a:lnTo>
                    <a:lnTo>
                      <a:pt x="45" y="53"/>
                    </a:lnTo>
                    <a:lnTo>
                      <a:pt x="34" y="75"/>
                    </a:lnTo>
                    <a:lnTo>
                      <a:pt x="26" y="96"/>
                    </a:lnTo>
                    <a:lnTo>
                      <a:pt x="19" y="115"/>
                    </a:lnTo>
                    <a:lnTo>
                      <a:pt x="11" y="136"/>
                    </a:lnTo>
                    <a:lnTo>
                      <a:pt x="9" y="151"/>
                    </a:lnTo>
                    <a:lnTo>
                      <a:pt x="5" y="165"/>
                    </a:lnTo>
                    <a:lnTo>
                      <a:pt x="2" y="178"/>
                    </a:lnTo>
                    <a:lnTo>
                      <a:pt x="0" y="193"/>
                    </a:lnTo>
                    <a:lnTo>
                      <a:pt x="2" y="220"/>
                    </a:lnTo>
                    <a:lnTo>
                      <a:pt x="2" y="244"/>
                    </a:lnTo>
                    <a:lnTo>
                      <a:pt x="9" y="256"/>
                    </a:lnTo>
                    <a:lnTo>
                      <a:pt x="17" y="267"/>
                    </a:lnTo>
                    <a:lnTo>
                      <a:pt x="30" y="288"/>
                    </a:lnTo>
                    <a:lnTo>
                      <a:pt x="45" y="307"/>
                    </a:lnTo>
                    <a:lnTo>
                      <a:pt x="60" y="326"/>
                    </a:lnTo>
                    <a:lnTo>
                      <a:pt x="74" y="345"/>
                    </a:lnTo>
                    <a:lnTo>
                      <a:pt x="89" y="364"/>
                    </a:lnTo>
                    <a:lnTo>
                      <a:pt x="106" y="384"/>
                    </a:lnTo>
                    <a:lnTo>
                      <a:pt x="121" y="403"/>
                    </a:lnTo>
                    <a:lnTo>
                      <a:pt x="134" y="424"/>
                    </a:lnTo>
                    <a:lnTo>
                      <a:pt x="134" y="424"/>
                    </a:lnTo>
                    <a:lnTo>
                      <a:pt x="136" y="426"/>
                    </a:lnTo>
                    <a:lnTo>
                      <a:pt x="136" y="426"/>
                    </a:lnTo>
                    <a:lnTo>
                      <a:pt x="138" y="426"/>
                    </a:lnTo>
                    <a:lnTo>
                      <a:pt x="140" y="426"/>
                    </a:lnTo>
                    <a:lnTo>
                      <a:pt x="142" y="426"/>
                    </a:lnTo>
                    <a:lnTo>
                      <a:pt x="142" y="426"/>
                    </a:lnTo>
                    <a:lnTo>
                      <a:pt x="142" y="426"/>
                    </a:lnTo>
                    <a:lnTo>
                      <a:pt x="142" y="426"/>
                    </a:lnTo>
                    <a:lnTo>
                      <a:pt x="144" y="426"/>
                    </a:lnTo>
                    <a:lnTo>
                      <a:pt x="144" y="426"/>
                    </a:lnTo>
                    <a:lnTo>
                      <a:pt x="144" y="426"/>
                    </a:lnTo>
                    <a:lnTo>
                      <a:pt x="144" y="426"/>
                    </a:lnTo>
                    <a:lnTo>
                      <a:pt x="144" y="426"/>
                    </a:lnTo>
                    <a:lnTo>
                      <a:pt x="146" y="426"/>
                    </a:lnTo>
                    <a:lnTo>
                      <a:pt x="146" y="426"/>
                    </a:lnTo>
                    <a:lnTo>
                      <a:pt x="146" y="428"/>
                    </a:lnTo>
                    <a:lnTo>
                      <a:pt x="144" y="424"/>
                    </a:lnTo>
                    <a:lnTo>
                      <a:pt x="142" y="421"/>
                    </a:lnTo>
                    <a:lnTo>
                      <a:pt x="138" y="394"/>
                    </a:lnTo>
                    <a:lnTo>
                      <a:pt x="140" y="366"/>
                    </a:lnTo>
                    <a:lnTo>
                      <a:pt x="142" y="350"/>
                    </a:lnTo>
                    <a:lnTo>
                      <a:pt x="148" y="335"/>
                    </a:lnTo>
                    <a:lnTo>
                      <a:pt x="149" y="330"/>
                    </a:lnTo>
                    <a:lnTo>
                      <a:pt x="153" y="324"/>
                    </a:lnTo>
                    <a:lnTo>
                      <a:pt x="157" y="320"/>
                    </a:lnTo>
                    <a:lnTo>
                      <a:pt x="163" y="316"/>
                    </a:lnTo>
                    <a:lnTo>
                      <a:pt x="167" y="314"/>
                    </a:lnTo>
                    <a:lnTo>
                      <a:pt x="172" y="312"/>
                    </a:lnTo>
                    <a:lnTo>
                      <a:pt x="178" y="312"/>
                    </a:lnTo>
                    <a:lnTo>
                      <a:pt x="186" y="312"/>
                    </a:lnTo>
                    <a:lnTo>
                      <a:pt x="189" y="293"/>
                    </a:lnTo>
                    <a:lnTo>
                      <a:pt x="201" y="259"/>
                    </a:lnTo>
                    <a:lnTo>
                      <a:pt x="208" y="240"/>
                    </a:lnTo>
                    <a:lnTo>
                      <a:pt x="218" y="220"/>
                    </a:lnTo>
                    <a:lnTo>
                      <a:pt x="227" y="204"/>
                    </a:lnTo>
                    <a:lnTo>
                      <a:pt x="237" y="189"/>
                    </a:lnTo>
                    <a:lnTo>
                      <a:pt x="246" y="176"/>
                    </a:lnTo>
                    <a:lnTo>
                      <a:pt x="258" y="165"/>
                    </a:lnTo>
                    <a:lnTo>
                      <a:pt x="261" y="161"/>
                    </a:lnTo>
                    <a:lnTo>
                      <a:pt x="267" y="157"/>
                    </a:lnTo>
                    <a:close/>
                  </a:path>
                </a:pathLst>
              </a:custGeom>
              <a:solidFill>
                <a:srgbClr val="6A4848"/>
              </a:solidFill>
              <a:ln w="9525">
                <a:noFill/>
                <a:round/>
                <a:headEnd/>
                <a:tailEnd/>
              </a:ln>
            </p:spPr>
            <p:txBody>
              <a:bodyPr/>
              <a:lstStyle/>
              <a:p>
                <a:endParaRPr lang="en-US"/>
              </a:p>
            </p:txBody>
          </p:sp>
          <p:sp>
            <p:nvSpPr>
              <p:cNvPr id="180056" name="Freeform 856"/>
              <p:cNvSpPr>
                <a:spLocks/>
              </p:cNvSpPr>
              <p:nvPr/>
            </p:nvSpPr>
            <p:spPr bwMode="auto">
              <a:xfrm>
                <a:off x="1254" y="1154"/>
                <a:ext cx="260" cy="423"/>
              </a:xfrm>
              <a:custGeom>
                <a:avLst/>
                <a:gdLst/>
                <a:ahLst/>
                <a:cxnLst>
                  <a:cxn ang="0">
                    <a:pos x="260" y="163"/>
                  </a:cxn>
                  <a:cxn ang="0">
                    <a:pos x="229" y="127"/>
                  </a:cxn>
                  <a:cxn ang="0">
                    <a:pos x="134" y="3"/>
                  </a:cxn>
                  <a:cxn ang="0">
                    <a:pos x="125" y="2"/>
                  </a:cxn>
                  <a:cxn ang="0">
                    <a:pos x="117" y="0"/>
                  </a:cxn>
                  <a:cxn ang="0">
                    <a:pos x="108" y="2"/>
                  </a:cxn>
                  <a:cxn ang="0">
                    <a:pos x="100" y="5"/>
                  </a:cxn>
                  <a:cxn ang="0">
                    <a:pos x="85" y="15"/>
                  </a:cxn>
                  <a:cxn ang="0">
                    <a:pos x="76" y="24"/>
                  </a:cxn>
                  <a:cxn ang="0">
                    <a:pos x="55" y="43"/>
                  </a:cxn>
                  <a:cxn ang="0">
                    <a:pos x="39" y="62"/>
                  </a:cxn>
                  <a:cxn ang="0">
                    <a:pos x="38" y="66"/>
                  </a:cxn>
                  <a:cxn ang="0">
                    <a:pos x="36" y="72"/>
                  </a:cxn>
                  <a:cxn ang="0">
                    <a:pos x="36" y="76"/>
                  </a:cxn>
                  <a:cxn ang="0">
                    <a:pos x="34" y="77"/>
                  </a:cxn>
                  <a:cxn ang="0">
                    <a:pos x="32" y="83"/>
                  </a:cxn>
                  <a:cxn ang="0">
                    <a:pos x="30" y="89"/>
                  </a:cxn>
                  <a:cxn ang="0">
                    <a:pos x="22" y="106"/>
                  </a:cxn>
                  <a:cxn ang="0">
                    <a:pos x="15" y="123"/>
                  </a:cxn>
                  <a:cxn ang="0">
                    <a:pos x="11" y="140"/>
                  </a:cxn>
                  <a:cxn ang="0">
                    <a:pos x="7" y="157"/>
                  </a:cxn>
                  <a:cxn ang="0">
                    <a:pos x="3" y="176"/>
                  </a:cxn>
                  <a:cxn ang="0">
                    <a:pos x="0" y="195"/>
                  </a:cxn>
                  <a:cxn ang="0">
                    <a:pos x="0" y="210"/>
                  </a:cxn>
                  <a:cxn ang="0">
                    <a:pos x="2" y="229"/>
                  </a:cxn>
                  <a:cxn ang="0">
                    <a:pos x="20" y="254"/>
                  </a:cxn>
                  <a:cxn ang="0">
                    <a:pos x="38" y="277"/>
                  </a:cxn>
                  <a:cxn ang="0">
                    <a:pos x="58" y="305"/>
                  </a:cxn>
                  <a:cxn ang="0">
                    <a:pos x="77" y="332"/>
                  </a:cxn>
                  <a:cxn ang="0">
                    <a:pos x="98" y="360"/>
                  </a:cxn>
                  <a:cxn ang="0">
                    <a:pos x="119" y="390"/>
                  </a:cxn>
                  <a:cxn ang="0">
                    <a:pos x="129" y="405"/>
                  </a:cxn>
                  <a:cxn ang="0">
                    <a:pos x="140" y="423"/>
                  </a:cxn>
                  <a:cxn ang="0">
                    <a:pos x="140" y="423"/>
                  </a:cxn>
                  <a:cxn ang="0">
                    <a:pos x="142" y="423"/>
                  </a:cxn>
                  <a:cxn ang="0">
                    <a:pos x="140" y="415"/>
                  </a:cxn>
                  <a:cxn ang="0">
                    <a:pos x="140" y="409"/>
                  </a:cxn>
                  <a:cxn ang="0">
                    <a:pos x="138" y="381"/>
                  </a:cxn>
                  <a:cxn ang="0">
                    <a:pos x="142" y="354"/>
                  </a:cxn>
                  <a:cxn ang="0">
                    <a:pos x="144" y="345"/>
                  </a:cxn>
                  <a:cxn ang="0">
                    <a:pos x="146" y="335"/>
                  </a:cxn>
                  <a:cxn ang="0">
                    <a:pos x="149" y="328"/>
                  </a:cxn>
                  <a:cxn ang="0">
                    <a:pos x="155" y="322"/>
                  </a:cxn>
                  <a:cxn ang="0">
                    <a:pos x="161" y="318"/>
                  </a:cxn>
                  <a:cxn ang="0">
                    <a:pos x="168" y="314"/>
                  </a:cxn>
                  <a:cxn ang="0">
                    <a:pos x="176" y="314"/>
                  </a:cxn>
                  <a:cxn ang="0">
                    <a:pos x="186" y="314"/>
                  </a:cxn>
                  <a:cxn ang="0">
                    <a:pos x="187" y="301"/>
                  </a:cxn>
                  <a:cxn ang="0">
                    <a:pos x="191" y="284"/>
                  </a:cxn>
                  <a:cxn ang="0">
                    <a:pos x="197" y="267"/>
                  </a:cxn>
                  <a:cxn ang="0">
                    <a:pos x="204" y="250"/>
                  </a:cxn>
                  <a:cxn ang="0">
                    <a:pos x="212" y="233"/>
                  </a:cxn>
                  <a:cxn ang="0">
                    <a:pos x="220" y="218"/>
                  </a:cxn>
                  <a:cxn ang="0">
                    <a:pos x="231" y="201"/>
                  </a:cxn>
                  <a:cxn ang="0">
                    <a:pos x="239" y="186"/>
                  </a:cxn>
                  <a:cxn ang="0">
                    <a:pos x="248" y="176"/>
                  </a:cxn>
                  <a:cxn ang="0">
                    <a:pos x="254" y="170"/>
                  </a:cxn>
                  <a:cxn ang="0">
                    <a:pos x="258" y="167"/>
                  </a:cxn>
                  <a:cxn ang="0">
                    <a:pos x="260" y="163"/>
                  </a:cxn>
                </a:cxnLst>
                <a:rect l="0" t="0" r="r" b="b"/>
                <a:pathLst>
                  <a:path w="260" h="423">
                    <a:moveTo>
                      <a:pt x="260" y="163"/>
                    </a:moveTo>
                    <a:lnTo>
                      <a:pt x="229" y="127"/>
                    </a:lnTo>
                    <a:lnTo>
                      <a:pt x="134" y="3"/>
                    </a:lnTo>
                    <a:lnTo>
                      <a:pt x="125" y="2"/>
                    </a:lnTo>
                    <a:lnTo>
                      <a:pt x="117" y="0"/>
                    </a:lnTo>
                    <a:lnTo>
                      <a:pt x="108" y="2"/>
                    </a:lnTo>
                    <a:lnTo>
                      <a:pt x="100" y="5"/>
                    </a:lnTo>
                    <a:lnTo>
                      <a:pt x="85" y="15"/>
                    </a:lnTo>
                    <a:lnTo>
                      <a:pt x="76" y="24"/>
                    </a:lnTo>
                    <a:lnTo>
                      <a:pt x="55" y="43"/>
                    </a:lnTo>
                    <a:lnTo>
                      <a:pt x="39" y="62"/>
                    </a:lnTo>
                    <a:lnTo>
                      <a:pt x="38" y="66"/>
                    </a:lnTo>
                    <a:lnTo>
                      <a:pt x="36" y="72"/>
                    </a:lnTo>
                    <a:lnTo>
                      <a:pt x="36" y="76"/>
                    </a:lnTo>
                    <a:lnTo>
                      <a:pt x="34" y="77"/>
                    </a:lnTo>
                    <a:lnTo>
                      <a:pt x="32" y="83"/>
                    </a:lnTo>
                    <a:lnTo>
                      <a:pt x="30" y="89"/>
                    </a:lnTo>
                    <a:lnTo>
                      <a:pt x="22" y="106"/>
                    </a:lnTo>
                    <a:lnTo>
                      <a:pt x="15" y="123"/>
                    </a:lnTo>
                    <a:lnTo>
                      <a:pt x="11" y="140"/>
                    </a:lnTo>
                    <a:lnTo>
                      <a:pt x="7" y="157"/>
                    </a:lnTo>
                    <a:lnTo>
                      <a:pt x="3" y="176"/>
                    </a:lnTo>
                    <a:lnTo>
                      <a:pt x="0" y="195"/>
                    </a:lnTo>
                    <a:lnTo>
                      <a:pt x="0" y="210"/>
                    </a:lnTo>
                    <a:lnTo>
                      <a:pt x="2" y="229"/>
                    </a:lnTo>
                    <a:lnTo>
                      <a:pt x="20" y="254"/>
                    </a:lnTo>
                    <a:lnTo>
                      <a:pt x="38" y="277"/>
                    </a:lnTo>
                    <a:lnTo>
                      <a:pt x="58" y="305"/>
                    </a:lnTo>
                    <a:lnTo>
                      <a:pt x="77" y="332"/>
                    </a:lnTo>
                    <a:lnTo>
                      <a:pt x="98" y="360"/>
                    </a:lnTo>
                    <a:lnTo>
                      <a:pt x="119" y="390"/>
                    </a:lnTo>
                    <a:lnTo>
                      <a:pt x="129" y="405"/>
                    </a:lnTo>
                    <a:lnTo>
                      <a:pt x="140" y="423"/>
                    </a:lnTo>
                    <a:lnTo>
                      <a:pt x="140" y="423"/>
                    </a:lnTo>
                    <a:lnTo>
                      <a:pt x="142" y="423"/>
                    </a:lnTo>
                    <a:lnTo>
                      <a:pt x="140" y="415"/>
                    </a:lnTo>
                    <a:lnTo>
                      <a:pt x="140" y="409"/>
                    </a:lnTo>
                    <a:lnTo>
                      <a:pt x="138" y="381"/>
                    </a:lnTo>
                    <a:lnTo>
                      <a:pt x="142" y="354"/>
                    </a:lnTo>
                    <a:lnTo>
                      <a:pt x="144" y="345"/>
                    </a:lnTo>
                    <a:lnTo>
                      <a:pt x="146" y="335"/>
                    </a:lnTo>
                    <a:lnTo>
                      <a:pt x="149" y="328"/>
                    </a:lnTo>
                    <a:lnTo>
                      <a:pt x="155" y="322"/>
                    </a:lnTo>
                    <a:lnTo>
                      <a:pt x="161" y="318"/>
                    </a:lnTo>
                    <a:lnTo>
                      <a:pt x="168" y="314"/>
                    </a:lnTo>
                    <a:lnTo>
                      <a:pt x="176" y="314"/>
                    </a:lnTo>
                    <a:lnTo>
                      <a:pt x="186" y="314"/>
                    </a:lnTo>
                    <a:lnTo>
                      <a:pt x="187" y="301"/>
                    </a:lnTo>
                    <a:lnTo>
                      <a:pt x="191" y="284"/>
                    </a:lnTo>
                    <a:lnTo>
                      <a:pt x="197" y="267"/>
                    </a:lnTo>
                    <a:lnTo>
                      <a:pt x="204" y="250"/>
                    </a:lnTo>
                    <a:lnTo>
                      <a:pt x="212" y="233"/>
                    </a:lnTo>
                    <a:lnTo>
                      <a:pt x="220" y="218"/>
                    </a:lnTo>
                    <a:lnTo>
                      <a:pt x="231" y="201"/>
                    </a:lnTo>
                    <a:lnTo>
                      <a:pt x="239" y="186"/>
                    </a:lnTo>
                    <a:lnTo>
                      <a:pt x="248" y="176"/>
                    </a:lnTo>
                    <a:lnTo>
                      <a:pt x="254" y="170"/>
                    </a:lnTo>
                    <a:lnTo>
                      <a:pt x="258" y="167"/>
                    </a:lnTo>
                    <a:lnTo>
                      <a:pt x="260" y="163"/>
                    </a:lnTo>
                    <a:close/>
                  </a:path>
                </a:pathLst>
              </a:custGeom>
              <a:solidFill>
                <a:srgbClr val="54609C"/>
              </a:solidFill>
              <a:ln w="9525">
                <a:noFill/>
                <a:round/>
                <a:headEnd/>
                <a:tailEnd/>
              </a:ln>
            </p:spPr>
            <p:txBody>
              <a:bodyPr/>
              <a:lstStyle/>
              <a:p>
                <a:endParaRPr lang="en-US"/>
              </a:p>
            </p:txBody>
          </p:sp>
          <p:sp>
            <p:nvSpPr>
              <p:cNvPr id="180057" name="Freeform 857"/>
              <p:cNvSpPr>
                <a:spLocks/>
              </p:cNvSpPr>
              <p:nvPr/>
            </p:nvSpPr>
            <p:spPr bwMode="auto">
              <a:xfrm>
                <a:off x="1256" y="1400"/>
                <a:ext cx="1" cy="2"/>
              </a:xfrm>
              <a:custGeom>
                <a:avLst/>
                <a:gdLst/>
                <a:ahLst/>
                <a:cxnLst>
                  <a:cxn ang="0">
                    <a:pos x="0" y="0"/>
                  </a:cxn>
                  <a:cxn ang="0">
                    <a:pos x="0" y="0"/>
                  </a:cxn>
                  <a:cxn ang="0">
                    <a:pos x="0" y="2"/>
                  </a:cxn>
                  <a:cxn ang="0">
                    <a:pos x="1" y="2"/>
                  </a:cxn>
                  <a:cxn ang="0">
                    <a:pos x="0" y="0"/>
                  </a:cxn>
                </a:cxnLst>
                <a:rect l="0" t="0" r="r" b="b"/>
                <a:pathLst>
                  <a:path w="1" h="2">
                    <a:moveTo>
                      <a:pt x="0" y="0"/>
                    </a:moveTo>
                    <a:lnTo>
                      <a:pt x="0" y="0"/>
                    </a:lnTo>
                    <a:lnTo>
                      <a:pt x="0" y="2"/>
                    </a:lnTo>
                    <a:lnTo>
                      <a:pt x="1" y="2"/>
                    </a:lnTo>
                    <a:lnTo>
                      <a:pt x="0" y="0"/>
                    </a:lnTo>
                    <a:close/>
                  </a:path>
                </a:pathLst>
              </a:custGeom>
              <a:solidFill>
                <a:srgbClr val="E46620"/>
              </a:solidFill>
              <a:ln w="9525">
                <a:noFill/>
                <a:round/>
                <a:headEnd/>
                <a:tailEnd/>
              </a:ln>
            </p:spPr>
            <p:txBody>
              <a:bodyPr/>
              <a:lstStyle/>
              <a:p>
                <a:endParaRPr lang="en-US"/>
              </a:p>
            </p:txBody>
          </p:sp>
          <p:sp>
            <p:nvSpPr>
              <p:cNvPr id="180058" name="Freeform 858"/>
              <p:cNvSpPr>
                <a:spLocks/>
              </p:cNvSpPr>
              <p:nvPr/>
            </p:nvSpPr>
            <p:spPr bwMode="auto">
              <a:xfrm>
                <a:off x="1254" y="1398"/>
                <a:ext cx="3" cy="4"/>
              </a:xfrm>
              <a:custGeom>
                <a:avLst/>
                <a:gdLst/>
                <a:ahLst/>
                <a:cxnLst>
                  <a:cxn ang="0">
                    <a:pos x="0" y="0"/>
                  </a:cxn>
                  <a:cxn ang="0">
                    <a:pos x="2" y="0"/>
                  </a:cxn>
                  <a:cxn ang="0">
                    <a:pos x="2" y="2"/>
                  </a:cxn>
                  <a:cxn ang="0">
                    <a:pos x="3" y="4"/>
                  </a:cxn>
                  <a:cxn ang="0">
                    <a:pos x="0" y="0"/>
                  </a:cxn>
                </a:cxnLst>
                <a:rect l="0" t="0" r="r" b="b"/>
                <a:pathLst>
                  <a:path w="3" h="4">
                    <a:moveTo>
                      <a:pt x="0" y="0"/>
                    </a:moveTo>
                    <a:lnTo>
                      <a:pt x="2" y="0"/>
                    </a:lnTo>
                    <a:lnTo>
                      <a:pt x="2" y="2"/>
                    </a:lnTo>
                    <a:lnTo>
                      <a:pt x="3" y="4"/>
                    </a:lnTo>
                    <a:lnTo>
                      <a:pt x="0" y="0"/>
                    </a:lnTo>
                    <a:close/>
                  </a:path>
                </a:pathLst>
              </a:custGeom>
              <a:solidFill>
                <a:srgbClr val="E46620"/>
              </a:solidFill>
              <a:ln w="9525">
                <a:noFill/>
                <a:round/>
                <a:headEnd/>
                <a:tailEnd/>
              </a:ln>
            </p:spPr>
            <p:txBody>
              <a:bodyPr/>
              <a:lstStyle/>
              <a:p>
                <a:endParaRPr lang="en-US"/>
              </a:p>
            </p:txBody>
          </p:sp>
          <p:sp>
            <p:nvSpPr>
              <p:cNvPr id="180059" name="Freeform 859"/>
              <p:cNvSpPr>
                <a:spLocks/>
              </p:cNvSpPr>
              <p:nvPr/>
            </p:nvSpPr>
            <p:spPr bwMode="auto">
              <a:xfrm>
                <a:off x="1254" y="1396"/>
                <a:ext cx="2" cy="4"/>
              </a:xfrm>
              <a:custGeom>
                <a:avLst/>
                <a:gdLst/>
                <a:ahLst/>
                <a:cxnLst>
                  <a:cxn ang="0">
                    <a:pos x="2" y="4"/>
                  </a:cxn>
                  <a:cxn ang="0">
                    <a:pos x="2" y="4"/>
                  </a:cxn>
                  <a:cxn ang="0">
                    <a:pos x="0" y="0"/>
                  </a:cxn>
                  <a:cxn ang="0">
                    <a:pos x="2" y="0"/>
                  </a:cxn>
                  <a:cxn ang="0">
                    <a:pos x="2" y="2"/>
                  </a:cxn>
                  <a:cxn ang="0">
                    <a:pos x="2" y="4"/>
                  </a:cxn>
                </a:cxnLst>
                <a:rect l="0" t="0" r="r" b="b"/>
                <a:pathLst>
                  <a:path w="2" h="4">
                    <a:moveTo>
                      <a:pt x="2" y="4"/>
                    </a:moveTo>
                    <a:lnTo>
                      <a:pt x="2" y="4"/>
                    </a:lnTo>
                    <a:lnTo>
                      <a:pt x="0" y="0"/>
                    </a:lnTo>
                    <a:lnTo>
                      <a:pt x="2" y="0"/>
                    </a:lnTo>
                    <a:lnTo>
                      <a:pt x="2" y="2"/>
                    </a:lnTo>
                    <a:lnTo>
                      <a:pt x="2" y="4"/>
                    </a:lnTo>
                    <a:close/>
                  </a:path>
                </a:pathLst>
              </a:custGeom>
              <a:solidFill>
                <a:srgbClr val="E46621"/>
              </a:solidFill>
              <a:ln w="9525">
                <a:noFill/>
                <a:round/>
                <a:headEnd/>
                <a:tailEnd/>
              </a:ln>
            </p:spPr>
            <p:txBody>
              <a:bodyPr/>
              <a:lstStyle/>
              <a:p>
                <a:endParaRPr lang="en-US"/>
              </a:p>
            </p:txBody>
          </p:sp>
          <p:sp>
            <p:nvSpPr>
              <p:cNvPr id="180060" name="Freeform 860"/>
              <p:cNvSpPr>
                <a:spLocks/>
              </p:cNvSpPr>
              <p:nvPr/>
            </p:nvSpPr>
            <p:spPr bwMode="auto">
              <a:xfrm>
                <a:off x="1252" y="1394"/>
                <a:ext cx="4" cy="4"/>
              </a:xfrm>
              <a:custGeom>
                <a:avLst/>
                <a:gdLst/>
                <a:ahLst/>
                <a:cxnLst>
                  <a:cxn ang="0">
                    <a:pos x="4" y="4"/>
                  </a:cxn>
                  <a:cxn ang="0">
                    <a:pos x="2" y="4"/>
                  </a:cxn>
                  <a:cxn ang="0">
                    <a:pos x="0" y="0"/>
                  </a:cxn>
                  <a:cxn ang="0">
                    <a:pos x="4" y="0"/>
                  </a:cxn>
                  <a:cxn ang="0">
                    <a:pos x="4" y="2"/>
                  </a:cxn>
                  <a:cxn ang="0">
                    <a:pos x="4" y="4"/>
                  </a:cxn>
                </a:cxnLst>
                <a:rect l="0" t="0" r="r" b="b"/>
                <a:pathLst>
                  <a:path w="4" h="4">
                    <a:moveTo>
                      <a:pt x="4" y="4"/>
                    </a:moveTo>
                    <a:lnTo>
                      <a:pt x="2" y="4"/>
                    </a:lnTo>
                    <a:lnTo>
                      <a:pt x="0" y="0"/>
                    </a:lnTo>
                    <a:lnTo>
                      <a:pt x="4" y="0"/>
                    </a:lnTo>
                    <a:lnTo>
                      <a:pt x="4" y="2"/>
                    </a:lnTo>
                    <a:lnTo>
                      <a:pt x="4" y="4"/>
                    </a:lnTo>
                    <a:close/>
                  </a:path>
                </a:pathLst>
              </a:custGeom>
              <a:solidFill>
                <a:srgbClr val="E46723"/>
              </a:solidFill>
              <a:ln w="9525">
                <a:noFill/>
                <a:round/>
                <a:headEnd/>
                <a:tailEnd/>
              </a:ln>
            </p:spPr>
            <p:txBody>
              <a:bodyPr/>
              <a:lstStyle/>
              <a:p>
                <a:endParaRPr lang="en-US"/>
              </a:p>
            </p:txBody>
          </p:sp>
          <p:sp>
            <p:nvSpPr>
              <p:cNvPr id="180061" name="Freeform 861"/>
              <p:cNvSpPr>
                <a:spLocks/>
              </p:cNvSpPr>
              <p:nvPr/>
            </p:nvSpPr>
            <p:spPr bwMode="auto">
              <a:xfrm>
                <a:off x="1250" y="1393"/>
                <a:ext cx="6" cy="3"/>
              </a:xfrm>
              <a:custGeom>
                <a:avLst/>
                <a:gdLst/>
                <a:ahLst/>
                <a:cxnLst>
                  <a:cxn ang="0">
                    <a:pos x="6" y="3"/>
                  </a:cxn>
                  <a:cxn ang="0">
                    <a:pos x="4" y="3"/>
                  </a:cxn>
                  <a:cxn ang="0">
                    <a:pos x="0" y="0"/>
                  </a:cxn>
                  <a:cxn ang="0">
                    <a:pos x="6" y="0"/>
                  </a:cxn>
                  <a:cxn ang="0">
                    <a:pos x="6" y="1"/>
                  </a:cxn>
                  <a:cxn ang="0">
                    <a:pos x="6" y="3"/>
                  </a:cxn>
                </a:cxnLst>
                <a:rect l="0" t="0" r="r" b="b"/>
                <a:pathLst>
                  <a:path w="6" h="3">
                    <a:moveTo>
                      <a:pt x="6" y="3"/>
                    </a:moveTo>
                    <a:lnTo>
                      <a:pt x="4" y="3"/>
                    </a:lnTo>
                    <a:lnTo>
                      <a:pt x="0" y="0"/>
                    </a:lnTo>
                    <a:lnTo>
                      <a:pt x="6" y="0"/>
                    </a:lnTo>
                    <a:lnTo>
                      <a:pt x="6" y="1"/>
                    </a:lnTo>
                    <a:lnTo>
                      <a:pt x="6" y="3"/>
                    </a:lnTo>
                    <a:close/>
                  </a:path>
                </a:pathLst>
              </a:custGeom>
              <a:solidFill>
                <a:srgbClr val="E46825"/>
              </a:solidFill>
              <a:ln w="9525">
                <a:noFill/>
                <a:round/>
                <a:headEnd/>
                <a:tailEnd/>
              </a:ln>
            </p:spPr>
            <p:txBody>
              <a:bodyPr/>
              <a:lstStyle/>
              <a:p>
                <a:endParaRPr lang="en-US"/>
              </a:p>
            </p:txBody>
          </p:sp>
          <p:sp>
            <p:nvSpPr>
              <p:cNvPr id="180062" name="Freeform 862"/>
              <p:cNvSpPr>
                <a:spLocks/>
              </p:cNvSpPr>
              <p:nvPr/>
            </p:nvSpPr>
            <p:spPr bwMode="auto">
              <a:xfrm>
                <a:off x="1250" y="1391"/>
                <a:ext cx="6" cy="3"/>
              </a:xfrm>
              <a:custGeom>
                <a:avLst/>
                <a:gdLst/>
                <a:ahLst/>
                <a:cxnLst>
                  <a:cxn ang="0">
                    <a:pos x="6" y="3"/>
                  </a:cxn>
                  <a:cxn ang="0">
                    <a:pos x="2" y="3"/>
                  </a:cxn>
                  <a:cxn ang="0">
                    <a:pos x="0" y="0"/>
                  </a:cxn>
                  <a:cxn ang="0">
                    <a:pos x="6" y="0"/>
                  </a:cxn>
                  <a:cxn ang="0">
                    <a:pos x="6" y="2"/>
                  </a:cxn>
                  <a:cxn ang="0">
                    <a:pos x="6" y="3"/>
                  </a:cxn>
                </a:cxnLst>
                <a:rect l="0" t="0" r="r" b="b"/>
                <a:pathLst>
                  <a:path w="6" h="3">
                    <a:moveTo>
                      <a:pt x="6" y="3"/>
                    </a:moveTo>
                    <a:lnTo>
                      <a:pt x="2" y="3"/>
                    </a:lnTo>
                    <a:lnTo>
                      <a:pt x="0" y="0"/>
                    </a:lnTo>
                    <a:lnTo>
                      <a:pt x="6" y="0"/>
                    </a:lnTo>
                    <a:lnTo>
                      <a:pt x="6" y="2"/>
                    </a:lnTo>
                    <a:lnTo>
                      <a:pt x="6" y="3"/>
                    </a:lnTo>
                    <a:close/>
                  </a:path>
                </a:pathLst>
              </a:custGeom>
              <a:solidFill>
                <a:srgbClr val="E56927"/>
              </a:solidFill>
              <a:ln w="9525">
                <a:noFill/>
                <a:round/>
                <a:headEnd/>
                <a:tailEnd/>
              </a:ln>
            </p:spPr>
            <p:txBody>
              <a:bodyPr/>
              <a:lstStyle/>
              <a:p>
                <a:endParaRPr lang="en-US"/>
              </a:p>
            </p:txBody>
          </p:sp>
          <p:sp>
            <p:nvSpPr>
              <p:cNvPr id="180063" name="Freeform 863"/>
              <p:cNvSpPr>
                <a:spLocks/>
              </p:cNvSpPr>
              <p:nvPr/>
            </p:nvSpPr>
            <p:spPr bwMode="auto">
              <a:xfrm>
                <a:off x="1248" y="1389"/>
                <a:ext cx="8" cy="4"/>
              </a:xfrm>
              <a:custGeom>
                <a:avLst/>
                <a:gdLst/>
                <a:ahLst/>
                <a:cxnLst>
                  <a:cxn ang="0">
                    <a:pos x="8" y="4"/>
                  </a:cxn>
                  <a:cxn ang="0">
                    <a:pos x="2" y="4"/>
                  </a:cxn>
                  <a:cxn ang="0">
                    <a:pos x="0" y="0"/>
                  </a:cxn>
                  <a:cxn ang="0">
                    <a:pos x="8" y="0"/>
                  </a:cxn>
                  <a:cxn ang="0">
                    <a:pos x="8" y="2"/>
                  </a:cxn>
                  <a:cxn ang="0">
                    <a:pos x="8" y="4"/>
                  </a:cxn>
                </a:cxnLst>
                <a:rect l="0" t="0" r="r" b="b"/>
                <a:pathLst>
                  <a:path w="8" h="4">
                    <a:moveTo>
                      <a:pt x="8" y="4"/>
                    </a:moveTo>
                    <a:lnTo>
                      <a:pt x="2" y="4"/>
                    </a:lnTo>
                    <a:lnTo>
                      <a:pt x="0" y="0"/>
                    </a:lnTo>
                    <a:lnTo>
                      <a:pt x="8" y="0"/>
                    </a:lnTo>
                    <a:lnTo>
                      <a:pt x="8" y="2"/>
                    </a:lnTo>
                    <a:lnTo>
                      <a:pt x="8" y="4"/>
                    </a:lnTo>
                    <a:close/>
                  </a:path>
                </a:pathLst>
              </a:custGeom>
              <a:solidFill>
                <a:srgbClr val="E56A29"/>
              </a:solidFill>
              <a:ln w="9525">
                <a:noFill/>
                <a:round/>
                <a:headEnd/>
                <a:tailEnd/>
              </a:ln>
            </p:spPr>
            <p:txBody>
              <a:bodyPr/>
              <a:lstStyle/>
              <a:p>
                <a:endParaRPr lang="en-US"/>
              </a:p>
            </p:txBody>
          </p:sp>
          <p:sp>
            <p:nvSpPr>
              <p:cNvPr id="180064" name="Freeform 864"/>
              <p:cNvSpPr>
                <a:spLocks/>
              </p:cNvSpPr>
              <p:nvPr/>
            </p:nvSpPr>
            <p:spPr bwMode="auto">
              <a:xfrm>
                <a:off x="1246" y="1387"/>
                <a:ext cx="10" cy="4"/>
              </a:xfrm>
              <a:custGeom>
                <a:avLst/>
                <a:gdLst/>
                <a:ahLst/>
                <a:cxnLst>
                  <a:cxn ang="0">
                    <a:pos x="10" y="4"/>
                  </a:cxn>
                  <a:cxn ang="0">
                    <a:pos x="4" y="4"/>
                  </a:cxn>
                  <a:cxn ang="0">
                    <a:pos x="0" y="0"/>
                  </a:cxn>
                  <a:cxn ang="0">
                    <a:pos x="10" y="0"/>
                  </a:cxn>
                  <a:cxn ang="0">
                    <a:pos x="10" y="2"/>
                  </a:cxn>
                  <a:cxn ang="0">
                    <a:pos x="10" y="4"/>
                  </a:cxn>
                </a:cxnLst>
                <a:rect l="0" t="0" r="r" b="b"/>
                <a:pathLst>
                  <a:path w="10" h="4">
                    <a:moveTo>
                      <a:pt x="10" y="4"/>
                    </a:moveTo>
                    <a:lnTo>
                      <a:pt x="4" y="4"/>
                    </a:lnTo>
                    <a:lnTo>
                      <a:pt x="0" y="0"/>
                    </a:lnTo>
                    <a:lnTo>
                      <a:pt x="10" y="0"/>
                    </a:lnTo>
                    <a:lnTo>
                      <a:pt x="10" y="2"/>
                    </a:lnTo>
                    <a:lnTo>
                      <a:pt x="10" y="4"/>
                    </a:lnTo>
                    <a:close/>
                  </a:path>
                </a:pathLst>
              </a:custGeom>
              <a:solidFill>
                <a:srgbClr val="E56B2A"/>
              </a:solidFill>
              <a:ln w="9525">
                <a:noFill/>
                <a:round/>
                <a:headEnd/>
                <a:tailEnd/>
              </a:ln>
            </p:spPr>
            <p:txBody>
              <a:bodyPr/>
              <a:lstStyle/>
              <a:p>
                <a:endParaRPr lang="en-US"/>
              </a:p>
            </p:txBody>
          </p:sp>
          <p:sp>
            <p:nvSpPr>
              <p:cNvPr id="180065" name="Freeform 865"/>
              <p:cNvSpPr>
                <a:spLocks/>
              </p:cNvSpPr>
              <p:nvPr/>
            </p:nvSpPr>
            <p:spPr bwMode="auto">
              <a:xfrm>
                <a:off x="1246" y="1385"/>
                <a:ext cx="10" cy="4"/>
              </a:xfrm>
              <a:custGeom>
                <a:avLst/>
                <a:gdLst/>
                <a:ahLst/>
                <a:cxnLst>
                  <a:cxn ang="0">
                    <a:pos x="10" y="4"/>
                  </a:cxn>
                  <a:cxn ang="0">
                    <a:pos x="2" y="4"/>
                  </a:cxn>
                  <a:cxn ang="0">
                    <a:pos x="0" y="0"/>
                  </a:cxn>
                  <a:cxn ang="0">
                    <a:pos x="10" y="0"/>
                  </a:cxn>
                  <a:cxn ang="0">
                    <a:pos x="10" y="2"/>
                  </a:cxn>
                  <a:cxn ang="0">
                    <a:pos x="10" y="4"/>
                  </a:cxn>
                </a:cxnLst>
                <a:rect l="0" t="0" r="r" b="b"/>
                <a:pathLst>
                  <a:path w="10" h="4">
                    <a:moveTo>
                      <a:pt x="10" y="4"/>
                    </a:moveTo>
                    <a:lnTo>
                      <a:pt x="2" y="4"/>
                    </a:lnTo>
                    <a:lnTo>
                      <a:pt x="0" y="0"/>
                    </a:lnTo>
                    <a:lnTo>
                      <a:pt x="10" y="0"/>
                    </a:lnTo>
                    <a:lnTo>
                      <a:pt x="10" y="2"/>
                    </a:lnTo>
                    <a:lnTo>
                      <a:pt x="10" y="4"/>
                    </a:lnTo>
                    <a:close/>
                  </a:path>
                </a:pathLst>
              </a:custGeom>
              <a:solidFill>
                <a:srgbClr val="E56B2C"/>
              </a:solidFill>
              <a:ln w="9525">
                <a:noFill/>
                <a:round/>
                <a:headEnd/>
                <a:tailEnd/>
              </a:ln>
            </p:spPr>
            <p:txBody>
              <a:bodyPr/>
              <a:lstStyle/>
              <a:p>
                <a:endParaRPr lang="en-US"/>
              </a:p>
            </p:txBody>
          </p:sp>
          <p:sp>
            <p:nvSpPr>
              <p:cNvPr id="180066" name="Freeform 866"/>
              <p:cNvSpPr>
                <a:spLocks/>
              </p:cNvSpPr>
              <p:nvPr/>
            </p:nvSpPr>
            <p:spPr bwMode="auto">
              <a:xfrm>
                <a:off x="1244" y="1383"/>
                <a:ext cx="12" cy="4"/>
              </a:xfrm>
              <a:custGeom>
                <a:avLst/>
                <a:gdLst/>
                <a:ahLst/>
                <a:cxnLst>
                  <a:cxn ang="0">
                    <a:pos x="12" y="4"/>
                  </a:cxn>
                  <a:cxn ang="0">
                    <a:pos x="2" y="4"/>
                  </a:cxn>
                  <a:cxn ang="0">
                    <a:pos x="0" y="0"/>
                  </a:cxn>
                  <a:cxn ang="0">
                    <a:pos x="10" y="0"/>
                  </a:cxn>
                  <a:cxn ang="0">
                    <a:pos x="12" y="2"/>
                  </a:cxn>
                  <a:cxn ang="0">
                    <a:pos x="12" y="4"/>
                  </a:cxn>
                </a:cxnLst>
                <a:rect l="0" t="0" r="r" b="b"/>
                <a:pathLst>
                  <a:path w="12" h="4">
                    <a:moveTo>
                      <a:pt x="12" y="4"/>
                    </a:moveTo>
                    <a:lnTo>
                      <a:pt x="2" y="4"/>
                    </a:lnTo>
                    <a:lnTo>
                      <a:pt x="0" y="0"/>
                    </a:lnTo>
                    <a:lnTo>
                      <a:pt x="10" y="0"/>
                    </a:lnTo>
                    <a:lnTo>
                      <a:pt x="12" y="2"/>
                    </a:lnTo>
                    <a:lnTo>
                      <a:pt x="12" y="4"/>
                    </a:lnTo>
                    <a:close/>
                  </a:path>
                </a:pathLst>
              </a:custGeom>
              <a:solidFill>
                <a:srgbClr val="E56C2E"/>
              </a:solidFill>
              <a:ln w="9525">
                <a:noFill/>
                <a:round/>
                <a:headEnd/>
                <a:tailEnd/>
              </a:ln>
            </p:spPr>
            <p:txBody>
              <a:bodyPr/>
              <a:lstStyle/>
              <a:p>
                <a:endParaRPr lang="en-US"/>
              </a:p>
            </p:txBody>
          </p:sp>
          <p:sp>
            <p:nvSpPr>
              <p:cNvPr id="180067" name="Freeform 867"/>
              <p:cNvSpPr>
                <a:spLocks/>
              </p:cNvSpPr>
              <p:nvPr/>
            </p:nvSpPr>
            <p:spPr bwMode="auto">
              <a:xfrm>
                <a:off x="1242" y="1381"/>
                <a:ext cx="14" cy="4"/>
              </a:xfrm>
              <a:custGeom>
                <a:avLst/>
                <a:gdLst/>
                <a:ahLst/>
                <a:cxnLst>
                  <a:cxn ang="0">
                    <a:pos x="14" y="4"/>
                  </a:cxn>
                  <a:cxn ang="0">
                    <a:pos x="4" y="4"/>
                  </a:cxn>
                  <a:cxn ang="0">
                    <a:pos x="0" y="0"/>
                  </a:cxn>
                  <a:cxn ang="0">
                    <a:pos x="12" y="0"/>
                  </a:cxn>
                  <a:cxn ang="0">
                    <a:pos x="12" y="2"/>
                  </a:cxn>
                  <a:cxn ang="0">
                    <a:pos x="14" y="4"/>
                  </a:cxn>
                </a:cxnLst>
                <a:rect l="0" t="0" r="r" b="b"/>
                <a:pathLst>
                  <a:path w="14" h="4">
                    <a:moveTo>
                      <a:pt x="14" y="4"/>
                    </a:moveTo>
                    <a:lnTo>
                      <a:pt x="4" y="4"/>
                    </a:lnTo>
                    <a:lnTo>
                      <a:pt x="0" y="0"/>
                    </a:lnTo>
                    <a:lnTo>
                      <a:pt x="12" y="0"/>
                    </a:lnTo>
                    <a:lnTo>
                      <a:pt x="12" y="2"/>
                    </a:lnTo>
                    <a:lnTo>
                      <a:pt x="14" y="4"/>
                    </a:lnTo>
                    <a:close/>
                  </a:path>
                </a:pathLst>
              </a:custGeom>
              <a:solidFill>
                <a:srgbClr val="E66D30"/>
              </a:solidFill>
              <a:ln w="9525">
                <a:noFill/>
                <a:round/>
                <a:headEnd/>
                <a:tailEnd/>
              </a:ln>
            </p:spPr>
            <p:txBody>
              <a:bodyPr/>
              <a:lstStyle/>
              <a:p>
                <a:endParaRPr lang="en-US"/>
              </a:p>
            </p:txBody>
          </p:sp>
          <p:sp>
            <p:nvSpPr>
              <p:cNvPr id="180068" name="Freeform 868"/>
              <p:cNvSpPr>
                <a:spLocks/>
              </p:cNvSpPr>
              <p:nvPr/>
            </p:nvSpPr>
            <p:spPr bwMode="auto">
              <a:xfrm>
                <a:off x="1242" y="1379"/>
                <a:ext cx="12" cy="4"/>
              </a:xfrm>
              <a:custGeom>
                <a:avLst/>
                <a:gdLst/>
                <a:ahLst/>
                <a:cxnLst>
                  <a:cxn ang="0">
                    <a:pos x="12" y="4"/>
                  </a:cxn>
                  <a:cxn ang="0">
                    <a:pos x="2" y="4"/>
                  </a:cxn>
                  <a:cxn ang="0">
                    <a:pos x="0" y="0"/>
                  </a:cxn>
                  <a:cxn ang="0">
                    <a:pos x="12" y="0"/>
                  </a:cxn>
                  <a:cxn ang="0">
                    <a:pos x="12" y="2"/>
                  </a:cxn>
                  <a:cxn ang="0">
                    <a:pos x="12" y="4"/>
                  </a:cxn>
                </a:cxnLst>
                <a:rect l="0" t="0" r="r" b="b"/>
                <a:pathLst>
                  <a:path w="12" h="4">
                    <a:moveTo>
                      <a:pt x="12" y="4"/>
                    </a:moveTo>
                    <a:lnTo>
                      <a:pt x="2" y="4"/>
                    </a:lnTo>
                    <a:lnTo>
                      <a:pt x="0" y="0"/>
                    </a:lnTo>
                    <a:lnTo>
                      <a:pt x="12" y="0"/>
                    </a:lnTo>
                    <a:lnTo>
                      <a:pt x="12" y="2"/>
                    </a:lnTo>
                    <a:lnTo>
                      <a:pt x="12" y="4"/>
                    </a:lnTo>
                    <a:close/>
                  </a:path>
                </a:pathLst>
              </a:custGeom>
              <a:solidFill>
                <a:srgbClr val="E66E32"/>
              </a:solidFill>
              <a:ln w="9525">
                <a:noFill/>
                <a:round/>
                <a:headEnd/>
                <a:tailEnd/>
              </a:ln>
            </p:spPr>
            <p:txBody>
              <a:bodyPr/>
              <a:lstStyle/>
              <a:p>
                <a:endParaRPr lang="en-US"/>
              </a:p>
            </p:txBody>
          </p:sp>
          <p:sp>
            <p:nvSpPr>
              <p:cNvPr id="180069" name="Freeform 869"/>
              <p:cNvSpPr>
                <a:spLocks/>
              </p:cNvSpPr>
              <p:nvPr/>
            </p:nvSpPr>
            <p:spPr bwMode="auto">
              <a:xfrm>
                <a:off x="1240" y="1377"/>
                <a:ext cx="14" cy="4"/>
              </a:xfrm>
              <a:custGeom>
                <a:avLst/>
                <a:gdLst/>
                <a:ahLst/>
                <a:cxnLst>
                  <a:cxn ang="0">
                    <a:pos x="14" y="4"/>
                  </a:cxn>
                  <a:cxn ang="0">
                    <a:pos x="2" y="4"/>
                  </a:cxn>
                  <a:cxn ang="0">
                    <a:pos x="0" y="0"/>
                  </a:cxn>
                  <a:cxn ang="0">
                    <a:pos x="14" y="0"/>
                  </a:cxn>
                  <a:cxn ang="0">
                    <a:pos x="14" y="2"/>
                  </a:cxn>
                  <a:cxn ang="0">
                    <a:pos x="14" y="4"/>
                  </a:cxn>
                </a:cxnLst>
                <a:rect l="0" t="0" r="r" b="b"/>
                <a:pathLst>
                  <a:path w="14" h="4">
                    <a:moveTo>
                      <a:pt x="14" y="4"/>
                    </a:moveTo>
                    <a:lnTo>
                      <a:pt x="2" y="4"/>
                    </a:lnTo>
                    <a:lnTo>
                      <a:pt x="0" y="0"/>
                    </a:lnTo>
                    <a:lnTo>
                      <a:pt x="14" y="0"/>
                    </a:lnTo>
                    <a:lnTo>
                      <a:pt x="14" y="2"/>
                    </a:lnTo>
                    <a:lnTo>
                      <a:pt x="14" y="4"/>
                    </a:lnTo>
                    <a:close/>
                  </a:path>
                </a:pathLst>
              </a:custGeom>
              <a:solidFill>
                <a:srgbClr val="E66F33"/>
              </a:solidFill>
              <a:ln w="9525">
                <a:noFill/>
                <a:round/>
                <a:headEnd/>
                <a:tailEnd/>
              </a:ln>
            </p:spPr>
            <p:txBody>
              <a:bodyPr/>
              <a:lstStyle/>
              <a:p>
                <a:endParaRPr lang="en-US"/>
              </a:p>
            </p:txBody>
          </p:sp>
          <p:sp>
            <p:nvSpPr>
              <p:cNvPr id="180070" name="Freeform 870"/>
              <p:cNvSpPr>
                <a:spLocks/>
              </p:cNvSpPr>
              <p:nvPr/>
            </p:nvSpPr>
            <p:spPr bwMode="auto">
              <a:xfrm>
                <a:off x="1238" y="1376"/>
                <a:ext cx="16" cy="3"/>
              </a:xfrm>
              <a:custGeom>
                <a:avLst/>
                <a:gdLst/>
                <a:ahLst/>
                <a:cxnLst>
                  <a:cxn ang="0">
                    <a:pos x="16" y="3"/>
                  </a:cxn>
                  <a:cxn ang="0">
                    <a:pos x="4" y="3"/>
                  </a:cxn>
                  <a:cxn ang="0">
                    <a:pos x="0" y="0"/>
                  </a:cxn>
                  <a:cxn ang="0">
                    <a:pos x="16" y="0"/>
                  </a:cxn>
                  <a:cxn ang="0">
                    <a:pos x="16" y="1"/>
                  </a:cxn>
                  <a:cxn ang="0">
                    <a:pos x="16" y="3"/>
                  </a:cxn>
                </a:cxnLst>
                <a:rect l="0" t="0" r="r" b="b"/>
                <a:pathLst>
                  <a:path w="16" h="3">
                    <a:moveTo>
                      <a:pt x="16" y="3"/>
                    </a:moveTo>
                    <a:lnTo>
                      <a:pt x="4" y="3"/>
                    </a:lnTo>
                    <a:lnTo>
                      <a:pt x="0" y="0"/>
                    </a:lnTo>
                    <a:lnTo>
                      <a:pt x="16" y="0"/>
                    </a:lnTo>
                    <a:lnTo>
                      <a:pt x="16" y="1"/>
                    </a:lnTo>
                    <a:lnTo>
                      <a:pt x="16" y="3"/>
                    </a:lnTo>
                    <a:close/>
                  </a:path>
                </a:pathLst>
              </a:custGeom>
              <a:solidFill>
                <a:srgbClr val="E67034"/>
              </a:solidFill>
              <a:ln w="9525">
                <a:noFill/>
                <a:round/>
                <a:headEnd/>
                <a:tailEnd/>
              </a:ln>
            </p:spPr>
            <p:txBody>
              <a:bodyPr/>
              <a:lstStyle/>
              <a:p>
                <a:endParaRPr lang="en-US"/>
              </a:p>
            </p:txBody>
          </p:sp>
          <p:sp>
            <p:nvSpPr>
              <p:cNvPr id="180071" name="Freeform 871"/>
              <p:cNvSpPr>
                <a:spLocks/>
              </p:cNvSpPr>
              <p:nvPr/>
            </p:nvSpPr>
            <p:spPr bwMode="auto">
              <a:xfrm>
                <a:off x="1238" y="1374"/>
                <a:ext cx="16" cy="3"/>
              </a:xfrm>
              <a:custGeom>
                <a:avLst/>
                <a:gdLst/>
                <a:ahLst/>
                <a:cxnLst>
                  <a:cxn ang="0">
                    <a:pos x="16" y="3"/>
                  </a:cxn>
                  <a:cxn ang="0">
                    <a:pos x="2" y="3"/>
                  </a:cxn>
                  <a:cxn ang="0">
                    <a:pos x="0" y="0"/>
                  </a:cxn>
                  <a:cxn ang="0">
                    <a:pos x="16" y="0"/>
                  </a:cxn>
                  <a:cxn ang="0">
                    <a:pos x="16" y="2"/>
                  </a:cxn>
                  <a:cxn ang="0">
                    <a:pos x="16" y="3"/>
                  </a:cxn>
                </a:cxnLst>
                <a:rect l="0" t="0" r="r" b="b"/>
                <a:pathLst>
                  <a:path w="16" h="3">
                    <a:moveTo>
                      <a:pt x="16" y="3"/>
                    </a:moveTo>
                    <a:lnTo>
                      <a:pt x="2" y="3"/>
                    </a:lnTo>
                    <a:lnTo>
                      <a:pt x="0" y="0"/>
                    </a:lnTo>
                    <a:lnTo>
                      <a:pt x="16" y="0"/>
                    </a:lnTo>
                    <a:lnTo>
                      <a:pt x="16" y="2"/>
                    </a:lnTo>
                    <a:lnTo>
                      <a:pt x="16" y="3"/>
                    </a:lnTo>
                    <a:close/>
                  </a:path>
                </a:pathLst>
              </a:custGeom>
              <a:solidFill>
                <a:srgbClr val="E67136"/>
              </a:solidFill>
              <a:ln w="9525">
                <a:noFill/>
                <a:round/>
                <a:headEnd/>
                <a:tailEnd/>
              </a:ln>
            </p:spPr>
            <p:txBody>
              <a:bodyPr/>
              <a:lstStyle/>
              <a:p>
                <a:endParaRPr lang="en-US"/>
              </a:p>
            </p:txBody>
          </p:sp>
          <p:sp>
            <p:nvSpPr>
              <p:cNvPr id="180072" name="Freeform 872"/>
              <p:cNvSpPr>
                <a:spLocks/>
              </p:cNvSpPr>
              <p:nvPr/>
            </p:nvSpPr>
            <p:spPr bwMode="auto">
              <a:xfrm>
                <a:off x="1237" y="1372"/>
                <a:ext cx="17" cy="4"/>
              </a:xfrm>
              <a:custGeom>
                <a:avLst/>
                <a:gdLst/>
                <a:ahLst/>
                <a:cxnLst>
                  <a:cxn ang="0">
                    <a:pos x="17" y="4"/>
                  </a:cxn>
                  <a:cxn ang="0">
                    <a:pos x="1" y="4"/>
                  </a:cxn>
                  <a:cxn ang="0">
                    <a:pos x="0" y="0"/>
                  </a:cxn>
                  <a:cxn ang="0">
                    <a:pos x="17" y="0"/>
                  </a:cxn>
                  <a:cxn ang="0">
                    <a:pos x="17" y="2"/>
                  </a:cxn>
                  <a:cxn ang="0">
                    <a:pos x="17" y="4"/>
                  </a:cxn>
                </a:cxnLst>
                <a:rect l="0" t="0" r="r" b="b"/>
                <a:pathLst>
                  <a:path w="17" h="4">
                    <a:moveTo>
                      <a:pt x="17" y="4"/>
                    </a:moveTo>
                    <a:lnTo>
                      <a:pt x="1" y="4"/>
                    </a:lnTo>
                    <a:lnTo>
                      <a:pt x="0" y="0"/>
                    </a:lnTo>
                    <a:lnTo>
                      <a:pt x="17" y="0"/>
                    </a:lnTo>
                    <a:lnTo>
                      <a:pt x="17" y="2"/>
                    </a:lnTo>
                    <a:lnTo>
                      <a:pt x="17" y="4"/>
                    </a:lnTo>
                    <a:close/>
                  </a:path>
                </a:pathLst>
              </a:custGeom>
              <a:solidFill>
                <a:srgbClr val="E67138"/>
              </a:solidFill>
              <a:ln w="9525">
                <a:noFill/>
                <a:round/>
                <a:headEnd/>
                <a:tailEnd/>
              </a:ln>
            </p:spPr>
            <p:txBody>
              <a:bodyPr/>
              <a:lstStyle/>
              <a:p>
                <a:endParaRPr lang="en-US"/>
              </a:p>
            </p:txBody>
          </p:sp>
          <p:sp>
            <p:nvSpPr>
              <p:cNvPr id="180073" name="Freeform 873"/>
              <p:cNvSpPr>
                <a:spLocks/>
              </p:cNvSpPr>
              <p:nvPr/>
            </p:nvSpPr>
            <p:spPr bwMode="auto">
              <a:xfrm>
                <a:off x="1235" y="1370"/>
                <a:ext cx="19" cy="4"/>
              </a:xfrm>
              <a:custGeom>
                <a:avLst/>
                <a:gdLst/>
                <a:ahLst/>
                <a:cxnLst>
                  <a:cxn ang="0">
                    <a:pos x="19" y="4"/>
                  </a:cxn>
                  <a:cxn ang="0">
                    <a:pos x="3" y="4"/>
                  </a:cxn>
                  <a:cxn ang="0">
                    <a:pos x="0" y="0"/>
                  </a:cxn>
                  <a:cxn ang="0">
                    <a:pos x="19" y="0"/>
                  </a:cxn>
                  <a:cxn ang="0">
                    <a:pos x="19" y="2"/>
                  </a:cxn>
                  <a:cxn ang="0">
                    <a:pos x="19" y="4"/>
                  </a:cxn>
                </a:cxnLst>
                <a:rect l="0" t="0" r="r" b="b"/>
                <a:pathLst>
                  <a:path w="19" h="4">
                    <a:moveTo>
                      <a:pt x="19" y="4"/>
                    </a:moveTo>
                    <a:lnTo>
                      <a:pt x="3" y="4"/>
                    </a:lnTo>
                    <a:lnTo>
                      <a:pt x="0" y="0"/>
                    </a:lnTo>
                    <a:lnTo>
                      <a:pt x="19" y="0"/>
                    </a:lnTo>
                    <a:lnTo>
                      <a:pt x="19" y="2"/>
                    </a:lnTo>
                    <a:lnTo>
                      <a:pt x="19" y="4"/>
                    </a:lnTo>
                    <a:close/>
                  </a:path>
                </a:pathLst>
              </a:custGeom>
              <a:solidFill>
                <a:srgbClr val="E67339"/>
              </a:solidFill>
              <a:ln w="9525">
                <a:noFill/>
                <a:round/>
                <a:headEnd/>
                <a:tailEnd/>
              </a:ln>
            </p:spPr>
            <p:txBody>
              <a:bodyPr/>
              <a:lstStyle/>
              <a:p>
                <a:endParaRPr lang="en-US"/>
              </a:p>
            </p:txBody>
          </p:sp>
          <p:sp>
            <p:nvSpPr>
              <p:cNvPr id="180074" name="Freeform 874"/>
              <p:cNvSpPr>
                <a:spLocks/>
              </p:cNvSpPr>
              <p:nvPr/>
            </p:nvSpPr>
            <p:spPr bwMode="auto">
              <a:xfrm>
                <a:off x="1235" y="1368"/>
                <a:ext cx="19" cy="4"/>
              </a:xfrm>
              <a:custGeom>
                <a:avLst/>
                <a:gdLst/>
                <a:ahLst/>
                <a:cxnLst>
                  <a:cxn ang="0">
                    <a:pos x="19" y="4"/>
                  </a:cxn>
                  <a:cxn ang="0">
                    <a:pos x="2" y="4"/>
                  </a:cxn>
                  <a:cxn ang="0">
                    <a:pos x="0" y="0"/>
                  </a:cxn>
                  <a:cxn ang="0">
                    <a:pos x="19" y="0"/>
                  </a:cxn>
                  <a:cxn ang="0">
                    <a:pos x="19" y="2"/>
                  </a:cxn>
                  <a:cxn ang="0">
                    <a:pos x="19" y="4"/>
                  </a:cxn>
                </a:cxnLst>
                <a:rect l="0" t="0" r="r" b="b"/>
                <a:pathLst>
                  <a:path w="19" h="4">
                    <a:moveTo>
                      <a:pt x="19" y="4"/>
                    </a:moveTo>
                    <a:lnTo>
                      <a:pt x="2" y="4"/>
                    </a:lnTo>
                    <a:lnTo>
                      <a:pt x="0" y="0"/>
                    </a:lnTo>
                    <a:lnTo>
                      <a:pt x="19" y="0"/>
                    </a:lnTo>
                    <a:lnTo>
                      <a:pt x="19" y="2"/>
                    </a:lnTo>
                    <a:lnTo>
                      <a:pt x="19" y="4"/>
                    </a:lnTo>
                    <a:close/>
                  </a:path>
                </a:pathLst>
              </a:custGeom>
              <a:solidFill>
                <a:srgbClr val="E7733B"/>
              </a:solidFill>
              <a:ln w="9525">
                <a:noFill/>
                <a:round/>
                <a:headEnd/>
                <a:tailEnd/>
              </a:ln>
            </p:spPr>
            <p:txBody>
              <a:bodyPr/>
              <a:lstStyle/>
              <a:p>
                <a:endParaRPr lang="en-US"/>
              </a:p>
            </p:txBody>
          </p:sp>
          <p:sp>
            <p:nvSpPr>
              <p:cNvPr id="180075" name="Freeform 875"/>
              <p:cNvSpPr>
                <a:spLocks/>
              </p:cNvSpPr>
              <p:nvPr/>
            </p:nvSpPr>
            <p:spPr bwMode="auto">
              <a:xfrm>
                <a:off x="1233" y="1366"/>
                <a:ext cx="21" cy="4"/>
              </a:xfrm>
              <a:custGeom>
                <a:avLst/>
                <a:gdLst/>
                <a:ahLst/>
                <a:cxnLst>
                  <a:cxn ang="0">
                    <a:pos x="21" y="4"/>
                  </a:cxn>
                  <a:cxn ang="0">
                    <a:pos x="2" y="4"/>
                  </a:cxn>
                  <a:cxn ang="0">
                    <a:pos x="0" y="0"/>
                  </a:cxn>
                  <a:cxn ang="0">
                    <a:pos x="21" y="0"/>
                  </a:cxn>
                  <a:cxn ang="0">
                    <a:pos x="21" y="2"/>
                  </a:cxn>
                  <a:cxn ang="0">
                    <a:pos x="21" y="4"/>
                  </a:cxn>
                </a:cxnLst>
                <a:rect l="0" t="0" r="r" b="b"/>
                <a:pathLst>
                  <a:path w="21" h="4">
                    <a:moveTo>
                      <a:pt x="21" y="4"/>
                    </a:moveTo>
                    <a:lnTo>
                      <a:pt x="2" y="4"/>
                    </a:lnTo>
                    <a:lnTo>
                      <a:pt x="0" y="0"/>
                    </a:lnTo>
                    <a:lnTo>
                      <a:pt x="21" y="0"/>
                    </a:lnTo>
                    <a:lnTo>
                      <a:pt x="21" y="2"/>
                    </a:lnTo>
                    <a:lnTo>
                      <a:pt x="21" y="4"/>
                    </a:lnTo>
                    <a:close/>
                  </a:path>
                </a:pathLst>
              </a:custGeom>
              <a:solidFill>
                <a:srgbClr val="E7743C"/>
              </a:solidFill>
              <a:ln w="9525">
                <a:noFill/>
                <a:round/>
                <a:headEnd/>
                <a:tailEnd/>
              </a:ln>
            </p:spPr>
            <p:txBody>
              <a:bodyPr/>
              <a:lstStyle/>
              <a:p>
                <a:endParaRPr lang="en-US"/>
              </a:p>
            </p:txBody>
          </p:sp>
          <p:sp>
            <p:nvSpPr>
              <p:cNvPr id="180076" name="Freeform 876"/>
              <p:cNvSpPr>
                <a:spLocks/>
              </p:cNvSpPr>
              <p:nvPr/>
            </p:nvSpPr>
            <p:spPr bwMode="auto">
              <a:xfrm>
                <a:off x="1231" y="1364"/>
                <a:ext cx="23" cy="4"/>
              </a:xfrm>
              <a:custGeom>
                <a:avLst/>
                <a:gdLst/>
                <a:ahLst/>
                <a:cxnLst>
                  <a:cxn ang="0">
                    <a:pos x="23" y="4"/>
                  </a:cxn>
                  <a:cxn ang="0">
                    <a:pos x="4" y="4"/>
                  </a:cxn>
                  <a:cxn ang="0">
                    <a:pos x="0" y="0"/>
                  </a:cxn>
                  <a:cxn ang="0">
                    <a:pos x="23" y="0"/>
                  </a:cxn>
                  <a:cxn ang="0">
                    <a:pos x="23" y="2"/>
                  </a:cxn>
                  <a:cxn ang="0">
                    <a:pos x="23" y="4"/>
                  </a:cxn>
                </a:cxnLst>
                <a:rect l="0" t="0" r="r" b="b"/>
                <a:pathLst>
                  <a:path w="23" h="4">
                    <a:moveTo>
                      <a:pt x="23" y="4"/>
                    </a:moveTo>
                    <a:lnTo>
                      <a:pt x="4" y="4"/>
                    </a:lnTo>
                    <a:lnTo>
                      <a:pt x="0" y="0"/>
                    </a:lnTo>
                    <a:lnTo>
                      <a:pt x="23" y="0"/>
                    </a:lnTo>
                    <a:lnTo>
                      <a:pt x="23" y="2"/>
                    </a:lnTo>
                    <a:lnTo>
                      <a:pt x="23" y="4"/>
                    </a:lnTo>
                    <a:close/>
                  </a:path>
                </a:pathLst>
              </a:custGeom>
              <a:solidFill>
                <a:srgbClr val="E7753D"/>
              </a:solidFill>
              <a:ln w="9525">
                <a:noFill/>
                <a:round/>
                <a:headEnd/>
                <a:tailEnd/>
              </a:ln>
            </p:spPr>
            <p:txBody>
              <a:bodyPr/>
              <a:lstStyle/>
              <a:p>
                <a:endParaRPr lang="en-US"/>
              </a:p>
            </p:txBody>
          </p:sp>
          <p:sp>
            <p:nvSpPr>
              <p:cNvPr id="180077" name="Freeform 877"/>
              <p:cNvSpPr>
                <a:spLocks/>
              </p:cNvSpPr>
              <p:nvPr/>
            </p:nvSpPr>
            <p:spPr bwMode="auto">
              <a:xfrm>
                <a:off x="1231" y="1362"/>
                <a:ext cx="23" cy="4"/>
              </a:xfrm>
              <a:custGeom>
                <a:avLst/>
                <a:gdLst/>
                <a:ahLst/>
                <a:cxnLst>
                  <a:cxn ang="0">
                    <a:pos x="23" y="4"/>
                  </a:cxn>
                  <a:cxn ang="0">
                    <a:pos x="2" y="4"/>
                  </a:cxn>
                  <a:cxn ang="0">
                    <a:pos x="0" y="0"/>
                  </a:cxn>
                  <a:cxn ang="0">
                    <a:pos x="23" y="0"/>
                  </a:cxn>
                  <a:cxn ang="0">
                    <a:pos x="23" y="2"/>
                  </a:cxn>
                  <a:cxn ang="0">
                    <a:pos x="23" y="4"/>
                  </a:cxn>
                </a:cxnLst>
                <a:rect l="0" t="0" r="r" b="b"/>
                <a:pathLst>
                  <a:path w="23" h="4">
                    <a:moveTo>
                      <a:pt x="23" y="4"/>
                    </a:moveTo>
                    <a:lnTo>
                      <a:pt x="2" y="4"/>
                    </a:lnTo>
                    <a:lnTo>
                      <a:pt x="0" y="0"/>
                    </a:lnTo>
                    <a:lnTo>
                      <a:pt x="23" y="0"/>
                    </a:lnTo>
                    <a:lnTo>
                      <a:pt x="23" y="2"/>
                    </a:lnTo>
                    <a:lnTo>
                      <a:pt x="23" y="4"/>
                    </a:lnTo>
                    <a:close/>
                  </a:path>
                </a:pathLst>
              </a:custGeom>
              <a:solidFill>
                <a:srgbClr val="E7763F"/>
              </a:solidFill>
              <a:ln w="9525">
                <a:noFill/>
                <a:round/>
                <a:headEnd/>
                <a:tailEnd/>
              </a:ln>
            </p:spPr>
            <p:txBody>
              <a:bodyPr/>
              <a:lstStyle/>
              <a:p>
                <a:endParaRPr lang="en-US"/>
              </a:p>
            </p:txBody>
          </p:sp>
          <p:sp>
            <p:nvSpPr>
              <p:cNvPr id="180078" name="Freeform 878"/>
              <p:cNvSpPr>
                <a:spLocks/>
              </p:cNvSpPr>
              <p:nvPr/>
            </p:nvSpPr>
            <p:spPr bwMode="auto">
              <a:xfrm>
                <a:off x="1229" y="1362"/>
                <a:ext cx="25" cy="2"/>
              </a:xfrm>
              <a:custGeom>
                <a:avLst/>
                <a:gdLst/>
                <a:ahLst/>
                <a:cxnLst>
                  <a:cxn ang="0">
                    <a:pos x="25" y="2"/>
                  </a:cxn>
                  <a:cxn ang="0">
                    <a:pos x="2" y="2"/>
                  </a:cxn>
                  <a:cxn ang="0">
                    <a:pos x="0" y="0"/>
                  </a:cxn>
                  <a:cxn ang="0">
                    <a:pos x="25" y="0"/>
                  </a:cxn>
                  <a:cxn ang="0">
                    <a:pos x="25" y="0"/>
                  </a:cxn>
                  <a:cxn ang="0">
                    <a:pos x="25" y="2"/>
                  </a:cxn>
                </a:cxnLst>
                <a:rect l="0" t="0" r="r" b="b"/>
                <a:pathLst>
                  <a:path w="25" h="2">
                    <a:moveTo>
                      <a:pt x="25" y="2"/>
                    </a:moveTo>
                    <a:lnTo>
                      <a:pt x="2" y="2"/>
                    </a:lnTo>
                    <a:lnTo>
                      <a:pt x="0" y="0"/>
                    </a:lnTo>
                    <a:lnTo>
                      <a:pt x="25" y="0"/>
                    </a:lnTo>
                    <a:lnTo>
                      <a:pt x="25" y="0"/>
                    </a:lnTo>
                    <a:lnTo>
                      <a:pt x="25" y="2"/>
                    </a:lnTo>
                    <a:close/>
                  </a:path>
                </a:pathLst>
              </a:custGeom>
              <a:solidFill>
                <a:srgbClr val="E77740"/>
              </a:solidFill>
              <a:ln w="9525">
                <a:noFill/>
                <a:round/>
                <a:headEnd/>
                <a:tailEnd/>
              </a:ln>
            </p:spPr>
            <p:txBody>
              <a:bodyPr/>
              <a:lstStyle/>
              <a:p>
                <a:endParaRPr lang="en-US"/>
              </a:p>
            </p:txBody>
          </p:sp>
          <p:sp>
            <p:nvSpPr>
              <p:cNvPr id="180079" name="Freeform 879"/>
              <p:cNvSpPr>
                <a:spLocks/>
              </p:cNvSpPr>
              <p:nvPr/>
            </p:nvSpPr>
            <p:spPr bwMode="auto">
              <a:xfrm>
                <a:off x="1227" y="1360"/>
                <a:ext cx="27" cy="2"/>
              </a:xfrm>
              <a:custGeom>
                <a:avLst/>
                <a:gdLst/>
                <a:ahLst/>
                <a:cxnLst>
                  <a:cxn ang="0">
                    <a:pos x="27" y="2"/>
                  </a:cxn>
                  <a:cxn ang="0">
                    <a:pos x="4" y="2"/>
                  </a:cxn>
                  <a:cxn ang="0">
                    <a:pos x="0" y="0"/>
                  </a:cxn>
                  <a:cxn ang="0">
                    <a:pos x="27" y="0"/>
                  </a:cxn>
                  <a:cxn ang="0">
                    <a:pos x="27" y="0"/>
                  </a:cxn>
                  <a:cxn ang="0">
                    <a:pos x="27" y="2"/>
                  </a:cxn>
                </a:cxnLst>
                <a:rect l="0" t="0" r="r" b="b"/>
                <a:pathLst>
                  <a:path w="27" h="2">
                    <a:moveTo>
                      <a:pt x="27" y="2"/>
                    </a:moveTo>
                    <a:lnTo>
                      <a:pt x="4" y="2"/>
                    </a:lnTo>
                    <a:lnTo>
                      <a:pt x="0" y="0"/>
                    </a:lnTo>
                    <a:lnTo>
                      <a:pt x="27" y="0"/>
                    </a:lnTo>
                    <a:lnTo>
                      <a:pt x="27" y="0"/>
                    </a:lnTo>
                    <a:lnTo>
                      <a:pt x="27" y="2"/>
                    </a:lnTo>
                    <a:close/>
                  </a:path>
                </a:pathLst>
              </a:custGeom>
              <a:solidFill>
                <a:srgbClr val="E77842"/>
              </a:solidFill>
              <a:ln w="9525">
                <a:noFill/>
                <a:round/>
                <a:headEnd/>
                <a:tailEnd/>
              </a:ln>
            </p:spPr>
            <p:txBody>
              <a:bodyPr/>
              <a:lstStyle/>
              <a:p>
                <a:endParaRPr lang="en-US"/>
              </a:p>
            </p:txBody>
          </p:sp>
          <p:sp>
            <p:nvSpPr>
              <p:cNvPr id="180080" name="Freeform 880"/>
              <p:cNvSpPr>
                <a:spLocks/>
              </p:cNvSpPr>
              <p:nvPr/>
            </p:nvSpPr>
            <p:spPr bwMode="auto">
              <a:xfrm>
                <a:off x="1225" y="1358"/>
                <a:ext cx="29" cy="4"/>
              </a:xfrm>
              <a:custGeom>
                <a:avLst/>
                <a:gdLst/>
                <a:ahLst/>
                <a:cxnLst>
                  <a:cxn ang="0">
                    <a:pos x="29" y="4"/>
                  </a:cxn>
                  <a:cxn ang="0">
                    <a:pos x="4" y="4"/>
                  </a:cxn>
                  <a:cxn ang="0">
                    <a:pos x="0" y="0"/>
                  </a:cxn>
                  <a:cxn ang="0">
                    <a:pos x="29" y="0"/>
                  </a:cxn>
                  <a:cxn ang="0">
                    <a:pos x="29" y="0"/>
                  </a:cxn>
                  <a:cxn ang="0">
                    <a:pos x="29" y="4"/>
                  </a:cxn>
                </a:cxnLst>
                <a:rect l="0" t="0" r="r" b="b"/>
                <a:pathLst>
                  <a:path w="29" h="4">
                    <a:moveTo>
                      <a:pt x="29" y="4"/>
                    </a:moveTo>
                    <a:lnTo>
                      <a:pt x="4" y="4"/>
                    </a:lnTo>
                    <a:lnTo>
                      <a:pt x="0" y="0"/>
                    </a:lnTo>
                    <a:lnTo>
                      <a:pt x="29" y="0"/>
                    </a:lnTo>
                    <a:lnTo>
                      <a:pt x="29" y="0"/>
                    </a:lnTo>
                    <a:lnTo>
                      <a:pt x="29" y="4"/>
                    </a:lnTo>
                    <a:close/>
                  </a:path>
                </a:pathLst>
              </a:custGeom>
              <a:solidFill>
                <a:srgbClr val="E87843"/>
              </a:solidFill>
              <a:ln w="9525">
                <a:noFill/>
                <a:round/>
                <a:headEnd/>
                <a:tailEnd/>
              </a:ln>
            </p:spPr>
            <p:txBody>
              <a:bodyPr/>
              <a:lstStyle/>
              <a:p>
                <a:endParaRPr lang="en-US"/>
              </a:p>
            </p:txBody>
          </p:sp>
          <p:sp>
            <p:nvSpPr>
              <p:cNvPr id="180081" name="Freeform 881"/>
              <p:cNvSpPr>
                <a:spLocks/>
              </p:cNvSpPr>
              <p:nvPr/>
            </p:nvSpPr>
            <p:spPr bwMode="auto">
              <a:xfrm>
                <a:off x="1225" y="1357"/>
                <a:ext cx="29" cy="3"/>
              </a:xfrm>
              <a:custGeom>
                <a:avLst/>
                <a:gdLst/>
                <a:ahLst/>
                <a:cxnLst>
                  <a:cxn ang="0">
                    <a:pos x="29" y="3"/>
                  </a:cxn>
                  <a:cxn ang="0">
                    <a:pos x="2" y="3"/>
                  </a:cxn>
                  <a:cxn ang="0">
                    <a:pos x="0" y="0"/>
                  </a:cxn>
                  <a:cxn ang="0">
                    <a:pos x="29" y="0"/>
                  </a:cxn>
                  <a:cxn ang="0">
                    <a:pos x="29" y="1"/>
                  </a:cxn>
                  <a:cxn ang="0">
                    <a:pos x="29" y="3"/>
                  </a:cxn>
                </a:cxnLst>
                <a:rect l="0" t="0" r="r" b="b"/>
                <a:pathLst>
                  <a:path w="29" h="3">
                    <a:moveTo>
                      <a:pt x="29" y="3"/>
                    </a:moveTo>
                    <a:lnTo>
                      <a:pt x="2" y="3"/>
                    </a:lnTo>
                    <a:lnTo>
                      <a:pt x="0" y="0"/>
                    </a:lnTo>
                    <a:lnTo>
                      <a:pt x="29" y="0"/>
                    </a:lnTo>
                    <a:lnTo>
                      <a:pt x="29" y="1"/>
                    </a:lnTo>
                    <a:lnTo>
                      <a:pt x="29" y="3"/>
                    </a:lnTo>
                    <a:close/>
                  </a:path>
                </a:pathLst>
              </a:custGeom>
              <a:solidFill>
                <a:srgbClr val="E87A45"/>
              </a:solidFill>
              <a:ln w="9525">
                <a:noFill/>
                <a:round/>
                <a:headEnd/>
                <a:tailEnd/>
              </a:ln>
            </p:spPr>
            <p:txBody>
              <a:bodyPr/>
              <a:lstStyle/>
              <a:p>
                <a:endParaRPr lang="en-US"/>
              </a:p>
            </p:txBody>
          </p:sp>
          <p:sp>
            <p:nvSpPr>
              <p:cNvPr id="180082" name="Freeform 882"/>
              <p:cNvSpPr>
                <a:spLocks/>
              </p:cNvSpPr>
              <p:nvPr/>
            </p:nvSpPr>
            <p:spPr bwMode="auto">
              <a:xfrm>
                <a:off x="1223" y="1355"/>
                <a:ext cx="31" cy="3"/>
              </a:xfrm>
              <a:custGeom>
                <a:avLst/>
                <a:gdLst/>
                <a:ahLst/>
                <a:cxnLst>
                  <a:cxn ang="0">
                    <a:pos x="31" y="3"/>
                  </a:cxn>
                  <a:cxn ang="0">
                    <a:pos x="2" y="3"/>
                  </a:cxn>
                  <a:cxn ang="0">
                    <a:pos x="0" y="0"/>
                  </a:cxn>
                  <a:cxn ang="0">
                    <a:pos x="31" y="0"/>
                  </a:cxn>
                  <a:cxn ang="0">
                    <a:pos x="31" y="2"/>
                  </a:cxn>
                  <a:cxn ang="0">
                    <a:pos x="31" y="3"/>
                  </a:cxn>
                </a:cxnLst>
                <a:rect l="0" t="0" r="r" b="b"/>
                <a:pathLst>
                  <a:path w="31" h="3">
                    <a:moveTo>
                      <a:pt x="31" y="3"/>
                    </a:moveTo>
                    <a:lnTo>
                      <a:pt x="2" y="3"/>
                    </a:lnTo>
                    <a:lnTo>
                      <a:pt x="0" y="0"/>
                    </a:lnTo>
                    <a:lnTo>
                      <a:pt x="31" y="0"/>
                    </a:lnTo>
                    <a:lnTo>
                      <a:pt x="31" y="2"/>
                    </a:lnTo>
                    <a:lnTo>
                      <a:pt x="31" y="3"/>
                    </a:lnTo>
                    <a:close/>
                  </a:path>
                </a:pathLst>
              </a:custGeom>
              <a:solidFill>
                <a:srgbClr val="E87A45"/>
              </a:solidFill>
              <a:ln w="9525">
                <a:noFill/>
                <a:round/>
                <a:headEnd/>
                <a:tailEnd/>
              </a:ln>
            </p:spPr>
            <p:txBody>
              <a:bodyPr/>
              <a:lstStyle/>
              <a:p>
                <a:endParaRPr lang="en-US"/>
              </a:p>
            </p:txBody>
          </p:sp>
          <p:sp>
            <p:nvSpPr>
              <p:cNvPr id="180083" name="Freeform 883"/>
              <p:cNvSpPr>
                <a:spLocks/>
              </p:cNvSpPr>
              <p:nvPr/>
            </p:nvSpPr>
            <p:spPr bwMode="auto">
              <a:xfrm>
                <a:off x="1221" y="1353"/>
                <a:ext cx="33" cy="4"/>
              </a:xfrm>
              <a:custGeom>
                <a:avLst/>
                <a:gdLst/>
                <a:ahLst/>
                <a:cxnLst>
                  <a:cxn ang="0">
                    <a:pos x="33" y="4"/>
                  </a:cxn>
                  <a:cxn ang="0">
                    <a:pos x="4" y="4"/>
                  </a:cxn>
                  <a:cxn ang="0">
                    <a:pos x="0" y="0"/>
                  </a:cxn>
                  <a:cxn ang="0">
                    <a:pos x="33" y="0"/>
                  </a:cxn>
                  <a:cxn ang="0">
                    <a:pos x="33" y="2"/>
                  </a:cxn>
                  <a:cxn ang="0">
                    <a:pos x="33" y="4"/>
                  </a:cxn>
                </a:cxnLst>
                <a:rect l="0" t="0" r="r" b="b"/>
                <a:pathLst>
                  <a:path w="33" h="4">
                    <a:moveTo>
                      <a:pt x="33" y="4"/>
                    </a:moveTo>
                    <a:lnTo>
                      <a:pt x="4" y="4"/>
                    </a:lnTo>
                    <a:lnTo>
                      <a:pt x="0" y="0"/>
                    </a:lnTo>
                    <a:lnTo>
                      <a:pt x="33" y="0"/>
                    </a:lnTo>
                    <a:lnTo>
                      <a:pt x="33" y="2"/>
                    </a:lnTo>
                    <a:lnTo>
                      <a:pt x="33" y="4"/>
                    </a:lnTo>
                    <a:close/>
                  </a:path>
                </a:pathLst>
              </a:custGeom>
              <a:solidFill>
                <a:srgbClr val="E87B47"/>
              </a:solidFill>
              <a:ln w="9525">
                <a:noFill/>
                <a:round/>
                <a:headEnd/>
                <a:tailEnd/>
              </a:ln>
            </p:spPr>
            <p:txBody>
              <a:bodyPr/>
              <a:lstStyle/>
              <a:p>
                <a:endParaRPr lang="en-US"/>
              </a:p>
            </p:txBody>
          </p:sp>
          <p:sp>
            <p:nvSpPr>
              <p:cNvPr id="180084" name="Freeform 884"/>
              <p:cNvSpPr>
                <a:spLocks/>
              </p:cNvSpPr>
              <p:nvPr/>
            </p:nvSpPr>
            <p:spPr bwMode="auto">
              <a:xfrm>
                <a:off x="1221" y="1351"/>
                <a:ext cx="33" cy="4"/>
              </a:xfrm>
              <a:custGeom>
                <a:avLst/>
                <a:gdLst/>
                <a:ahLst/>
                <a:cxnLst>
                  <a:cxn ang="0">
                    <a:pos x="33" y="4"/>
                  </a:cxn>
                  <a:cxn ang="0">
                    <a:pos x="2" y="4"/>
                  </a:cxn>
                  <a:cxn ang="0">
                    <a:pos x="0" y="0"/>
                  </a:cxn>
                  <a:cxn ang="0">
                    <a:pos x="33" y="0"/>
                  </a:cxn>
                  <a:cxn ang="0">
                    <a:pos x="33" y="2"/>
                  </a:cxn>
                  <a:cxn ang="0">
                    <a:pos x="33" y="4"/>
                  </a:cxn>
                </a:cxnLst>
                <a:rect l="0" t="0" r="r" b="b"/>
                <a:pathLst>
                  <a:path w="33" h="4">
                    <a:moveTo>
                      <a:pt x="33" y="4"/>
                    </a:moveTo>
                    <a:lnTo>
                      <a:pt x="2" y="4"/>
                    </a:lnTo>
                    <a:lnTo>
                      <a:pt x="0" y="0"/>
                    </a:lnTo>
                    <a:lnTo>
                      <a:pt x="33" y="0"/>
                    </a:lnTo>
                    <a:lnTo>
                      <a:pt x="33" y="2"/>
                    </a:lnTo>
                    <a:lnTo>
                      <a:pt x="33" y="4"/>
                    </a:lnTo>
                    <a:close/>
                  </a:path>
                </a:pathLst>
              </a:custGeom>
              <a:solidFill>
                <a:srgbClr val="E87C49"/>
              </a:solidFill>
              <a:ln w="9525">
                <a:noFill/>
                <a:round/>
                <a:headEnd/>
                <a:tailEnd/>
              </a:ln>
            </p:spPr>
            <p:txBody>
              <a:bodyPr/>
              <a:lstStyle/>
              <a:p>
                <a:endParaRPr lang="en-US"/>
              </a:p>
            </p:txBody>
          </p:sp>
          <p:sp>
            <p:nvSpPr>
              <p:cNvPr id="180085" name="Freeform 885"/>
              <p:cNvSpPr>
                <a:spLocks/>
              </p:cNvSpPr>
              <p:nvPr/>
            </p:nvSpPr>
            <p:spPr bwMode="auto">
              <a:xfrm>
                <a:off x="1219" y="1349"/>
                <a:ext cx="35" cy="4"/>
              </a:xfrm>
              <a:custGeom>
                <a:avLst/>
                <a:gdLst/>
                <a:ahLst/>
                <a:cxnLst>
                  <a:cxn ang="0">
                    <a:pos x="35" y="4"/>
                  </a:cxn>
                  <a:cxn ang="0">
                    <a:pos x="2" y="4"/>
                  </a:cxn>
                  <a:cxn ang="0">
                    <a:pos x="0" y="0"/>
                  </a:cxn>
                  <a:cxn ang="0">
                    <a:pos x="35" y="0"/>
                  </a:cxn>
                  <a:cxn ang="0">
                    <a:pos x="35" y="2"/>
                  </a:cxn>
                  <a:cxn ang="0">
                    <a:pos x="35" y="4"/>
                  </a:cxn>
                </a:cxnLst>
                <a:rect l="0" t="0" r="r" b="b"/>
                <a:pathLst>
                  <a:path w="35" h="4">
                    <a:moveTo>
                      <a:pt x="35" y="4"/>
                    </a:moveTo>
                    <a:lnTo>
                      <a:pt x="2" y="4"/>
                    </a:lnTo>
                    <a:lnTo>
                      <a:pt x="0" y="0"/>
                    </a:lnTo>
                    <a:lnTo>
                      <a:pt x="35" y="0"/>
                    </a:lnTo>
                    <a:lnTo>
                      <a:pt x="35" y="2"/>
                    </a:lnTo>
                    <a:lnTo>
                      <a:pt x="35" y="4"/>
                    </a:lnTo>
                    <a:close/>
                  </a:path>
                </a:pathLst>
              </a:custGeom>
              <a:solidFill>
                <a:srgbClr val="E97D4A"/>
              </a:solidFill>
              <a:ln w="9525">
                <a:noFill/>
                <a:round/>
                <a:headEnd/>
                <a:tailEnd/>
              </a:ln>
            </p:spPr>
            <p:txBody>
              <a:bodyPr/>
              <a:lstStyle/>
              <a:p>
                <a:endParaRPr lang="en-US"/>
              </a:p>
            </p:txBody>
          </p:sp>
          <p:sp>
            <p:nvSpPr>
              <p:cNvPr id="180086" name="Freeform 886"/>
              <p:cNvSpPr>
                <a:spLocks/>
              </p:cNvSpPr>
              <p:nvPr/>
            </p:nvSpPr>
            <p:spPr bwMode="auto">
              <a:xfrm>
                <a:off x="1218" y="1347"/>
                <a:ext cx="36" cy="4"/>
              </a:xfrm>
              <a:custGeom>
                <a:avLst/>
                <a:gdLst/>
                <a:ahLst/>
                <a:cxnLst>
                  <a:cxn ang="0">
                    <a:pos x="36" y="4"/>
                  </a:cxn>
                  <a:cxn ang="0">
                    <a:pos x="3" y="4"/>
                  </a:cxn>
                  <a:cxn ang="0">
                    <a:pos x="0" y="0"/>
                  </a:cxn>
                  <a:cxn ang="0">
                    <a:pos x="36" y="0"/>
                  </a:cxn>
                  <a:cxn ang="0">
                    <a:pos x="36" y="2"/>
                  </a:cxn>
                  <a:cxn ang="0">
                    <a:pos x="36" y="4"/>
                  </a:cxn>
                </a:cxnLst>
                <a:rect l="0" t="0" r="r" b="b"/>
                <a:pathLst>
                  <a:path w="36" h="4">
                    <a:moveTo>
                      <a:pt x="36" y="4"/>
                    </a:moveTo>
                    <a:lnTo>
                      <a:pt x="3" y="4"/>
                    </a:lnTo>
                    <a:lnTo>
                      <a:pt x="0" y="0"/>
                    </a:lnTo>
                    <a:lnTo>
                      <a:pt x="36" y="0"/>
                    </a:lnTo>
                    <a:lnTo>
                      <a:pt x="36" y="2"/>
                    </a:lnTo>
                    <a:lnTo>
                      <a:pt x="36" y="4"/>
                    </a:lnTo>
                    <a:close/>
                  </a:path>
                </a:pathLst>
              </a:custGeom>
              <a:solidFill>
                <a:srgbClr val="E97E4C"/>
              </a:solidFill>
              <a:ln w="9525">
                <a:noFill/>
                <a:round/>
                <a:headEnd/>
                <a:tailEnd/>
              </a:ln>
            </p:spPr>
            <p:txBody>
              <a:bodyPr/>
              <a:lstStyle/>
              <a:p>
                <a:endParaRPr lang="en-US"/>
              </a:p>
            </p:txBody>
          </p:sp>
          <p:sp>
            <p:nvSpPr>
              <p:cNvPr id="180087" name="Freeform 887"/>
              <p:cNvSpPr>
                <a:spLocks/>
              </p:cNvSpPr>
              <p:nvPr/>
            </p:nvSpPr>
            <p:spPr bwMode="auto">
              <a:xfrm>
                <a:off x="1218" y="1345"/>
                <a:ext cx="36" cy="4"/>
              </a:xfrm>
              <a:custGeom>
                <a:avLst/>
                <a:gdLst/>
                <a:ahLst/>
                <a:cxnLst>
                  <a:cxn ang="0">
                    <a:pos x="36" y="4"/>
                  </a:cxn>
                  <a:cxn ang="0">
                    <a:pos x="1" y="4"/>
                  </a:cxn>
                  <a:cxn ang="0">
                    <a:pos x="0" y="0"/>
                  </a:cxn>
                  <a:cxn ang="0">
                    <a:pos x="36" y="0"/>
                  </a:cxn>
                  <a:cxn ang="0">
                    <a:pos x="36" y="2"/>
                  </a:cxn>
                  <a:cxn ang="0">
                    <a:pos x="36" y="4"/>
                  </a:cxn>
                </a:cxnLst>
                <a:rect l="0" t="0" r="r" b="b"/>
                <a:pathLst>
                  <a:path w="36" h="4">
                    <a:moveTo>
                      <a:pt x="36" y="4"/>
                    </a:moveTo>
                    <a:lnTo>
                      <a:pt x="1" y="4"/>
                    </a:lnTo>
                    <a:lnTo>
                      <a:pt x="0" y="0"/>
                    </a:lnTo>
                    <a:lnTo>
                      <a:pt x="36" y="0"/>
                    </a:lnTo>
                    <a:lnTo>
                      <a:pt x="36" y="2"/>
                    </a:lnTo>
                    <a:lnTo>
                      <a:pt x="36" y="4"/>
                    </a:lnTo>
                    <a:close/>
                  </a:path>
                </a:pathLst>
              </a:custGeom>
              <a:solidFill>
                <a:srgbClr val="E97F4D"/>
              </a:solidFill>
              <a:ln w="9525">
                <a:noFill/>
                <a:round/>
                <a:headEnd/>
                <a:tailEnd/>
              </a:ln>
            </p:spPr>
            <p:txBody>
              <a:bodyPr/>
              <a:lstStyle/>
              <a:p>
                <a:endParaRPr lang="en-US"/>
              </a:p>
            </p:txBody>
          </p:sp>
          <p:sp>
            <p:nvSpPr>
              <p:cNvPr id="180088" name="Freeform 888"/>
              <p:cNvSpPr>
                <a:spLocks/>
              </p:cNvSpPr>
              <p:nvPr/>
            </p:nvSpPr>
            <p:spPr bwMode="auto">
              <a:xfrm>
                <a:off x="1216" y="1343"/>
                <a:ext cx="38" cy="4"/>
              </a:xfrm>
              <a:custGeom>
                <a:avLst/>
                <a:gdLst/>
                <a:ahLst/>
                <a:cxnLst>
                  <a:cxn ang="0">
                    <a:pos x="38" y="4"/>
                  </a:cxn>
                  <a:cxn ang="0">
                    <a:pos x="2" y="4"/>
                  </a:cxn>
                  <a:cxn ang="0">
                    <a:pos x="0" y="0"/>
                  </a:cxn>
                  <a:cxn ang="0">
                    <a:pos x="38" y="0"/>
                  </a:cxn>
                  <a:cxn ang="0">
                    <a:pos x="38" y="2"/>
                  </a:cxn>
                  <a:cxn ang="0">
                    <a:pos x="38" y="4"/>
                  </a:cxn>
                </a:cxnLst>
                <a:rect l="0" t="0" r="r" b="b"/>
                <a:pathLst>
                  <a:path w="38" h="4">
                    <a:moveTo>
                      <a:pt x="38" y="4"/>
                    </a:moveTo>
                    <a:lnTo>
                      <a:pt x="2" y="4"/>
                    </a:lnTo>
                    <a:lnTo>
                      <a:pt x="0" y="0"/>
                    </a:lnTo>
                    <a:lnTo>
                      <a:pt x="38" y="0"/>
                    </a:lnTo>
                    <a:lnTo>
                      <a:pt x="38" y="2"/>
                    </a:lnTo>
                    <a:lnTo>
                      <a:pt x="38" y="4"/>
                    </a:lnTo>
                    <a:close/>
                  </a:path>
                </a:pathLst>
              </a:custGeom>
              <a:solidFill>
                <a:srgbClr val="E9804E"/>
              </a:solidFill>
              <a:ln w="9525">
                <a:noFill/>
                <a:round/>
                <a:headEnd/>
                <a:tailEnd/>
              </a:ln>
            </p:spPr>
            <p:txBody>
              <a:bodyPr/>
              <a:lstStyle/>
              <a:p>
                <a:endParaRPr lang="en-US"/>
              </a:p>
            </p:txBody>
          </p:sp>
          <p:sp>
            <p:nvSpPr>
              <p:cNvPr id="180089" name="Freeform 889"/>
              <p:cNvSpPr>
                <a:spLocks/>
              </p:cNvSpPr>
              <p:nvPr/>
            </p:nvSpPr>
            <p:spPr bwMode="auto">
              <a:xfrm>
                <a:off x="1214" y="1341"/>
                <a:ext cx="40" cy="4"/>
              </a:xfrm>
              <a:custGeom>
                <a:avLst/>
                <a:gdLst/>
                <a:ahLst/>
                <a:cxnLst>
                  <a:cxn ang="0">
                    <a:pos x="40" y="4"/>
                  </a:cxn>
                  <a:cxn ang="0">
                    <a:pos x="4" y="4"/>
                  </a:cxn>
                  <a:cxn ang="0">
                    <a:pos x="0" y="0"/>
                  </a:cxn>
                  <a:cxn ang="0">
                    <a:pos x="40" y="0"/>
                  </a:cxn>
                  <a:cxn ang="0">
                    <a:pos x="40" y="0"/>
                  </a:cxn>
                  <a:cxn ang="0">
                    <a:pos x="40" y="0"/>
                  </a:cxn>
                  <a:cxn ang="0">
                    <a:pos x="40" y="2"/>
                  </a:cxn>
                  <a:cxn ang="0">
                    <a:pos x="40" y="4"/>
                  </a:cxn>
                </a:cxnLst>
                <a:rect l="0" t="0" r="r" b="b"/>
                <a:pathLst>
                  <a:path w="40" h="4">
                    <a:moveTo>
                      <a:pt x="40" y="4"/>
                    </a:moveTo>
                    <a:lnTo>
                      <a:pt x="4" y="4"/>
                    </a:lnTo>
                    <a:lnTo>
                      <a:pt x="0" y="0"/>
                    </a:lnTo>
                    <a:lnTo>
                      <a:pt x="40" y="0"/>
                    </a:lnTo>
                    <a:lnTo>
                      <a:pt x="40" y="0"/>
                    </a:lnTo>
                    <a:lnTo>
                      <a:pt x="40" y="0"/>
                    </a:lnTo>
                    <a:lnTo>
                      <a:pt x="40" y="2"/>
                    </a:lnTo>
                    <a:lnTo>
                      <a:pt x="40" y="4"/>
                    </a:lnTo>
                    <a:close/>
                  </a:path>
                </a:pathLst>
              </a:custGeom>
              <a:solidFill>
                <a:srgbClr val="E9804F"/>
              </a:solidFill>
              <a:ln w="9525">
                <a:noFill/>
                <a:round/>
                <a:headEnd/>
                <a:tailEnd/>
              </a:ln>
            </p:spPr>
            <p:txBody>
              <a:bodyPr/>
              <a:lstStyle/>
              <a:p>
                <a:endParaRPr lang="en-US"/>
              </a:p>
            </p:txBody>
          </p:sp>
          <p:sp>
            <p:nvSpPr>
              <p:cNvPr id="180090" name="Freeform 890"/>
              <p:cNvSpPr>
                <a:spLocks/>
              </p:cNvSpPr>
              <p:nvPr/>
            </p:nvSpPr>
            <p:spPr bwMode="auto">
              <a:xfrm>
                <a:off x="1214" y="1340"/>
                <a:ext cx="40" cy="3"/>
              </a:xfrm>
              <a:custGeom>
                <a:avLst/>
                <a:gdLst/>
                <a:ahLst/>
                <a:cxnLst>
                  <a:cxn ang="0">
                    <a:pos x="40" y="3"/>
                  </a:cxn>
                  <a:cxn ang="0">
                    <a:pos x="2" y="3"/>
                  </a:cxn>
                  <a:cxn ang="0">
                    <a:pos x="0" y="0"/>
                  </a:cxn>
                  <a:cxn ang="0">
                    <a:pos x="40" y="0"/>
                  </a:cxn>
                  <a:cxn ang="0">
                    <a:pos x="40" y="0"/>
                  </a:cxn>
                  <a:cxn ang="0">
                    <a:pos x="40" y="1"/>
                  </a:cxn>
                  <a:cxn ang="0">
                    <a:pos x="40" y="1"/>
                  </a:cxn>
                  <a:cxn ang="0">
                    <a:pos x="40" y="3"/>
                  </a:cxn>
                </a:cxnLst>
                <a:rect l="0" t="0" r="r" b="b"/>
                <a:pathLst>
                  <a:path w="40" h="3">
                    <a:moveTo>
                      <a:pt x="40" y="3"/>
                    </a:moveTo>
                    <a:lnTo>
                      <a:pt x="2" y="3"/>
                    </a:lnTo>
                    <a:lnTo>
                      <a:pt x="0" y="0"/>
                    </a:lnTo>
                    <a:lnTo>
                      <a:pt x="40" y="0"/>
                    </a:lnTo>
                    <a:lnTo>
                      <a:pt x="40" y="0"/>
                    </a:lnTo>
                    <a:lnTo>
                      <a:pt x="40" y="1"/>
                    </a:lnTo>
                    <a:lnTo>
                      <a:pt x="40" y="1"/>
                    </a:lnTo>
                    <a:lnTo>
                      <a:pt x="40" y="3"/>
                    </a:lnTo>
                    <a:close/>
                  </a:path>
                </a:pathLst>
              </a:custGeom>
              <a:solidFill>
                <a:srgbClr val="E98150"/>
              </a:solidFill>
              <a:ln w="9525">
                <a:noFill/>
                <a:round/>
                <a:headEnd/>
                <a:tailEnd/>
              </a:ln>
            </p:spPr>
            <p:txBody>
              <a:bodyPr/>
              <a:lstStyle/>
              <a:p>
                <a:endParaRPr lang="en-US"/>
              </a:p>
            </p:txBody>
          </p:sp>
          <p:sp>
            <p:nvSpPr>
              <p:cNvPr id="180091" name="Freeform 891"/>
              <p:cNvSpPr>
                <a:spLocks/>
              </p:cNvSpPr>
              <p:nvPr/>
            </p:nvSpPr>
            <p:spPr bwMode="auto">
              <a:xfrm>
                <a:off x="1212" y="1338"/>
                <a:ext cx="44" cy="3"/>
              </a:xfrm>
              <a:custGeom>
                <a:avLst/>
                <a:gdLst/>
                <a:ahLst/>
                <a:cxnLst>
                  <a:cxn ang="0">
                    <a:pos x="42" y="3"/>
                  </a:cxn>
                  <a:cxn ang="0">
                    <a:pos x="2" y="3"/>
                  </a:cxn>
                  <a:cxn ang="0">
                    <a:pos x="0" y="0"/>
                  </a:cxn>
                  <a:cxn ang="0">
                    <a:pos x="44" y="0"/>
                  </a:cxn>
                  <a:cxn ang="0">
                    <a:pos x="42" y="2"/>
                  </a:cxn>
                  <a:cxn ang="0">
                    <a:pos x="42" y="3"/>
                  </a:cxn>
                </a:cxnLst>
                <a:rect l="0" t="0" r="r" b="b"/>
                <a:pathLst>
                  <a:path w="44" h="3">
                    <a:moveTo>
                      <a:pt x="42" y="3"/>
                    </a:moveTo>
                    <a:lnTo>
                      <a:pt x="2" y="3"/>
                    </a:lnTo>
                    <a:lnTo>
                      <a:pt x="0" y="0"/>
                    </a:lnTo>
                    <a:lnTo>
                      <a:pt x="44" y="0"/>
                    </a:lnTo>
                    <a:lnTo>
                      <a:pt x="42" y="2"/>
                    </a:lnTo>
                    <a:lnTo>
                      <a:pt x="42" y="3"/>
                    </a:lnTo>
                    <a:close/>
                  </a:path>
                </a:pathLst>
              </a:custGeom>
              <a:solidFill>
                <a:srgbClr val="EA8252"/>
              </a:solidFill>
              <a:ln w="9525">
                <a:noFill/>
                <a:round/>
                <a:headEnd/>
                <a:tailEnd/>
              </a:ln>
            </p:spPr>
            <p:txBody>
              <a:bodyPr/>
              <a:lstStyle/>
              <a:p>
                <a:endParaRPr lang="en-US"/>
              </a:p>
            </p:txBody>
          </p:sp>
          <p:sp>
            <p:nvSpPr>
              <p:cNvPr id="180092" name="Freeform 892"/>
              <p:cNvSpPr>
                <a:spLocks/>
              </p:cNvSpPr>
              <p:nvPr/>
            </p:nvSpPr>
            <p:spPr bwMode="auto">
              <a:xfrm>
                <a:off x="1210" y="1336"/>
                <a:ext cx="46" cy="4"/>
              </a:xfrm>
              <a:custGeom>
                <a:avLst/>
                <a:gdLst/>
                <a:ahLst/>
                <a:cxnLst>
                  <a:cxn ang="0">
                    <a:pos x="44" y="4"/>
                  </a:cxn>
                  <a:cxn ang="0">
                    <a:pos x="4" y="4"/>
                  </a:cxn>
                  <a:cxn ang="0">
                    <a:pos x="0" y="0"/>
                  </a:cxn>
                  <a:cxn ang="0">
                    <a:pos x="46" y="0"/>
                  </a:cxn>
                  <a:cxn ang="0">
                    <a:pos x="46" y="2"/>
                  </a:cxn>
                  <a:cxn ang="0">
                    <a:pos x="44" y="4"/>
                  </a:cxn>
                </a:cxnLst>
                <a:rect l="0" t="0" r="r" b="b"/>
                <a:pathLst>
                  <a:path w="46" h="4">
                    <a:moveTo>
                      <a:pt x="44" y="4"/>
                    </a:moveTo>
                    <a:lnTo>
                      <a:pt x="4" y="4"/>
                    </a:lnTo>
                    <a:lnTo>
                      <a:pt x="0" y="0"/>
                    </a:lnTo>
                    <a:lnTo>
                      <a:pt x="46" y="0"/>
                    </a:lnTo>
                    <a:lnTo>
                      <a:pt x="46" y="2"/>
                    </a:lnTo>
                    <a:lnTo>
                      <a:pt x="44" y="4"/>
                    </a:lnTo>
                    <a:close/>
                  </a:path>
                </a:pathLst>
              </a:custGeom>
              <a:solidFill>
                <a:srgbClr val="EA8353"/>
              </a:solidFill>
              <a:ln w="9525">
                <a:noFill/>
                <a:round/>
                <a:headEnd/>
                <a:tailEnd/>
              </a:ln>
            </p:spPr>
            <p:txBody>
              <a:bodyPr/>
              <a:lstStyle/>
              <a:p>
                <a:endParaRPr lang="en-US"/>
              </a:p>
            </p:txBody>
          </p:sp>
          <p:sp>
            <p:nvSpPr>
              <p:cNvPr id="180093" name="Freeform 893"/>
              <p:cNvSpPr>
                <a:spLocks/>
              </p:cNvSpPr>
              <p:nvPr/>
            </p:nvSpPr>
            <p:spPr bwMode="auto">
              <a:xfrm>
                <a:off x="1210" y="1334"/>
                <a:ext cx="46" cy="4"/>
              </a:xfrm>
              <a:custGeom>
                <a:avLst/>
                <a:gdLst/>
                <a:ahLst/>
                <a:cxnLst>
                  <a:cxn ang="0">
                    <a:pos x="46" y="4"/>
                  </a:cxn>
                  <a:cxn ang="0">
                    <a:pos x="2" y="4"/>
                  </a:cxn>
                  <a:cxn ang="0">
                    <a:pos x="0" y="0"/>
                  </a:cxn>
                  <a:cxn ang="0">
                    <a:pos x="46" y="0"/>
                  </a:cxn>
                  <a:cxn ang="0">
                    <a:pos x="46" y="2"/>
                  </a:cxn>
                  <a:cxn ang="0">
                    <a:pos x="46" y="4"/>
                  </a:cxn>
                </a:cxnLst>
                <a:rect l="0" t="0" r="r" b="b"/>
                <a:pathLst>
                  <a:path w="46" h="4">
                    <a:moveTo>
                      <a:pt x="46" y="4"/>
                    </a:moveTo>
                    <a:lnTo>
                      <a:pt x="2" y="4"/>
                    </a:lnTo>
                    <a:lnTo>
                      <a:pt x="0" y="0"/>
                    </a:lnTo>
                    <a:lnTo>
                      <a:pt x="46" y="0"/>
                    </a:lnTo>
                    <a:lnTo>
                      <a:pt x="46" y="2"/>
                    </a:lnTo>
                    <a:lnTo>
                      <a:pt x="46" y="4"/>
                    </a:lnTo>
                    <a:close/>
                  </a:path>
                </a:pathLst>
              </a:custGeom>
              <a:solidFill>
                <a:srgbClr val="EA8454"/>
              </a:solidFill>
              <a:ln w="9525">
                <a:noFill/>
                <a:round/>
                <a:headEnd/>
                <a:tailEnd/>
              </a:ln>
            </p:spPr>
            <p:txBody>
              <a:bodyPr/>
              <a:lstStyle/>
              <a:p>
                <a:endParaRPr lang="en-US"/>
              </a:p>
            </p:txBody>
          </p:sp>
          <p:sp>
            <p:nvSpPr>
              <p:cNvPr id="180094" name="Freeform 894"/>
              <p:cNvSpPr>
                <a:spLocks/>
              </p:cNvSpPr>
              <p:nvPr/>
            </p:nvSpPr>
            <p:spPr bwMode="auto">
              <a:xfrm>
                <a:off x="1208" y="1332"/>
                <a:ext cx="48" cy="4"/>
              </a:xfrm>
              <a:custGeom>
                <a:avLst/>
                <a:gdLst/>
                <a:ahLst/>
                <a:cxnLst>
                  <a:cxn ang="0">
                    <a:pos x="48" y="4"/>
                  </a:cxn>
                  <a:cxn ang="0">
                    <a:pos x="2" y="4"/>
                  </a:cxn>
                  <a:cxn ang="0">
                    <a:pos x="0" y="0"/>
                  </a:cxn>
                  <a:cxn ang="0">
                    <a:pos x="48" y="0"/>
                  </a:cxn>
                  <a:cxn ang="0">
                    <a:pos x="48" y="2"/>
                  </a:cxn>
                  <a:cxn ang="0">
                    <a:pos x="48" y="4"/>
                  </a:cxn>
                </a:cxnLst>
                <a:rect l="0" t="0" r="r" b="b"/>
                <a:pathLst>
                  <a:path w="48" h="4">
                    <a:moveTo>
                      <a:pt x="48" y="4"/>
                    </a:moveTo>
                    <a:lnTo>
                      <a:pt x="2" y="4"/>
                    </a:lnTo>
                    <a:lnTo>
                      <a:pt x="0" y="0"/>
                    </a:lnTo>
                    <a:lnTo>
                      <a:pt x="48" y="0"/>
                    </a:lnTo>
                    <a:lnTo>
                      <a:pt x="48" y="2"/>
                    </a:lnTo>
                    <a:lnTo>
                      <a:pt x="48" y="4"/>
                    </a:lnTo>
                    <a:close/>
                  </a:path>
                </a:pathLst>
              </a:custGeom>
              <a:solidFill>
                <a:srgbClr val="EA8555"/>
              </a:solidFill>
              <a:ln w="9525">
                <a:noFill/>
                <a:round/>
                <a:headEnd/>
                <a:tailEnd/>
              </a:ln>
            </p:spPr>
            <p:txBody>
              <a:bodyPr/>
              <a:lstStyle/>
              <a:p>
                <a:endParaRPr lang="en-US"/>
              </a:p>
            </p:txBody>
          </p:sp>
          <p:sp>
            <p:nvSpPr>
              <p:cNvPr id="180095" name="Freeform 895"/>
              <p:cNvSpPr>
                <a:spLocks/>
              </p:cNvSpPr>
              <p:nvPr/>
            </p:nvSpPr>
            <p:spPr bwMode="auto">
              <a:xfrm>
                <a:off x="1206" y="1330"/>
                <a:ext cx="50" cy="4"/>
              </a:xfrm>
              <a:custGeom>
                <a:avLst/>
                <a:gdLst/>
                <a:ahLst/>
                <a:cxnLst>
                  <a:cxn ang="0">
                    <a:pos x="50" y="4"/>
                  </a:cxn>
                  <a:cxn ang="0">
                    <a:pos x="4" y="4"/>
                  </a:cxn>
                  <a:cxn ang="0">
                    <a:pos x="0" y="0"/>
                  </a:cxn>
                  <a:cxn ang="0">
                    <a:pos x="50" y="0"/>
                  </a:cxn>
                  <a:cxn ang="0">
                    <a:pos x="50" y="2"/>
                  </a:cxn>
                  <a:cxn ang="0">
                    <a:pos x="50" y="4"/>
                  </a:cxn>
                </a:cxnLst>
                <a:rect l="0" t="0" r="r" b="b"/>
                <a:pathLst>
                  <a:path w="50" h="4">
                    <a:moveTo>
                      <a:pt x="50" y="4"/>
                    </a:moveTo>
                    <a:lnTo>
                      <a:pt x="4" y="4"/>
                    </a:lnTo>
                    <a:lnTo>
                      <a:pt x="0" y="0"/>
                    </a:lnTo>
                    <a:lnTo>
                      <a:pt x="50" y="0"/>
                    </a:lnTo>
                    <a:lnTo>
                      <a:pt x="50" y="2"/>
                    </a:lnTo>
                    <a:lnTo>
                      <a:pt x="50" y="4"/>
                    </a:lnTo>
                    <a:close/>
                  </a:path>
                </a:pathLst>
              </a:custGeom>
              <a:solidFill>
                <a:srgbClr val="EA8657"/>
              </a:solidFill>
              <a:ln w="9525">
                <a:noFill/>
                <a:round/>
                <a:headEnd/>
                <a:tailEnd/>
              </a:ln>
            </p:spPr>
            <p:txBody>
              <a:bodyPr/>
              <a:lstStyle/>
              <a:p>
                <a:endParaRPr lang="en-US"/>
              </a:p>
            </p:txBody>
          </p:sp>
          <p:sp>
            <p:nvSpPr>
              <p:cNvPr id="180096" name="Freeform 896"/>
              <p:cNvSpPr>
                <a:spLocks/>
              </p:cNvSpPr>
              <p:nvPr/>
            </p:nvSpPr>
            <p:spPr bwMode="auto">
              <a:xfrm>
                <a:off x="1206" y="1328"/>
                <a:ext cx="51" cy="4"/>
              </a:xfrm>
              <a:custGeom>
                <a:avLst/>
                <a:gdLst/>
                <a:ahLst/>
                <a:cxnLst>
                  <a:cxn ang="0">
                    <a:pos x="50" y="4"/>
                  </a:cxn>
                  <a:cxn ang="0">
                    <a:pos x="2" y="4"/>
                  </a:cxn>
                  <a:cxn ang="0">
                    <a:pos x="0" y="0"/>
                  </a:cxn>
                  <a:cxn ang="0">
                    <a:pos x="51" y="0"/>
                  </a:cxn>
                  <a:cxn ang="0">
                    <a:pos x="50" y="2"/>
                  </a:cxn>
                  <a:cxn ang="0">
                    <a:pos x="50" y="4"/>
                  </a:cxn>
                </a:cxnLst>
                <a:rect l="0" t="0" r="r" b="b"/>
                <a:pathLst>
                  <a:path w="51" h="4">
                    <a:moveTo>
                      <a:pt x="50" y="4"/>
                    </a:moveTo>
                    <a:lnTo>
                      <a:pt x="2" y="4"/>
                    </a:lnTo>
                    <a:lnTo>
                      <a:pt x="0" y="0"/>
                    </a:lnTo>
                    <a:lnTo>
                      <a:pt x="51" y="0"/>
                    </a:lnTo>
                    <a:lnTo>
                      <a:pt x="50" y="2"/>
                    </a:lnTo>
                    <a:lnTo>
                      <a:pt x="50" y="4"/>
                    </a:lnTo>
                    <a:close/>
                  </a:path>
                </a:pathLst>
              </a:custGeom>
              <a:solidFill>
                <a:srgbClr val="EB8758"/>
              </a:solidFill>
              <a:ln w="9525">
                <a:noFill/>
                <a:round/>
                <a:headEnd/>
                <a:tailEnd/>
              </a:ln>
            </p:spPr>
            <p:txBody>
              <a:bodyPr/>
              <a:lstStyle/>
              <a:p>
                <a:endParaRPr lang="en-US"/>
              </a:p>
            </p:txBody>
          </p:sp>
          <p:sp>
            <p:nvSpPr>
              <p:cNvPr id="180097" name="Freeform 897"/>
              <p:cNvSpPr>
                <a:spLocks/>
              </p:cNvSpPr>
              <p:nvPr/>
            </p:nvSpPr>
            <p:spPr bwMode="auto">
              <a:xfrm>
                <a:off x="1204" y="1326"/>
                <a:ext cx="53" cy="4"/>
              </a:xfrm>
              <a:custGeom>
                <a:avLst/>
                <a:gdLst/>
                <a:ahLst/>
                <a:cxnLst>
                  <a:cxn ang="0">
                    <a:pos x="52" y="4"/>
                  </a:cxn>
                  <a:cxn ang="0">
                    <a:pos x="2" y="4"/>
                  </a:cxn>
                  <a:cxn ang="0">
                    <a:pos x="0" y="0"/>
                  </a:cxn>
                  <a:cxn ang="0">
                    <a:pos x="53" y="0"/>
                  </a:cxn>
                  <a:cxn ang="0">
                    <a:pos x="53" y="2"/>
                  </a:cxn>
                  <a:cxn ang="0">
                    <a:pos x="52" y="4"/>
                  </a:cxn>
                </a:cxnLst>
                <a:rect l="0" t="0" r="r" b="b"/>
                <a:pathLst>
                  <a:path w="53" h="4">
                    <a:moveTo>
                      <a:pt x="52" y="4"/>
                    </a:moveTo>
                    <a:lnTo>
                      <a:pt x="2" y="4"/>
                    </a:lnTo>
                    <a:lnTo>
                      <a:pt x="0" y="0"/>
                    </a:lnTo>
                    <a:lnTo>
                      <a:pt x="53" y="0"/>
                    </a:lnTo>
                    <a:lnTo>
                      <a:pt x="53" y="2"/>
                    </a:lnTo>
                    <a:lnTo>
                      <a:pt x="52" y="4"/>
                    </a:lnTo>
                    <a:close/>
                  </a:path>
                </a:pathLst>
              </a:custGeom>
              <a:solidFill>
                <a:srgbClr val="EB8859"/>
              </a:solidFill>
              <a:ln w="9525">
                <a:noFill/>
                <a:round/>
                <a:headEnd/>
                <a:tailEnd/>
              </a:ln>
            </p:spPr>
            <p:txBody>
              <a:bodyPr/>
              <a:lstStyle/>
              <a:p>
                <a:endParaRPr lang="en-US"/>
              </a:p>
            </p:txBody>
          </p:sp>
          <p:sp>
            <p:nvSpPr>
              <p:cNvPr id="180098" name="Freeform 898"/>
              <p:cNvSpPr>
                <a:spLocks/>
              </p:cNvSpPr>
              <p:nvPr/>
            </p:nvSpPr>
            <p:spPr bwMode="auto">
              <a:xfrm>
                <a:off x="1202" y="1324"/>
                <a:ext cx="55" cy="4"/>
              </a:xfrm>
              <a:custGeom>
                <a:avLst/>
                <a:gdLst/>
                <a:ahLst/>
                <a:cxnLst>
                  <a:cxn ang="0">
                    <a:pos x="55" y="4"/>
                  </a:cxn>
                  <a:cxn ang="0">
                    <a:pos x="4" y="4"/>
                  </a:cxn>
                  <a:cxn ang="0">
                    <a:pos x="0" y="0"/>
                  </a:cxn>
                  <a:cxn ang="0">
                    <a:pos x="55" y="0"/>
                  </a:cxn>
                  <a:cxn ang="0">
                    <a:pos x="55" y="2"/>
                  </a:cxn>
                  <a:cxn ang="0">
                    <a:pos x="55" y="4"/>
                  </a:cxn>
                </a:cxnLst>
                <a:rect l="0" t="0" r="r" b="b"/>
                <a:pathLst>
                  <a:path w="55" h="4">
                    <a:moveTo>
                      <a:pt x="55" y="4"/>
                    </a:moveTo>
                    <a:lnTo>
                      <a:pt x="4" y="4"/>
                    </a:lnTo>
                    <a:lnTo>
                      <a:pt x="0" y="0"/>
                    </a:lnTo>
                    <a:lnTo>
                      <a:pt x="55" y="0"/>
                    </a:lnTo>
                    <a:lnTo>
                      <a:pt x="55" y="2"/>
                    </a:lnTo>
                    <a:lnTo>
                      <a:pt x="55" y="4"/>
                    </a:lnTo>
                    <a:close/>
                  </a:path>
                </a:pathLst>
              </a:custGeom>
              <a:solidFill>
                <a:srgbClr val="EB895B"/>
              </a:solidFill>
              <a:ln w="9525">
                <a:noFill/>
                <a:round/>
                <a:headEnd/>
                <a:tailEnd/>
              </a:ln>
            </p:spPr>
            <p:txBody>
              <a:bodyPr/>
              <a:lstStyle/>
              <a:p>
                <a:endParaRPr lang="en-US"/>
              </a:p>
            </p:txBody>
          </p:sp>
          <p:sp>
            <p:nvSpPr>
              <p:cNvPr id="180099" name="Freeform 899"/>
              <p:cNvSpPr>
                <a:spLocks/>
              </p:cNvSpPr>
              <p:nvPr/>
            </p:nvSpPr>
            <p:spPr bwMode="auto">
              <a:xfrm>
                <a:off x="1202" y="1322"/>
                <a:ext cx="55" cy="4"/>
              </a:xfrm>
              <a:custGeom>
                <a:avLst/>
                <a:gdLst/>
                <a:ahLst/>
                <a:cxnLst>
                  <a:cxn ang="0">
                    <a:pos x="55" y="4"/>
                  </a:cxn>
                  <a:cxn ang="0">
                    <a:pos x="2" y="4"/>
                  </a:cxn>
                  <a:cxn ang="0">
                    <a:pos x="0" y="0"/>
                  </a:cxn>
                  <a:cxn ang="0">
                    <a:pos x="55" y="0"/>
                  </a:cxn>
                  <a:cxn ang="0">
                    <a:pos x="55" y="2"/>
                  </a:cxn>
                  <a:cxn ang="0">
                    <a:pos x="55" y="4"/>
                  </a:cxn>
                </a:cxnLst>
                <a:rect l="0" t="0" r="r" b="b"/>
                <a:pathLst>
                  <a:path w="55" h="4">
                    <a:moveTo>
                      <a:pt x="55" y="4"/>
                    </a:moveTo>
                    <a:lnTo>
                      <a:pt x="2" y="4"/>
                    </a:lnTo>
                    <a:lnTo>
                      <a:pt x="0" y="0"/>
                    </a:lnTo>
                    <a:lnTo>
                      <a:pt x="55" y="0"/>
                    </a:lnTo>
                    <a:lnTo>
                      <a:pt x="55" y="2"/>
                    </a:lnTo>
                    <a:lnTo>
                      <a:pt x="55" y="4"/>
                    </a:lnTo>
                    <a:close/>
                  </a:path>
                </a:pathLst>
              </a:custGeom>
              <a:solidFill>
                <a:srgbClr val="EB8A5B"/>
              </a:solidFill>
              <a:ln w="9525">
                <a:noFill/>
                <a:round/>
                <a:headEnd/>
                <a:tailEnd/>
              </a:ln>
            </p:spPr>
            <p:txBody>
              <a:bodyPr/>
              <a:lstStyle/>
              <a:p>
                <a:endParaRPr lang="en-US"/>
              </a:p>
            </p:txBody>
          </p:sp>
          <p:sp>
            <p:nvSpPr>
              <p:cNvPr id="180100" name="Freeform 900"/>
              <p:cNvSpPr>
                <a:spLocks/>
              </p:cNvSpPr>
              <p:nvPr/>
            </p:nvSpPr>
            <p:spPr bwMode="auto">
              <a:xfrm>
                <a:off x="1201" y="1321"/>
                <a:ext cx="58" cy="3"/>
              </a:xfrm>
              <a:custGeom>
                <a:avLst/>
                <a:gdLst/>
                <a:ahLst/>
                <a:cxnLst>
                  <a:cxn ang="0">
                    <a:pos x="56" y="3"/>
                  </a:cxn>
                  <a:cxn ang="0">
                    <a:pos x="1" y="3"/>
                  </a:cxn>
                  <a:cxn ang="0">
                    <a:pos x="0" y="0"/>
                  </a:cxn>
                  <a:cxn ang="0">
                    <a:pos x="58" y="0"/>
                  </a:cxn>
                  <a:cxn ang="0">
                    <a:pos x="56" y="1"/>
                  </a:cxn>
                  <a:cxn ang="0">
                    <a:pos x="56" y="3"/>
                  </a:cxn>
                </a:cxnLst>
                <a:rect l="0" t="0" r="r" b="b"/>
                <a:pathLst>
                  <a:path w="58" h="3">
                    <a:moveTo>
                      <a:pt x="56" y="3"/>
                    </a:moveTo>
                    <a:lnTo>
                      <a:pt x="1" y="3"/>
                    </a:lnTo>
                    <a:lnTo>
                      <a:pt x="0" y="0"/>
                    </a:lnTo>
                    <a:lnTo>
                      <a:pt x="58" y="0"/>
                    </a:lnTo>
                    <a:lnTo>
                      <a:pt x="56" y="1"/>
                    </a:lnTo>
                    <a:lnTo>
                      <a:pt x="56" y="3"/>
                    </a:lnTo>
                    <a:close/>
                  </a:path>
                </a:pathLst>
              </a:custGeom>
              <a:solidFill>
                <a:srgbClr val="EB8A5D"/>
              </a:solidFill>
              <a:ln w="9525">
                <a:noFill/>
                <a:round/>
                <a:headEnd/>
                <a:tailEnd/>
              </a:ln>
            </p:spPr>
            <p:txBody>
              <a:bodyPr/>
              <a:lstStyle/>
              <a:p>
                <a:endParaRPr lang="en-US"/>
              </a:p>
            </p:txBody>
          </p:sp>
          <p:sp>
            <p:nvSpPr>
              <p:cNvPr id="180101" name="Freeform 901"/>
              <p:cNvSpPr>
                <a:spLocks/>
              </p:cNvSpPr>
              <p:nvPr/>
            </p:nvSpPr>
            <p:spPr bwMode="auto">
              <a:xfrm>
                <a:off x="1199" y="1319"/>
                <a:ext cx="60" cy="3"/>
              </a:xfrm>
              <a:custGeom>
                <a:avLst/>
                <a:gdLst/>
                <a:ahLst/>
                <a:cxnLst>
                  <a:cxn ang="0">
                    <a:pos x="58" y="3"/>
                  </a:cxn>
                  <a:cxn ang="0">
                    <a:pos x="3" y="3"/>
                  </a:cxn>
                  <a:cxn ang="0">
                    <a:pos x="0" y="0"/>
                  </a:cxn>
                  <a:cxn ang="0">
                    <a:pos x="60" y="0"/>
                  </a:cxn>
                  <a:cxn ang="0">
                    <a:pos x="60" y="2"/>
                  </a:cxn>
                  <a:cxn ang="0">
                    <a:pos x="58" y="3"/>
                  </a:cxn>
                </a:cxnLst>
                <a:rect l="0" t="0" r="r" b="b"/>
                <a:pathLst>
                  <a:path w="60" h="3">
                    <a:moveTo>
                      <a:pt x="58" y="3"/>
                    </a:moveTo>
                    <a:lnTo>
                      <a:pt x="3" y="3"/>
                    </a:lnTo>
                    <a:lnTo>
                      <a:pt x="0" y="0"/>
                    </a:lnTo>
                    <a:lnTo>
                      <a:pt x="60" y="0"/>
                    </a:lnTo>
                    <a:lnTo>
                      <a:pt x="60" y="2"/>
                    </a:lnTo>
                    <a:lnTo>
                      <a:pt x="58" y="3"/>
                    </a:lnTo>
                    <a:close/>
                  </a:path>
                </a:pathLst>
              </a:custGeom>
              <a:solidFill>
                <a:srgbClr val="EC8C5E"/>
              </a:solidFill>
              <a:ln w="9525">
                <a:noFill/>
                <a:round/>
                <a:headEnd/>
                <a:tailEnd/>
              </a:ln>
            </p:spPr>
            <p:txBody>
              <a:bodyPr/>
              <a:lstStyle/>
              <a:p>
                <a:endParaRPr lang="en-US"/>
              </a:p>
            </p:txBody>
          </p:sp>
          <p:sp>
            <p:nvSpPr>
              <p:cNvPr id="180102" name="Freeform 902"/>
              <p:cNvSpPr>
                <a:spLocks/>
              </p:cNvSpPr>
              <p:nvPr/>
            </p:nvSpPr>
            <p:spPr bwMode="auto">
              <a:xfrm>
                <a:off x="1199" y="1317"/>
                <a:ext cx="60" cy="4"/>
              </a:xfrm>
              <a:custGeom>
                <a:avLst/>
                <a:gdLst/>
                <a:ahLst/>
                <a:cxnLst>
                  <a:cxn ang="0">
                    <a:pos x="60" y="4"/>
                  </a:cxn>
                  <a:cxn ang="0">
                    <a:pos x="2" y="4"/>
                  </a:cxn>
                  <a:cxn ang="0">
                    <a:pos x="0" y="0"/>
                  </a:cxn>
                  <a:cxn ang="0">
                    <a:pos x="60" y="0"/>
                  </a:cxn>
                  <a:cxn ang="0">
                    <a:pos x="60" y="2"/>
                  </a:cxn>
                  <a:cxn ang="0">
                    <a:pos x="60" y="4"/>
                  </a:cxn>
                </a:cxnLst>
                <a:rect l="0" t="0" r="r" b="b"/>
                <a:pathLst>
                  <a:path w="60" h="4">
                    <a:moveTo>
                      <a:pt x="60" y="4"/>
                    </a:moveTo>
                    <a:lnTo>
                      <a:pt x="2" y="4"/>
                    </a:lnTo>
                    <a:lnTo>
                      <a:pt x="0" y="0"/>
                    </a:lnTo>
                    <a:lnTo>
                      <a:pt x="60" y="0"/>
                    </a:lnTo>
                    <a:lnTo>
                      <a:pt x="60" y="2"/>
                    </a:lnTo>
                    <a:lnTo>
                      <a:pt x="60" y="4"/>
                    </a:lnTo>
                    <a:close/>
                  </a:path>
                </a:pathLst>
              </a:custGeom>
              <a:solidFill>
                <a:srgbClr val="EC8C5F"/>
              </a:solidFill>
              <a:ln w="9525">
                <a:noFill/>
                <a:round/>
                <a:headEnd/>
                <a:tailEnd/>
              </a:ln>
            </p:spPr>
            <p:txBody>
              <a:bodyPr/>
              <a:lstStyle/>
              <a:p>
                <a:endParaRPr lang="en-US"/>
              </a:p>
            </p:txBody>
          </p:sp>
          <p:sp>
            <p:nvSpPr>
              <p:cNvPr id="180103" name="Freeform 903"/>
              <p:cNvSpPr>
                <a:spLocks/>
              </p:cNvSpPr>
              <p:nvPr/>
            </p:nvSpPr>
            <p:spPr bwMode="auto">
              <a:xfrm>
                <a:off x="1197" y="1315"/>
                <a:ext cx="62" cy="4"/>
              </a:xfrm>
              <a:custGeom>
                <a:avLst/>
                <a:gdLst/>
                <a:ahLst/>
                <a:cxnLst>
                  <a:cxn ang="0">
                    <a:pos x="62" y="4"/>
                  </a:cxn>
                  <a:cxn ang="0">
                    <a:pos x="2" y="4"/>
                  </a:cxn>
                  <a:cxn ang="0">
                    <a:pos x="0" y="0"/>
                  </a:cxn>
                  <a:cxn ang="0">
                    <a:pos x="62" y="0"/>
                  </a:cxn>
                  <a:cxn ang="0">
                    <a:pos x="62" y="2"/>
                  </a:cxn>
                  <a:cxn ang="0">
                    <a:pos x="62" y="4"/>
                  </a:cxn>
                </a:cxnLst>
                <a:rect l="0" t="0" r="r" b="b"/>
                <a:pathLst>
                  <a:path w="62" h="4">
                    <a:moveTo>
                      <a:pt x="62" y="4"/>
                    </a:moveTo>
                    <a:lnTo>
                      <a:pt x="2" y="4"/>
                    </a:lnTo>
                    <a:lnTo>
                      <a:pt x="0" y="0"/>
                    </a:lnTo>
                    <a:lnTo>
                      <a:pt x="62" y="0"/>
                    </a:lnTo>
                    <a:lnTo>
                      <a:pt x="62" y="2"/>
                    </a:lnTo>
                    <a:lnTo>
                      <a:pt x="62" y="4"/>
                    </a:lnTo>
                    <a:close/>
                  </a:path>
                </a:pathLst>
              </a:custGeom>
              <a:solidFill>
                <a:srgbClr val="EC8D61"/>
              </a:solidFill>
              <a:ln w="9525">
                <a:noFill/>
                <a:round/>
                <a:headEnd/>
                <a:tailEnd/>
              </a:ln>
            </p:spPr>
            <p:txBody>
              <a:bodyPr/>
              <a:lstStyle/>
              <a:p>
                <a:endParaRPr lang="en-US"/>
              </a:p>
            </p:txBody>
          </p:sp>
          <p:sp>
            <p:nvSpPr>
              <p:cNvPr id="180104" name="Freeform 904"/>
              <p:cNvSpPr>
                <a:spLocks/>
              </p:cNvSpPr>
              <p:nvPr/>
            </p:nvSpPr>
            <p:spPr bwMode="auto">
              <a:xfrm>
                <a:off x="1195" y="1313"/>
                <a:ext cx="66" cy="4"/>
              </a:xfrm>
              <a:custGeom>
                <a:avLst/>
                <a:gdLst/>
                <a:ahLst/>
                <a:cxnLst>
                  <a:cxn ang="0">
                    <a:pos x="64" y="4"/>
                  </a:cxn>
                  <a:cxn ang="0">
                    <a:pos x="4" y="4"/>
                  </a:cxn>
                  <a:cxn ang="0">
                    <a:pos x="0" y="0"/>
                  </a:cxn>
                  <a:cxn ang="0">
                    <a:pos x="66" y="0"/>
                  </a:cxn>
                  <a:cxn ang="0">
                    <a:pos x="64" y="2"/>
                  </a:cxn>
                  <a:cxn ang="0">
                    <a:pos x="64" y="4"/>
                  </a:cxn>
                </a:cxnLst>
                <a:rect l="0" t="0" r="r" b="b"/>
                <a:pathLst>
                  <a:path w="66" h="4">
                    <a:moveTo>
                      <a:pt x="64" y="4"/>
                    </a:moveTo>
                    <a:lnTo>
                      <a:pt x="4" y="4"/>
                    </a:lnTo>
                    <a:lnTo>
                      <a:pt x="0" y="0"/>
                    </a:lnTo>
                    <a:lnTo>
                      <a:pt x="66" y="0"/>
                    </a:lnTo>
                    <a:lnTo>
                      <a:pt x="64" y="2"/>
                    </a:lnTo>
                    <a:lnTo>
                      <a:pt x="64" y="4"/>
                    </a:lnTo>
                    <a:close/>
                  </a:path>
                </a:pathLst>
              </a:custGeom>
              <a:solidFill>
                <a:srgbClr val="EC8E62"/>
              </a:solidFill>
              <a:ln w="9525">
                <a:noFill/>
                <a:round/>
                <a:headEnd/>
                <a:tailEnd/>
              </a:ln>
            </p:spPr>
            <p:txBody>
              <a:bodyPr/>
              <a:lstStyle/>
              <a:p>
                <a:endParaRPr lang="en-US"/>
              </a:p>
            </p:txBody>
          </p:sp>
          <p:sp>
            <p:nvSpPr>
              <p:cNvPr id="180105" name="Freeform 905"/>
              <p:cNvSpPr>
                <a:spLocks/>
              </p:cNvSpPr>
              <p:nvPr/>
            </p:nvSpPr>
            <p:spPr bwMode="auto">
              <a:xfrm>
                <a:off x="1195" y="1311"/>
                <a:ext cx="66" cy="4"/>
              </a:xfrm>
              <a:custGeom>
                <a:avLst/>
                <a:gdLst/>
                <a:ahLst/>
                <a:cxnLst>
                  <a:cxn ang="0">
                    <a:pos x="64" y="4"/>
                  </a:cxn>
                  <a:cxn ang="0">
                    <a:pos x="2" y="4"/>
                  </a:cxn>
                  <a:cxn ang="0">
                    <a:pos x="0" y="0"/>
                  </a:cxn>
                  <a:cxn ang="0">
                    <a:pos x="0" y="0"/>
                  </a:cxn>
                  <a:cxn ang="0">
                    <a:pos x="0" y="0"/>
                  </a:cxn>
                  <a:cxn ang="0">
                    <a:pos x="66" y="0"/>
                  </a:cxn>
                  <a:cxn ang="0">
                    <a:pos x="66" y="2"/>
                  </a:cxn>
                  <a:cxn ang="0">
                    <a:pos x="64" y="4"/>
                  </a:cxn>
                </a:cxnLst>
                <a:rect l="0" t="0" r="r" b="b"/>
                <a:pathLst>
                  <a:path w="66" h="4">
                    <a:moveTo>
                      <a:pt x="64" y="4"/>
                    </a:moveTo>
                    <a:lnTo>
                      <a:pt x="2" y="4"/>
                    </a:lnTo>
                    <a:lnTo>
                      <a:pt x="0" y="0"/>
                    </a:lnTo>
                    <a:lnTo>
                      <a:pt x="0" y="0"/>
                    </a:lnTo>
                    <a:lnTo>
                      <a:pt x="0" y="0"/>
                    </a:lnTo>
                    <a:lnTo>
                      <a:pt x="66" y="0"/>
                    </a:lnTo>
                    <a:lnTo>
                      <a:pt x="66" y="2"/>
                    </a:lnTo>
                    <a:lnTo>
                      <a:pt x="64" y="4"/>
                    </a:lnTo>
                    <a:close/>
                  </a:path>
                </a:pathLst>
              </a:custGeom>
              <a:solidFill>
                <a:srgbClr val="EC8F63"/>
              </a:solidFill>
              <a:ln w="9525">
                <a:noFill/>
                <a:round/>
                <a:headEnd/>
                <a:tailEnd/>
              </a:ln>
            </p:spPr>
            <p:txBody>
              <a:bodyPr/>
              <a:lstStyle/>
              <a:p>
                <a:endParaRPr lang="en-US"/>
              </a:p>
            </p:txBody>
          </p:sp>
          <p:sp>
            <p:nvSpPr>
              <p:cNvPr id="180106" name="Freeform 906"/>
              <p:cNvSpPr>
                <a:spLocks/>
              </p:cNvSpPr>
              <p:nvPr/>
            </p:nvSpPr>
            <p:spPr bwMode="auto">
              <a:xfrm>
                <a:off x="1195" y="1309"/>
                <a:ext cx="66" cy="4"/>
              </a:xfrm>
              <a:custGeom>
                <a:avLst/>
                <a:gdLst/>
                <a:ahLst/>
                <a:cxnLst>
                  <a:cxn ang="0">
                    <a:pos x="66" y="4"/>
                  </a:cxn>
                  <a:cxn ang="0">
                    <a:pos x="0" y="4"/>
                  </a:cxn>
                  <a:cxn ang="0">
                    <a:pos x="0" y="2"/>
                  </a:cxn>
                  <a:cxn ang="0">
                    <a:pos x="0" y="0"/>
                  </a:cxn>
                  <a:cxn ang="0">
                    <a:pos x="0" y="0"/>
                  </a:cxn>
                  <a:cxn ang="0">
                    <a:pos x="66" y="0"/>
                  </a:cxn>
                  <a:cxn ang="0">
                    <a:pos x="66" y="2"/>
                  </a:cxn>
                  <a:cxn ang="0">
                    <a:pos x="66" y="4"/>
                  </a:cxn>
                </a:cxnLst>
                <a:rect l="0" t="0" r="r" b="b"/>
                <a:pathLst>
                  <a:path w="66" h="4">
                    <a:moveTo>
                      <a:pt x="66" y="4"/>
                    </a:moveTo>
                    <a:lnTo>
                      <a:pt x="0" y="4"/>
                    </a:lnTo>
                    <a:lnTo>
                      <a:pt x="0" y="2"/>
                    </a:lnTo>
                    <a:lnTo>
                      <a:pt x="0" y="0"/>
                    </a:lnTo>
                    <a:lnTo>
                      <a:pt x="0" y="0"/>
                    </a:lnTo>
                    <a:lnTo>
                      <a:pt x="66" y="0"/>
                    </a:lnTo>
                    <a:lnTo>
                      <a:pt x="66" y="2"/>
                    </a:lnTo>
                    <a:lnTo>
                      <a:pt x="66" y="4"/>
                    </a:lnTo>
                    <a:close/>
                  </a:path>
                </a:pathLst>
              </a:custGeom>
              <a:solidFill>
                <a:srgbClr val="EC9064"/>
              </a:solidFill>
              <a:ln w="9525">
                <a:noFill/>
                <a:round/>
                <a:headEnd/>
                <a:tailEnd/>
              </a:ln>
            </p:spPr>
            <p:txBody>
              <a:bodyPr/>
              <a:lstStyle/>
              <a:p>
                <a:endParaRPr lang="en-US"/>
              </a:p>
            </p:txBody>
          </p:sp>
          <p:sp>
            <p:nvSpPr>
              <p:cNvPr id="180107" name="Freeform 907"/>
              <p:cNvSpPr>
                <a:spLocks/>
              </p:cNvSpPr>
              <p:nvPr/>
            </p:nvSpPr>
            <p:spPr bwMode="auto">
              <a:xfrm>
                <a:off x="1195" y="1307"/>
                <a:ext cx="68" cy="4"/>
              </a:xfrm>
              <a:custGeom>
                <a:avLst/>
                <a:gdLst/>
                <a:ahLst/>
                <a:cxnLst>
                  <a:cxn ang="0">
                    <a:pos x="66" y="4"/>
                  </a:cxn>
                  <a:cxn ang="0">
                    <a:pos x="0" y="4"/>
                  </a:cxn>
                  <a:cxn ang="0">
                    <a:pos x="0" y="2"/>
                  </a:cxn>
                  <a:cxn ang="0">
                    <a:pos x="0" y="0"/>
                  </a:cxn>
                  <a:cxn ang="0">
                    <a:pos x="68" y="0"/>
                  </a:cxn>
                  <a:cxn ang="0">
                    <a:pos x="66" y="2"/>
                  </a:cxn>
                  <a:cxn ang="0">
                    <a:pos x="66" y="4"/>
                  </a:cxn>
                </a:cxnLst>
                <a:rect l="0" t="0" r="r" b="b"/>
                <a:pathLst>
                  <a:path w="68" h="4">
                    <a:moveTo>
                      <a:pt x="66" y="4"/>
                    </a:moveTo>
                    <a:lnTo>
                      <a:pt x="0" y="4"/>
                    </a:lnTo>
                    <a:lnTo>
                      <a:pt x="0" y="2"/>
                    </a:lnTo>
                    <a:lnTo>
                      <a:pt x="0" y="0"/>
                    </a:lnTo>
                    <a:lnTo>
                      <a:pt x="68" y="0"/>
                    </a:lnTo>
                    <a:lnTo>
                      <a:pt x="66" y="2"/>
                    </a:lnTo>
                    <a:lnTo>
                      <a:pt x="66" y="4"/>
                    </a:lnTo>
                    <a:close/>
                  </a:path>
                </a:pathLst>
              </a:custGeom>
              <a:solidFill>
                <a:srgbClr val="ED9165"/>
              </a:solidFill>
              <a:ln w="9525">
                <a:noFill/>
                <a:round/>
                <a:headEnd/>
                <a:tailEnd/>
              </a:ln>
            </p:spPr>
            <p:txBody>
              <a:bodyPr/>
              <a:lstStyle/>
              <a:p>
                <a:endParaRPr lang="en-US"/>
              </a:p>
            </p:txBody>
          </p:sp>
          <p:sp>
            <p:nvSpPr>
              <p:cNvPr id="180108" name="Freeform 908"/>
              <p:cNvSpPr>
                <a:spLocks/>
              </p:cNvSpPr>
              <p:nvPr/>
            </p:nvSpPr>
            <p:spPr bwMode="auto">
              <a:xfrm>
                <a:off x="1195" y="1305"/>
                <a:ext cx="68" cy="4"/>
              </a:xfrm>
              <a:custGeom>
                <a:avLst/>
                <a:gdLst/>
                <a:ahLst/>
                <a:cxnLst>
                  <a:cxn ang="0">
                    <a:pos x="66" y="4"/>
                  </a:cxn>
                  <a:cxn ang="0">
                    <a:pos x="0" y="4"/>
                  </a:cxn>
                  <a:cxn ang="0">
                    <a:pos x="0" y="2"/>
                  </a:cxn>
                  <a:cxn ang="0">
                    <a:pos x="0" y="0"/>
                  </a:cxn>
                  <a:cxn ang="0">
                    <a:pos x="68" y="0"/>
                  </a:cxn>
                  <a:cxn ang="0">
                    <a:pos x="68" y="2"/>
                  </a:cxn>
                  <a:cxn ang="0">
                    <a:pos x="66" y="4"/>
                  </a:cxn>
                </a:cxnLst>
                <a:rect l="0" t="0" r="r" b="b"/>
                <a:pathLst>
                  <a:path w="68" h="4">
                    <a:moveTo>
                      <a:pt x="66" y="4"/>
                    </a:moveTo>
                    <a:lnTo>
                      <a:pt x="0" y="4"/>
                    </a:lnTo>
                    <a:lnTo>
                      <a:pt x="0" y="2"/>
                    </a:lnTo>
                    <a:lnTo>
                      <a:pt x="0" y="0"/>
                    </a:lnTo>
                    <a:lnTo>
                      <a:pt x="68" y="0"/>
                    </a:lnTo>
                    <a:lnTo>
                      <a:pt x="68" y="2"/>
                    </a:lnTo>
                    <a:lnTo>
                      <a:pt x="66" y="4"/>
                    </a:lnTo>
                    <a:close/>
                  </a:path>
                </a:pathLst>
              </a:custGeom>
              <a:solidFill>
                <a:srgbClr val="ED9267"/>
              </a:solidFill>
              <a:ln w="9525">
                <a:noFill/>
                <a:round/>
                <a:headEnd/>
                <a:tailEnd/>
              </a:ln>
            </p:spPr>
            <p:txBody>
              <a:bodyPr/>
              <a:lstStyle/>
              <a:p>
                <a:endParaRPr lang="en-US"/>
              </a:p>
            </p:txBody>
          </p:sp>
          <p:sp>
            <p:nvSpPr>
              <p:cNvPr id="180109" name="Freeform 909"/>
              <p:cNvSpPr>
                <a:spLocks/>
              </p:cNvSpPr>
              <p:nvPr/>
            </p:nvSpPr>
            <p:spPr bwMode="auto">
              <a:xfrm>
                <a:off x="1195" y="1303"/>
                <a:ext cx="68" cy="4"/>
              </a:xfrm>
              <a:custGeom>
                <a:avLst/>
                <a:gdLst/>
                <a:ahLst/>
                <a:cxnLst>
                  <a:cxn ang="0">
                    <a:pos x="68" y="4"/>
                  </a:cxn>
                  <a:cxn ang="0">
                    <a:pos x="0" y="4"/>
                  </a:cxn>
                  <a:cxn ang="0">
                    <a:pos x="0" y="2"/>
                  </a:cxn>
                  <a:cxn ang="0">
                    <a:pos x="0" y="0"/>
                  </a:cxn>
                  <a:cxn ang="0">
                    <a:pos x="68" y="0"/>
                  </a:cxn>
                  <a:cxn ang="0">
                    <a:pos x="68" y="2"/>
                  </a:cxn>
                  <a:cxn ang="0">
                    <a:pos x="68" y="4"/>
                  </a:cxn>
                </a:cxnLst>
                <a:rect l="0" t="0" r="r" b="b"/>
                <a:pathLst>
                  <a:path w="68" h="4">
                    <a:moveTo>
                      <a:pt x="68" y="4"/>
                    </a:moveTo>
                    <a:lnTo>
                      <a:pt x="0" y="4"/>
                    </a:lnTo>
                    <a:lnTo>
                      <a:pt x="0" y="2"/>
                    </a:lnTo>
                    <a:lnTo>
                      <a:pt x="0" y="0"/>
                    </a:lnTo>
                    <a:lnTo>
                      <a:pt x="68" y="0"/>
                    </a:lnTo>
                    <a:lnTo>
                      <a:pt x="68" y="2"/>
                    </a:lnTo>
                    <a:lnTo>
                      <a:pt x="68" y="4"/>
                    </a:lnTo>
                    <a:close/>
                  </a:path>
                </a:pathLst>
              </a:custGeom>
              <a:solidFill>
                <a:srgbClr val="ED9368"/>
              </a:solidFill>
              <a:ln w="9525">
                <a:noFill/>
                <a:round/>
                <a:headEnd/>
                <a:tailEnd/>
              </a:ln>
            </p:spPr>
            <p:txBody>
              <a:bodyPr/>
              <a:lstStyle/>
              <a:p>
                <a:endParaRPr lang="en-US"/>
              </a:p>
            </p:txBody>
          </p:sp>
          <p:sp>
            <p:nvSpPr>
              <p:cNvPr id="180110" name="Freeform 910"/>
              <p:cNvSpPr>
                <a:spLocks/>
              </p:cNvSpPr>
              <p:nvPr/>
            </p:nvSpPr>
            <p:spPr bwMode="auto">
              <a:xfrm>
                <a:off x="1195" y="1302"/>
                <a:ext cx="70" cy="3"/>
              </a:xfrm>
              <a:custGeom>
                <a:avLst/>
                <a:gdLst/>
                <a:ahLst/>
                <a:cxnLst>
                  <a:cxn ang="0">
                    <a:pos x="68" y="3"/>
                  </a:cxn>
                  <a:cxn ang="0">
                    <a:pos x="0" y="3"/>
                  </a:cxn>
                  <a:cxn ang="0">
                    <a:pos x="0" y="1"/>
                  </a:cxn>
                  <a:cxn ang="0">
                    <a:pos x="0" y="0"/>
                  </a:cxn>
                  <a:cxn ang="0">
                    <a:pos x="70" y="0"/>
                  </a:cxn>
                  <a:cxn ang="0">
                    <a:pos x="68" y="1"/>
                  </a:cxn>
                  <a:cxn ang="0">
                    <a:pos x="68" y="3"/>
                  </a:cxn>
                </a:cxnLst>
                <a:rect l="0" t="0" r="r" b="b"/>
                <a:pathLst>
                  <a:path w="70" h="3">
                    <a:moveTo>
                      <a:pt x="68" y="3"/>
                    </a:moveTo>
                    <a:lnTo>
                      <a:pt x="0" y="3"/>
                    </a:lnTo>
                    <a:lnTo>
                      <a:pt x="0" y="1"/>
                    </a:lnTo>
                    <a:lnTo>
                      <a:pt x="0" y="0"/>
                    </a:lnTo>
                    <a:lnTo>
                      <a:pt x="70" y="0"/>
                    </a:lnTo>
                    <a:lnTo>
                      <a:pt x="68" y="1"/>
                    </a:lnTo>
                    <a:lnTo>
                      <a:pt x="68" y="3"/>
                    </a:lnTo>
                    <a:close/>
                  </a:path>
                </a:pathLst>
              </a:custGeom>
              <a:solidFill>
                <a:srgbClr val="ED9469"/>
              </a:solidFill>
              <a:ln w="9525">
                <a:noFill/>
                <a:round/>
                <a:headEnd/>
                <a:tailEnd/>
              </a:ln>
            </p:spPr>
            <p:txBody>
              <a:bodyPr/>
              <a:lstStyle/>
              <a:p>
                <a:endParaRPr lang="en-US"/>
              </a:p>
            </p:txBody>
          </p:sp>
          <p:sp>
            <p:nvSpPr>
              <p:cNvPr id="180111" name="Freeform 911"/>
              <p:cNvSpPr>
                <a:spLocks/>
              </p:cNvSpPr>
              <p:nvPr/>
            </p:nvSpPr>
            <p:spPr bwMode="auto">
              <a:xfrm>
                <a:off x="1195" y="1300"/>
                <a:ext cx="70" cy="3"/>
              </a:xfrm>
              <a:custGeom>
                <a:avLst/>
                <a:gdLst/>
                <a:ahLst/>
                <a:cxnLst>
                  <a:cxn ang="0">
                    <a:pos x="68" y="3"/>
                  </a:cxn>
                  <a:cxn ang="0">
                    <a:pos x="0" y="3"/>
                  </a:cxn>
                  <a:cxn ang="0">
                    <a:pos x="0" y="2"/>
                  </a:cxn>
                  <a:cxn ang="0">
                    <a:pos x="0" y="0"/>
                  </a:cxn>
                  <a:cxn ang="0">
                    <a:pos x="70" y="0"/>
                  </a:cxn>
                  <a:cxn ang="0">
                    <a:pos x="70" y="2"/>
                  </a:cxn>
                  <a:cxn ang="0">
                    <a:pos x="68" y="3"/>
                  </a:cxn>
                </a:cxnLst>
                <a:rect l="0" t="0" r="r" b="b"/>
                <a:pathLst>
                  <a:path w="70" h="3">
                    <a:moveTo>
                      <a:pt x="68" y="3"/>
                    </a:moveTo>
                    <a:lnTo>
                      <a:pt x="0" y="3"/>
                    </a:lnTo>
                    <a:lnTo>
                      <a:pt x="0" y="2"/>
                    </a:lnTo>
                    <a:lnTo>
                      <a:pt x="0" y="0"/>
                    </a:lnTo>
                    <a:lnTo>
                      <a:pt x="70" y="0"/>
                    </a:lnTo>
                    <a:lnTo>
                      <a:pt x="70" y="2"/>
                    </a:lnTo>
                    <a:lnTo>
                      <a:pt x="68" y="3"/>
                    </a:lnTo>
                    <a:close/>
                  </a:path>
                </a:pathLst>
              </a:custGeom>
              <a:solidFill>
                <a:srgbClr val="ED956A"/>
              </a:solidFill>
              <a:ln w="9525">
                <a:noFill/>
                <a:round/>
                <a:headEnd/>
                <a:tailEnd/>
              </a:ln>
            </p:spPr>
            <p:txBody>
              <a:bodyPr/>
              <a:lstStyle/>
              <a:p>
                <a:endParaRPr lang="en-US"/>
              </a:p>
            </p:txBody>
          </p:sp>
          <p:sp>
            <p:nvSpPr>
              <p:cNvPr id="180112" name="Freeform 912"/>
              <p:cNvSpPr>
                <a:spLocks/>
              </p:cNvSpPr>
              <p:nvPr/>
            </p:nvSpPr>
            <p:spPr bwMode="auto">
              <a:xfrm>
                <a:off x="1195" y="1298"/>
                <a:ext cx="70" cy="4"/>
              </a:xfrm>
              <a:custGeom>
                <a:avLst/>
                <a:gdLst/>
                <a:ahLst/>
                <a:cxnLst>
                  <a:cxn ang="0">
                    <a:pos x="70" y="4"/>
                  </a:cxn>
                  <a:cxn ang="0">
                    <a:pos x="0" y="4"/>
                  </a:cxn>
                  <a:cxn ang="0">
                    <a:pos x="0" y="2"/>
                  </a:cxn>
                  <a:cxn ang="0">
                    <a:pos x="2" y="0"/>
                  </a:cxn>
                  <a:cxn ang="0">
                    <a:pos x="70" y="0"/>
                  </a:cxn>
                  <a:cxn ang="0">
                    <a:pos x="70" y="2"/>
                  </a:cxn>
                  <a:cxn ang="0">
                    <a:pos x="70" y="4"/>
                  </a:cxn>
                </a:cxnLst>
                <a:rect l="0" t="0" r="r" b="b"/>
                <a:pathLst>
                  <a:path w="70" h="4">
                    <a:moveTo>
                      <a:pt x="70" y="4"/>
                    </a:moveTo>
                    <a:lnTo>
                      <a:pt x="0" y="4"/>
                    </a:lnTo>
                    <a:lnTo>
                      <a:pt x="0" y="2"/>
                    </a:lnTo>
                    <a:lnTo>
                      <a:pt x="2" y="0"/>
                    </a:lnTo>
                    <a:lnTo>
                      <a:pt x="70" y="0"/>
                    </a:lnTo>
                    <a:lnTo>
                      <a:pt x="70" y="2"/>
                    </a:lnTo>
                    <a:lnTo>
                      <a:pt x="70" y="4"/>
                    </a:lnTo>
                    <a:close/>
                  </a:path>
                </a:pathLst>
              </a:custGeom>
              <a:solidFill>
                <a:srgbClr val="ED966B"/>
              </a:solidFill>
              <a:ln w="9525">
                <a:noFill/>
                <a:round/>
                <a:headEnd/>
                <a:tailEnd/>
              </a:ln>
            </p:spPr>
            <p:txBody>
              <a:bodyPr/>
              <a:lstStyle/>
              <a:p>
                <a:endParaRPr lang="en-US"/>
              </a:p>
            </p:txBody>
          </p:sp>
          <p:sp>
            <p:nvSpPr>
              <p:cNvPr id="180113" name="Freeform 913"/>
              <p:cNvSpPr>
                <a:spLocks/>
              </p:cNvSpPr>
              <p:nvPr/>
            </p:nvSpPr>
            <p:spPr bwMode="auto">
              <a:xfrm>
                <a:off x="1195" y="1296"/>
                <a:ext cx="72" cy="4"/>
              </a:xfrm>
              <a:custGeom>
                <a:avLst/>
                <a:gdLst/>
                <a:ahLst/>
                <a:cxnLst>
                  <a:cxn ang="0">
                    <a:pos x="70" y="4"/>
                  </a:cxn>
                  <a:cxn ang="0">
                    <a:pos x="0" y="4"/>
                  </a:cxn>
                  <a:cxn ang="0">
                    <a:pos x="0" y="2"/>
                  </a:cxn>
                  <a:cxn ang="0">
                    <a:pos x="2" y="0"/>
                  </a:cxn>
                  <a:cxn ang="0">
                    <a:pos x="72" y="0"/>
                  </a:cxn>
                  <a:cxn ang="0">
                    <a:pos x="70" y="2"/>
                  </a:cxn>
                  <a:cxn ang="0">
                    <a:pos x="70" y="4"/>
                  </a:cxn>
                </a:cxnLst>
                <a:rect l="0" t="0" r="r" b="b"/>
                <a:pathLst>
                  <a:path w="72" h="4">
                    <a:moveTo>
                      <a:pt x="70" y="4"/>
                    </a:moveTo>
                    <a:lnTo>
                      <a:pt x="0" y="4"/>
                    </a:lnTo>
                    <a:lnTo>
                      <a:pt x="0" y="2"/>
                    </a:lnTo>
                    <a:lnTo>
                      <a:pt x="2" y="0"/>
                    </a:lnTo>
                    <a:lnTo>
                      <a:pt x="72" y="0"/>
                    </a:lnTo>
                    <a:lnTo>
                      <a:pt x="70" y="2"/>
                    </a:lnTo>
                    <a:lnTo>
                      <a:pt x="70" y="4"/>
                    </a:lnTo>
                    <a:close/>
                  </a:path>
                </a:pathLst>
              </a:custGeom>
              <a:solidFill>
                <a:srgbClr val="EE976D"/>
              </a:solidFill>
              <a:ln w="9525">
                <a:noFill/>
                <a:round/>
                <a:headEnd/>
                <a:tailEnd/>
              </a:ln>
            </p:spPr>
            <p:txBody>
              <a:bodyPr/>
              <a:lstStyle/>
              <a:p>
                <a:endParaRPr lang="en-US"/>
              </a:p>
            </p:txBody>
          </p:sp>
          <p:sp>
            <p:nvSpPr>
              <p:cNvPr id="180114" name="Freeform 914"/>
              <p:cNvSpPr>
                <a:spLocks/>
              </p:cNvSpPr>
              <p:nvPr/>
            </p:nvSpPr>
            <p:spPr bwMode="auto">
              <a:xfrm>
                <a:off x="1197" y="1294"/>
                <a:ext cx="70" cy="4"/>
              </a:xfrm>
              <a:custGeom>
                <a:avLst/>
                <a:gdLst/>
                <a:ahLst/>
                <a:cxnLst>
                  <a:cxn ang="0">
                    <a:pos x="68" y="4"/>
                  </a:cxn>
                  <a:cxn ang="0">
                    <a:pos x="0" y="4"/>
                  </a:cxn>
                  <a:cxn ang="0">
                    <a:pos x="0" y="2"/>
                  </a:cxn>
                  <a:cxn ang="0">
                    <a:pos x="0" y="0"/>
                  </a:cxn>
                  <a:cxn ang="0">
                    <a:pos x="70" y="0"/>
                  </a:cxn>
                  <a:cxn ang="0">
                    <a:pos x="70" y="2"/>
                  </a:cxn>
                  <a:cxn ang="0">
                    <a:pos x="68" y="4"/>
                  </a:cxn>
                </a:cxnLst>
                <a:rect l="0" t="0" r="r" b="b"/>
                <a:pathLst>
                  <a:path w="70" h="4">
                    <a:moveTo>
                      <a:pt x="68" y="4"/>
                    </a:moveTo>
                    <a:lnTo>
                      <a:pt x="0" y="4"/>
                    </a:lnTo>
                    <a:lnTo>
                      <a:pt x="0" y="2"/>
                    </a:lnTo>
                    <a:lnTo>
                      <a:pt x="0" y="0"/>
                    </a:lnTo>
                    <a:lnTo>
                      <a:pt x="70" y="0"/>
                    </a:lnTo>
                    <a:lnTo>
                      <a:pt x="70" y="2"/>
                    </a:lnTo>
                    <a:lnTo>
                      <a:pt x="68" y="4"/>
                    </a:lnTo>
                    <a:close/>
                  </a:path>
                </a:pathLst>
              </a:custGeom>
              <a:solidFill>
                <a:srgbClr val="EE986E"/>
              </a:solidFill>
              <a:ln w="9525">
                <a:noFill/>
                <a:round/>
                <a:headEnd/>
                <a:tailEnd/>
              </a:ln>
            </p:spPr>
            <p:txBody>
              <a:bodyPr/>
              <a:lstStyle/>
              <a:p>
                <a:endParaRPr lang="en-US"/>
              </a:p>
            </p:txBody>
          </p:sp>
          <p:sp>
            <p:nvSpPr>
              <p:cNvPr id="180115" name="Freeform 915"/>
              <p:cNvSpPr>
                <a:spLocks/>
              </p:cNvSpPr>
              <p:nvPr/>
            </p:nvSpPr>
            <p:spPr bwMode="auto">
              <a:xfrm>
                <a:off x="1197" y="1292"/>
                <a:ext cx="70" cy="4"/>
              </a:xfrm>
              <a:custGeom>
                <a:avLst/>
                <a:gdLst/>
                <a:ahLst/>
                <a:cxnLst>
                  <a:cxn ang="0">
                    <a:pos x="70" y="4"/>
                  </a:cxn>
                  <a:cxn ang="0">
                    <a:pos x="0" y="4"/>
                  </a:cxn>
                  <a:cxn ang="0">
                    <a:pos x="0" y="2"/>
                  </a:cxn>
                  <a:cxn ang="0">
                    <a:pos x="0" y="0"/>
                  </a:cxn>
                  <a:cxn ang="0">
                    <a:pos x="70" y="0"/>
                  </a:cxn>
                  <a:cxn ang="0">
                    <a:pos x="70" y="0"/>
                  </a:cxn>
                  <a:cxn ang="0">
                    <a:pos x="70" y="0"/>
                  </a:cxn>
                  <a:cxn ang="0">
                    <a:pos x="70" y="2"/>
                  </a:cxn>
                  <a:cxn ang="0">
                    <a:pos x="70" y="4"/>
                  </a:cxn>
                </a:cxnLst>
                <a:rect l="0" t="0" r="r" b="b"/>
                <a:pathLst>
                  <a:path w="70" h="4">
                    <a:moveTo>
                      <a:pt x="70" y="4"/>
                    </a:moveTo>
                    <a:lnTo>
                      <a:pt x="0" y="4"/>
                    </a:lnTo>
                    <a:lnTo>
                      <a:pt x="0" y="2"/>
                    </a:lnTo>
                    <a:lnTo>
                      <a:pt x="0" y="0"/>
                    </a:lnTo>
                    <a:lnTo>
                      <a:pt x="70" y="0"/>
                    </a:lnTo>
                    <a:lnTo>
                      <a:pt x="70" y="0"/>
                    </a:lnTo>
                    <a:lnTo>
                      <a:pt x="70" y="0"/>
                    </a:lnTo>
                    <a:lnTo>
                      <a:pt x="70" y="2"/>
                    </a:lnTo>
                    <a:lnTo>
                      <a:pt x="70" y="4"/>
                    </a:lnTo>
                    <a:close/>
                  </a:path>
                </a:pathLst>
              </a:custGeom>
              <a:solidFill>
                <a:srgbClr val="EE986F"/>
              </a:solidFill>
              <a:ln w="9525">
                <a:noFill/>
                <a:round/>
                <a:headEnd/>
                <a:tailEnd/>
              </a:ln>
            </p:spPr>
            <p:txBody>
              <a:bodyPr/>
              <a:lstStyle/>
              <a:p>
                <a:endParaRPr lang="en-US"/>
              </a:p>
            </p:txBody>
          </p:sp>
          <p:sp>
            <p:nvSpPr>
              <p:cNvPr id="180116" name="Freeform 916"/>
              <p:cNvSpPr>
                <a:spLocks/>
              </p:cNvSpPr>
              <p:nvPr/>
            </p:nvSpPr>
            <p:spPr bwMode="auto">
              <a:xfrm>
                <a:off x="1197" y="1290"/>
                <a:ext cx="72" cy="4"/>
              </a:xfrm>
              <a:custGeom>
                <a:avLst/>
                <a:gdLst/>
                <a:ahLst/>
                <a:cxnLst>
                  <a:cxn ang="0">
                    <a:pos x="70" y="4"/>
                  </a:cxn>
                  <a:cxn ang="0">
                    <a:pos x="0" y="4"/>
                  </a:cxn>
                  <a:cxn ang="0">
                    <a:pos x="0" y="2"/>
                  </a:cxn>
                  <a:cxn ang="0">
                    <a:pos x="0" y="0"/>
                  </a:cxn>
                  <a:cxn ang="0">
                    <a:pos x="72" y="0"/>
                  </a:cxn>
                  <a:cxn ang="0">
                    <a:pos x="70" y="0"/>
                  </a:cxn>
                  <a:cxn ang="0">
                    <a:pos x="70" y="2"/>
                  </a:cxn>
                  <a:cxn ang="0">
                    <a:pos x="70" y="2"/>
                  </a:cxn>
                  <a:cxn ang="0">
                    <a:pos x="70" y="4"/>
                  </a:cxn>
                </a:cxnLst>
                <a:rect l="0" t="0" r="r" b="b"/>
                <a:pathLst>
                  <a:path w="72" h="4">
                    <a:moveTo>
                      <a:pt x="70" y="4"/>
                    </a:moveTo>
                    <a:lnTo>
                      <a:pt x="0" y="4"/>
                    </a:lnTo>
                    <a:lnTo>
                      <a:pt x="0" y="2"/>
                    </a:lnTo>
                    <a:lnTo>
                      <a:pt x="0" y="0"/>
                    </a:lnTo>
                    <a:lnTo>
                      <a:pt x="72" y="0"/>
                    </a:lnTo>
                    <a:lnTo>
                      <a:pt x="70" y="0"/>
                    </a:lnTo>
                    <a:lnTo>
                      <a:pt x="70" y="2"/>
                    </a:lnTo>
                    <a:lnTo>
                      <a:pt x="70" y="2"/>
                    </a:lnTo>
                    <a:lnTo>
                      <a:pt x="70" y="4"/>
                    </a:lnTo>
                    <a:close/>
                  </a:path>
                </a:pathLst>
              </a:custGeom>
              <a:solidFill>
                <a:srgbClr val="EE9A71"/>
              </a:solidFill>
              <a:ln w="9525">
                <a:noFill/>
                <a:round/>
                <a:headEnd/>
                <a:tailEnd/>
              </a:ln>
            </p:spPr>
            <p:txBody>
              <a:bodyPr/>
              <a:lstStyle/>
              <a:p>
                <a:endParaRPr lang="en-US"/>
              </a:p>
            </p:txBody>
          </p:sp>
          <p:sp>
            <p:nvSpPr>
              <p:cNvPr id="180117" name="Freeform 917"/>
              <p:cNvSpPr>
                <a:spLocks/>
              </p:cNvSpPr>
              <p:nvPr/>
            </p:nvSpPr>
            <p:spPr bwMode="auto">
              <a:xfrm>
                <a:off x="1197" y="1288"/>
                <a:ext cx="72" cy="4"/>
              </a:xfrm>
              <a:custGeom>
                <a:avLst/>
                <a:gdLst/>
                <a:ahLst/>
                <a:cxnLst>
                  <a:cxn ang="0">
                    <a:pos x="70" y="4"/>
                  </a:cxn>
                  <a:cxn ang="0">
                    <a:pos x="0" y="4"/>
                  </a:cxn>
                  <a:cxn ang="0">
                    <a:pos x="0" y="2"/>
                  </a:cxn>
                  <a:cxn ang="0">
                    <a:pos x="0" y="0"/>
                  </a:cxn>
                  <a:cxn ang="0">
                    <a:pos x="72" y="0"/>
                  </a:cxn>
                  <a:cxn ang="0">
                    <a:pos x="72" y="2"/>
                  </a:cxn>
                  <a:cxn ang="0">
                    <a:pos x="70" y="4"/>
                  </a:cxn>
                </a:cxnLst>
                <a:rect l="0" t="0" r="r" b="b"/>
                <a:pathLst>
                  <a:path w="72" h="4">
                    <a:moveTo>
                      <a:pt x="70" y="4"/>
                    </a:moveTo>
                    <a:lnTo>
                      <a:pt x="0" y="4"/>
                    </a:lnTo>
                    <a:lnTo>
                      <a:pt x="0" y="2"/>
                    </a:lnTo>
                    <a:lnTo>
                      <a:pt x="0" y="0"/>
                    </a:lnTo>
                    <a:lnTo>
                      <a:pt x="72" y="0"/>
                    </a:lnTo>
                    <a:lnTo>
                      <a:pt x="72" y="2"/>
                    </a:lnTo>
                    <a:lnTo>
                      <a:pt x="70" y="4"/>
                    </a:lnTo>
                    <a:close/>
                  </a:path>
                </a:pathLst>
              </a:custGeom>
              <a:solidFill>
                <a:srgbClr val="EE9A71"/>
              </a:solidFill>
              <a:ln w="9525">
                <a:noFill/>
                <a:round/>
                <a:headEnd/>
                <a:tailEnd/>
              </a:ln>
            </p:spPr>
            <p:txBody>
              <a:bodyPr/>
              <a:lstStyle/>
              <a:p>
                <a:endParaRPr lang="en-US"/>
              </a:p>
            </p:txBody>
          </p:sp>
          <p:sp>
            <p:nvSpPr>
              <p:cNvPr id="180118" name="Freeform 918"/>
              <p:cNvSpPr>
                <a:spLocks/>
              </p:cNvSpPr>
              <p:nvPr/>
            </p:nvSpPr>
            <p:spPr bwMode="auto">
              <a:xfrm>
                <a:off x="1197" y="1286"/>
                <a:ext cx="72" cy="4"/>
              </a:xfrm>
              <a:custGeom>
                <a:avLst/>
                <a:gdLst/>
                <a:ahLst/>
                <a:cxnLst>
                  <a:cxn ang="0">
                    <a:pos x="72" y="4"/>
                  </a:cxn>
                  <a:cxn ang="0">
                    <a:pos x="0" y="4"/>
                  </a:cxn>
                  <a:cxn ang="0">
                    <a:pos x="0" y="2"/>
                  </a:cxn>
                  <a:cxn ang="0">
                    <a:pos x="0" y="0"/>
                  </a:cxn>
                  <a:cxn ang="0">
                    <a:pos x="72" y="0"/>
                  </a:cxn>
                  <a:cxn ang="0">
                    <a:pos x="72" y="2"/>
                  </a:cxn>
                  <a:cxn ang="0">
                    <a:pos x="72" y="4"/>
                  </a:cxn>
                </a:cxnLst>
                <a:rect l="0" t="0" r="r" b="b"/>
                <a:pathLst>
                  <a:path w="72" h="4">
                    <a:moveTo>
                      <a:pt x="72" y="4"/>
                    </a:moveTo>
                    <a:lnTo>
                      <a:pt x="0" y="4"/>
                    </a:lnTo>
                    <a:lnTo>
                      <a:pt x="0" y="2"/>
                    </a:lnTo>
                    <a:lnTo>
                      <a:pt x="0" y="0"/>
                    </a:lnTo>
                    <a:lnTo>
                      <a:pt x="72" y="0"/>
                    </a:lnTo>
                    <a:lnTo>
                      <a:pt x="72" y="2"/>
                    </a:lnTo>
                    <a:lnTo>
                      <a:pt x="72" y="4"/>
                    </a:lnTo>
                    <a:close/>
                  </a:path>
                </a:pathLst>
              </a:custGeom>
              <a:solidFill>
                <a:srgbClr val="EF9C73"/>
              </a:solidFill>
              <a:ln w="9525">
                <a:noFill/>
                <a:round/>
                <a:headEnd/>
                <a:tailEnd/>
              </a:ln>
            </p:spPr>
            <p:txBody>
              <a:bodyPr/>
              <a:lstStyle/>
              <a:p>
                <a:endParaRPr lang="en-US"/>
              </a:p>
            </p:txBody>
          </p:sp>
          <p:sp>
            <p:nvSpPr>
              <p:cNvPr id="180119" name="Freeform 919"/>
              <p:cNvSpPr>
                <a:spLocks/>
              </p:cNvSpPr>
              <p:nvPr/>
            </p:nvSpPr>
            <p:spPr bwMode="auto">
              <a:xfrm>
                <a:off x="1197" y="1285"/>
                <a:ext cx="72" cy="3"/>
              </a:xfrm>
              <a:custGeom>
                <a:avLst/>
                <a:gdLst/>
                <a:ahLst/>
                <a:cxnLst>
                  <a:cxn ang="0">
                    <a:pos x="72" y="3"/>
                  </a:cxn>
                  <a:cxn ang="0">
                    <a:pos x="0" y="3"/>
                  </a:cxn>
                  <a:cxn ang="0">
                    <a:pos x="0" y="1"/>
                  </a:cxn>
                  <a:cxn ang="0">
                    <a:pos x="0" y="0"/>
                  </a:cxn>
                  <a:cxn ang="0">
                    <a:pos x="72" y="0"/>
                  </a:cxn>
                  <a:cxn ang="0">
                    <a:pos x="72" y="1"/>
                  </a:cxn>
                  <a:cxn ang="0">
                    <a:pos x="72" y="3"/>
                  </a:cxn>
                </a:cxnLst>
                <a:rect l="0" t="0" r="r" b="b"/>
                <a:pathLst>
                  <a:path w="72" h="3">
                    <a:moveTo>
                      <a:pt x="72" y="3"/>
                    </a:moveTo>
                    <a:lnTo>
                      <a:pt x="0" y="3"/>
                    </a:lnTo>
                    <a:lnTo>
                      <a:pt x="0" y="1"/>
                    </a:lnTo>
                    <a:lnTo>
                      <a:pt x="0" y="0"/>
                    </a:lnTo>
                    <a:lnTo>
                      <a:pt x="72" y="0"/>
                    </a:lnTo>
                    <a:lnTo>
                      <a:pt x="72" y="1"/>
                    </a:lnTo>
                    <a:lnTo>
                      <a:pt x="72" y="3"/>
                    </a:lnTo>
                    <a:close/>
                  </a:path>
                </a:pathLst>
              </a:custGeom>
              <a:solidFill>
                <a:srgbClr val="EF9D74"/>
              </a:solidFill>
              <a:ln w="9525">
                <a:noFill/>
                <a:round/>
                <a:headEnd/>
                <a:tailEnd/>
              </a:ln>
            </p:spPr>
            <p:txBody>
              <a:bodyPr/>
              <a:lstStyle/>
              <a:p>
                <a:endParaRPr lang="en-US"/>
              </a:p>
            </p:txBody>
          </p:sp>
          <p:sp>
            <p:nvSpPr>
              <p:cNvPr id="180120" name="Freeform 920"/>
              <p:cNvSpPr>
                <a:spLocks/>
              </p:cNvSpPr>
              <p:nvPr/>
            </p:nvSpPr>
            <p:spPr bwMode="auto">
              <a:xfrm>
                <a:off x="1197" y="1283"/>
                <a:ext cx="72" cy="3"/>
              </a:xfrm>
              <a:custGeom>
                <a:avLst/>
                <a:gdLst/>
                <a:ahLst/>
                <a:cxnLst>
                  <a:cxn ang="0">
                    <a:pos x="72" y="3"/>
                  </a:cxn>
                  <a:cxn ang="0">
                    <a:pos x="0" y="3"/>
                  </a:cxn>
                  <a:cxn ang="0">
                    <a:pos x="0" y="2"/>
                  </a:cxn>
                  <a:cxn ang="0">
                    <a:pos x="0" y="0"/>
                  </a:cxn>
                  <a:cxn ang="0">
                    <a:pos x="72" y="0"/>
                  </a:cxn>
                  <a:cxn ang="0">
                    <a:pos x="72" y="2"/>
                  </a:cxn>
                  <a:cxn ang="0">
                    <a:pos x="72" y="3"/>
                  </a:cxn>
                </a:cxnLst>
                <a:rect l="0" t="0" r="r" b="b"/>
                <a:pathLst>
                  <a:path w="72" h="3">
                    <a:moveTo>
                      <a:pt x="72" y="3"/>
                    </a:moveTo>
                    <a:lnTo>
                      <a:pt x="0" y="3"/>
                    </a:lnTo>
                    <a:lnTo>
                      <a:pt x="0" y="2"/>
                    </a:lnTo>
                    <a:lnTo>
                      <a:pt x="0" y="0"/>
                    </a:lnTo>
                    <a:lnTo>
                      <a:pt x="72" y="0"/>
                    </a:lnTo>
                    <a:lnTo>
                      <a:pt x="72" y="2"/>
                    </a:lnTo>
                    <a:lnTo>
                      <a:pt x="72" y="3"/>
                    </a:lnTo>
                    <a:close/>
                  </a:path>
                </a:pathLst>
              </a:custGeom>
              <a:solidFill>
                <a:srgbClr val="EF9E75"/>
              </a:solidFill>
              <a:ln w="9525">
                <a:noFill/>
                <a:round/>
                <a:headEnd/>
                <a:tailEnd/>
              </a:ln>
            </p:spPr>
            <p:txBody>
              <a:bodyPr/>
              <a:lstStyle/>
              <a:p>
                <a:endParaRPr lang="en-US"/>
              </a:p>
            </p:txBody>
          </p:sp>
          <p:sp>
            <p:nvSpPr>
              <p:cNvPr id="180121" name="Freeform 921"/>
              <p:cNvSpPr>
                <a:spLocks/>
              </p:cNvSpPr>
              <p:nvPr/>
            </p:nvSpPr>
            <p:spPr bwMode="auto">
              <a:xfrm>
                <a:off x="1197" y="1281"/>
                <a:ext cx="74" cy="4"/>
              </a:xfrm>
              <a:custGeom>
                <a:avLst/>
                <a:gdLst/>
                <a:ahLst/>
                <a:cxnLst>
                  <a:cxn ang="0">
                    <a:pos x="72" y="4"/>
                  </a:cxn>
                  <a:cxn ang="0">
                    <a:pos x="0" y="4"/>
                  </a:cxn>
                  <a:cxn ang="0">
                    <a:pos x="0" y="2"/>
                  </a:cxn>
                  <a:cxn ang="0">
                    <a:pos x="0" y="0"/>
                  </a:cxn>
                  <a:cxn ang="0">
                    <a:pos x="74" y="0"/>
                  </a:cxn>
                  <a:cxn ang="0">
                    <a:pos x="72" y="2"/>
                  </a:cxn>
                  <a:cxn ang="0">
                    <a:pos x="72" y="4"/>
                  </a:cxn>
                </a:cxnLst>
                <a:rect l="0" t="0" r="r" b="b"/>
                <a:pathLst>
                  <a:path w="74" h="4">
                    <a:moveTo>
                      <a:pt x="72" y="4"/>
                    </a:moveTo>
                    <a:lnTo>
                      <a:pt x="0" y="4"/>
                    </a:lnTo>
                    <a:lnTo>
                      <a:pt x="0" y="2"/>
                    </a:lnTo>
                    <a:lnTo>
                      <a:pt x="0" y="0"/>
                    </a:lnTo>
                    <a:lnTo>
                      <a:pt x="74" y="0"/>
                    </a:lnTo>
                    <a:lnTo>
                      <a:pt x="72" y="2"/>
                    </a:lnTo>
                    <a:lnTo>
                      <a:pt x="72" y="4"/>
                    </a:lnTo>
                    <a:close/>
                  </a:path>
                </a:pathLst>
              </a:custGeom>
              <a:solidFill>
                <a:srgbClr val="EF9F77"/>
              </a:solidFill>
              <a:ln w="9525">
                <a:noFill/>
                <a:round/>
                <a:headEnd/>
                <a:tailEnd/>
              </a:ln>
            </p:spPr>
            <p:txBody>
              <a:bodyPr/>
              <a:lstStyle/>
              <a:p>
                <a:endParaRPr lang="en-US"/>
              </a:p>
            </p:txBody>
          </p:sp>
          <p:sp>
            <p:nvSpPr>
              <p:cNvPr id="180122" name="Freeform 922"/>
              <p:cNvSpPr>
                <a:spLocks/>
              </p:cNvSpPr>
              <p:nvPr/>
            </p:nvSpPr>
            <p:spPr bwMode="auto">
              <a:xfrm>
                <a:off x="1197" y="1279"/>
                <a:ext cx="74" cy="4"/>
              </a:xfrm>
              <a:custGeom>
                <a:avLst/>
                <a:gdLst/>
                <a:ahLst/>
                <a:cxnLst>
                  <a:cxn ang="0">
                    <a:pos x="72" y="4"/>
                  </a:cxn>
                  <a:cxn ang="0">
                    <a:pos x="0" y="4"/>
                  </a:cxn>
                  <a:cxn ang="0">
                    <a:pos x="0" y="2"/>
                  </a:cxn>
                  <a:cxn ang="0">
                    <a:pos x="0" y="0"/>
                  </a:cxn>
                  <a:cxn ang="0">
                    <a:pos x="74" y="0"/>
                  </a:cxn>
                  <a:cxn ang="0">
                    <a:pos x="74" y="2"/>
                  </a:cxn>
                  <a:cxn ang="0">
                    <a:pos x="72" y="4"/>
                  </a:cxn>
                </a:cxnLst>
                <a:rect l="0" t="0" r="r" b="b"/>
                <a:pathLst>
                  <a:path w="74" h="4">
                    <a:moveTo>
                      <a:pt x="72" y="4"/>
                    </a:moveTo>
                    <a:lnTo>
                      <a:pt x="0" y="4"/>
                    </a:lnTo>
                    <a:lnTo>
                      <a:pt x="0" y="2"/>
                    </a:lnTo>
                    <a:lnTo>
                      <a:pt x="0" y="0"/>
                    </a:lnTo>
                    <a:lnTo>
                      <a:pt x="74" y="0"/>
                    </a:lnTo>
                    <a:lnTo>
                      <a:pt x="74" y="2"/>
                    </a:lnTo>
                    <a:lnTo>
                      <a:pt x="72" y="4"/>
                    </a:lnTo>
                    <a:close/>
                  </a:path>
                </a:pathLst>
              </a:custGeom>
              <a:solidFill>
                <a:srgbClr val="EFA078"/>
              </a:solidFill>
              <a:ln w="9525">
                <a:noFill/>
                <a:round/>
                <a:headEnd/>
                <a:tailEnd/>
              </a:ln>
            </p:spPr>
            <p:txBody>
              <a:bodyPr/>
              <a:lstStyle/>
              <a:p>
                <a:endParaRPr lang="en-US"/>
              </a:p>
            </p:txBody>
          </p:sp>
          <p:sp>
            <p:nvSpPr>
              <p:cNvPr id="180123" name="Freeform 923"/>
              <p:cNvSpPr>
                <a:spLocks/>
              </p:cNvSpPr>
              <p:nvPr/>
            </p:nvSpPr>
            <p:spPr bwMode="auto">
              <a:xfrm>
                <a:off x="1197" y="1277"/>
                <a:ext cx="74" cy="4"/>
              </a:xfrm>
              <a:custGeom>
                <a:avLst/>
                <a:gdLst/>
                <a:ahLst/>
                <a:cxnLst>
                  <a:cxn ang="0">
                    <a:pos x="74" y="4"/>
                  </a:cxn>
                  <a:cxn ang="0">
                    <a:pos x="0" y="4"/>
                  </a:cxn>
                  <a:cxn ang="0">
                    <a:pos x="0" y="2"/>
                  </a:cxn>
                  <a:cxn ang="0">
                    <a:pos x="0" y="0"/>
                  </a:cxn>
                  <a:cxn ang="0">
                    <a:pos x="74" y="0"/>
                  </a:cxn>
                  <a:cxn ang="0">
                    <a:pos x="74" y="2"/>
                  </a:cxn>
                  <a:cxn ang="0">
                    <a:pos x="74" y="4"/>
                  </a:cxn>
                </a:cxnLst>
                <a:rect l="0" t="0" r="r" b="b"/>
                <a:pathLst>
                  <a:path w="74" h="4">
                    <a:moveTo>
                      <a:pt x="74" y="4"/>
                    </a:moveTo>
                    <a:lnTo>
                      <a:pt x="0" y="4"/>
                    </a:lnTo>
                    <a:lnTo>
                      <a:pt x="0" y="2"/>
                    </a:lnTo>
                    <a:lnTo>
                      <a:pt x="0" y="0"/>
                    </a:lnTo>
                    <a:lnTo>
                      <a:pt x="74" y="0"/>
                    </a:lnTo>
                    <a:lnTo>
                      <a:pt x="74" y="2"/>
                    </a:lnTo>
                    <a:lnTo>
                      <a:pt x="74" y="4"/>
                    </a:lnTo>
                    <a:close/>
                  </a:path>
                </a:pathLst>
              </a:custGeom>
              <a:solidFill>
                <a:srgbClr val="EFA179"/>
              </a:solidFill>
              <a:ln w="9525">
                <a:noFill/>
                <a:round/>
                <a:headEnd/>
                <a:tailEnd/>
              </a:ln>
            </p:spPr>
            <p:txBody>
              <a:bodyPr/>
              <a:lstStyle/>
              <a:p>
                <a:endParaRPr lang="en-US"/>
              </a:p>
            </p:txBody>
          </p:sp>
          <p:sp>
            <p:nvSpPr>
              <p:cNvPr id="180124" name="Freeform 924"/>
              <p:cNvSpPr>
                <a:spLocks/>
              </p:cNvSpPr>
              <p:nvPr/>
            </p:nvSpPr>
            <p:spPr bwMode="auto">
              <a:xfrm>
                <a:off x="1197" y="1275"/>
                <a:ext cx="74" cy="4"/>
              </a:xfrm>
              <a:custGeom>
                <a:avLst/>
                <a:gdLst/>
                <a:ahLst/>
                <a:cxnLst>
                  <a:cxn ang="0">
                    <a:pos x="74" y="4"/>
                  </a:cxn>
                  <a:cxn ang="0">
                    <a:pos x="0" y="4"/>
                  </a:cxn>
                  <a:cxn ang="0">
                    <a:pos x="0" y="2"/>
                  </a:cxn>
                  <a:cxn ang="0">
                    <a:pos x="0" y="0"/>
                  </a:cxn>
                  <a:cxn ang="0">
                    <a:pos x="74" y="0"/>
                  </a:cxn>
                  <a:cxn ang="0">
                    <a:pos x="74" y="2"/>
                  </a:cxn>
                  <a:cxn ang="0">
                    <a:pos x="74" y="4"/>
                  </a:cxn>
                </a:cxnLst>
                <a:rect l="0" t="0" r="r" b="b"/>
                <a:pathLst>
                  <a:path w="74" h="4">
                    <a:moveTo>
                      <a:pt x="74" y="4"/>
                    </a:moveTo>
                    <a:lnTo>
                      <a:pt x="0" y="4"/>
                    </a:lnTo>
                    <a:lnTo>
                      <a:pt x="0" y="2"/>
                    </a:lnTo>
                    <a:lnTo>
                      <a:pt x="0" y="0"/>
                    </a:lnTo>
                    <a:lnTo>
                      <a:pt x="74" y="0"/>
                    </a:lnTo>
                    <a:lnTo>
                      <a:pt x="74" y="2"/>
                    </a:lnTo>
                    <a:lnTo>
                      <a:pt x="74" y="4"/>
                    </a:lnTo>
                    <a:close/>
                  </a:path>
                </a:pathLst>
              </a:custGeom>
              <a:solidFill>
                <a:srgbClr val="F0A27A"/>
              </a:solidFill>
              <a:ln w="9525">
                <a:noFill/>
                <a:round/>
                <a:headEnd/>
                <a:tailEnd/>
              </a:ln>
            </p:spPr>
            <p:txBody>
              <a:bodyPr/>
              <a:lstStyle/>
              <a:p>
                <a:endParaRPr lang="en-US"/>
              </a:p>
            </p:txBody>
          </p:sp>
          <p:sp>
            <p:nvSpPr>
              <p:cNvPr id="180125" name="Freeform 925"/>
              <p:cNvSpPr>
                <a:spLocks/>
              </p:cNvSpPr>
              <p:nvPr/>
            </p:nvSpPr>
            <p:spPr bwMode="auto">
              <a:xfrm>
                <a:off x="1197" y="1273"/>
                <a:ext cx="74" cy="4"/>
              </a:xfrm>
              <a:custGeom>
                <a:avLst/>
                <a:gdLst/>
                <a:ahLst/>
                <a:cxnLst>
                  <a:cxn ang="0">
                    <a:pos x="74" y="4"/>
                  </a:cxn>
                  <a:cxn ang="0">
                    <a:pos x="0" y="4"/>
                  </a:cxn>
                  <a:cxn ang="0">
                    <a:pos x="0" y="2"/>
                  </a:cxn>
                  <a:cxn ang="0">
                    <a:pos x="0" y="0"/>
                  </a:cxn>
                  <a:cxn ang="0">
                    <a:pos x="74" y="0"/>
                  </a:cxn>
                  <a:cxn ang="0">
                    <a:pos x="74" y="2"/>
                  </a:cxn>
                  <a:cxn ang="0">
                    <a:pos x="74" y="4"/>
                  </a:cxn>
                </a:cxnLst>
                <a:rect l="0" t="0" r="r" b="b"/>
                <a:pathLst>
                  <a:path w="74" h="4">
                    <a:moveTo>
                      <a:pt x="74" y="4"/>
                    </a:moveTo>
                    <a:lnTo>
                      <a:pt x="0" y="4"/>
                    </a:lnTo>
                    <a:lnTo>
                      <a:pt x="0" y="2"/>
                    </a:lnTo>
                    <a:lnTo>
                      <a:pt x="0" y="0"/>
                    </a:lnTo>
                    <a:lnTo>
                      <a:pt x="74" y="0"/>
                    </a:lnTo>
                    <a:lnTo>
                      <a:pt x="74" y="2"/>
                    </a:lnTo>
                    <a:lnTo>
                      <a:pt x="74" y="4"/>
                    </a:lnTo>
                    <a:close/>
                  </a:path>
                </a:pathLst>
              </a:custGeom>
              <a:solidFill>
                <a:srgbClr val="F0A37C"/>
              </a:solidFill>
              <a:ln w="9525">
                <a:noFill/>
                <a:round/>
                <a:headEnd/>
                <a:tailEnd/>
              </a:ln>
            </p:spPr>
            <p:txBody>
              <a:bodyPr/>
              <a:lstStyle/>
              <a:p>
                <a:endParaRPr lang="en-US"/>
              </a:p>
            </p:txBody>
          </p:sp>
          <p:sp>
            <p:nvSpPr>
              <p:cNvPr id="180126" name="Freeform 926"/>
              <p:cNvSpPr>
                <a:spLocks/>
              </p:cNvSpPr>
              <p:nvPr/>
            </p:nvSpPr>
            <p:spPr bwMode="auto">
              <a:xfrm>
                <a:off x="1197" y="1271"/>
                <a:ext cx="74" cy="4"/>
              </a:xfrm>
              <a:custGeom>
                <a:avLst/>
                <a:gdLst/>
                <a:ahLst/>
                <a:cxnLst>
                  <a:cxn ang="0">
                    <a:pos x="74" y="4"/>
                  </a:cxn>
                  <a:cxn ang="0">
                    <a:pos x="0" y="4"/>
                  </a:cxn>
                  <a:cxn ang="0">
                    <a:pos x="0" y="2"/>
                  </a:cxn>
                  <a:cxn ang="0">
                    <a:pos x="2" y="0"/>
                  </a:cxn>
                  <a:cxn ang="0">
                    <a:pos x="2" y="0"/>
                  </a:cxn>
                  <a:cxn ang="0">
                    <a:pos x="2" y="0"/>
                  </a:cxn>
                  <a:cxn ang="0">
                    <a:pos x="74" y="0"/>
                  </a:cxn>
                  <a:cxn ang="0">
                    <a:pos x="74" y="2"/>
                  </a:cxn>
                  <a:cxn ang="0">
                    <a:pos x="74" y="4"/>
                  </a:cxn>
                </a:cxnLst>
                <a:rect l="0" t="0" r="r" b="b"/>
                <a:pathLst>
                  <a:path w="74" h="4">
                    <a:moveTo>
                      <a:pt x="74" y="4"/>
                    </a:moveTo>
                    <a:lnTo>
                      <a:pt x="0" y="4"/>
                    </a:lnTo>
                    <a:lnTo>
                      <a:pt x="0" y="2"/>
                    </a:lnTo>
                    <a:lnTo>
                      <a:pt x="2" y="0"/>
                    </a:lnTo>
                    <a:lnTo>
                      <a:pt x="2" y="0"/>
                    </a:lnTo>
                    <a:lnTo>
                      <a:pt x="2" y="0"/>
                    </a:lnTo>
                    <a:lnTo>
                      <a:pt x="74" y="0"/>
                    </a:lnTo>
                    <a:lnTo>
                      <a:pt x="74" y="2"/>
                    </a:lnTo>
                    <a:lnTo>
                      <a:pt x="74" y="4"/>
                    </a:lnTo>
                    <a:close/>
                  </a:path>
                </a:pathLst>
              </a:custGeom>
              <a:solidFill>
                <a:srgbClr val="F0A47C"/>
              </a:solidFill>
              <a:ln w="9525">
                <a:noFill/>
                <a:round/>
                <a:headEnd/>
                <a:tailEnd/>
              </a:ln>
            </p:spPr>
            <p:txBody>
              <a:bodyPr/>
              <a:lstStyle/>
              <a:p>
                <a:endParaRPr lang="en-US"/>
              </a:p>
            </p:txBody>
          </p:sp>
          <p:sp>
            <p:nvSpPr>
              <p:cNvPr id="180127" name="Freeform 927"/>
              <p:cNvSpPr>
                <a:spLocks/>
              </p:cNvSpPr>
              <p:nvPr/>
            </p:nvSpPr>
            <p:spPr bwMode="auto">
              <a:xfrm>
                <a:off x="1197" y="1269"/>
                <a:ext cx="76" cy="4"/>
              </a:xfrm>
              <a:custGeom>
                <a:avLst/>
                <a:gdLst/>
                <a:ahLst/>
                <a:cxnLst>
                  <a:cxn ang="0">
                    <a:pos x="74" y="4"/>
                  </a:cxn>
                  <a:cxn ang="0">
                    <a:pos x="0" y="4"/>
                  </a:cxn>
                  <a:cxn ang="0">
                    <a:pos x="0" y="2"/>
                  </a:cxn>
                  <a:cxn ang="0">
                    <a:pos x="2" y="2"/>
                  </a:cxn>
                  <a:cxn ang="0">
                    <a:pos x="2" y="0"/>
                  </a:cxn>
                  <a:cxn ang="0">
                    <a:pos x="2" y="0"/>
                  </a:cxn>
                  <a:cxn ang="0">
                    <a:pos x="76" y="0"/>
                  </a:cxn>
                  <a:cxn ang="0">
                    <a:pos x="74" y="2"/>
                  </a:cxn>
                  <a:cxn ang="0">
                    <a:pos x="74" y="4"/>
                  </a:cxn>
                </a:cxnLst>
                <a:rect l="0" t="0" r="r" b="b"/>
                <a:pathLst>
                  <a:path w="76" h="4">
                    <a:moveTo>
                      <a:pt x="74" y="4"/>
                    </a:moveTo>
                    <a:lnTo>
                      <a:pt x="0" y="4"/>
                    </a:lnTo>
                    <a:lnTo>
                      <a:pt x="0" y="2"/>
                    </a:lnTo>
                    <a:lnTo>
                      <a:pt x="2" y="2"/>
                    </a:lnTo>
                    <a:lnTo>
                      <a:pt x="2" y="0"/>
                    </a:lnTo>
                    <a:lnTo>
                      <a:pt x="2" y="0"/>
                    </a:lnTo>
                    <a:lnTo>
                      <a:pt x="76" y="0"/>
                    </a:lnTo>
                    <a:lnTo>
                      <a:pt x="74" y="2"/>
                    </a:lnTo>
                    <a:lnTo>
                      <a:pt x="74" y="4"/>
                    </a:lnTo>
                    <a:close/>
                  </a:path>
                </a:pathLst>
              </a:custGeom>
              <a:solidFill>
                <a:srgbClr val="F0A47D"/>
              </a:solidFill>
              <a:ln w="9525">
                <a:noFill/>
                <a:round/>
                <a:headEnd/>
                <a:tailEnd/>
              </a:ln>
            </p:spPr>
            <p:txBody>
              <a:bodyPr/>
              <a:lstStyle/>
              <a:p>
                <a:endParaRPr lang="en-US"/>
              </a:p>
            </p:txBody>
          </p:sp>
          <p:sp>
            <p:nvSpPr>
              <p:cNvPr id="180128" name="Freeform 928"/>
              <p:cNvSpPr>
                <a:spLocks/>
              </p:cNvSpPr>
              <p:nvPr/>
            </p:nvSpPr>
            <p:spPr bwMode="auto">
              <a:xfrm>
                <a:off x="1199" y="1267"/>
                <a:ext cx="74" cy="4"/>
              </a:xfrm>
              <a:custGeom>
                <a:avLst/>
                <a:gdLst/>
                <a:ahLst/>
                <a:cxnLst>
                  <a:cxn ang="0">
                    <a:pos x="72" y="4"/>
                  </a:cxn>
                  <a:cxn ang="0">
                    <a:pos x="0" y="4"/>
                  </a:cxn>
                  <a:cxn ang="0">
                    <a:pos x="0" y="2"/>
                  </a:cxn>
                  <a:cxn ang="0">
                    <a:pos x="0" y="0"/>
                  </a:cxn>
                  <a:cxn ang="0">
                    <a:pos x="74" y="0"/>
                  </a:cxn>
                  <a:cxn ang="0">
                    <a:pos x="74" y="0"/>
                  </a:cxn>
                  <a:cxn ang="0">
                    <a:pos x="74" y="0"/>
                  </a:cxn>
                  <a:cxn ang="0">
                    <a:pos x="74" y="2"/>
                  </a:cxn>
                  <a:cxn ang="0">
                    <a:pos x="72" y="4"/>
                  </a:cxn>
                </a:cxnLst>
                <a:rect l="0" t="0" r="r" b="b"/>
                <a:pathLst>
                  <a:path w="74" h="4">
                    <a:moveTo>
                      <a:pt x="72" y="4"/>
                    </a:moveTo>
                    <a:lnTo>
                      <a:pt x="0" y="4"/>
                    </a:lnTo>
                    <a:lnTo>
                      <a:pt x="0" y="2"/>
                    </a:lnTo>
                    <a:lnTo>
                      <a:pt x="0" y="0"/>
                    </a:lnTo>
                    <a:lnTo>
                      <a:pt x="74" y="0"/>
                    </a:lnTo>
                    <a:lnTo>
                      <a:pt x="74" y="0"/>
                    </a:lnTo>
                    <a:lnTo>
                      <a:pt x="74" y="0"/>
                    </a:lnTo>
                    <a:lnTo>
                      <a:pt x="74" y="2"/>
                    </a:lnTo>
                    <a:lnTo>
                      <a:pt x="72" y="4"/>
                    </a:lnTo>
                    <a:close/>
                  </a:path>
                </a:pathLst>
              </a:custGeom>
              <a:solidFill>
                <a:srgbClr val="F0A47E"/>
              </a:solidFill>
              <a:ln w="9525">
                <a:noFill/>
                <a:round/>
                <a:headEnd/>
                <a:tailEnd/>
              </a:ln>
            </p:spPr>
            <p:txBody>
              <a:bodyPr/>
              <a:lstStyle/>
              <a:p>
                <a:endParaRPr lang="en-US"/>
              </a:p>
            </p:txBody>
          </p:sp>
          <p:sp>
            <p:nvSpPr>
              <p:cNvPr id="180129" name="Freeform 929"/>
              <p:cNvSpPr>
                <a:spLocks/>
              </p:cNvSpPr>
              <p:nvPr/>
            </p:nvSpPr>
            <p:spPr bwMode="auto">
              <a:xfrm>
                <a:off x="1199" y="1266"/>
                <a:ext cx="74" cy="3"/>
              </a:xfrm>
              <a:custGeom>
                <a:avLst/>
                <a:gdLst/>
                <a:ahLst/>
                <a:cxnLst>
                  <a:cxn ang="0">
                    <a:pos x="74" y="3"/>
                  </a:cxn>
                  <a:cxn ang="0">
                    <a:pos x="0" y="3"/>
                  </a:cxn>
                  <a:cxn ang="0">
                    <a:pos x="0" y="1"/>
                  </a:cxn>
                  <a:cxn ang="0">
                    <a:pos x="0" y="0"/>
                  </a:cxn>
                  <a:cxn ang="0">
                    <a:pos x="74" y="0"/>
                  </a:cxn>
                  <a:cxn ang="0">
                    <a:pos x="74" y="1"/>
                  </a:cxn>
                  <a:cxn ang="0">
                    <a:pos x="74" y="1"/>
                  </a:cxn>
                  <a:cxn ang="0">
                    <a:pos x="74" y="3"/>
                  </a:cxn>
                  <a:cxn ang="0">
                    <a:pos x="74" y="3"/>
                  </a:cxn>
                </a:cxnLst>
                <a:rect l="0" t="0" r="r" b="b"/>
                <a:pathLst>
                  <a:path w="74" h="3">
                    <a:moveTo>
                      <a:pt x="74" y="3"/>
                    </a:moveTo>
                    <a:lnTo>
                      <a:pt x="0" y="3"/>
                    </a:lnTo>
                    <a:lnTo>
                      <a:pt x="0" y="1"/>
                    </a:lnTo>
                    <a:lnTo>
                      <a:pt x="0" y="0"/>
                    </a:lnTo>
                    <a:lnTo>
                      <a:pt x="74" y="0"/>
                    </a:lnTo>
                    <a:lnTo>
                      <a:pt x="74" y="1"/>
                    </a:lnTo>
                    <a:lnTo>
                      <a:pt x="74" y="1"/>
                    </a:lnTo>
                    <a:lnTo>
                      <a:pt x="74" y="3"/>
                    </a:lnTo>
                    <a:lnTo>
                      <a:pt x="74" y="3"/>
                    </a:lnTo>
                    <a:close/>
                  </a:path>
                </a:pathLst>
              </a:custGeom>
              <a:solidFill>
                <a:srgbClr val="F0A57E"/>
              </a:solidFill>
              <a:ln w="9525">
                <a:noFill/>
                <a:round/>
                <a:headEnd/>
                <a:tailEnd/>
              </a:ln>
            </p:spPr>
            <p:txBody>
              <a:bodyPr/>
              <a:lstStyle/>
              <a:p>
                <a:endParaRPr lang="en-US"/>
              </a:p>
            </p:txBody>
          </p:sp>
          <p:sp>
            <p:nvSpPr>
              <p:cNvPr id="180130" name="Freeform 930"/>
              <p:cNvSpPr>
                <a:spLocks/>
              </p:cNvSpPr>
              <p:nvPr/>
            </p:nvSpPr>
            <p:spPr bwMode="auto">
              <a:xfrm>
                <a:off x="1199" y="1264"/>
                <a:ext cx="75" cy="3"/>
              </a:xfrm>
              <a:custGeom>
                <a:avLst/>
                <a:gdLst/>
                <a:ahLst/>
                <a:cxnLst>
                  <a:cxn ang="0">
                    <a:pos x="74" y="3"/>
                  </a:cxn>
                  <a:cxn ang="0">
                    <a:pos x="0" y="3"/>
                  </a:cxn>
                  <a:cxn ang="0">
                    <a:pos x="0" y="2"/>
                  </a:cxn>
                  <a:cxn ang="0">
                    <a:pos x="0" y="0"/>
                  </a:cxn>
                  <a:cxn ang="0">
                    <a:pos x="75" y="0"/>
                  </a:cxn>
                  <a:cxn ang="0">
                    <a:pos x="74" y="2"/>
                  </a:cxn>
                  <a:cxn ang="0">
                    <a:pos x="74" y="3"/>
                  </a:cxn>
                </a:cxnLst>
                <a:rect l="0" t="0" r="r" b="b"/>
                <a:pathLst>
                  <a:path w="75" h="3">
                    <a:moveTo>
                      <a:pt x="74" y="3"/>
                    </a:moveTo>
                    <a:lnTo>
                      <a:pt x="0" y="3"/>
                    </a:lnTo>
                    <a:lnTo>
                      <a:pt x="0" y="2"/>
                    </a:lnTo>
                    <a:lnTo>
                      <a:pt x="0" y="0"/>
                    </a:lnTo>
                    <a:lnTo>
                      <a:pt x="75" y="0"/>
                    </a:lnTo>
                    <a:lnTo>
                      <a:pt x="74" y="2"/>
                    </a:lnTo>
                    <a:lnTo>
                      <a:pt x="74" y="3"/>
                    </a:lnTo>
                    <a:close/>
                  </a:path>
                </a:pathLst>
              </a:custGeom>
              <a:solidFill>
                <a:srgbClr val="F0A680"/>
              </a:solidFill>
              <a:ln w="9525">
                <a:noFill/>
                <a:round/>
                <a:headEnd/>
                <a:tailEnd/>
              </a:ln>
            </p:spPr>
            <p:txBody>
              <a:bodyPr/>
              <a:lstStyle/>
              <a:p>
                <a:endParaRPr lang="en-US"/>
              </a:p>
            </p:txBody>
          </p:sp>
          <p:sp>
            <p:nvSpPr>
              <p:cNvPr id="180131" name="Freeform 931"/>
              <p:cNvSpPr>
                <a:spLocks/>
              </p:cNvSpPr>
              <p:nvPr/>
            </p:nvSpPr>
            <p:spPr bwMode="auto">
              <a:xfrm>
                <a:off x="1199" y="1262"/>
                <a:ext cx="75" cy="4"/>
              </a:xfrm>
              <a:custGeom>
                <a:avLst/>
                <a:gdLst/>
                <a:ahLst/>
                <a:cxnLst>
                  <a:cxn ang="0">
                    <a:pos x="74" y="4"/>
                  </a:cxn>
                  <a:cxn ang="0">
                    <a:pos x="0" y="4"/>
                  </a:cxn>
                  <a:cxn ang="0">
                    <a:pos x="0" y="2"/>
                  </a:cxn>
                  <a:cxn ang="0">
                    <a:pos x="0" y="0"/>
                  </a:cxn>
                  <a:cxn ang="0">
                    <a:pos x="75" y="0"/>
                  </a:cxn>
                  <a:cxn ang="0">
                    <a:pos x="75" y="2"/>
                  </a:cxn>
                  <a:cxn ang="0">
                    <a:pos x="74" y="4"/>
                  </a:cxn>
                </a:cxnLst>
                <a:rect l="0" t="0" r="r" b="b"/>
                <a:pathLst>
                  <a:path w="75" h="4">
                    <a:moveTo>
                      <a:pt x="74" y="4"/>
                    </a:moveTo>
                    <a:lnTo>
                      <a:pt x="0" y="4"/>
                    </a:lnTo>
                    <a:lnTo>
                      <a:pt x="0" y="2"/>
                    </a:lnTo>
                    <a:lnTo>
                      <a:pt x="0" y="0"/>
                    </a:lnTo>
                    <a:lnTo>
                      <a:pt x="75" y="0"/>
                    </a:lnTo>
                    <a:lnTo>
                      <a:pt x="75" y="2"/>
                    </a:lnTo>
                    <a:lnTo>
                      <a:pt x="74" y="4"/>
                    </a:lnTo>
                    <a:close/>
                  </a:path>
                </a:pathLst>
              </a:custGeom>
              <a:solidFill>
                <a:srgbClr val="F1A781"/>
              </a:solidFill>
              <a:ln w="9525">
                <a:noFill/>
                <a:round/>
                <a:headEnd/>
                <a:tailEnd/>
              </a:ln>
            </p:spPr>
            <p:txBody>
              <a:bodyPr/>
              <a:lstStyle/>
              <a:p>
                <a:endParaRPr lang="en-US"/>
              </a:p>
            </p:txBody>
          </p:sp>
          <p:sp>
            <p:nvSpPr>
              <p:cNvPr id="180132" name="Freeform 932"/>
              <p:cNvSpPr>
                <a:spLocks/>
              </p:cNvSpPr>
              <p:nvPr/>
            </p:nvSpPr>
            <p:spPr bwMode="auto">
              <a:xfrm>
                <a:off x="1199" y="1260"/>
                <a:ext cx="77" cy="4"/>
              </a:xfrm>
              <a:custGeom>
                <a:avLst/>
                <a:gdLst/>
                <a:ahLst/>
                <a:cxnLst>
                  <a:cxn ang="0">
                    <a:pos x="75" y="4"/>
                  </a:cxn>
                  <a:cxn ang="0">
                    <a:pos x="0" y="4"/>
                  </a:cxn>
                  <a:cxn ang="0">
                    <a:pos x="0" y="2"/>
                  </a:cxn>
                  <a:cxn ang="0">
                    <a:pos x="0" y="0"/>
                  </a:cxn>
                  <a:cxn ang="0">
                    <a:pos x="77" y="0"/>
                  </a:cxn>
                  <a:cxn ang="0">
                    <a:pos x="75" y="2"/>
                  </a:cxn>
                  <a:cxn ang="0">
                    <a:pos x="75" y="4"/>
                  </a:cxn>
                </a:cxnLst>
                <a:rect l="0" t="0" r="r" b="b"/>
                <a:pathLst>
                  <a:path w="77" h="4">
                    <a:moveTo>
                      <a:pt x="75" y="4"/>
                    </a:moveTo>
                    <a:lnTo>
                      <a:pt x="0" y="4"/>
                    </a:lnTo>
                    <a:lnTo>
                      <a:pt x="0" y="2"/>
                    </a:lnTo>
                    <a:lnTo>
                      <a:pt x="0" y="0"/>
                    </a:lnTo>
                    <a:lnTo>
                      <a:pt x="77" y="0"/>
                    </a:lnTo>
                    <a:lnTo>
                      <a:pt x="75" y="2"/>
                    </a:lnTo>
                    <a:lnTo>
                      <a:pt x="75" y="4"/>
                    </a:lnTo>
                    <a:close/>
                  </a:path>
                </a:pathLst>
              </a:custGeom>
              <a:solidFill>
                <a:srgbClr val="F1A781"/>
              </a:solidFill>
              <a:ln w="9525">
                <a:noFill/>
                <a:round/>
                <a:headEnd/>
                <a:tailEnd/>
              </a:ln>
            </p:spPr>
            <p:txBody>
              <a:bodyPr/>
              <a:lstStyle/>
              <a:p>
                <a:endParaRPr lang="en-US"/>
              </a:p>
            </p:txBody>
          </p:sp>
          <p:sp>
            <p:nvSpPr>
              <p:cNvPr id="180133" name="Freeform 933"/>
              <p:cNvSpPr>
                <a:spLocks/>
              </p:cNvSpPr>
              <p:nvPr/>
            </p:nvSpPr>
            <p:spPr bwMode="auto">
              <a:xfrm>
                <a:off x="1199" y="1258"/>
                <a:ext cx="77" cy="4"/>
              </a:xfrm>
              <a:custGeom>
                <a:avLst/>
                <a:gdLst/>
                <a:ahLst/>
                <a:cxnLst>
                  <a:cxn ang="0">
                    <a:pos x="75" y="4"/>
                  </a:cxn>
                  <a:cxn ang="0">
                    <a:pos x="0" y="4"/>
                  </a:cxn>
                  <a:cxn ang="0">
                    <a:pos x="0" y="2"/>
                  </a:cxn>
                  <a:cxn ang="0">
                    <a:pos x="0" y="0"/>
                  </a:cxn>
                  <a:cxn ang="0">
                    <a:pos x="77" y="0"/>
                  </a:cxn>
                  <a:cxn ang="0">
                    <a:pos x="77" y="2"/>
                  </a:cxn>
                  <a:cxn ang="0">
                    <a:pos x="75" y="4"/>
                  </a:cxn>
                </a:cxnLst>
                <a:rect l="0" t="0" r="r" b="b"/>
                <a:pathLst>
                  <a:path w="77" h="4">
                    <a:moveTo>
                      <a:pt x="75" y="4"/>
                    </a:moveTo>
                    <a:lnTo>
                      <a:pt x="0" y="4"/>
                    </a:lnTo>
                    <a:lnTo>
                      <a:pt x="0" y="2"/>
                    </a:lnTo>
                    <a:lnTo>
                      <a:pt x="0" y="0"/>
                    </a:lnTo>
                    <a:lnTo>
                      <a:pt x="77" y="0"/>
                    </a:lnTo>
                    <a:lnTo>
                      <a:pt x="77" y="2"/>
                    </a:lnTo>
                    <a:lnTo>
                      <a:pt x="75" y="4"/>
                    </a:lnTo>
                    <a:close/>
                  </a:path>
                </a:pathLst>
              </a:custGeom>
              <a:solidFill>
                <a:srgbClr val="F1A882"/>
              </a:solidFill>
              <a:ln w="9525">
                <a:noFill/>
                <a:round/>
                <a:headEnd/>
                <a:tailEnd/>
              </a:ln>
            </p:spPr>
            <p:txBody>
              <a:bodyPr/>
              <a:lstStyle/>
              <a:p>
                <a:endParaRPr lang="en-US"/>
              </a:p>
            </p:txBody>
          </p:sp>
          <p:sp>
            <p:nvSpPr>
              <p:cNvPr id="180134" name="Freeform 934"/>
              <p:cNvSpPr>
                <a:spLocks/>
              </p:cNvSpPr>
              <p:nvPr/>
            </p:nvSpPr>
            <p:spPr bwMode="auto">
              <a:xfrm>
                <a:off x="1199" y="1256"/>
                <a:ext cx="79" cy="4"/>
              </a:xfrm>
              <a:custGeom>
                <a:avLst/>
                <a:gdLst/>
                <a:ahLst/>
                <a:cxnLst>
                  <a:cxn ang="0">
                    <a:pos x="77" y="4"/>
                  </a:cxn>
                  <a:cxn ang="0">
                    <a:pos x="0" y="4"/>
                  </a:cxn>
                  <a:cxn ang="0">
                    <a:pos x="0" y="2"/>
                  </a:cxn>
                  <a:cxn ang="0">
                    <a:pos x="0" y="0"/>
                  </a:cxn>
                  <a:cxn ang="0">
                    <a:pos x="79" y="0"/>
                  </a:cxn>
                  <a:cxn ang="0">
                    <a:pos x="77" y="2"/>
                  </a:cxn>
                  <a:cxn ang="0">
                    <a:pos x="77" y="4"/>
                  </a:cxn>
                </a:cxnLst>
                <a:rect l="0" t="0" r="r" b="b"/>
                <a:pathLst>
                  <a:path w="79" h="4">
                    <a:moveTo>
                      <a:pt x="77" y="4"/>
                    </a:moveTo>
                    <a:lnTo>
                      <a:pt x="0" y="4"/>
                    </a:lnTo>
                    <a:lnTo>
                      <a:pt x="0" y="2"/>
                    </a:lnTo>
                    <a:lnTo>
                      <a:pt x="0" y="0"/>
                    </a:lnTo>
                    <a:lnTo>
                      <a:pt x="79" y="0"/>
                    </a:lnTo>
                    <a:lnTo>
                      <a:pt x="77" y="2"/>
                    </a:lnTo>
                    <a:lnTo>
                      <a:pt x="77" y="4"/>
                    </a:lnTo>
                    <a:close/>
                  </a:path>
                </a:pathLst>
              </a:custGeom>
              <a:solidFill>
                <a:srgbClr val="F1A883"/>
              </a:solidFill>
              <a:ln w="9525">
                <a:noFill/>
                <a:round/>
                <a:headEnd/>
                <a:tailEnd/>
              </a:ln>
            </p:spPr>
            <p:txBody>
              <a:bodyPr/>
              <a:lstStyle/>
              <a:p>
                <a:endParaRPr lang="en-US"/>
              </a:p>
            </p:txBody>
          </p:sp>
          <p:sp>
            <p:nvSpPr>
              <p:cNvPr id="180135" name="Freeform 935"/>
              <p:cNvSpPr>
                <a:spLocks/>
              </p:cNvSpPr>
              <p:nvPr/>
            </p:nvSpPr>
            <p:spPr bwMode="auto">
              <a:xfrm>
                <a:off x="1199" y="1254"/>
                <a:ext cx="81" cy="4"/>
              </a:xfrm>
              <a:custGeom>
                <a:avLst/>
                <a:gdLst/>
                <a:ahLst/>
                <a:cxnLst>
                  <a:cxn ang="0">
                    <a:pos x="77" y="4"/>
                  </a:cxn>
                  <a:cxn ang="0">
                    <a:pos x="0" y="4"/>
                  </a:cxn>
                  <a:cxn ang="0">
                    <a:pos x="0" y="2"/>
                  </a:cxn>
                  <a:cxn ang="0">
                    <a:pos x="0" y="0"/>
                  </a:cxn>
                  <a:cxn ang="0">
                    <a:pos x="81" y="0"/>
                  </a:cxn>
                  <a:cxn ang="0">
                    <a:pos x="79" y="2"/>
                  </a:cxn>
                  <a:cxn ang="0">
                    <a:pos x="77" y="4"/>
                  </a:cxn>
                </a:cxnLst>
                <a:rect l="0" t="0" r="r" b="b"/>
                <a:pathLst>
                  <a:path w="81" h="4">
                    <a:moveTo>
                      <a:pt x="77" y="4"/>
                    </a:moveTo>
                    <a:lnTo>
                      <a:pt x="0" y="4"/>
                    </a:lnTo>
                    <a:lnTo>
                      <a:pt x="0" y="2"/>
                    </a:lnTo>
                    <a:lnTo>
                      <a:pt x="0" y="0"/>
                    </a:lnTo>
                    <a:lnTo>
                      <a:pt x="81" y="0"/>
                    </a:lnTo>
                    <a:lnTo>
                      <a:pt x="79" y="2"/>
                    </a:lnTo>
                    <a:lnTo>
                      <a:pt x="77" y="4"/>
                    </a:lnTo>
                    <a:close/>
                  </a:path>
                </a:pathLst>
              </a:custGeom>
              <a:solidFill>
                <a:srgbClr val="F1A984"/>
              </a:solidFill>
              <a:ln w="9525">
                <a:noFill/>
                <a:round/>
                <a:headEnd/>
                <a:tailEnd/>
              </a:ln>
            </p:spPr>
            <p:txBody>
              <a:bodyPr/>
              <a:lstStyle/>
              <a:p>
                <a:endParaRPr lang="en-US"/>
              </a:p>
            </p:txBody>
          </p:sp>
          <p:sp>
            <p:nvSpPr>
              <p:cNvPr id="180136" name="Freeform 936"/>
              <p:cNvSpPr>
                <a:spLocks/>
              </p:cNvSpPr>
              <p:nvPr/>
            </p:nvSpPr>
            <p:spPr bwMode="auto">
              <a:xfrm>
                <a:off x="1199" y="1252"/>
                <a:ext cx="81" cy="4"/>
              </a:xfrm>
              <a:custGeom>
                <a:avLst/>
                <a:gdLst/>
                <a:ahLst/>
                <a:cxnLst>
                  <a:cxn ang="0">
                    <a:pos x="79" y="4"/>
                  </a:cxn>
                  <a:cxn ang="0">
                    <a:pos x="0" y="4"/>
                  </a:cxn>
                  <a:cxn ang="0">
                    <a:pos x="0" y="2"/>
                  </a:cxn>
                  <a:cxn ang="0">
                    <a:pos x="2" y="0"/>
                  </a:cxn>
                  <a:cxn ang="0">
                    <a:pos x="81" y="0"/>
                  </a:cxn>
                  <a:cxn ang="0">
                    <a:pos x="81" y="2"/>
                  </a:cxn>
                  <a:cxn ang="0">
                    <a:pos x="79" y="4"/>
                  </a:cxn>
                </a:cxnLst>
                <a:rect l="0" t="0" r="r" b="b"/>
                <a:pathLst>
                  <a:path w="81" h="4">
                    <a:moveTo>
                      <a:pt x="79" y="4"/>
                    </a:moveTo>
                    <a:lnTo>
                      <a:pt x="0" y="4"/>
                    </a:lnTo>
                    <a:lnTo>
                      <a:pt x="0" y="2"/>
                    </a:lnTo>
                    <a:lnTo>
                      <a:pt x="2" y="0"/>
                    </a:lnTo>
                    <a:lnTo>
                      <a:pt x="81" y="0"/>
                    </a:lnTo>
                    <a:lnTo>
                      <a:pt x="81" y="2"/>
                    </a:lnTo>
                    <a:lnTo>
                      <a:pt x="79" y="4"/>
                    </a:lnTo>
                    <a:close/>
                  </a:path>
                </a:pathLst>
              </a:custGeom>
              <a:solidFill>
                <a:srgbClr val="F1AA84"/>
              </a:solidFill>
              <a:ln w="9525">
                <a:noFill/>
                <a:round/>
                <a:headEnd/>
                <a:tailEnd/>
              </a:ln>
            </p:spPr>
            <p:txBody>
              <a:bodyPr/>
              <a:lstStyle/>
              <a:p>
                <a:endParaRPr lang="en-US"/>
              </a:p>
            </p:txBody>
          </p:sp>
          <p:sp>
            <p:nvSpPr>
              <p:cNvPr id="180137" name="Freeform 937"/>
              <p:cNvSpPr>
                <a:spLocks/>
              </p:cNvSpPr>
              <p:nvPr/>
            </p:nvSpPr>
            <p:spPr bwMode="auto">
              <a:xfrm>
                <a:off x="1199" y="1250"/>
                <a:ext cx="83" cy="4"/>
              </a:xfrm>
              <a:custGeom>
                <a:avLst/>
                <a:gdLst/>
                <a:ahLst/>
                <a:cxnLst>
                  <a:cxn ang="0">
                    <a:pos x="81" y="4"/>
                  </a:cxn>
                  <a:cxn ang="0">
                    <a:pos x="0" y="4"/>
                  </a:cxn>
                  <a:cxn ang="0">
                    <a:pos x="2" y="2"/>
                  </a:cxn>
                  <a:cxn ang="0">
                    <a:pos x="2" y="0"/>
                  </a:cxn>
                  <a:cxn ang="0">
                    <a:pos x="83" y="0"/>
                  </a:cxn>
                  <a:cxn ang="0">
                    <a:pos x="81" y="2"/>
                  </a:cxn>
                  <a:cxn ang="0">
                    <a:pos x="81" y="4"/>
                  </a:cxn>
                </a:cxnLst>
                <a:rect l="0" t="0" r="r" b="b"/>
                <a:pathLst>
                  <a:path w="83" h="4">
                    <a:moveTo>
                      <a:pt x="81" y="4"/>
                    </a:moveTo>
                    <a:lnTo>
                      <a:pt x="0" y="4"/>
                    </a:lnTo>
                    <a:lnTo>
                      <a:pt x="2" y="2"/>
                    </a:lnTo>
                    <a:lnTo>
                      <a:pt x="2" y="0"/>
                    </a:lnTo>
                    <a:lnTo>
                      <a:pt x="83" y="0"/>
                    </a:lnTo>
                    <a:lnTo>
                      <a:pt x="81" y="2"/>
                    </a:lnTo>
                    <a:lnTo>
                      <a:pt x="81" y="4"/>
                    </a:lnTo>
                    <a:close/>
                  </a:path>
                </a:pathLst>
              </a:custGeom>
              <a:solidFill>
                <a:srgbClr val="F1AB85"/>
              </a:solidFill>
              <a:ln w="9525">
                <a:noFill/>
                <a:round/>
                <a:headEnd/>
                <a:tailEnd/>
              </a:ln>
            </p:spPr>
            <p:txBody>
              <a:bodyPr/>
              <a:lstStyle/>
              <a:p>
                <a:endParaRPr lang="en-US"/>
              </a:p>
            </p:txBody>
          </p:sp>
          <p:sp>
            <p:nvSpPr>
              <p:cNvPr id="180138" name="Freeform 938"/>
              <p:cNvSpPr>
                <a:spLocks/>
              </p:cNvSpPr>
              <p:nvPr/>
            </p:nvSpPr>
            <p:spPr bwMode="auto">
              <a:xfrm>
                <a:off x="1201" y="1248"/>
                <a:ext cx="81" cy="4"/>
              </a:xfrm>
              <a:custGeom>
                <a:avLst/>
                <a:gdLst/>
                <a:ahLst/>
                <a:cxnLst>
                  <a:cxn ang="0">
                    <a:pos x="79" y="4"/>
                  </a:cxn>
                  <a:cxn ang="0">
                    <a:pos x="0" y="4"/>
                  </a:cxn>
                  <a:cxn ang="0">
                    <a:pos x="0" y="2"/>
                  </a:cxn>
                  <a:cxn ang="0">
                    <a:pos x="0" y="0"/>
                  </a:cxn>
                  <a:cxn ang="0">
                    <a:pos x="81" y="0"/>
                  </a:cxn>
                  <a:cxn ang="0">
                    <a:pos x="81" y="2"/>
                  </a:cxn>
                  <a:cxn ang="0">
                    <a:pos x="79" y="4"/>
                  </a:cxn>
                </a:cxnLst>
                <a:rect l="0" t="0" r="r" b="b"/>
                <a:pathLst>
                  <a:path w="81" h="4">
                    <a:moveTo>
                      <a:pt x="79" y="4"/>
                    </a:moveTo>
                    <a:lnTo>
                      <a:pt x="0" y="4"/>
                    </a:lnTo>
                    <a:lnTo>
                      <a:pt x="0" y="2"/>
                    </a:lnTo>
                    <a:lnTo>
                      <a:pt x="0" y="0"/>
                    </a:lnTo>
                    <a:lnTo>
                      <a:pt x="81" y="0"/>
                    </a:lnTo>
                    <a:lnTo>
                      <a:pt x="81" y="2"/>
                    </a:lnTo>
                    <a:lnTo>
                      <a:pt x="79" y="4"/>
                    </a:lnTo>
                    <a:close/>
                  </a:path>
                </a:pathLst>
              </a:custGeom>
              <a:solidFill>
                <a:srgbClr val="F1AB87"/>
              </a:solidFill>
              <a:ln w="9525">
                <a:noFill/>
                <a:round/>
                <a:headEnd/>
                <a:tailEnd/>
              </a:ln>
            </p:spPr>
            <p:txBody>
              <a:bodyPr/>
              <a:lstStyle/>
              <a:p>
                <a:endParaRPr lang="en-US"/>
              </a:p>
            </p:txBody>
          </p:sp>
          <p:sp>
            <p:nvSpPr>
              <p:cNvPr id="180139" name="Freeform 939"/>
              <p:cNvSpPr>
                <a:spLocks/>
              </p:cNvSpPr>
              <p:nvPr/>
            </p:nvSpPr>
            <p:spPr bwMode="auto">
              <a:xfrm>
                <a:off x="1201" y="1247"/>
                <a:ext cx="83" cy="3"/>
              </a:xfrm>
              <a:custGeom>
                <a:avLst/>
                <a:gdLst/>
                <a:ahLst/>
                <a:cxnLst>
                  <a:cxn ang="0">
                    <a:pos x="81" y="3"/>
                  </a:cxn>
                  <a:cxn ang="0">
                    <a:pos x="0" y="3"/>
                  </a:cxn>
                  <a:cxn ang="0">
                    <a:pos x="0" y="1"/>
                  </a:cxn>
                  <a:cxn ang="0">
                    <a:pos x="0" y="0"/>
                  </a:cxn>
                  <a:cxn ang="0">
                    <a:pos x="83" y="0"/>
                  </a:cxn>
                  <a:cxn ang="0">
                    <a:pos x="81" y="1"/>
                  </a:cxn>
                  <a:cxn ang="0">
                    <a:pos x="81" y="3"/>
                  </a:cxn>
                </a:cxnLst>
                <a:rect l="0" t="0" r="r" b="b"/>
                <a:pathLst>
                  <a:path w="83" h="3">
                    <a:moveTo>
                      <a:pt x="81" y="3"/>
                    </a:moveTo>
                    <a:lnTo>
                      <a:pt x="0" y="3"/>
                    </a:lnTo>
                    <a:lnTo>
                      <a:pt x="0" y="1"/>
                    </a:lnTo>
                    <a:lnTo>
                      <a:pt x="0" y="0"/>
                    </a:lnTo>
                    <a:lnTo>
                      <a:pt x="83" y="0"/>
                    </a:lnTo>
                    <a:lnTo>
                      <a:pt x="81" y="1"/>
                    </a:lnTo>
                    <a:lnTo>
                      <a:pt x="81" y="3"/>
                    </a:lnTo>
                    <a:close/>
                  </a:path>
                </a:pathLst>
              </a:custGeom>
              <a:solidFill>
                <a:srgbClr val="F1AC87"/>
              </a:solidFill>
              <a:ln w="9525">
                <a:noFill/>
                <a:round/>
                <a:headEnd/>
                <a:tailEnd/>
              </a:ln>
            </p:spPr>
            <p:txBody>
              <a:bodyPr/>
              <a:lstStyle/>
              <a:p>
                <a:endParaRPr lang="en-US"/>
              </a:p>
            </p:txBody>
          </p:sp>
          <p:sp>
            <p:nvSpPr>
              <p:cNvPr id="180140" name="Freeform 940"/>
              <p:cNvSpPr>
                <a:spLocks/>
              </p:cNvSpPr>
              <p:nvPr/>
            </p:nvSpPr>
            <p:spPr bwMode="auto">
              <a:xfrm>
                <a:off x="1201" y="1245"/>
                <a:ext cx="83" cy="3"/>
              </a:xfrm>
              <a:custGeom>
                <a:avLst/>
                <a:gdLst/>
                <a:ahLst/>
                <a:cxnLst>
                  <a:cxn ang="0">
                    <a:pos x="81" y="3"/>
                  </a:cxn>
                  <a:cxn ang="0">
                    <a:pos x="0" y="3"/>
                  </a:cxn>
                  <a:cxn ang="0">
                    <a:pos x="0" y="2"/>
                  </a:cxn>
                  <a:cxn ang="0">
                    <a:pos x="0" y="0"/>
                  </a:cxn>
                  <a:cxn ang="0">
                    <a:pos x="83" y="0"/>
                  </a:cxn>
                  <a:cxn ang="0">
                    <a:pos x="83" y="2"/>
                  </a:cxn>
                  <a:cxn ang="0">
                    <a:pos x="81" y="3"/>
                  </a:cxn>
                </a:cxnLst>
                <a:rect l="0" t="0" r="r" b="b"/>
                <a:pathLst>
                  <a:path w="83" h="3">
                    <a:moveTo>
                      <a:pt x="81" y="3"/>
                    </a:moveTo>
                    <a:lnTo>
                      <a:pt x="0" y="3"/>
                    </a:lnTo>
                    <a:lnTo>
                      <a:pt x="0" y="2"/>
                    </a:lnTo>
                    <a:lnTo>
                      <a:pt x="0" y="0"/>
                    </a:lnTo>
                    <a:lnTo>
                      <a:pt x="83" y="0"/>
                    </a:lnTo>
                    <a:lnTo>
                      <a:pt x="83" y="2"/>
                    </a:lnTo>
                    <a:lnTo>
                      <a:pt x="81" y="3"/>
                    </a:lnTo>
                    <a:close/>
                  </a:path>
                </a:pathLst>
              </a:custGeom>
              <a:solidFill>
                <a:srgbClr val="F1AC88"/>
              </a:solidFill>
              <a:ln w="9525">
                <a:noFill/>
                <a:round/>
                <a:headEnd/>
                <a:tailEnd/>
              </a:ln>
            </p:spPr>
            <p:txBody>
              <a:bodyPr/>
              <a:lstStyle/>
              <a:p>
                <a:endParaRPr lang="en-US"/>
              </a:p>
            </p:txBody>
          </p:sp>
          <p:sp>
            <p:nvSpPr>
              <p:cNvPr id="180141" name="Freeform 941"/>
              <p:cNvSpPr>
                <a:spLocks/>
              </p:cNvSpPr>
              <p:nvPr/>
            </p:nvSpPr>
            <p:spPr bwMode="auto">
              <a:xfrm>
                <a:off x="1201" y="1243"/>
                <a:ext cx="83" cy="4"/>
              </a:xfrm>
              <a:custGeom>
                <a:avLst/>
                <a:gdLst/>
                <a:ahLst/>
                <a:cxnLst>
                  <a:cxn ang="0">
                    <a:pos x="83" y="4"/>
                  </a:cxn>
                  <a:cxn ang="0">
                    <a:pos x="0" y="4"/>
                  </a:cxn>
                  <a:cxn ang="0">
                    <a:pos x="0" y="2"/>
                  </a:cxn>
                  <a:cxn ang="0">
                    <a:pos x="0" y="0"/>
                  </a:cxn>
                  <a:cxn ang="0">
                    <a:pos x="83" y="0"/>
                  </a:cxn>
                  <a:cxn ang="0">
                    <a:pos x="83" y="2"/>
                  </a:cxn>
                  <a:cxn ang="0">
                    <a:pos x="83" y="4"/>
                  </a:cxn>
                </a:cxnLst>
                <a:rect l="0" t="0" r="r" b="b"/>
                <a:pathLst>
                  <a:path w="83" h="4">
                    <a:moveTo>
                      <a:pt x="83" y="4"/>
                    </a:moveTo>
                    <a:lnTo>
                      <a:pt x="0" y="4"/>
                    </a:lnTo>
                    <a:lnTo>
                      <a:pt x="0" y="2"/>
                    </a:lnTo>
                    <a:lnTo>
                      <a:pt x="0" y="0"/>
                    </a:lnTo>
                    <a:lnTo>
                      <a:pt x="83" y="0"/>
                    </a:lnTo>
                    <a:lnTo>
                      <a:pt x="83" y="2"/>
                    </a:lnTo>
                    <a:lnTo>
                      <a:pt x="83" y="4"/>
                    </a:lnTo>
                    <a:close/>
                  </a:path>
                </a:pathLst>
              </a:custGeom>
              <a:solidFill>
                <a:srgbClr val="F2AD89"/>
              </a:solidFill>
              <a:ln w="9525">
                <a:noFill/>
                <a:round/>
                <a:headEnd/>
                <a:tailEnd/>
              </a:ln>
            </p:spPr>
            <p:txBody>
              <a:bodyPr/>
              <a:lstStyle/>
              <a:p>
                <a:endParaRPr lang="en-US"/>
              </a:p>
            </p:txBody>
          </p:sp>
          <p:sp>
            <p:nvSpPr>
              <p:cNvPr id="180142" name="Freeform 942"/>
              <p:cNvSpPr>
                <a:spLocks/>
              </p:cNvSpPr>
              <p:nvPr/>
            </p:nvSpPr>
            <p:spPr bwMode="auto">
              <a:xfrm>
                <a:off x="1201" y="1241"/>
                <a:ext cx="85" cy="4"/>
              </a:xfrm>
              <a:custGeom>
                <a:avLst/>
                <a:gdLst/>
                <a:ahLst/>
                <a:cxnLst>
                  <a:cxn ang="0">
                    <a:pos x="83" y="4"/>
                  </a:cxn>
                  <a:cxn ang="0">
                    <a:pos x="0" y="4"/>
                  </a:cxn>
                  <a:cxn ang="0">
                    <a:pos x="0" y="2"/>
                  </a:cxn>
                  <a:cxn ang="0">
                    <a:pos x="1" y="0"/>
                  </a:cxn>
                  <a:cxn ang="0">
                    <a:pos x="85" y="0"/>
                  </a:cxn>
                  <a:cxn ang="0">
                    <a:pos x="85" y="0"/>
                  </a:cxn>
                  <a:cxn ang="0">
                    <a:pos x="83" y="2"/>
                  </a:cxn>
                  <a:cxn ang="0">
                    <a:pos x="83" y="2"/>
                  </a:cxn>
                  <a:cxn ang="0">
                    <a:pos x="83" y="4"/>
                  </a:cxn>
                </a:cxnLst>
                <a:rect l="0" t="0" r="r" b="b"/>
                <a:pathLst>
                  <a:path w="85" h="4">
                    <a:moveTo>
                      <a:pt x="83" y="4"/>
                    </a:moveTo>
                    <a:lnTo>
                      <a:pt x="0" y="4"/>
                    </a:lnTo>
                    <a:lnTo>
                      <a:pt x="0" y="2"/>
                    </a:lnTo>
                    <a:lnTo>
                      <a:pt x="1" y="0"/>
                    </a:lnTo>
                    <a:lnTo>
                      <a:pt x="85" y="0"/>
                    </a:lnTo>
                    <a:lnTo>
                      <a:pt x="85" y="0"/>
                    </a:lnTo>
                    <a:lnTo>
                      <a:pt x="83" y="2"/>
                    </a:lnTo>
                    <a:lnTo>
                      <a:pt x="83" y="2"/>
                    </a:lnTo>
                    <a:lnTo>
                      <a:pt x="83" y="4"/>
                    </a:lnTo>
                    <a:close/>
                  </a:path>
                </a:pathLst>
              </a:custGeom>
              <a:solidFill>
                <a:srgbClr val="F2AE89"/>
              </a:solidFill>
              <a:ln w="9525">
                <a:noFill/>
                <a:round/>
                <a:headEnd/>
                <a:tailEnd/>
              </a:ln>
            </p:spPr>
            <p:txBody>
              <a:bodyPr/>
              <a:lstStyle/>
              <a:p>
                <a:endParaRPr lang="en-US"/>
              </a:p>
            </p:txBody>
          </p:sp>
          <p:sp>
            <p:nvSpPr>
              <p:cNvPr id="180143" name="Freeform 943"/>
              <p:cNvSpPr>
                <a:spLocks/>
              </p:cNvSpPr>
              <p:nvPr/>
            </p:nvSpPr>
            <p:spPr bwMode="auto">
              <a:xfrm>
                <a:off x="1201" y="1239"/>
                <a:ext cx="85" cy="4"/>
              </a:xfrm>
              <a:custGeom>
                <a:avLst/>
                <a:gdLst/>
                <a:ahLst/>
                <a:cxnLst>
                  <a:cxn ang="0">
                    <a:pos x="83" y="4"/>
                  </a:cxn>
                  <a:cxn ang="0">
                    <a:pos x="0" y="4"/>
                  </a:cxn>
                  <a:cxn ang="0">
                    <a:pos x="1" y="2"/>
                  </a:cxn>
                  <a:cxn ang="0">
                    <a:pos x="1" y="0"/>
                  </a:cxn>
                  <a:cxn ang="0">
                    <a:pos x="85" y="0"/>
                  </a:cxn>
                  <a:cxn ang="0">
                    <a:pos x="85" y="2"/>
                  </a:cxn>
                  <a:cxn ang="0">
                    <a:pos x="83" y="4"/>
                  </a:cxn>
                  <a:cxn ang="0">
                    <a:pos x="83" y="4"/>
                  </a:cxn>
                  <a:cxn ang="0">
                    <a:pos x="83" y="4"/>
                  </a:cxn>
                </a:cxnLst>
                <a:rect l="0" t="0" r="r" b="b"/>
                <a:pathLst>
                  <a:path w="85" h="4">
                    <a:moveTo>
                      <a:pt x="83" y="4"/>
                    </a:moveTo>
                    <a:lnTo>
                      <a:pt x="0" y="4"/>
                    </a:lnTo>
                    <a:lnTo>
                      <a:pt x="1" y="2"/>
                    </a:lnTo>
                    <a:lnTo>
                      <a:pt x="1" y="0"/>
                    </a:lnTo>
                    <a:lnTo>
                      <a:pt x="85" y="0"/>
                    </a:lnTo>
                    <a:lnTo>
                      <a:pt x="85" y="2"/>
                    </a:lnTo>
                    <a:lnTo>
                      <a:pt x="83" y="4"/>
                    </a:lnTo>
                    <a:lnTo>
                      <a:pt x="83" y="4"/>
                    </a:lnTo>
                    <a:lnTo>
                      <a:pt x="83" y="4"/>
                    </a:lnTo>
                    <a:close/>
                  </a:path>
                </a:pathLst>
              </a:custGeom>
              <a:solidFill>
                <a:srgbClr val="F2AF8A"/>
              </a:solidFill>
              <a:ln w="9525">
                <a:noFill/>
                <a:round/>
                <a:headEnd/>
                <a:tailEnd/>
              </a:ln>
            </p:spPr>
            <p:txBody>
              <a:bodyPr/>
              <a:lstStyle/>
              <a:p>
                <a:endParaRPr lang="en-US"/>
              </a:p>
            </p:txBody>
          </p:sp>
          <p:sp>
            <p:nvSpPr>
              <p:cNvPr id="180144" name="Freeform 944"/>
              <p:cNvSpPr>
                <a:spLocks/>
              </p:cNvSpPr>
              <p:nvPr/>
            </p:nvSpPr>
            <p:spPr bwMode="auto">
              <a:xfrm>
                <a:off x="1202" y="1237"/>
                <a:ext cx="84" cy="4"/>
              </a:xfrm>
              <a:custGeom>
                <a:avLst/>
                <a:gdLst/>
                <a:ahLst/>
                <a:cxnLst>
                  <a:cxn ang="0">
                    <a:pos x="84" y="4"/>
                  </a:cxn>
                  <a:cxn ang="0">
                    <a:pos x="0" y="4"/>
                  </a:cxn>
                  <a:cxn ang="0">
                    <a:pos x="0" y="2"/>
                  </a:cxn>
                  <a:cxn ang="0">
                    <a:pos x="0" y="0"/>
                  </a:cxn>
                  <a:cxn ang="0">
                    <a:pos x="84" y="0"/>
                  </a:cxn>
                  <a:cxn ang="0">
                    <a:pos x="84" y="2"/>
                  </a:cxn>
                  <a:cxn ang="0">
                    <a:pos x="84" y="4"/>
                  </a:cxn>
                </a:cxnLst>
                <a:rect l="0" t="0" r="r" b="b"/>
                <a:pathLst>
                  <a:path w="84" h="4">
                    <a:moveTo>
                      <a:pt x="84" y="4"/>
                    </a:moveTo>
                    <a:lnTo>
                      <a:pt x="0" y="4"/>
                    </a:lnTo>
                    <a:lnTo>
                      <a:pt x="0" y="2"/>
                    </a:lnTo>
                    <a:lnTo>
                      <a:pt x="0" y="0"/>
                    </a:lnTo>
                    <a:lnTo>
                      <a:pt x="84" y="0"/>
                    </a:lnTo>
                    <a:lnTo>
                      <a:pt x="84" y="2"/>
                    </a:lnTo>
                    <a:lnTo>
                      <a:pt x="84" y="4"/>
                    </a:lnTo>
                    <a:close/>
                  </a:path>
                </a:pathLst>
              </a:custGeom>
              <a:solidFill>
                <a:srgbClr val="F2AF8B"/>
              </a:solidFill>
              <a:ln w="9525">
                <a:noFill/>
                <a:round/>
                <a:headEnd/>
                <a:tailEnd/>
              </a:ln>
            </p:spPr>
            <p:txBody>
              <a:bodyPr/>
              <a:lstStyle/>
              <a:p>
                <a:endParaRPr lang="en-US"/>
              </a:p>
            </p:txBody>
          </p:sp>
          <p:sp>
            <p:nvSpPr>
              <p:cNvPr id="180145" name="Freeform 945"/>
              <p:cNvSpPr>
                <a:spLocks/>
              </p:cNvSpPr>
              <p:nvPr/>
            </p:nvSpPr>
            <p:spPr bwMode="auto">
              <a:xfrm>
                <a:off x="1202" y="1235"/>
                <a:ext cx="86" cy="4"/>
              </a:xfrm>
              <a:custGeom>
                <a:avLst/>
                <a:gdLst/>
                <a:ahLst/>
                <a:cxnLst>
                  <a:cxn ang="0">
                    <a:pos x="84" y="4"/>
                  </a:cxn>
                  <a:cxn ang="0">
                    <a:pos x="0" y="4"/>
                  </a:cxn>
                  <a:cxn ang="0">
                    <a:pos x="0" y="2"/>
                  </a:cxn>
                  <a:cxn ang="0">
                    <a:pos x="0" y="0"/>
                  </a:cxn>
                  <a:cxn ang="0">
                    <a:pos x="86" y="0"/>
                  </a:cxn>
                  <a:cxn ang="0">
                    <a:pos x="84" y="2"/>
                  </a:cxn>
                  <a:cxn ang="0">
                    <a:pos x="84" y="4"/>
                  </a:cxn>
                </a:cxnLst>
                <a:rect l="0" t="0" r="r" b="b"/>
                <a:pathLst>
                  <a:path w="86" h="4">
                    <a:moveTo>
                      <a:pt x="84" y="4"/>
                    </a:moveTo>
                    <a:lnTo>
                      <a:pt x="0" y="4"/>
                    </a:lnTo>
                    <a:lnTo>
                      <a:pt x="0" y="2"/>
                    </a:lnTo>
                    <a:lnTo>
                      <a:pt x="0" y="0"/>
                    </a:lnTo>
                    <a:lnTo>
                      <a:pt x="86" y="0"/>
                    </a:lnTo>
                    <a:lnTo>
                      <a:pt x="84" y="2"/>
                    </a:lnTo>
                    <a:lnTo>
                      <a:pt x="84" y="4"/>
                    </a:lnTo>
                    <a:close/>
                  </a:path>
                </a:pathLst>
              </a:custGeom>
              <a:solidFill>
                <a:srgbClr val="F2B08C"/>
              </a:solidFill>
              <a:ln w="9525">
                <a:noFill/>
                <a:round/>
                <a:headEnd/>
                <a:tailEnd/>
              </a:ln>
            </p:spPr>
            <p:txBody>
              <a:bodyPr/>
              <a:lstStyle/>
              <a:p>
                <a:endParaRPr lang="en-US"/>
              </a:p>
            </p:txBody>
          </p:sp>
          <p:sp>
            <p:nvSpPr>
              <p:cNvPr id="180146" name="Freeform 946"/>
              <p:cNvSpPr>
                <a:spLocks/>
              </p:cNvSpPr>
              <p:nvPr/>
            </p:nvSpPr>
            <p:spPr bwMode="auto">
              <a:xfrm>
                <a:off x="1202" y="1233"/>
                <a:ext cx="86" cy="4"/>
              </a:xfrm>
              <a:custGeom>
                <a:avLst/>
                <a:gdLst/>
                <a:ahLst/>
                <a:cxnLst>
                  <a:cxn ang="0">
                    <a:pos x="84" y="4"/>
                  </a:cxn>
                  <a:cxn ang="0">
                    <a:pos x="0" y="4"/>
                  </a:cxn>
                  <a:cxn ang="0">
                    <a:pos x="0" y="2"/>
                  </a:cxn>
                  <a:cxn ang="0">
                    <a:pos x="0" y="0"/>
                  </a:cxn>
                  <a:cxn ang="0">
                    <a:pos x="86" y="0"/>
                  </a:cxn>
                  <a:cxn ang="0">
                    <a:pos x="86" y="2"/>
                  </a:cxn>
                  <a:cxn ang="0">
                    <a:pos x="84" y="4"/>
                  </a:cxn>
                </a:cxnLst>
                <a:rect l="0" t="0" r="r" b="b"/>
                <a:pathLst>
                  <a:path w="86" h="4">
                    <a:moveTo>
                      <a:pt x="84" y="4"/>
                    </a:moveTo>
                    <a:lnTo>
                      <a:pt x="0" y="4"/>
                    </a:lnTo>
                    <a:lnTo>
                      <a:pt x="0" y="2"/>
                    </a:lnTo>
                    <a:lnTo>
                      <a:pt x="0" y="0"/>
                    </a:lnTo>
                    <a:lnTo>
                      <a:pt x="86" y="0"/>
                    </a:lnTo>
                    <a:lnTo>
                      <a:pt x="86" y="2"/>
                    </a:lnTo>
                    <a:lnTo>
                      <a:pt x="84" y="4"/>
                    </a:lnTo>
                    <a:close/>
                  </a:path>
                </a:pathLst>
              </a:custGeom>
              <a:solidFill>
                <a:srgbClr val="F2B08D"/>
              </a:solidFill>
              <a:ln w="9525">
                <a:noFill/>
                <a:round/>
                <a:headEnd/>
                <a:tailEnd/>
              </a:ln>
            </p:spPr>
            <p:txBody>
              <a:bodyPr/>
              <a:lstStyle/>
              <a:p>
                <a:endParaRPr lang="en-US"/>
              </a:p>
            </p:txBody>
          </p:sp>
          <p:sp>
            <p:nvSpPr>
              <p:cNvPr id="180147" name="Freeform 947"/>
              <p:cNvSpPr>
                <a:spLocks/>
              </p:cNvSpPr>
              <p:nvPr/>
            </p:nvSpPr>
            <p:spPr bwMode="auto">
              <a:xfrm>
                <a:off x="1202" y="1231"/>
                <a:ext cx="86" cy="4"/>
              </a:xfrm>
              <a:custGeom>
                <a:avLst/>
                <a:gdLst/>
                <a:ahLst/>
                <a:cxnLst>
                  <a:cxn ang="0">
                    <a:pos x="86" y="4"/>
                  </a:cxn>
                  <a:cxn ang="0">
                    <a:pos x="0" y="4"/>
                  </a:cxn>
                  <a:cxn ang="0">
                    <a:pos x="0" y="2"/>
                  </a:cxn>
                  <a:cxn ang="0">
                    <a:pos x="2" y="0"/>
                  </a:cxn>
                  <a:cxn ang="0">
                    <a:pos x="86" y="0"/>
                  </a:cxn>
                  <a:cxn ang="0">
                    <a:pos x="86" y="0"/>
                  </a:cxn>
                  <a:cxn ang="0">
                    <a:pos x="86" y="0"/>
                  </a:cxn>
                  <a:cxn ang="0">
                    <a:pos x="86" y="2"/>
                  </a:cxn>
                  <a:cxn ang="0">
                    <a:pos x="86" y="4"/>
                  </a:cxn>
                </a:cxnLst>
                <a:rect l="0" t="0" r="r" b="b"/>
                <a:pathLst>
                  <a:path w="86" h="4">
                    <a:moveTo>
                      <a:pt x="86" y="4"/>
                    </a:moveTo>
                    <a:lnTo>
                      <a:pt x="0" y="4"/>
                    </a:lnTo>
                    <a:lnTo>
                      <a:pt x="0" y="2"/>
                    </a:lnTo>
                    <a:lnTo>
                      <a:pt x="2" y="0"/>
                    </a:lnTo>
                    <a:lnTo>
                      <a:pt x="86" y="0"/>
                    </a:lnTo>
                    <a:lnTo>
                      <a:pt x="86" y="0"/>
                    </a:lnTo>
                    <a:lnTo>
                      <a:pt x="86" y="0"/>
                    </a:lnTo>
                    <a:lnTo>
                      <a:pt x="86" y="2"/>
                    </a:lnTo>
                    <a:lnTo>
                      <a:pt x="86" y="4"/>
                    </a:lnTo>
                    <a:close/>
                  </a:path>
                </a:pathLst>
              </a:custGeom>
              <a:solidFill>
                <a:srgbClr val="F2B18E"/>
              </a:solidFill>
              <a:ln w="9525">
                <a:noFill/>
                <a:round/>
                <a:headEnd/>
                <a:tailEnd/>
              </a:ln>
            </p:spPr>
            <p:txBody>
              <a:bodyPr/>
              <a:lstStyle/>
              <a:p>
                <a:endParaRPr lang="en-US"/>
              </a:p>
            </p:txBody>
          </p:sp>
          <p:sp>
            <p:nvSpPr>
              <p:cNvPr id="180148" name="Freeform 948"/>
              <p:cNvSpPr>
                <a:spLocks/>
              </p:cNvSpPr>
              <p:nvPr/>
            </p:nvSpPr>
            <p:spPr bwMode="auto">
              <a:xfrm>
                <a:off x="1202" y="1230"/>
                <a:ext cx="86" cy="3"/>
              </a:xfrm>
              <a:custGeom>
                <a:avLst/>
                <a:gdLst/>
                <a:ahLst/>
                <a:cxnLst>
                  <a:cxn ang="0">
                    <a:pos x="86" y="3"/>
                  </a:cxn>
                  <a:cxn ang="0">
                    <a:pos x="0" y="3"/>
                  </a:cxn>
                  <a:cxn ang="0">
                    <a:pos x="2" y="1"/>
                  </a:cxn>
                  <a:cxn ang="0">
                    <a:pos x="2" y="0"/>
                  </a:cxn>
                  <a:cxn ang="0">
                    <a:pos x="86" y="0"/>
                  </a:cxn>
                  <a:cxn ang="0">
                    <a:pos x="86" y="1"/>
                  </a:cxn>
                  <a:cxn ang="0">
                    <a:pos x="86" y="1"/>
                  </a:cxn>
                  <a:cxn ang="0">
                    <a:pos x="86" y="3"/>
                  </a:cxn>
                  <a:cxn ang="0">
                    <a:pos x="86" y="3"/>
                  </a:cxn>
                </a:cxnLst>
                <a:rect l="0" t="0" r="r" b="b"/>
                <a:pathLst>
                  <a:path w="86" h="3">
                    <a:moveTo>
                      <a:pt x="86" y="3"/>
                    </a:moveTo>
                    <a:lnTo>
                      <a:pt x="0" y="3"/>
                    </a:lnTo>
                    <a:lnTo>
                      <a:pt x="2" y="1"/>
                    </a:lnTo>
                    <a:lnTo>
                      <a:pt x="2" y="0"/>
                    </a:lnTo>
                    <a:lnTo>
                      <a:pt x="86" y="0"/>
                    </a:lnTo>
                    <a:lnTo>
                      <a:pt x="86" y="1"/>
                    </a:lnTo>
                    <a:lnTo>
                      <a:pt x="86" y="1"/>
                    </a:lnTo>
                    <a:lnTo>
                      <a:pt x="86" y="3"/>
                    </a:lnTo>
                    <a:lnTo>
                      <a:pt x="86" y="3"/>
                    </a:lnTo>
                    <a:close/>
                  </a:path>
                </a:pathLst>
              </a:custGeom>
              <a:solidFill>
                <a:srgbClr val="F2B28F"/>
              </a:solidFill>
              <a:ln w="9525">
                <a:noFill/>
                <a:round/>
                <a:headEnd/>
                <a:tailEnd/>
              </a:ln>
            </p:spPr>
            <p:txBody>
              <a:bodyPr/>
              <a:lstStyle/>
              <a:p>
                <a:endParaRPr lang="en-US"/>
              </a:p>
            </p:txBody>
          </p:sp>
          <p:sp>
            <p:nvSpPr>
              <p:cNvPr id="180149" name="Freeform 949"/>
              <p:cNvSpPr>
                <a:spLocks/>
              </p:cNvSpPr>
              <p:nvPr/>
            </p:nvSpPr>
            <p:spPr bwMode="auto">
              <a:xfrm>
                <a:off x="1204" y="1228"/>
                <a:ext cx="84" cy="3"/>
              </a:xfrm>
              <a:custGeom>
                <a:avLst/>
                <a:gdLst/>
                <a:ahLst/>
                <a:cxnLst>
                  <a:cxn ang="0">
                    <a:pos x="84" y="3"/>
                  </a:cxn>
                  <a:cxn ang="0">
                    <a:pos x="0" y="3"/>
                  </a:cxn>
                  <a:cxn ang="0">
                    <a:pos x="0" y="2"/>
                  </a:cxn>
                  <a:cxn ang="0">
                    <a:pos x="0" y="0"/>
                  </a:cxn>
                  <a:cxn ang="0">
                    <a:pos x="84" y="0"/>
                  </a:cxn>
                  <a:cxn ang="0">
                    <a:pos x="84" y="2"/>
                  </a:cxn>
                  <a:cxn ang="0">
                    <a:pos x="84" y="3"/>
                  </a:cxn>
                </a:cxnLst>
                <a:rect l="0" t="0" r="r" b="b"/>
                <a:pathLst>
                  <a:path w="84" h="3">
                    <a:moveTo>
                      <a:pt x="84" y="3"/>
                    </a:moveTo>
                    <a:lnTo>
                      <a:pt x="0" y="3"/>
                    </a:lnTo>
                    <a:lnTo>
                      <a:pt x="0" y="2"/>
                    </a:lnTo>
                    <a:lnTo>
                      <a:pt x="0" y="0"/>
                    </a:lnTo>
                    <a:lnTo>
                      <a:pt x="84" y="0"/>
                    </a:lnTo>
                    <a:lnTo>
                      <a:pt x="84" y="2"/>
                    </a:lnTo>
                    <a:lnTo>
                      <a:pt x="84" y="3"/>
                    </a:lnTo>
                    <a:close/>
                  </a:path>
                </a:pathLst>
              </a:custGeom>
              <a:solidFill>
                <a:srgbClr val="F2B390"/>
              </a:solidFill>
              <a:ln w="9525">
                <a:noFill/>
                <a:round/>
                <a:headEnd/>
                <a:tailEnd/>
              </a:ln>
            </p:spPr>
            <p:txBody>
              <a:bodyPr/>
              <a:lstStyle/>
              <a:p>
                <a:endParaRPr lang="en-US"/>
              </a:p>
            </p:txBody>
          </p:sp>
          <p:sp>
            <p:nvSpPr>
              <p:cNvPr id="180150" name="Freeform 950"/>
              <p:cNvSpPr>
                <a:spLocks/>
              </p:cNvSpPr>
              <p:nvPr/>
            </p:nvSpPr>
            <p:spPr bwMode="auto">
              <a:xfrm>
                <a:off x="1204" y="1226"/>
                <a:ext cx="86" cy="4"/>
              </a:xfrm>
              <a:custGeom>
                <a:avLst/>
                <a:gdLst/>
                <a:ahLst/>
                <a:cxnLst>
                  <a:cxn ang="0">
                    <a:pos x="84" y="4"/>
                  </a:cxn>
                  <a:cxn ang="0">
                    <a:pos x="0" y="4"/>
                  </a:cxn>
                  <a:cxn ang="0">
                    <a:pos x="0" y="2"/>
                  </a:cxn>
                  <a:cxn ang="0">
                    <a:pos x="0" y="0"/>
                  </a:cxn>
                  <a:cxn ang="0">
                    <a:pos x="86" y="0"/>
                  </a:cxn>
                  <a:cxn ang="0">
                    <a:pos x="84" y="2"/>
                  </a:cxn>
                  <a:cxn ang="0">
                    <a:pos x="84" y="4"/>
                  </a:cxn>
                </a:cxnLst>
                <a:rect l="0" t="0" r="r" b="b"/>
                <a:pathLst>
                  <a:path w="86" h="4">
                    <a:moveTo>
                      <a:pt x="84" y="4"/>
                    </a:moveTo>
                    <a:lnTo>
                      <a:pt x="0" y="4"/>
                    </a:lnTo>
                    <a:lnTo>
                      <a:pt x="0" y="2"/>
                    </a:lnTo>
                    <a:lnTo>
                      <a:pt x="0" y="0"/>
                    </a:lnTo>
                    <a:lnTo>
                      <a:pt x="86" y="0"/>
                    </a:lnTo>
                    <a:lnTo>
                      <a:pt x="84" y="2"/>
                    </a:lnTo>
                    <a:lnTo>
                      <a:pt x="84" y="4"/>
                    </a:lnTo>
                    <a:close/>
                  </a:path>
                </a:pathLst>
              </a:custGeom>
              <a:solidFill>
                <a:srgbClr val="F2B390"/>
              </a:solidFill>
              <a:ln w="9525">
                <a:noFill/>
                <a:round/>
                <a:headEnd/>
                <a:tailEnd/>
              </a:ln>
            </p:spPr>
            <p:txBody>
              <a:bodyPr/>
              <a:lstStyle/>
              <a:p>
                <a:endParaRPr lang="en-US"/>
              </a:p>
            </p:txBody>
          </p:sp>
          <p:sp>
            <p:nvSpPr>
              <p:cNvPr id="180151" name="Freeform 951"/>
              <p:cNvSpPr>
                <a:spLocks/>
              </p:cNvSpPr>
              <p:nvPr/>
            </p:nvSpPr>
            <p:spPr bwMode="auto">
              <a:xfrm>
                <a:off x="1204" y="1224"/>
                <a:ext cx="86" cy="4"/>
              </a:xfrm>
              <a:custGeom>
                <a:avLst/>
                <a:gdLst/>
                <a:ahLst/>
                <a:cxnLst>
                  <a:cxn ang="0">
                    <a:pos x="84" y="4"/>
                  </a:cxn>
                  <a:cxn ang="0">
                    <a:pos x="0" y="4"/>
                  </a:cxn>
                  <a:cxn ang="0">
                    <a:pos x="0" y="2"/>
                  </a:cxn>
                  <a:cxn ang="0">
                    <a:pos x="2" y="0"/>
                  </a:cxn>
                  <a:cxn ang="0">
                    <a:pos x="86" y="0"/>
                  </a:cxn>
                  <a:cxn ang="0">
                    <a:pos x="86" y="2"/>
                  </a:cxn>
                  <a:cxn ang="0">
                    <a:pos x="84" y="4"/>
                  </a:cxn>
                </a:cxnLst>
                <a:rect l="0" t="0" r="r" b="b"/>
                <a:pathLst>
                  <a:path w="86" h="4">
                    <a:moveTo>
                      <a:pt x="84" y="4"/>
                    </a:moveTo>
                    <a:lnTo>
                      <a:pt x="0" y="4"/>
                    </a:lnTo>
                    <a:lnTo>
                      <a:pt x="0" y="2"/>
                    </a:lnTo>
                    <a:lnTo>
                      <a:pt x="2" y="0"/>
                    </a:lnTo>
                    <a:lnTo>
                      <a:pt x="86" y="0"/>
                    </a:lnTo>
                    <a:lnTo>
                      <a:pt x="86" y="2"/>
                    </a:lnTo>
                    <a:lnTo>
                      <a:pt x="84" y="4"/>
                    </a:lnTo>
                    <a:close/>
                  </a:path>
                </a:pathLst>
              </a:custGeom>
              <a:solidFill>
                <a:srgbClr val="F3B491"/>
              </a:solidFill>
              <a:ln w="9525">
                <a:noFill/>
                <a:round/>
                <a:headEnd/>
                <a:tailEnd/>
              </a:ln>
            </p:spPr>
            <p:txBody>
              <a:bodyPr/>
              <a:lstStyle/>
              <a:p>
                <a:endParaRPr lang="en-US"/>
              </a:p>
            </p:txBody>
          </p:sp>
          <p:sp>
            <p:nvSpPr>
              <p:cNvPr id="180152" name="Freeform 952"/>
              <p:cNvSpPr>
                <a:spLocks/>
              </p:cNvSpPr>
              <p:nvPr/>
            </p:nvSpPr>
            <p:spPr bwMode="auto">
              <a:xfrm>
                <a:off x="1204" y="1222"/>
                <a:ext cx="86" cy="4"/>
              </a:xfrm>
              <a:custGeom>
                <a:avLst/>
                <a:gdLst/>
                <a:ahLst/>
                <a:cxnLst>
                  <a:cxn ang="0">
                    <a:pos x="86" y="4"/>
                  </a:cxn>
                  <a:cxn ang="0">
                    <a:pos x="0" y="4"/>
                  </a:cxn>
                  <a:cxn ang="0">
                    <a:pos x="2" y="2"/>
                  </a:cxn>
                  <a:cxn ang="0">
                    <a:pos x="2" y="0"/>
                  </a:cxn>
                  <a:cxn ang="0">
                    <a:pos x="86" y="0"/>
                  </a:cxn>
                  <a:cxn ang="0">
                    <a:pos x="86" y="2"/>
                  </a:cxn>
                  <a:cxn ang="0">
                    <a:pos x="86" y="4"/>
                  </a:cxn>
                </a:cxnLst>
                <a:rect l="0" t="0" r="r" b="b"/>
                <a:pathLst>
                  <a:path w="86" h="4">
                    <a:moveTo>
                      <a:pt x="86" y="4"/>
                    </a:moveTo>
                    <a:lnTo>
                      <a:pt x="0" y="4"/>
                    </a:lnTo>
                    <a:lnTo>
                      <a:pt x="2" y="2"/>
                    </a:lnTo>
                    <a:lnTo>
                      <a:pt x="2" y="0"/>
                    </a:lnTo>
                    <a:lnTo>
                      <a:pt x="86" y="0"/>
                    </a:lnTo>
                    <a:lnTo>
                      <a:pt x="86" y="2"/>
                    </a:lnTo>
                    <a:lnTo>
                      <a:pt x="86" y="4"/>
                    </a:lnTo>
                    <a:close/>
                  </a:path>
                </a:pathLst>
              </a:custGeom>
              <a:solidFill>
                <a:srgbClr val="F3B492"/>
              </a:solidFill>
              <a:ln w="9525">
                <a:noFill/>
                <a:round/>
                <a:headEnd/>
                <a:tailEnd/>
              </a:ln>
            </p:spPr>
            <p:txBody>
              <a:bodyPr/>
              <a:lstStyle/>
              <a:p>
                <a:endParaRPr lang="en-US"/>
              </a:p>
            </p:txBody>
          </p:sp>
          <p:sp>
            <p:nvSpPr>
              <p:cNvPr id="180153" name="Freeform 953"/>
              <p:cNvSpPr>
                <a:spLocks/>
              </p:cNvSpPr>
              <p:nvPr/>
            </p:nvSpPr>
            <p:spPr bwMode="auto">
              <a:xfrm>
                <a:off x="1206" y="1220"/>
                <a:ext cx="84" cy="4"/>
              </a:xfrm>
              <a:custGeom>
                <a:avLst/>
                <a:gdLst/>
                <a:ahLst/>
                <a:cxnLst>
                  <a:cxn ang="0">
                    <a:pos x="84" y="4"/>
                  </a:cxn>
                  <a:cxn ang="0">
                    <a:pos x="0" y="4"/>
                  </a:cxn>
                  <a:cxn ang="0">
                    <a:pos x="0" y="2"/>
                  </a:cxn>
                  <a:cxn ang="0">
                    <a:pos x="0" y="0"/>
                  </a:cxn>
                  <a:cxn ang="0">
                    <a:pos x="84" y="0"/>
                  </a:cxn>
                  <a:cxn ang="0">
                    <a:pos x="84" y="2"/>
                  </a:cxn>
                  <a:cxn ang="0">
                    <a:pos x="84" y="4"/>
                  </a:cxn>
                </a:cxnLst>
                <a:rect l="0" t="0" r="r" b="b"/>
                <a:pathLst>
                  <a:path w="84" h="4">
                    <a:moveTo>
                      <a:pt x="84" y="4"/>
                    </a:moveTo>
                    <a:lnTo>
                      <a:pt x="0" y="4"/>
                    </a:lnTo>
                    <a:lnTo>
                      <a:pt x="0" y="2"/>
                    </a:lnTo>
                    <a:lnTo>
                      <a:pt x="0" y="0"/>
                    </a:lnTo>
                    <a:lnTo>
                      <a:pt x="84" y="0"/>
                    </a:lnTo>
                    <a:lnTo>
                      <a:pt x="84" y="2"/>
                    </a:lnTo>
                    <a:lnTo>
                      <a:pt x="84" y="4"/>
                    </a:lnTo>
                    <a:close/>
                  </a:path>
                </a:pathLst>
              </a:custGeom>
              <a:solidFill>
                <a:srgbClr val="F3B593"/>
              </a:solidFill>
              <a:ln w="9525">
                <a:noFill/>
                <a:round/>
                <a:headEnd/>
                <a:tailEnd/>
              </a:ln>
            </p:spPr>
            <p:txBody>
              <a:bodyPr/>
              <a:lstStyle/>
              <a:p>
                <a:endParaRPr lang="en-US"/>
              </a:p>
            </p:txBody>
          </p:sp>
          <p:sp>
            <p:nvSpPr>
              <p:cNvPr id="180154" name="Freeform 954"/>
              <p:cNvSpPr>
                <a:spLocks/>
              </p:cNvSpPr>
              <p:nvPr/>
            </p:nvSpPr>
            <p:spPr bwMode="auto">
              <a:xfrm>
                <a:off x="1206" y="1218"/>
                <a:ext cx="86" cy="4"/>
              </a:xfrm>
              <a:custGeom>
                <a:avLst/>
                <a:gdLst/>
                <a:ahLst/>
                <a:cxnLst>
                  <a:cxn ang="0">
                    <a:pos x="84" y="4"/>
                  </a:cxn>
                  <a:cxn ang="0">
                    <a:pos x="0" y="4"/>
                  </a:cxn>
                  <a:cxn ang="0">
                    <a:pos x="0" y="2"/>
                  </a:cxn>
                  <a:cxn ang="0">
                    <a:pos x="2" y="0"/>
                  </a:cxn>
                  <a:cxn ang="0">
                    <a:pos x="86" y="0"/>
                  </a:cxn>
                  <a:cxn ang="0">
                    <a:pos x="84" y="2"/>
                  </a:cxn>
                  <a:cxn ang="0">
                    <a:pos x="84" y="4"/>
                  </a:cxn>
                </a:cxnLst>
                <a:rect l="0" t="0" r="r" b="b"/>
                <a:pathLst>
                  <a:path w="86" h="4">
                    <a:moveTo>
                      <a:pt x="84" y="4"/>
                    </a:moveTo>
                    <a:lnTo>
                      <a:pt x="0" y="4"/>
                    </a:lnTo>
                    <a:lnTo>
                      <a:pt x="0" y="2"/>
                    </a:lnTo>
                    <a:lnTo>
                      <a:pt x="2" y="0"/>
                    </a:lnTo>
                    <a:lnTo>
                      <a:pt x="86" y="0"/>
                    </a:lnTo>
                    <a:lnTo>
                      <a:pt x="84" y="2"/>
                    </a:lnTo>
                    <a:lnTo>
                      <a:pt x="84" y="4"/>
                    </a:lnTo>
                    <a:close/>
                  </a:path>
                </a:pathLst>
              </a:custGeom>
              <a:solidFill>
                <a:srgbClr val="F3B694"/>
              </a:solidFill>
              <a:ln w="9525">
                <a:noFill/>
                <a:round/>
                <a:headEnd/>
                <a:tailEnd/>
              </a:ln>
            </p:spPr>
            <p:txBody>
              <a:bodyPr/>
              <a:lstStyle/>
              <a:p>
                <a:endParaRPr lang="en-US"/>
              </a:p>
            </p:txBody>
          </p:sp>
          <p:sp>
            <p:nvSpPr>
              <p:cNvPr id="180155" name="Freeform 955"/>
              <p:cNvSpPr>
                <a:spLocks/>
              </p:cNvSpPr>
              <p:nvPr/>
            </p:nvSpPr>
            <p:spPr bwMode="auto">
              <a:xfrm>
                <a:off x="1206" y="1216"/>
                <a:ext cx="86" cy="4"/>
              </a:xfrm>
              <a:custGeom>
                <a:avLst/>
                <a:gdLst/>
                <a:ahLst/>
                <a:cxnLst>
                  <a:cxn ang="0">
                    <a:pos x="84" y="4"/>
                  </a:cxn>
                  <a:cxn ang="0">
                    <a:pos x="0" y="4"/>
                  </a:cxn>
                  <a:cxn ang="0">
                    <a:pos x="2" y="2"/>
                  </a:cxn>
                  <a:cxn ang="0">
                    <a:pos x="2" y="0"/>
                  </a:cxn>
                  <a:cxn ang="0">
                    <a:pos x="86" y="0"/>
                  </a:cxn>
                  <a:cxn ang="0">
                    <a:pos x="86" y="2"/>
                  </a:cxn>
                  <a:cxn ang="0">
                    <a:pos x="84" y="4"/>
                  </a:cxn>
                </a:cxnLst>
                <a:rect l="0" t="0" r="r" b="b"/>
                <a:pathLst>
                  <a:path w="86" h="4">
                    <a:moveTo>
                      <a:pt x="84" y="4"/>
                    </a:moveTo>
                    <a:lnTo>
                      <a:pt x="0" y="4"/>
                    </a:lnTo>
                    <a:lnTo>
                      <a:pt x="2" y="2"/>
                    </a:lnTo>
                    <a:lnTo>
                      <a:pt x="2" y="0"/>
                    </a:lnTo>
                    <a:lnTo>
                      <a:pt x="86" y="0"/>
                    </a:lnTo>
                    <a:lnTo>
                      <a:pt x="86" y="2"/>
                    </a:lnTo>
                    <a:lnTo>
                      <a:pt x="84" y="4"/>
                    </a:lnTo>
                    <a:close/>
                  </a:path>
                </a:pathLst>
              </a:custGeom>
              <a:solidFill>
                <a:srgbClr val="F3B795"/>
              </a:solidFill>
              <a:ln w="9525">
                <a:noFill/>
                <a:round/>
                <a:headEnd/>
                <a:tailEnd/>
              </a:ln>
            </p:spPr>
            <p:txBody>
              <a:bodyPr/>
              <a:lstStyle/>
              <a:p>
                <a:endParaRPr lang="en-US"/>
              </a:p>
            </p:txBody>
          </p:sp>
          <p:sp>
            <p:nvSpPr>
              <p:cNvPr id="180156" name="Freeform 956"/>
              <p:cNvSpPr>
                <a:spLocks/>
              </p:cNvSpPr>
              <p:nvPr/>
            </p:nvSpPr>
            <p:spPr bwMode="auto">
              <a:xfrm>
                <a:off x="1208" y="1214"/>
                <a:ext cx="85" cy="4"/>
              </a:xfrm>
              <a:custGeom>
                <a:avLst/>
                <a:gdLst/>
                <a:ahLst/>
                <a:cxnLst>
                  <a:cxn ang="0">
                    <a:pos x="84" y="4"/>
                  </a:cxn>
                  <a:cxn ang="0">
                    <a:pos x="0" y="4"/>
                  </a:cxn>
                  <a:cxn ang="0">
                    <a:pos x="0" y="2"/>
                  </a:cxn>
                  <a:cxn ang="0">
                    <a:pos x="0" y="0"/>
                  </a:cxn>
                  <a:cxn ang="0">
                    <a:pos x="85" y="0"/>
                  </a:cxn>
                  <a:cxn ang="0">
                    <a:pos x="84" y="2"/>
                  </a:cxn>
                  <a:cxn ang="0">
                    <a:pos x="84" y="4"/>
                  </a:cxn>
                </a:cxnLst>
                <a:rect l="0" t="0" r="r" b="b"/>
                <a:pathLst>
                  <a:path w="85" h="4">
                    <a:moveTo>
                      <a:pt x="84" y="4"/>
                    </a:moveTo>
                    <a:lnTo>
                      <a:pt x="0" y="4"/>
                    </a:lnTo>
                    <a:lnTo>
                      <a:pt x="0" y="2"/>
                    </a:lnTo>
                    <a:lnTo>
                      <a:pt x="0" y="0"/>
                    </a:lnTo>
                    <a:lnTo>
                      <a:pt x="85" y="0"/>
                    </a:lnTo>
                    <a:lnTo>
                      <a:pt x="84" y="2"/>
                    </a:lnTo>
                    <a:lnTo>
                      <a:pt x="84" y="4"/>
                    </a:lnTo>
                    <a:close/>
                  </a:path>
                </a:pathLst>
              </a:custGeom>
              <a:solidFill>
                <a:srgbClr val="F3B896"/>
              </a:solidFill>
              <a:ln w="9525">
                <a:noFill/>
                <a:round/>
                <a:headEnd/>
                <a:tailEnd/>
              </a:ln>
            </p:spPr>
            <p:txBody>
              <a:bodyPr/>
              <a:lstStyle/>
              <a:p>
                <a:endParaRPr lang="en-US"/>
              </a:p>
            </p:txBody>
          </p:sp>
          <p:sp>
            <p:nvSpPr>
              <p:cNvPr id="180157" name="Freeform 957"/>
              <p:cNvSpPr>
                <a:spLocks/>
              </p:cNvSpPr>
              <p:nvPr/>
            </p:nvSpPr>
            <p:spPr bwMode="auto">
              <a:xfrm>
                <a:off x="1208" y="1212"/>
                <a:ext cx="87" cy="4"/>
              </a:xfrm>
              <a:custGeom>
                <a:avLst/>
                <a:gdLst/>
                <a:ahLst/>
                <a:cxnLst>
                  <a:cxn ang="0">
                    <a:pos x="84" y="4"/>
                  </a:cxn>
                  <a:cxn ang="0">
                    <a:pos x="0" y="4"/>
                  </a:cxn>
                  <a:cxn ang="0">
                    <a:pos x="0" y="2"/>
                  </a:cxn>
                  <a:cxn ang="0">
                    <a:pos x="2" y="0"/>
                  </a:cxn>
                  <a:cxn ang="0">
                    <a:pos x="87" y="0"/>
                  </a:cxn>
                  <a:cxn ang="0">
                    <a:pos x="85" y="0"/>
                  </a:cxn>
                  <a:cxn ang="0">
                    <a:pos x="85" y="2"/>
                  </a:cxn>
                  <a:cxn ang="0">
                    <a:pos x="85" y="2"/>
                  </a:cxn>
                  <a:cxn ang="0">
                    <a:pos x="84" y="4"/>
                  </a:cxn>
                </a:cxnLst>
                <a:rect l="0" t="0" r="r" b="b"/>
                <a:pathLst>
                  <a:path w="87" h="4">
                    <a:moveTo>
                      <a:pt x="84" y="4"/>
                    </a:moveTo>
                    <a:lnTo>
                      <a:pt x="0" y="4"/>
                    </a:lnTo>
                    <a:lnTo>
                      <a:pt x="0" y="2"/>
                    </a:lnTo>
                    <a:lnTo>
                      <a:pt x="2" y="0"/>
                    </a:lnTo>
                    <a:lnTo>
                      <a:pt x="87" y="0"/>
                    </a:lnTo>
                    <a:lnTo>
                      <a:pt x="85" y="0"/>
                    </a:lnTo>
                    <a:lnTo>
                      <a:pt x="85" y="2"/>
                    </a:lnTo>
                    <a:lnTo>
                      <a:pt x="85" y="2"/>
                    </a:lnTo>
                    <a:lnTo>
                      <a:pt x="84" y="4"/>
                    </a:lnTo>
                    <a:close/>
                  </a:path>
                </a:pathLst>
              </a:custGeom>
              <a:solidFill>
                <a:srgbClr val="F3B997"/>
              </a:solidFill>
              <a:ln w="9525">
                <a:noFill/>
                <a:round/>
                <a:headEnd/>
                <a:tailEnd/>
              </a:ln>
            </p:spPr>
            <p:txBody>
              <a:bodyPr/>
              <a:lstStyle/>
              <a:p>
                <a:endParaRPr lang="en-US"/>
              </a:p>
            </p:txBody>
          </p:sp>
          <p:sp>
            <p:nvSpPr>
              <p:cNvPr id="180158" name="Freeform 958"/>
              <p:cNvSpPr>
                <a:spLocks/>
              </p:cNvSpPr>
              <p:nvPr/>
            </p:nvSpPr>
            <p:spPr bwMode="auto">
              <a:xfrm>
                <a:off x="1208" y="1211"/>
                <a:ext cx="87" cy="3"/>
              </a:xfrm>
              <a:custGeom>
                <a:avLst/>
                <a:gdLst/>
                <a:ahLst/>
                <a:cxnLst>
                  <a:cxn ang="0">
                    <a:pos x="85" y="3"/>
                  </a:cxn>
                  <a:cxn ang="0">
                    <a:pos x="0" y="3"/>
                  </a:cxn>
                  <a:cxn ang="0">
                    <a:pos x="2" y="1"/>
                  </a:cxn>
                  <a:cxn ang="0">
                    <a:pos x="2" y="0"/>
                  </a:cxn>
                  <a:cxn ang="0">
                    <a:pos x="87" y="0"/>
                  </a:cxn>
                  <a:cxn ang="0">
                    <a:pos x="87" y="1"/>
                  </a:cxn>
                  <a:cxn ang="0">
                    <a:pos x="85" y="3"/>
                  </a:cxn>
                  <a:cxn ang="0">
                    <a:pos x="85" y="3"/>
                  </a:cxn>
                  <a:cxn ang="0">
                    <a:pos x="85" y="3"/>
                  </a:cxn>
                </a:cxnLst>
                <a:rect l="0" t="0" r="r" b="b"/>
                <a:pathLst>
                  <a:path w="87" h="3">
                    <a:moveTo>
                      <a:pt x="85" y="3"/>
                    </a:moveTo>
                    <a:lnTo>
                      <a:pt x="0" y="3"/>
                    </a:lnTo>
                    <a:lnTo>
                      <a:pt x="2" y="1"/>
                    </a:lnTo>
                    <a:lnTo>
                      <a:pt x="2" y="0"/>
                    </a:lnTo>
                    <a:lnTo>
                      <a:pt x="87" y="0"/>
                    </a:lnTo>
                    <a:lnTo>
                      <a:pt x="87" y="1"/>
                    </a:lnTo>
                    <a:lnTo>
                      <a:pt x="85" y="3"/>
                    </a:lnTo>
                    <a:lnTo>
                      <a:pt x="85" y="3"/>
                    </a:lnTo>
                    <a:lnTo>
                      <a:pt x="85" y="3"/>
                    </a:lnTo>
                    <a:close/>
                  </a:path>
                </a:pathLst>
              </a:custGeom>
              <a:solidFill>
                <a:srgbClr val="F3B998"/>
              </a:solidFill>
              <a:ln w="9525">
                <a:noFill/>
                <a:round/>
                <a:headEnd/>
                <a:tailEnd/>
              </a:ln>
            </p:spPr>
            <p:txBody>
              <a:bodyPr/>
              <a:lstStyle/>
              <a:p>
                <a:endParaRPr lang="en-US"/>
              </a:p>
            </p:txBody>
          </p:sp>
          <p:sp>
            <p:nvSpPr>
              <p:cNvPr id="180159" name="Freeform 959"/>
              <p:cNvSpPr>
                <a:spLocks/>
              </p:cNvSpPr>
              <p:nvPr/>
            </p:nvSpPr>
            <p:spPr bwMode="auto">
              <a:xfrm>
                <a:off x="1210" y="1209"/>
                <a:ext cx="87" cy="3"/>
              </a:xfrm>
              <a:custGeom>
                <a:avLst/>
                <a:gdLst/>
                <a:ahLst/>
                <a:cxnLst>
                  <a:cxn ang="0">
                    <a:pos x="85" y="3"/>
                  </a:cxn>
                  <a:cxn ang="0">
                    <a:pos x="0" y="3"/>
                  </a:cxn>
                  <a:cxn ang="0">
                    <a:pos x="0" y="2"/>
                  </a:cxn>
                  <a:cxn ang="0">
                    <a:pos x="0" y="0"/>
                  </a:cxn>
                  <a:cxn ang="0">
                    <a:pos x="87" y="0"/>
                  </a:cxn>
                  <a:cxn ang="0">
                    <a:pos x="85" y="2"/>
                  </a:cxn>
                  <a:cxn ang="0">
                    <a:pos x="85" y="3"/>
                  </a:cxn>
                </a:cxnLst>
                <a:rect l="0" t="0" r="r" b="b"/>
                <a:pathLst>
                  <a:path w="87" h="3">
                    <a:moveTo>
                      <a:pt x="85" y="3"/>
                    </a:moveTo>
                    <a:lnTo>
                      <a:pt x="0" y="3"/>
                    </a:lnTo>
                    <a:lnTo>
                      <a:pt x="0" y="2"/>
                    </a:lnTo>
                    <a:lnTo>
                      <a:pt x="0" y="0"/>
                    </a:lnTo>
                    <a:lnTo>
                      <a:pt x="87" y="0"/>
                    </a:lnTo>
                    <a:lnTo>
                      <a:pt x="85" y="2"/>
                    </a:lnTo>
                    <a:lnTo>
                      <a:pt x="85" y="3"/>
                    </a:lnTo>
                    <a:close/>
                  </a:path>
                </a:pathLst>
              </a:custGeom>
              <a:solidFill>
                <a:srgbClr val="F4BA98"/>
              </a:solidFill>
              <a:ln w="9525">
                <a:noFill/>
                <a:round/>
                <a:headEnd/>
                <a:tailEnd/>
              </a:ln>
            </p:spPr>
            <p:txBody>
              <a:bodyPr/>
              <a:lstStyle/>
              <a:p>
                <a:endParaRPr lang="en-US"/>
              </a:p>
            </p:txBody>
          </p:sp>
          <p:sp>
            <p:nvSpPr>
              <p:cNvPr id="180160" name="Freeform 960"/>
              <p:cNvSpPr>
                <a:spLocks/>
              </p:cNvSpPr>
              <p:nvPr/>
            </p:nvSpPr>
            <p:spPr bwMode="auto">
              <a:xfrm>
                <a:off x="1210" y="1207"/>
                <a:ext cx="89" cy="4"/>
              </a:xfrm>
              <a:custGeom>
                <a:avLst/>
                <a:gdLst/>
                <a:ahLst/>
                <a:cxnLst>
                  <a:cxn ang="0">
                    <a:pos x="85" y="4"/>
                  </a:cxn>
                  <a:cxn ang="0">
                    <a:pos x="0" y="4"/>
                  </a:cxn>
                  <a:cxn ang="0">
                    <a:pos x="0" y="2"/>
                  </a:cxn>
                  <a:cxn ang="0">
                    <a:pos x="2" y="0"/>
                  </a:cxn>
                  <a:cxn ang="0">
                    <a:pos x="89" y="0"/>
                  </a:cxn>
                  <a:cxn ang="0">
                    <a:pos x="87" y="2"/>
                  </a:cxn>
                  <a:cxn ang="0">
                    <a:pos x="85" y="4"/>
                  </a:cxn>
                </a:cxnLst>
                <a:rect l="0" t="0" r="r" b="b"/>
                <a:pathLst>
                  <a:path w="89" h="4">
                    <a:moveTo>
                      <a:pt x="85" y="4"/>
                    </a:moveTo>
                    <a:lnTo>
                      <a:pt x="0" y="4"/>
                    </a:lnTo>
                    <a:lnTo>
                      <a:pt x="0" y="2"/>
                    </a:lnTo>
                    <a:lnTo>
                      <a:pt x="2" y="0"/>
                    </a:lnTo>
                    <a:lnTo>
                      <a:pt x="89" y="0"/>
                    </a:lnTo>
                    <a:lnTo>
                      <a:pt x="87" y="2"/>
                    </a:lnTo>
                    <a:lnTo>
                      <a:pt x="85" y="4"/>
                    </a:lnTo>
                    <a:close/>
                  </a:path>
                </a:pathLst>
              </a:custGeom>
              <a:solidFill>
                <a:srgbClr val="F4BB99"/>
              </a:solidFill>
              <a:ln w="9525">
                <a:noFill/>
                <a:round/>
                <a:headEnd/>
                <a:tailEnd/>
              </a:ln>
            </p:spPr>
            <p:txBody>
              <a:bodyPr/>
              <a:lstStyle/>
              <a:p>
                <a:endParaRPr lang="en-US"/>
              </a:p>
            </p:txBody>
          </p:sp>
          <p:sp>
            <p:nvSpPr>
              <p:cNvPr id="180161" name="Freeform 961"/>
              <p:cNvSpPr>
                <a:spLocks/>
              </p:cNvSpPr>
              <p:nvPr/>
            </p:nvSpPr>
            <p:spPr bwMode="auto">
              <a:xfrm>
                <a:off x="1210" y="1205"/>
                <a:ext cx="91" cy="4"/>
              </a:xfrm>
              <a:custGeom>
                <a:avLst/>
                <a:gdLst/>
                <a:ahLst/>
                <a:cxnLst>
                  <a:cxn ang="0">
                    <a:pos x="87" y="4"/>
                  </a:cxn>
                  <a:cxn ang="0">
                    <a:pos x="0" y="4"/>
                  </a:cxn>
                  <a:cxn ang="0">
                    <a:pos x="2" y="2"/>
                  </a:cxn>
                  <a:cxn ang="0">
                    <a:pos x="2" y="0"/>
                  </a:cxn>
                  <a:cxn ang="0">
                    <a:pos x="91" y="0"/>
                  </a:cxn>
                  <a:cxn ang="0">
                    <a:pos x="91" y="0"/>
                  </a:cxn>
                  <a:cxn ang="0">
                    <a:pos x="89" y="0"/>
                  </a:cxn>
                  <a:cxn ang="0">
                    <a:pos x="89" y="2"/>
                  </a:cxn>
                  <a:cxn ang="0">
                    <a:pos x="87" y="4"/>
                  </a:cxn>
                </a:cxnLst>
                <a:rect l="0" t="0" r="r" b="b"/>
                <a:pathLst>
                  <a:path w="91" h="4">
                    <a:moveTo>
                      <a:pt x="87" y="4"/>
                    </a:moveTo>
                    <a:lnTo>
                      <a:pt x="0" y="4"/>
                    </a:lnTo>
                    <a:lnTo>
                      <a:pt x="2" y="2"/>
                    </a:lnTo>
                    <a:lnTo>
                      <a:pt x="2" y="0"/>
                    </a:lnTo>
                    <a:lnTo>
                      <a:pt x="91" y="0"/>
                    </a:lnTo>
                    <a:lnTo>
                      <a:pt x="91" y="0"/>
                    </a:lnTo>
                    <a:lnTo>
                      <a:pt x="89" y="0"/>
                    </a:lnTo>
                    <a:lnTo>
                      <a:pt x="89" y="2"/>
                    </a:lnTo>
                    <a:lnTo>
                      <a:pt x="87" y="4"/>
                    </a:lnTo>
                    <a:close/>
                  </a:path>
                </a:pathLst>
              </a:custGeom>
              <a:solidFill>
                <a:srgbClr val="F4BC9A"/>
              </a:solidFill>
              <a:ln w="9525">
                <a:noFill/>
                <a:round/>
                <a:headEnd/>
                <a:tailEnd/>
              </a:ln>
            </p:spPr>
            <p:txBody>
              <a:bodyPr/>
              <a:lstStyle/>
              <a:p>
                <a:endParaRPr lang="en-US"/>
              </a:p>
            </p:txBody>
          </p:sp>
          <p:sp>
            <p:nvSpPr>
              <p:cNvPr id="180162" name="Freeform 962"/>
              <p:cNvSpPr>
                <a:spLocks/>
              </p:cNvSpPr>
              <p:nvPr/>
            </p:nvSpPr>
            <p:spPr bwMode="auto">
              <a:xfrm>
                <a:off x="1212" y="1203"/>
                <a:ext cx="91" cy="4"/>
              </a:xfrm>
              <a:custGeom>
                <a:avLst/>
                <a:gdLst/>
                <a:ahLst/>
                <a:cxnLst>
                  <a:cxn ang="0">
                    <a:pos x="87" y="4"/>
                  </a:cxn>
                  <a:cxn ang="0">
                    <a:pos x="0" y="4"/>
                  </a:cxn>
                  <a:cxn ang="0">
                    <a:pos x="0" y="2"/>
                  </a:cxn>
                  <a:cxn ang="0">
                    <a:pos x="0" y="0"/>
                  </a:cxn>
                  <a:cxn ang="0">
                    <a:pos x="91" y="0"/>
                  </a:cxn>
                  <a:cxn ang="0">
                    <a:pos x="89" y="2"/>
                  </a:cxn>
                  <a:cxn ang="0">
                    <a:pos x="87" y="2"/>
                  </a:cxn>
                  <a:cxn ang="0">
                    <a:pos x="87" y="4"/>
                  </a:cxn>
                  <a:cxn ang="0">
                    <a:pos x="87" y="4"/>
                  </a:cxn>
                </a:cxnLst>
                <a:rect l="0" t="0" r="r" b="b"/>
                <a:pathLst>
                  <a:path w="91" h="4">
                    <a:moveTo>
                      <a:pt x="87" y="4"/>
                    </a:moveTo>
                    <a:lnTo>
                      <a:pt x="0" y="4"/>
                    </a:lnTo>
                    <a:lnTo>
                      <a:pt x="0" y="2"/>
                    </a:lnTo>
                    <a:lnTo>
                      <a:pt x="0" y="0"/>
                    </a:lnTo>
                    <a:lnTo>
                      <a:pt x="91" y="0"/>
                    </a:lnTo>
                    <a:lnTo>
                      <a:pt x="89" y="2"/>
                    </a:lnTo>
                    <a:lnTo>
                      <a:pt x="87" y="2"/>
                    </a:lnTo>
                    <a:lnTo>
                      <a:pt x="87" y="4"/>
                    </a:lnTo>
                    <a:lnTo>
                      <a:pt x="87" y="4"/>
                    </a:lnTo>
                    <a:close/>
                  </a:path>
                </a:pathLst>
              </a:custGeom>
              <a:solidFill>
                <a:srgbClr val="F4BD9C"/>
              </a:solidFill>
              <a:ln w="9525">
                <a:noFill/>
                <a:round/>
                <a:headEnd/>
                <a:tailEnd/>
              </a:ln>
            </p:spPr>
            <p:txBody>
              <a:bodyPr/>
              <a:lstStyle/>
              <a:p>
                <a:endParaRPr lang="en-US"/>
              </a:p>
            </p:txBody>
          </p:sp>
          <p:sp>
            <p:nvSpPr>
              <p:cNvPr id="180163" name="Freeform 963"/>
              <p:cNvSpPr>
                <a:spLocks/>
              </p:cNvSpPr>
              <p:nvPr/>
            </p:nvSpPr>
            <p:spPr bwMode="auto">
              <a:xfrm>
                <a:off x="1212" y="1201"/>
                <a:ext cx="93" cy="4"/>
              </a:xfrm>
              <a:custGeom>
                <a:avLst/>
                <a:gdLst/>
                <a:ahLst/>
                <a:cxnLst>
                  <a:cxn ang="0">
                    <a:pos x="89" y="4"/>
                  </a:cxn>
                  <a:cxn ang="0">
                    <a:pos x="0" y="4"/>
                  </a:cxn>
                  <a:cxn ang="0">
                    <a:pos x="0" y="2"/>
                  </a:cxn>
                  <a:cxn ang="0">
                    <a:pos x="2" y="0"/>
                  </a:cxn>
                  <a:cxn ang="0">
                    <a:pos x="93" y="0"/>
                  </a:cxn>
                  <a:cxn ang="0">
                    <a:pos x="91" y="2"/>
                  </a:cxn>
                  <a:cxn ang="0">
                    <a:pos x="89" y="4"/>
                  </a:cxn>
                </a:cxnLst>
                <a:rect l="0" t="0" r="r" b="b"/>
                <a:pathLst>
                  <a:path w="93" h="4">
                    <a:moveTo>
                      <a:pt x="89" y="4"/>
                    </a:moveTo>
                    <a:lnTo>
                      <a:pt x="0" y="4"/>
                    </a:lnTo>
                    <a:lnTo>
                      <a:pt x="0" y="2"/>
                    </a:lnTo>
                    <a:lnTo>
                      <a:pt x="2" y="0"/>
                    </a:lnTo>
                    <a:lnTo>
                      <a:pt x="93" y="0"/>
                    </a:lnTo>
                    <a:lnTo>
                      <a:pt x="91" y="2"/>
                    </a:lnTo>
                    <a:lnTo>
                      <a:pt x="89" y="4"/>
                    </a:lnTo>
                    <a:close/>
                  </a:path>
                </a:pathLst>
              </a:custGeom>
              <a:solidFill>
                <a:srgbClr val="F4BE9D"/>
              </a:solidFill>
              <a:ln w="9525">
                <a:noFill/>
                <a:round/>
                <a:headEnd/>
                <a:tailEnd/>
              </a:ln>
            </p:spPr>
            <p:txBody>
              <a:bodyPr/>
              <a:lstStyle/>
              <a:p>
                <a:endParaRPr lang="en-US"/>
              </a:p>
            </p:txBody>
          </p:sp>
          <p:sp>
            <p:nvSpPr>
              <p:cNvPr id="180164" name="Freeform 964"/>
              <p:cNvSpPr>
                <a:spLocks/>
              </p:cNvSpPr>
              <p:nvPr/>
            </p:nvSpPr>
            <p:spPr bwMode="auto">
              <a:xfrm>
                <a:off x="1212" y="1199"/>
                <a:ext cx="95" cy="4"/>
              </a:xfrm>
              <a:custGeom>
                <a:avLst/>
                <a:gdLst/>
                <a:ahLst/>
                <a:cxnLst>
                  <a:cxn ang="0">
                    <a:pos x="91" y="4"/>
                  </a:cxn>
                  <a:cxn ang="0">
                    <a:pos x="0" y="4"/>
                  </a:cxn>
                  <a:cxn ang="0">
                    <a:pos x="2" y="2"/>
                  </a:cxn>
                  <a:cxn ang="0">
                    <a:pos x="2" y="0"/>
                  </a:cxn>
                  <a:cxn ang="0">
                    <a:pos x="95" y="0"/>
                  </a:cxn>
                  <a:cxn ang="0">
                    <a:pos x="93" y="2"/>
                  </a:cxn>
                  <a:cxn ang="0">
                    <a:pos x="91" y="4"/>
                  </a:cxn>
                </a:cxnLst>
                <a:rect l="0" t="0" r="r" b="b"/>
                <a:pathLst>
                  <a:path w="95" h="4">
                    <a:moveTo>
                      <a:pt x="91" y="4"/>
                    </a:moveTo>
                    <a:lnTo>
                      <a:pt x="0" y="4"/>
                    </a:lnTo>
                    <a:lnTo>
                      <a:pt x="2" y="2"/>
                    </a:lnTo>
                    <a:lnTo>
                      <a:pt x="2" y="0"/>
                    </a:lnTo>
                    <a:lnTo>
                      <a:pt x="95" y="0"/>
                    </a:lnTo>
                    <a:lnTo>
                      <a:pt x="93" y="2"/>
                    </a:lnTo>
                    <a:lnTo>
                      <a:pt x="91" y="4"/>
                    </a:lnTo>
                    <a:close/>
                  </a:path>
                </a:pathLst>
              </a:custGeom>
              <a:solidFill>
                <a:srgbClr val="F4BE9E"/>
              </a:solidFill>
              <a:ln w="9525">
                <a:noFill/>
                <a:round/>
                <a:headEnd/>
                <a:tailEnd/>
              </a:ln>
            </p:spPr>
            <p:txBody>
              <a:bodyPr/>
              <a:lstStyle/>
              <a:p>
                <a:endParaRPr lang="en-US"/>
              </a:p>
            </p:txBody>
          </p:sp>
          <p:sp>
            <p:nvSpPr>
              <p:cNvPr id="180165" name="Freeform 965"/>
              <p:cNvSpPr>
                <a:spLocks/>
              </p:cNvSpPr>
              <p:nvPr/>
            </p:nvSpPr>
            <p:spPr bwMode="auto">
              <a:xfrm>
                <a:off x="1214" y="1197"/>
                <a:ext cx="95" cy="4"/>
              </a:xfrm>
              <a:custGeom>
                <a:avLst/>
                <a:gdLst/>
                <a:ahLst/>
                <a:cxnLst>
                  <a:cxn ang="0">
                    <a:pos x="91" y="4"/>
                  </a:cxn>
                  <a:cxn ang="0">
                    <a:pos x="0" y="4"/>
                  </a:cxn>
                  <a:cxn ang="0">
                    <a:pos x="0" y="2"/>
                  </a:cxn>
                  <a:cxn ang="0">
                    <a:pos x="2" y="0"/>
                  </a:cxn>
                  <a:cxn ang="0">
                    <a:pos x="95" y="0"/>
                  </a:cxn>
                  <a:cxn ang="0">
                    <a:pos x="93" y="2"/>
                  </a:cxn>
                  <a:cxn ang="0">
                    <a:pos x="91" y="4"/>
                  </a:cxn>
                </a:cxnLst>
                <a:rect l="0" t="0" r="r" b="b"/>
                <a:pathLst>
                  <a:path w="95" h="4">
                    <a:moveTo>
                      <a:pt x="91" y="4"/>
                    </a:moveTo>
                    <a:lnTo>
                      <a:pt x="0" y="4"/>
                    </a:lnTo>
                    <a:lnTo>
                      <a:pt x="0" y="2"/>
                    </a:lnTo>
                    <a:lnTo>
                      <a:pt x="2" y="0"/>
                    </a:lnTo>
                    <a:lnTo>
                      <a:pt x="95" y="0"/>
                    </a:lnTo>
                    <a:lnTo>
                      <a:pt x="93" y="2"/>
                    </a:lnTo>
                    <a:lnTo>
                      <a:pt x="91" y="4"/>
                    </a:lnTo>
                    <a:close/>
                  </a:path>
                </a:pathLst>
              </a:custGeom>
              <a:solidFill>
                <a:srgbClr val="F5BF9F"/>
              </a:solidFill>
              <a:ln w="9525">
                <a:noFill/>
                <a:round/>
                <a:headEnd/>
                <a:tailEnd/>
              </a:ln>
            </p:spPr>
            <p:txBody>
              <a:bodyPr/>
              <a:lstStyle/>
              <a:p>
                <a:endParaRPr lang="en-US"/>
              </a:p>
            </p:txBody>
          </p:sp>
          <p:sp>
            <p:nvSpPr>
              <p:cNvPr id="180166" name="Freeform 966"/>
              <p:cNvSpPr>
                <a:spLocks/>
              </p:cNvSpPr>
              <p:nvPr/>
            </p:nvSpPr>
            <p:spPr bwMode="auto">
              <a:xfrm>
                <a:off x="1214" y="1195"/>
                <a:ext cx="97" cy="4"/>
              </a:xfrm>
              <a:custGeom>
                <a:avLst/>
                <a:gdLst/>
                <a:ahLst/>
                <a:cxnLst>
                  <a:cxn ang="0">
                    <a:pos x="93" y="4"/>
                  </a:cxn>
                  <a:cxn ang="0">
                    <a:pos x="0" y="4"/>
                  </a:cxn>
                  <a:cxn ang="0">
                    <a:pos x="2" y="2"/>
                  </a:cxn>
                  <a:cxn ang="0">
                    <a:pos x="2" y="0"/>
                  </a:cxn>
                  <a:cxn ang="0">
                    <a:pos x="97" y="0"/>
                  </a:cxn>
                  <a:cxn ang="0">
                    <a:pos x="95" y="2"/>
                  </a:cxn>
                  <a:cxn ang="0">
                    <a:pos x="93" y="4"/>
                  </a:cxn>
                </a:cxnLst>
                <a:rect l="0" t="0" r="r" b="b"/>
                <a:pathLst>
                  <a:path w="97" h="4">
                    <a:moveTo>
                      <a:pt x="93" y="4"/>
                    </a:moveTo>
                    <a:lnTo>
                      <a:pt x="0" y="4"/>
                    </a:lnTo>
                    <a:lnTo>
                      <a:pt x="2" y="2"/>
                    </a:lnTo>
                    <a:lnTo>
                      <a:pt x="2" y="0"/>
                    </a:lnTo>
                    <a:lnTo>
                      <a:pt x="97" y="0"/>
                    </a:lnTo>
                    <a:lnTo>
                      <a:pt x="95" y="2"/>
                    </a:lnTo>
                    <a:lnTo>
                      <a:pt x="93" y="4"/>
                    </a:lnTo>
                    <a:close/>
                  </a:path>
                </a:pathLst>
              </a:custGeom>
              <a:solidFill>
                <a:srgbClr val="F5BFA0"/>
              </a:solidFill>
              <a:ln w="9525">
                <a:noFill/>
                <a:round/>
                <a:headEnd/>
                <a:tailEnd/>
              </a:ln>
            </p:spPr>
            <p:txBody>
              <a:bodyPr/>
              <a:lstStyle/>
              <a:p>
                <a:endParaRPr lang="en-US"/>
              </a:p>
            </p:txBody>
          </p:sp>
          <p:sp>
            <p:nvSpPr>
              <p:cNvPr id="180167" name="Freeform 967"/>
              <p:cNvSpPr>
                <a:spLocks/>
              </p:cNvSpPr>
              <p:nvPr/>
            </p:nvSpPr>
            <p:spPr bwMode="auto">
              <a:xfrm>
                <a:off x="1216" y="1194"/>
                <a:ext cx="96" cy="3"/>
              </a:xfrm>
              <a:custGeom>
                <a:avLst/>
                <a:gdLst/>
                <a:ahLst/>
                <a:cxnLst>
                  <a:cxn ang="0">
                    <a:pos x="93" y="3"/>
                  </a:cxn>
                  <a:cxn ang="0">
                    <a:pos x="0" y="3"/>
                  </a:cxn>
                  <a:cxn ang="0">
                    <a:pos x="0" y="1"/>
                  </a:cxn>
                  <a:cxn ang="0">
                    <a:pos x="2" y="0"/>
                  </a:cxn>
                  <a:cxn ang="0">
                    <a:pos x="96" y="0"/>
                  </a:cxn>
                  <a:cxn ang="0">
                    <a:pos x="95" y="1"/>
                  </a:cxn>
                  <a:cxn ang="0">
                    <a:pos x="93" y="3"/>
                  </a:cxn>
                </a:cxnLst>
                <a:rect l="0" t="0" r="r" b="b"/>
                <a:pathLst>
                  <a:path w="96" h="3">
                    <a:moveTo>
                      <a:pt x="93" y="3"/>
                    </a:moveTo>
                    <a:lnTo>
                      <a:pt x="0" y="3"/>
                    </a:lnTo>
                    <a:lnTo>
                      <a:pt x="0" y="1"/>
                    </a:lnTo>
                    <a:lnTo>
                      <a:pt x="2" y="0"/>
                    </a:lnTo>
                    <a:lnTo>
                      <a:pt x="96" y="0"/>
                    </a:lnTo>
                    <a:lnTo>
                      <a:pt x="95" y="1"/>
                    </a:lnTo>
                    <a:lnTo>
                      <a:pt x="93" y="3"/>
                    </a:lnTo>
                    <a:close/>
                  </a:path>
                </a:pathLst>
              </a:custGeom>
              <a:solidFill>
                <a:srgbClr val="F5C0A0"/>
              </a:solidFill>
              <a:ln w="9525">
                <a:noFill/>
                <a:round/>
                <a:headEnd/>
                <a:tailEnd/>
              </a:ln>
            </p:spPr>
            <p:txBody>
              <a:bodyPr/>
              <a:lstStyle/>
              <a:p>
                <a:endParaRPr lang="en-US"/>
              </a:p>
            </p:txBody>
          </p:sp>
          <p:sp>
            <p:nvSpPr>
              <p:cNvPr id="180168" name="Freeform 968"/>
              <p:cNvSpPr>
                <a:spLocks/>
              </p:cNvSpPr>
              <p:nvPr/>
            </p:nvSpPr>
            <p:spPr bwMode="auto">
              <a:xfrm>
                <a:off x="1216" y="1192"/>
                <a:ext cx="98" cy="3"/>
              </a:xfrm>
              <a:custGeom>
                <a:avLst/>
                <a:gdLst/>
                <a:ahLst/>
                <a:cxnLst>
                  <a:cxn ang="0">
                    <a:pos x="95" y="3"/>
                  </a:cxn>
                  <a:cxn ang="0">
                    <a:pos x="0" y="3"/>
                  </a:cxn>
                  <a:cxn ang="0">
                    <a:pos x="2" y="2"/>
                  </a:cxn>
                  <a:cxn ang="0">
                    <a:pos x="2" y="0"/>
                  </a:cxn>
                  <a:cxn ang="0">
                    <a:pos x="98" y="0"/>
                  </a:cxn>
                  <a:cxn ang="0">
                    <a:pos x="96" y="2"/>
                  </a:cxn>
                  <a:cxn ang="0">
                    <a:pos x="95" y="3"/>
                  </a:cxn>
                </a:cxnLst>
                <a:rect l="0" t="0" r="r" b="b"/>
                <a:pathLst>
                  <a:path w="98" h="3">
                    <a:moveTo>
                      <a:pt x="95" y="3"/>
                    </a:moveTo>
                    <a:lnTo>
                      <a:pt x="0" y="3"/>
                    </a:lnTo>
                    <a:lnTo>
                      <a:pt x="2" y="2"/>
                    </a:lnTo>
                    <a:lnTo>
                      <a:pt x="2" y="0"/>
                    </a:lnTo>
                    <a:lnTo>
                      <a:pt x="98" y="0"/>
                    </a:lnTo>
                    <a:lnTo>
                      <a:pt x="96" y="2"/>
                    </a:lnTo>
                    <a:lnTo>
                      <a:pt x="95" y="3"/>
                    </a:lnTo>
                    <a:close/>
                  </a:path>
                </a:pathLst>
              </a:custGeom>
              <a:solidFill>
                <a:srgbClr val="F5C1A1"/>
              </a:solidFill>
              <a:ln w="9525">
                <a:noFill/>
                <a:round/>
                <a:headEnd/>
                <a:tailEnd/>
              </a:ln>
            </p:spPr>
            <p:txBody>
              <a:bodyPr/>
              <a:lstStyle/>
              <a:p>
                <a:endParaRPr lang="en-US"/>
              </a:p>
            </p:txBody>
          </p:sp>
          <p:sp>
            <p:nvSpPr>
              <p:cNvPr id="180169" name="Freeform 969"/>
              <p:cNvSpPr>
                <a:spLocks/>
              </p:cNvSpPr>
              <p:nvPr/>
            </p:nvSpPr>
            <p:spPr bwMode="auto">
              <a:xfrm>
                <a:off x="1218" y="1190"/>
                <a:ext cx="98" cy="4"/>
              </a:xfrm>
              <a:custGeom>
                <a:avLst/>
                <a:gdLst/>
                <a:ahLst/>
                <a:cxnLst>
                  <a:cxn ang="0">
                    <a:pos x="94" y="4"/>
                  </a:cxn>
                  <a:cxn ang="0">
                    <a:pos x="0" y="4"/>
                  </a:cxn>
                  <a:cxn ang="0">
                    <a:pos x="0" y="2"/>
                  </a:cxn>
                  <a:cxn ang="0">
                    <a:pos x="1" y="0"/>
                  </a:cxn>
                  <a:cxn ang="0">
                    <a:pos x="98" y="0"/>
                  </a:cxn>
                  <a:cxn ang="0">
                    <a:pos x="96" y="2"/>
                  </a:cxn>
                  <a:cxn ang="0">
                    <a:pos x="94" y="4"/>
                  </a:cxn>
                </a:cxnLst>
                <a:rect l="0" t="0" r="r" b="b"/>
                <a:pathLst>
                  <a:path w="98" h="4">
                    <a:moveTo>
                      <a:pt x="94" y="4"/>
                    </a:moveTo>
                    <a:lnTo>
                      <a:pt x="0" y="4"/>
                    </a:lnTo>
                    <a:lnTo>
                      <a:pt x="0" y="2"/>
                    </a:lnTo>
                    <a:lnTo>
                      <a:pt x="1" y="0"/>
                    </a:lnTo>
                    <a:lnTo>
                      <a:pt x="98" y="0"/>
                    </a:lnTo>
                    <a:lnTo>
                      <a:pt x="96" y="2"/>
                    </a:lnTo>
                    <a:lnTo>
                      <a:pt x="94" y="4"/>
                    </a:lnTo>
                    <a:close/>
                  </a:path>
                </a:pathLst>
              </a:custGeom>
              <a:solidFill>
                <a:srgbClr val="F5C2A2"/>
              </a:solidFill>
              <a:ln w="9525">
                <a:noFill/>
                <a:round/>
                <a:headEnd/>
                <a:tailEnd/>
              </a:ln>
            </p:spPr>
            <p:txBody>
              <a:bodyPr/>
              <a:lstStyle/>
              <a:p>
                <a:endParaRPr lang="en-US"/>
              </a:p>
            </p:txBody>
          </p:sp>
          <p:sp>
            <p:nvSpPr>
              <p:cNvPr id="180170" name="Freeform 970"/>
              <p:cNvSpPr>
                <a:spLocks/>
              </p:cNvSpPr>
              <p:nvPr/>
            </p:nvSpPr>
            <p:spPr bwMode="auto">
              <a:xfrm>
                <a:off x="1218" y="1188"/>
                <a:ext cx="100" cy="4"/>
              </a:xfrm>
              <a:custGeom>
                <a:avLst/>
                <a:gdLst/>
                <a:ahLst/>
                <a:cxnLst>
                  <a:cxn ang="0">
                    <a:pos x="96" y="4"/>
                  </a:cxn>
                  <a:cxn ang="0">
                    <a:pos x="0" y="4"/>
                  </a:cxn>
                  <a:cxn ang="0">
                    <a:pos x="1" y="2"/>
                  </a:cxn>
                  <a:cxn ang="0">
                    <a:pos x="1" y="0"/>
                  </a:cxn>
                  <a:cxn ang="0">
                    <a:pos x="100" y="0"/>
                  </a:cxn>
                  <a:cxn ang="0">
                    <a:pos x="98" y="2"/>
                  </a:cxn>
                  <a:cxn ang="0">
                    <a:pos x="96" y="4"/>
                  </a:cxn>
                </a:cxnLst>
                <a:rect l="0" t="0" r="r" b="b"/>
                <a:pathLst>
                  <a:path w="100" h="4">
                    <a:moveTo>
                      <a:pt x="96" y="4"/>
                    </a:moveTo>
                    <a:lnTo>
                      <a:pt x="0" y="4"/>
                    </a:lnTo>
                    <a:lnTo>
                      <a:pt x="1" y="2"/>
                    </a:lnTo>
                    <a:lnTo>
                      <a:pt x="1" y="0"/>
                    </a:lnTo>
                    <a:lnTo>
                      <a:pt x="100" y="0"/>
                    </a:lnTo>
                    <a:lnTo>
                      <a:pt x="98" y="2"/>
                    </a:lnTo>
                    <a:lnTo>
                      <a:pt x="96" y="4"/>
                    </a:lnTo>
                    <a:close/>
                  </a:path>
                </a:pathLst>
              </a:custGeom>
              <a:solidFill>
                <a:srgbClr val="F5C2A4"/>
              </a:solidFill>
              <a:ln w="9525">
                <a:noFill/>
                <a:round/>
                <a:headEnd/>
                <a:tailEnd/>
              </a:ln>
            </p:spPr>
            <p:txBody>
              <a:bodyPr/>
              <a:lstStyle/>
              <a:p>
                <a:endParaRPr lang="en-US"/>
              </a:p>
            </p:txBody>
          </p:sp>
          <p:sp>
            <p:nvSpPr>
              <p:cNvPr id="180171" name="Freeform 971"/>
              <p:cNvSpPr>
                <a:spLocks/>
              </p:cNvSpPr>
              <p:nvPr/>
            </p:nvSpPr>
            <p:spPr bwMode="auto">
              <a:xfrm>
                <a:off x="1219" y="1186"/>
                <a:ext cx="101" cy="4"/>
              </a:xfrm>
              <a:custGeom>
                <a:avLst/>
                <a:gdLst/>
                <a:ahLst/>
                <a:cxnLst>
                  <a:cxn ang="0">
                    <a:pos x="97" y="4"/>
                  </a:cxn>
                  <a:cxn ang="0">
                    <a:pos x="0" y="4"/>
                  </a:cxn>
                  <a:cxn ang="0">
                    <a:pos x="0" y="2"/>
                  </a:cxn>
                  <a:cxn ang="0">
                    <a:pos x="2" y="0"/>
                  </a:cxn>
                  <a:cxn ang="0">
                    <a:pos x="101" y="0"/>
                  </a:cxn>
                  <a:cxn ang="0">
                    <a:pos x="101" y="0"/>
                  </a:cxn>
                  <a:cxn ang="0">
                    <a:pos x="101" y="0"/>
                  </a:cxn>
                  <a:cxn ang="0">
                    <a:pos x="99" y="2"/>
                  </a:cxn>
                  <a:cxn ang="0">
                    <a:pos x="97" y="4"/>
                  </a:cxn>
                </a:cxnLst>
                <a:rect l="0" t="0" r="r" b="b"/>
                <a:pathLst>
                  <a:path w="101" h="4">
                    <a:moveTo>
                      <a:pt x="97" y="4"/>
                    </a:moveTo>
                    <a:lnTo>
                      <a:pt x="0" y="4"/>
                    </a:lnTo>
                    <a:lnTo>
                      <a:pt x="0" y="2"/>
                    </a:lnTo>
                    <a:lnTo>
                      <a:pt x="2" y="0"/>
                    </a:lnTo>
                    <a:lnTo>
                      <a:pt x="101" y="0"/>
                    </a:lnTo>
                    <a:lnTo>
                      <a:pt x="101" y="0"/>
                    </a:lnTo>
                    <a:lnTo>
                      <a:pt x="101" y="0"/>
                    </a:lnTo>
                    <a:lnTo>
                      <a:pt x="99" y="2"/>
                    </a:lnTo>
                    <a:lnTo>
                      <a:pt x="97" y="4"/>
                    </a:lnTo>
                    <a:close/>
                  </a:path>
                </a:pathLst>
              </a:custGeom>
              <a:solidFill>
                <a:srgbClr val="F6C3A4"/>
              </a:solidFill>
              <a:ln w="9525">
                <a:noFill/>
                <a:round/>
                <a:headEnd/>
                <a:tailEnd/>
              </a:ln>
            </p:spPr>
            <p:txBody>
              <a:bodyPr/>
              <a:lstStyle/>
              <a:p>
                <a:endParaRPr lang="en-US"/>
              </a:p>
            </p:txBody>
          </p:sp>
          <p:sp>
            <p:nvSpPr>
              <p:cNvPr id="180172" name="Freeform 972"/>
              <p:cNvSpPr>
                <a:spLocks/>
              </p:cNvSpPr>
              <p:nvPr/>
            </p:nvSpPr>
            <p:spPr bwMode="auto">
              <a:xfrm>
                <a:off x="1219" y="1184"/>
                <a:ext cx="103" cy="4"/>
              </a:xfrm>
              <a:custGeom>
                <a:avLst/>
                <a:gdLst/>
                <a:ahLst/>
                <a:cxnLst>
                  <a:cxn ang="0">
                    <a:pos x="99" y="4"/>
                  </a:cxn>
                  <a:cxn ang="0">
                    <a:pos x="0" y="4"/>
                  </a:cxn>
                  <a:cxn ang="0">
                    <a:pos x="2" y="2"/>
                  </a:cxn>
                  <a:cxn ang="0">
                    <a:pos x="2" y="0"/>
                  </a:cxn>
                  <a:cxn ang="0">
                    <a:pos x="103" y="0"/>
                  </a:cxn>
                  <a:cxn ang="0">
                    <a:pos x="103" y="0"/>
                  </a:cxn>
                  <a:cxn ang="0">
                    <a:pos x="101" y="2"/>
                  </a:cxn>
                  <a:cxn ang="0">
                    <a:pos x="99" y="2"/>
                  </a:cxn>
                  <a:cxn ang="0">
                    <a:pos x="99" y="4"/>
                  </a:cxn>
                </a:cxnLst>
                <a:rect l="0" t="0" r="r" b="b"/>
                <a:pathLst>
                  <a:path w="103" h="4">
                    <a:moveTo>
                      <a:pt x="99" y="4"/>
                    </a:moveTo>
                    <a:lnTo>
                      <a:pt x="0" y="4"/>
                    </a:lnTo>
                    <a:lnTo>
                      <a:pt x="2" y="2"/>
                    </a:lnTo>
                    <a:lnTo>
                      <a:pt x="2" y="0"/>
                    </a:lnTo>
                    <a:lnTo>
                      <a:pt x="103" y="0"/>
                    </a:lnTo>
                    <a:lnTo>
                      <a:pt x="103" y="0"/>
                    </a:lnTo>
                    <a:lnTo>
                      <a:pt x="101" y="2"/>
                    </a:lnTo>
                    <a:lnTo>
                      <a:pt x="99" y="2"/>
                    </a:lnTo>
                    <a:lnTo>
                      <a:pt x="99" y="4"/>
                    </a:lnTo>
                    <a:close/>
                  </a:path>
                </a:pathLst>
              </a:custGeom>
              <a:solidFill>
                <a:srgbClr val="F6C4A5"/>
              </a:solidFill>
              <a:ln w="9525">
                <a:noFill/>
                <a:round/>
                <a:headEnd/>
                <a:tailEnd/>
              </a:ln>
            </p:spPr>
            <p:txBody>
              <a:bodyPr/>
              <a:lstStyle/>
              <a:p>
                <a:endParaRPr lang="en-US"/>
              </a:p>
            </p:txBody>
          </p:sp>
          <p:sp>
            <p:nvSpPr>
              <p:cNvPr id="180173" name="Freeform 973"/>
              <p:cNvSpPr>
                <a:spLocks/>
              </p:cNvSpPr>
              <p:nvPr/>
            </p:nvSpPr>
            <p:spPr bwMode="auto">
              <a:xfrm>
                <a:off x="1221" y="1182"/>
                <a:ext cx="103" cy="4"/>
              </a:xfrm>
              <a:custGeom>
                <a:avLst/>
                <a:gdLst/>
                <a:ahLst/>
                <a:cxnLst>
                  <a:cxn ang="0">
                    <a:pos x="99" y="4"/>
                  </a:cxn>
                  <a:cxn ang="0">
                    <a:pos x="0" y="4"/>
                  </a:cxn>
                  <a:cxn ang="0">
                    <a:pos x="0" y="2"/>
                  </a:cxn>
                  <a:cxn ang="0">
                    <a:pos x="2" y="0"/>
                  </a:cxn>
                  <a:cxn ang="0">
                    <a:pos x="103" y="0"/>
                  </a:cxn>
                  <a:cxn ang="0">
                    <a:pos x="101" y="2"/>
                  </a:cxn>
                  <a:cxn ang="0">
                    <a:pos x="99" y="4"/>
                  </a:cxn>
                </a:cxnLst>
                <a:rect l="0" t="0" r="r" b="b"/>
                <a:pathLst>
                  <a:path w="103" h="4">
                    <a:moveTo>
                      <a:pt x="99" y="4"/>
                    </a:moveTo>
                    <a:lnTo>
                      <a:pt x="0" y="4"/>
                    </a:lnTo>
                    <a:lnTo>
                      <a:pt x="0" y="2"/>
                    </a:lnTo>
                    <a:lnTo>
                      <a:pt x="2" y="0"/>
                    </a:lnTo>
                    <a:lnTo>
                      <a:pt x="103" y="0"/>
                    </a:lnTo>
                    <a:lnTo>
                      <a:pt x="101" y="2"/>
                    </a:lnTo>
                    <a:lnTo>
                      <a:pt x="99" y="4"/>
                    </a:lnTo>
                    <a:close/>
                  </a:path>
                </a:pathLst>
              </a:custGeom>
              <a:solidFill>
                <a:srgbClr val="F6C5A6"/>
              </a:solidFill>
              <a:ln w="9525">
                <a:noFill/>
                <a:round/>
                <a:headEnd/>
                <a:tailEnd/>
              </a:ln>
            </p:spPr>
            <p:txBody>
              <a:bodyPr/>
              <a:lstStyle/>
              <a:p>
                <a:endParaRPr lang="en-US"/>
              </a:p>
            </p:txBody>
          </p:sp>
          <p:sp>
            <p:nvSpPr>
              <p:cNvPr id="180174" name="Freeform 974"/>
              <p:cNvSpPr>
                <a:spLocks/>
              </p:cNvSpPr>
              <p:nvPr/>
            </p:nvSpPr>
            <p:spPr bwMode="auto">
              <a:xfrm>
                <a:off x="1221" y="1180"/>
                <a:ext cx="105" cy="4"/>
              </a:xfrm>
              <a:custGeom>
                <a:avLst/>
                <a:gdLst/>
                <a:ahLst/>
                <a:cxnLst>
                  <a:cxn ang="0">
                    <a:pos x="101" y="4"/>
                  </a:cxn>
                  <a:cxn ang="0">
                    <a:pos x="0" y="4"/>
                  </a:cxn>
                  <a:cxn ang="0">
                    <a:pos x="2" y="2"/>
                  </a:cxn>
                  <a:cxn ang="0">
                    <a:pos x="2" y="0"/>
                  </a:cxn>
                  <a:cxn ang="0">
                    <a:pos x="105" y="0"/>
                  </a:cxn>
                  <a:cxn ang="0">
                    <a:pos x="103" y="2"/>
                  </a:cxn>
                  <a:cxn ang="0">
                    <a:pos x="101" y="4"/>
                  </a:cxn>
                </a:cxnLst>
                <a:rect l="0" t="0" r="r" b="b"/>
                <a:pathLst>
                  <a:path w="105" h="4">
                    <a:moveTo>
                      <a:pt x="101" y="4"/>
                    </a:moveTo>
                    <a:lnTo>
                      <a:pt x="0" y="4"/>
                    </a:lnTo>
                    <a:lnTo>
                      <a:pt x="2" y="2"/>
                    </a:lnTo>
                    <a:lnTo>
                      <a:pt x="2" y="0"/>
                    </a:lnTo>
                    <a:lnTo>
                      <a:pt x="105" y="0"/>
                    </a:lnTo>
                    <a:lnTo>
                      <a:pt x="103" y="2"/>
                    </a:lnTo>
                    <a:lnTo>
                      <a:pt x="101" y="4"/>
                    </a:lnTo>
                    <a:close/>
                  </a:path>
                </a:pathLst>
              </a:custGeom>
              <a:solidFill>
                <a:srgbClr val="F6C6A7"/>
              </a:solidFill>
              <a:ln w="9525">
                <a:noFill/>
                <a:round/>
                <a:headEnd/>
                <a:tailEnd/>
              </a:ln>
            </p:spPr>
            <p:txBody>
              <a:bodyPr/>
              <a:lstStyle/>
              <a:p>
                <a:endParaRPr lang="en-US"/>
              </a:p>
            </p:txBody>
          </p:sp>
          <p:sp>
            <p:nvSpPr>
              <p:cNvPr id="180175" name="Freeform 975"/>
              <p:cNvSpPr>
                <a:spLocks/>
              </p:cNvSpPr>
              <p:nvPr/>
            </p:nvSpPr>
            <p:spPr bwMode="auto">
              <a:xfrm>
                <a:off x="1223" y="1178"/>
                <a:ext cx="107" cy="4"/>
              </a:xfrm>
              <a:custGeom>
                <a:avLst/>
                <a:gdLst/>
                <a:ahLst/>
                <a:cxnLst>
                  <a:cxn ang="0">
                    <a:pos x="101" y="4"/>
                  </a:cxn>
                  <a:cxn ang="0">
                    <a:pos x="0" y="4"/>
                  </a:cxn>
                  <a:cxn ang="0">
                    <a:pos x="0" y="2"/>
                  </a:cxn>
                  <a:cxn ang="0">
                    <a:pos x="2" y="0"/>
                  </a:cxn>
                  <a:cxn ang="0">
                    <a:pos x="107" y="0"/>
                  </a:cxn>
                  <a:cxn ang="0">
                    <a:pos x="103" y="2"/>
                  </a:cxn>
                  <a:cxn ang="0">
                    <a:pos x="101" y="4"/>
                  </a:cxn>
                </a:cxnLst>
                <a:rect l="0" t="0" r="r" b="b"/>
                <a:pathLst>
                  <a:path w="107" h="4">
                    <a:moveTo>
                      <a:pt x="101" y="4"/>
                    </a:moveTo>
                    <a:lnTo>
                      <a:pt x="0" y="4"/>
                    </a:lnTo>
                    <a:lnTo>
                      <a:pt x="0" y="2"/>
                    </a:lnTo>
                    <a:lnTo>
                      <a:pt x="2" y="0"/>
                    </a:lnTo>
                    <a:lnTo>
                      <a:pt x="107" y="0"/>
                    </a:lnTo>
                    <a:lnTo>
                      <a:pt x="103" y="2"/>
                    </a:lnTo>
                    <a:lnTo>
                      <a:pt x="101" y="4"/>
                    </a:lnTo>
                    <a:close/>
                  </a:path>
                </a:pathLst>
              </a:custGeom>
              <a:solidFill>
                <a:srgbClr val="F6C7A8"/>
              </a:solidFill>
              <a:ln w="9525">
                <a:noFill/>
                <a:round/>
                <a:headEnd/>
                <a:tailEnd/>
              </a:ln>
            </p:spPr>
            <p:txBody>
              <a:bodyPr/>
              <a:lstStyle/>
              <a:p>
                <a:endParaRPr lang="en-US"/>
              </a:p>
            </p:txBody>
          </p:sp>
          <p:sp>
            <p:nvSpPr>
              <p:cNvPr id="180176" name="Freeform 976"/>
              <p:cNvSpPr>
                <a:spLocks/>
              </p:cNvSpPr>
              <p:nvPr/>
            </p:nvSpPr>
            <p:spPr bwMode="auto">
              <a:xfrm>
                <a:off x="1223" y="1176"/>
                <a:ext cx="108" cy="4"/>
              </a:xfrm>
              <a:custGeom>
                <a:avLst/>
                <a:gdLst/>
                <a:ahLst/>
                <a:cxnLst>
                  <a:cxn ang="0">
                    <a:pos x="103" y="4"/>
                  </a:cxn>
                  <a:cxn ang="0">
                    <a:pos x="0" y="4"/>
                  </a:cxn>
                  <a:cxn ang="0">
                    <a:pos x="2" y="2"/>
                  </a:cxn>
                  <a:cxn ang="0">
                    <a:pos x="4" y="0"/>
                  </a:cxn>
                  <a:cxn ang="0">
                    <a:pos x="108" y="0"/>
                  </a:cxn>
                  <a:cxn ang="0">
                    <a:pos x="107" y="2"/>
                  </a:cxn>
                  <a:cxn ang="0">
                    <a:pos x="103" y="4"/>
                  </a:cxn>
                </a:cxnLst>
                <a:rect l="0" t="0" r="r" b="b"/>
                <a:pathLst>
                  <a:path w="108" h="4">
                    <a:moveTo>
                      <a:pt x="103" y="4"/>
                    </a:moveTo>
                    <a:lnTo>
                      <a:pt x="0" y="4"/>
                    </a:lnTo>
                    <a:lnTo>
                      <a:pt x="2" y="2"/>
                    </a:lnTo>
                    <a:lnTo>
                      <a:pt x="4" y="0"/>
                    </a:lnTo>
                    <a:lnTo>
                      <a:pt x="108" y="0"/>
                    </a:lnTo>
                    <a:lnTo>
                      <a:pt x="107" y="2"/>
                    </a:lnTo>
                    <a:lnTo>
                      <a:pt x="103" y="4"/>
                    </a:lnTo>
                    <a:close/>
                  </a:path>
                </a:pathLst>
              </a:custGeom>
              <a:solidFill>
                <a:srgbClr val="F6C7A9"/>
              </a:solidFill>
              <a:ln w="9525">
                <a:noFill/>
                <a:round/>
                <a:headEnd/>
                <a:tailEnd/>
              </a:ln>
            </p:spPr>
            <p:txBody>
              <a:bodyPr/>
              <a:lstStyle/>
              <a:p>
                <a:endParaRPr lang="en-US"/>
              </a:p>
            </p:txBody>
          </p:sp>
          <p:sp>
            <p:nvSpPr>
              <p:cNvPr id="180177" name="Freeform 977"/>
              <p:cNvSpPr>
                <a:spLocks/>
              </p:cNvSpPr>
              <p:nvPr/>
            </p:nvSpPr>
            <p:spPr bwMode="auto">
              <a:xfrm>
                <a:off x="1225" y="1175"/>
                <a:ext cx="108" cy="3"/>
              </a:xfrm>
              <a:custGeom>
                <a:avLst/>
                <a:gdLst/>
                <a:ahLst/>
                <a:cxnLst>
                  <a:cxn ang="0">
                    <a:pos x="105" y="3"/>
                  </a:cxn>
                  <a:cxn ang="0">
                    <a:pos x="0" y="3"/>
                  </a:cxn>
                  <a:cxn ang="0">
                    <a:pos x="2" y="1"/>
                  </a:cxn>
                  <a:cxn ang="0">
                    <a:pos x="2" y="0"/>
                  </a:cxn>
                  <a:cxn ang="0">
                    <a:pos x="108" y="0"/>
                  </a:cxn>
                  <a:cxn ang="0">
                    <a:pos x="106" y="1"/>
                  </a:cxn>
                  <a:cxn ang="0">
                    <a:pos x="105" y="3"/>
                  </a:cxn>
                </a:cxnLst>
                <a:rect l="0" t="0" r="r" b="b"/>
                <a:pathLst>
                  <a:path w="108" h="3">
                    <a:moveTo>
                      <a:pt x="105" y="3"/>
                    </a:moveTo>
                    <a:lnTo>
                      <a:pt x="0" y="3"/>
                    </a:lnTo>
                    <a:lnTo>
                      <a:pt x="2" y="1"/>
                    </a:lnTo>
                    <a:lnTo>
                      <a:pt x="2" y="0"/>
                    </a:lnTo>
                    <a:lnTo>
                      <a:pt x="108" y="0"/>
                    </a:lnTo>
                    <a:lnTo>
                      <a:pt x="106" y="1"/>
                    </a:lnTo>
                    <a:lnTo>
                      <a:pt x="105" y="3"/>
                    </a:lnTo>
                    <a:close/>
                  </a:path>
                </a:pathLst>
              </a:custGeom>
              <a:solidFill>
                <a:srgbClr val="F6C8AA"/>
              </a:solidFill>
              <a:ln w="9525">
                <a:noFill/>
                <a:round/>
                <a:headEnd/>
                <a:tailEnd/>
              </a:ln>
            </p:spPr>
            <p:txBody>
              <a:bodyPr/>
              <a:lstStyle/>
              <a:p>
                <a:endParaRPr lang="en-US"/>
              </a:p>
            </p:txBody>
          </p:sp>
          <p:sp>
            <p:nvSpPr>
              <p:cNvPr id="180178" name="Freeform 978"/>
              <p:cNvSpPr>
                <a:spLocks/>
              </p:cNvSpPr>
              <p:nvPr/>
            </p:nvSpPr>
            <p:spPr bwMode="auto">
              <a:xfrm>
                <a:off x="1227" y="1173"/>
                <a:ext cx="108" cy="3"/>
              </a:xfrm>
              <a:custGeom>
                <a:avLst/>
                <a:gdLst/>
                <a:ahLst/>
                <a:cxnLst>
                  <a:cxn ang="0">
                    <a:pos x="104" y="3"/>
                  </a:cxn>
                  <a:cxn ang="0">
                    <a:pos x="0" y="3"/>
                  </a:cxn>
                  <a:cxn ang="0">
                    <a:pos x="0" y="2"/>
                  </a:cxn>
                  <a:cxn ang="0">
                    <a:pos x="2" y="0"/>
                  </a:cxn>
                  <a:cxn ang="0">
                    <a:pos x="108" y="0"/>
                  </a:cxn>
                  <a:cxn ang="0">
                    <a:pos x="106" y="2"/>
                  </a:cxn>
                  <a:cxn ang="0">
                    <a:pos x="104" y="3"/>
                  </a:cxn>
                </a:cxnLst>
                <a:rect l="0" t="0" r="r" b="b"/>
                <a:pathLst>
                  <a:path w="108" h="3">
                    <a:moveTo>
                      <a:pt x="104" y="3"/>
                    </a:moveTo>
                    <a:lnTo>
                      <a:pt x="0" y="3"/>
                    </a:lnTo>
                    <a:lnTo>
                      <a:pt x="0" y="2"/>
                    </a:lnTo>
                    <a:lnTo>
                      <a:pt x="2" y="0"/>
                    </a:lnTo>
                    <a:lnTo>
                      <a:pt x="108" y="0"/>
                    </a:lnTo>
                    <a:lnTo>
                      <a:pt x="106" y="2"/>
                    </a:lnTo>
                    <a:lnTo>
                      <a:pt x="104" y="3"/>
                    </a:lnTo>
                    <a:close/>
                  </a:path>
                </a:pathLst>
              </a:custGeom>
              <a:solidFill>
                <a:srgbClr val="F7C9AC"/>
              </a:solidFill>
              <a:ln w="9525">
                <a:noFill/>
                <a:round/>
                <a:headEnd/>
                <a:tailEnd/>
              </a:ln>
            </p:spPr>
            <p:txBody>
              <a:bodyPr/>
              <a:lstStyle/>
              <a:p>
                <a:endParaRPr lang="en-US"/>
              </a:p>
            </p:txBody>
          </p:sp>
          <p:sp>
            <p:nvSpPr>
              <p:cNvPr id="180179" name="Freeform 979"/>
              <p:cNvSpPr>
                <a:spLocks/>
              </p:cNvSpPr>
              <p:nvPr/>
            </p:nvSpPr>
            <p:spPr bwMode="auto">
              <a:xfrm>
                <a:off x="1227" y="1171"/>
                <a:ext cx="110" cy="4"/>
              </a:xfrm>
              <a:custGeom>
                <a:avLst/>
                <a:gdLst/>
                <a:ahLst/>
                <a:cxnLst>
                  <a:cxn ang="0">
                    <a:pos x="106" y="4"/>
                  </a:cxn>
                  <a:cxn ang="0">
                    <a:pos x="0" y="4"/>
                  </a:cxn>
                  <a:cxn ang="0">
                    <a:pos x="2" y="2"/>
                  </a:cxn>
                  <a:cxn ang="0">
                    <a:pos x="2" y="2"/>
                  </a:cxn>
                  <a:cxn ang="0">
                    <a:pos x="2" y="0"/>
                  </a:cxn>
                  <a:cxn ang="0">
                    <a:pos x="4" y="0"/>
                  </a:cxn>
                  <a:cxn ang="0">
                    <a:pos x="110" y="0"/>
                  </a:cxn>
                  <a:cxn ang="0">
                    <a:pos x="108" y="2"/>
                  </a:cxn>
                  <a:cxn ang="0">
                    <a:pos x="106" y="4"/>
                  </a:cxn>
                </a:cxnLst>
                <a:rect l="0" t="0" r="r" b="b"/>
                <a:pathLst>
                  <a:path w="110" h="4">
                    <a:moveTo>
                      <a:pt x="106" y="4"/>
                    </a:moveTo>
                    <a:lnTo>
                      <a:pt x="0" y="4"/>
                    </a:lnTo>
                    <a:lnTo>
                      <a:pt x="2" y="2"/>
                    </a:lnTo>
                    <a:lnTo>
                      <a:pt x="2" y="2"/>
                    </a:lnTo>
                    <a:lnTo>
                      <a:pt x="2" y="0"/>
                    </a:lnTo>
                    <a:lnTo>
                      <a:pt x="4" y="0"/>
                    </a:lnTo>
                    <a:lnTo>
                      <a:pt x="110" y="0"/>
                    </a:lnTo>
                    <a:lnTo>
                      <a:pt x="108" y="2"/>
                    </a:lnTo>
                    <a:lnTo>
                      <a:pt x="106" y="4"/>
                    </a:lnTo>
                    <a:close/>
                  </a:path>
                </a:pathLst>
              </a:custGeom>
              <a:solidFill>
                <a:srgbClr val="F7CAAD"/>
              </a:solidFill>
              <a:ln w="9525">
                <a:noFill/>
                <a:round/>
                <a:headEnd/>
                <a:tailEnd/>
              </a:ln>
            </p:spPr>
            <p:txBody>
              <a:bodyPr/>
              <a:lstStyle/>
              <a:p>
                <a:endParaRPr lang="en-US"/>
              </a:p>
            </p:txBody>
          </p:sp>
          <p:sp>
            <p:nvSpPr>
              <p:cNvPr id="180180" name="Freeform 980"/>
              <p:cNvSpPr>
                <a:spLocks/>
              </p:cNvSpPr>
              <p:nvPr/>
            </p:nvSpPr>
            <p:spPr bwMode="auto">
              <a:xfrm>
                <a:off x="1229" y="1169"/>
                <a:ext cx="112" cy="4"/>
              </a:xfrm>
              <a:custGeom>
                <a:avLst/>
                <a:gdLst/>
                <a:ahLst/>
                <a:cxnLst>
                  <a:cxn ang="0">
                    <a:pos x="106" y="4"/>
                  </a:cxn>
                  <a:cxn ang="0">
                    <a:pos x="0" y="4"/>
                  </a:cxn>
                  <a:cxn ang="0">
                    <a:pos x="0" y="4"/>
                  </a:cxn>
                  <a:cxn ang="0">
                    <a:pos x="0" y="4"/>
                  </a:cxn>
                  <a:cxn ang="0">
                    <a:pos x="2" y="2"/>
                  </a:cxn>
                  <a:cxn ang="0">
                    <a:pos x="2" y="0"/>
                  </a:cxn>
                  <a:cxn ang="0">
                    <a:pos x="112" y="0"/>
                  </a:cxn>
                  <a:cxn ang="0">
                    <a:pos x="108" y="2"/>
                  </a:cxn>
                  <a:cxn ang="0">
                    <a:pos x="106" y="4"/>
                  </a:cxn>
                </a:cxnLst>
                <a:rect l="0" t="0" r="r" b="b"/>
                <a:pathLst>
                  <a:path w="112" h="4">
                    <a:moveTo>
                      <a:pt x="106" y="4"/>
                    </a:moveTo>
                    <a:lnTo>
                      <a:pt x="0" y="4"/>
                    </a:lnTo>
                    <a:lnTo>
                      <a:pt x="0" y="4"/>
                    </a:lnTo>
                    <a:lnTo>
                      <a:pt x="0" y="4"/>
                    </a:lnTo>
                    <a:lnTo>
                      <a:pt x="2" y="2"/>
                    </a:lnTo>
                    <a:lnTo>
                      <a:pt x="2" y="0"/>
                    </a:lnTo>
                    <a:lnTo>
                      <a:pt x="112" y="0"/>
                    </a:lnTo>
                    <a:lnTo>
                      <a:pt x="108" y="2"/>
                    </a:lnTo>
                    <a:lnTo>
                      <a:pt x="106" y="4"/>
                    </a:lnTo>
                    <a:close/>
                  </a:path>
                </a:pathLst>
              </a:custGeom>
              <a:solidFill>
                <a:srgbClr val="F7CBAF"/>
              </a:solidFill>
              <a:ln w="9525">
                <a:noFill/>
                <a:round/>
                <a:headEnd/>
                <a:tailEnd/>
              </a:ln>
            </p:spPr>
            <p:txBody>
              <a:bodyPr/>
              <a:lstStyle/>
              <a:p>
                <a:endParaRPr lang="en-US"/>
              </a:p>
            </p:txBody>
          </p:sp>
          <p:sp>
            <p:nvSpPr>
              <p:cNvPr id="180181" name="Freeform 981"/>
              <p:cNvSpPr>
                <a:spLocks/>
              </p:cNvSpPr>
              <p:nvPr/>
            </p:nvSpPr>
            <p:spPr bwMode="auto">
              <a:xfrm>
                <a:off x="1231" y="1167"/>
                <a:ext cx="112" cy="4"/>
              </a:xfrm>
              <a:custGeom>
                <a:avLst/>
                <a:gdLst/>
                <a:ahLst/>
                <a:cxnLst>
                  <a:cxn ang="0">
                    <a:pos x="106" y="4"/>
                  </a:cxn>
                  <a:cxn ang="0">
                    <a:pos x="0" y="4"/>
                  </a:cxn>
                  <a:cxn ang="0">
                    <a:pos x="0" y="2"/>
                  </a:cxn>
                  <a:cxn ang="0">
                    <a:pos x="2" y="0"/>
                  </a:cxn>
                  <a:cxn ang="0">
                    <a:pos x="112" y="0"/>
                  </a:cxn>
                  <a:cxn ang="0">
                    <a:pos x="110" y="2"/>
                  </a:cxn>
                  <a:cxn ang="0">
                    <a:pos x="106" y="4"/>
                  </a:cxn>
                </a:cxnLst>
                <a:rect l="0" t="0" r="r" b="b"/>
                <a:pathLst>
                  <a:path w="112" h="4">
                    <a:moveTo>
                      <a:pt x="106" y="4"/>
                    </a:moveTo>
                    <a:lnTo>
                      <a:pt x="0" y="4"/>
                    </a:lnTo>
                    <a:lnTo>
                      <a:pt x="0" y="2"/>
                    </a:lnTo>
                    <a:lnTo>
                      <a:pt x="2" y="0"/>
                    </a:lnTo>
                    <a:lnTo>
                      <a:pt x="112" y="0"/>
                    </a:lnTo>
                    <a:lnTo>
                      <a:pt x="110" y="2"/>
                    </a:lnTo>
                    <a:lnTo>
                      <a:pt x="106" y="4"/>
                    </a:lnTo>
                    <a:close/>
                  </a:path>
                </a:pathLst>
              </a:custGeom>
              <a:solidFill>
                <a:srgbClr val="F7CBAF"/>
              </a:solidFill>
              <a:ln w="9525">
                <a:noFill/>
                <a:round/>
                <a:headEnd/>
                <a:tailEnd/>
              </a:ln>
            </p:spPr>
            <p:txBody>
              <a:bodyPr/>
              <a:lstStyle/>
              <a:p>
                <a:endParaRPr lang="en-US"/>
              </a:p>
            </p:txBody>
          </p:sp>
          <p:sp>
            <p:nvSpPr>
              <p:cNvPr id="180182" name="Freeform 982"/>
              <p:cNvSpPr>
                <a:spLocks/>
              </p:cNvSpPr>
              <p:nvPr/>
            </p:nvSpPr>
            <p:spPr bwMode="auto">
              <a:xfrm>
                <a:off x="1231" y="1165"/>
                <a:ext cx="114" cy="4"/>
              </a:xfrm>
              <a:custGeom>
                <a:avLst/>
                <a:gdLst/>
                <a:ahLst/>
                <a:cxnLst>
                  <a:cxn ang="0">
                    <a:pos x="110" y="4"/>
                  </a:cxn>
                  <a:cxn ang="0">
                    <a:pos x="0" y="4"/>
                  </a:cxn>
                  <a:cxn ang="0">
                    <a:pos x="2" y="2"/>
                  </a:cxn>
                  <a:cxn ang="0">
                    <a:pos x="4" y="0"/>
                  </a:cxn>
                  <a:cxn ang="0">
                    <a:pos x="114" y="0"/>
                  </a:cxn>
                  <a:cxn ang="0">
                    <a:pos x="112" y="2"/>
                  </a:cxn>
                  <a:cxn ang="0">
                    <a:pos x="110" y="4"/>
                  </a:cxn>
                </a:cxnLst>
                <a:rect l="0" t="0" r="r" b="b"/>
                <a:pathLst>
                  <a:path w="114" h="4">
                    <a:moveTo>
                      <a:pt x="110" y="4"/>
                    </a:moveTo>
                    <a:lnTo>
                      <a:pt x="0" y="4"/>
                    </a:lnTo>
                    <a:lnTo>
                      <a:pt x="2" y="2"/>
                    </a:lnTo>
                    <a:lnTo>
                      <a:pt x="4" y="0"/>
                    </a:lnTo>
                    <a:lnTo>
                      <a:pt x="114" y="0"/>
                    </a:lnTo>
                    <a:lnTo>
                      <a:pt x="112" y="2"/>
                    </a:lnTo>
                    <a:lnTo>
                      <a:pt x="110" y="4"/>
                    </a:lnTo>
                    <a:close/>
                  </a:path>
                </a:pathLst>
              </a:custGeom>
              <a:solidFill>
                <a:srgbClr val="F7CCB0"/>
              </a:solidFill>
              <a:ln w="9525">
                <a:noFill/>
                <a:round/>
                <a:headEnd/>
                <a:tailEnd/>
              </a:ln>
            </p:spPr>
            <p:txBody>
              <a:bodyPr/>
              <a:lstStyle/>
              <a:p>
                <a:endParaRPr lang="en-US"/>
              </a:p>
            </p:txBody>
          </p:sp>
          <p:sp>
            <p:nvSpPr>
              <p:cNvPr id="180183" name="Freeform 983"/>
              <p:cNvSpPr>
                <a:spLocks/>
              </p:cNvSpPr>
              <p:nvPr/>
            </p:nvSpPr>
            <p:spPr bwMode="auto">
              <a:xfrm>
                <a:off x="1233" y="1163"/>
                <a:ext cx="115" cy="4"/>
              </a:xfrm>
              <a:custGeom>
                <a:avLst/>
                <a:gdLst/>
                <a:ahLst/>
                <a:cxnLst>
                  <a:cxn ang="0">
                    <a:pos x="110" y="4"/>
                  </a:cxn>
                  <a:cxn ang="0">
                    <a:pos x="0" y="4"/>
                  </a:cxn>
                  <a:cxn ang="0">
                    <a:pos x="2" y="2"/>
                  </a:cxn>
                  <a:cxn ang="0">
                    <a:pos x="4" y="0"/>
                  </a:cxn>
                  <a:cxn ang="0">
                    <a:pos x="115" y="0"/>
                  </a:cxn>
                  <a:cxn ang="0">
                    <a:pos x="112" y="2"/>
                  </a:cxn>
                  <a:cxn ang="0">
                    <a:pos x="110" y="4"/>
                  </a:cxn>
                </a:cxnLst>
                <a:rect l="0" t="0" r="r" b="b"/>
                <a:pathLst>
                  <a:path w="115" h="4">
                    <a:moveTo>
                      <a:pt x="110" y="4"/>
                    </a:moveTo>
                    <a:lnTo>
                      <a:pt x="0" y="4"/>
                    </a:lnTo>
                    <a:lnTo>
                      <a:pt x="2" y="2"/>
                    </a:lnTo>
                    <a:lnTo>
                      <a:pt x="4" y="0"/>
                    </a:lnTo>
                    <a:lnTo>
                      <a:pt x="115" y="0"/>
                    </a:lnTo>
                    <a:lnTo>
                      <a:pt x="112" y="2"/>
                    </a:lnTo>
                    <a:lnTo>
                      <a:pt x="110" y="4"/>
                    </a:lnTo>
                    <a:close/>
                  </a:path>
                </a:pathLst>
              </a:custGeom>
              <a:solidFill>
                <a:srgbClr val="F7CDB2"/>
              </a:solidFill>
              <a:ln w="9525">
                <a:noFill/>
                <a:round/>
                <a:headEnd/>
                <a:tailEnd/>
              </a:ln>
            </p:spPr>
            <p:txBody>
              <a:bodyPr/>
              <a:lstStyle/>
              <a:p>
                <a:endParaRPr lang="en-US"/>
              </a:p>
            </p:txBody>
          </p:sp>
          <p:sp>
            <p:nvSpPr>
              <p:cNvPr id="180184" name="Freeform 984"/>
              <p:cNvSpPr>
                <a:spLocks/>
              </p:cNvSpPr>
              <p:nvPr/>
            </p:nvSpPr>
            <p:spPr bwMode="auto">
              <a:xfrm>
                <a:off x="1235" y="1161"/>
                <a:ext cx="115" cy="4"/>
              </a:xfrm>
              <a:custGeom>
                <a:avLst/>
                <a:gdLst/>
                <a:ahLst/>
                <a:cxnLst>
                  <a:cxn ang="0">
                    <a:pos x="110" y="4"/>
                  </a:cxn>
                  <a:cxn ang="0">
                    <a:pos x="0" y="4"/>
                  </a:cxn>
                  <a:cxn ang="0">
                    <a:pos x="2" y="2"/>
                  </a:cxn>
                  <a:cxn ang="0">
                    <a:pos x="2" y="0"/>
                  </a:cxn>
                  <a:cxn ang="0">
                    <a:pos x="115" y="0"/>
                  </a:cxn>
                  <a:cxn ang="0">
                    <a:pos x="113" y="2"/>
                  </a:cxn>
                  <a:cxn ang="0">
                    <a:pos x="110" y="4"/>
                  </a:cxn>
                </a:cxnLst>
                <a:rect l="0" t="0" r="r" b="b"/>
                <a:pathLst>
                  <a:path w="115" h="4">
                    <a:moveTo>
                      <a:pt x="110" y="4"/>
                    </a:moveTo>
                    <a:lnTo>
                      <a:pt x="0" y="4"/>
                    </a:lnTo>
                    <a:lnTo>
                      <a:pt x="2" y="2"/>
                    </a:lnTo>
                    <a:lnTo>
                      <a:pt x="2" y="0"/>
                    </a:lnTo>
                    <a:lnTo>
                      <a:pt x="115" y="0"/>
                    </a:lnTo>
                    <a:lnTo>
                      <a:pt x="113" y="2"/>
                    </a:lnTo>
                    <a:lnTo>
                      <a:pt x="110" y="4"/>
                    </a:lnTo>
                    <a:close/>
                  </a:path>
                </a:pathLst>
              </a:custGeom>
              <a:solidFill>
                <a:srgbClr val="F8CEB3"/>
              </a:solidFill>
              <a:ln w="9525">
                <a:noFill/>
                <a:round/>
                <a:headEnd/>
                <a:tailEnd/>
              </a:ln>
            </p:spPr>
            <p:txBody>
              <a:bodyPr/>
              <a:lstStyle/>
              <a:p>
                <a:endParaRPr lang="en-US"/>
              </a:p>
            </p:txBody>
          </p:sp>
          <p:sp>
            <p:nvSpPr>
              <p:cNvPr id="180185" name="Freeform 985"/>
              <p:cNvSpPr>
                <a:spLocks/>
              </p:cNvSpPr>
              <p:nvPr/>
            </p:nvSpPr>
            <p:spPr bwMode="auto">
              <a:xfrm>
                <a:off x="1237" y="1159"/>
                <a:ext cx="117" cy="4"/>
              </a:xfrm>
              <a:custGeom>
                <a:avLst/>
                <a:gdLst/>
                <a:ahLst/>
                <a:cxnLst>
                  <a:cxn ang="0">
                    <a:pos x="111" y="4"/>
                  </a:cxn>
                  <a:cxn ang="0">
                    <a:pos x="0" y="4"/>
                  </a:cxn>
                  <a:cxn ang="0">
                    <a:pos x="0" y="2"/>
                  </a:cxn>
                  <a:cxn ang="0">
                    <a:pos x="1" y="0"/>
                  </a:cxn>
                  <a:cxn ang="0">
                    <a:pos x="117" y="0"/>
                  </a:cxn>
                  <a:cxn ang="0">
                    <a:pos x="113" y="2"/>
                  </a:cxn>
                  <a:cxn ang="0">
                    <a:pos x="111" y="4"/>
                  </a:cxn>
                </a:cxnLst>
                <a:rect l="0" t="0" r="r" b="b"/>
                <a:pathLst>
                  <a:path w="117" h="4">
                    <a:moveTo>
                      <a:pt x="111" y="4"/>
                    </a:moveTo>
                    <a:lnTo>
                      <a:pt x="0" y="4"/>
                    </a:lnTo>
                    <a:lnTo>
                      <a:pt x="0" y="2"/>
                    </a:lnTo>
                    <a:lnTo>
                      <a:pt x="1" y="0"/>
                    </a:lnTo>
                    <a:lnTo>
                      <a:pt x="117" y="0"/>
                    </a:lnTo>
                    <a:lnTo>
                      <a:pt x="113" y="2"/>
                    </a:lnTo>
                    <a:lnTo>
                      <a:pt x="111" y="4"/>
                    </a:lnTo>
                    <a:close/>
                  </a:path>
                </a:pathLst>
              </a:custGeom>
              <a:solidFill>
                <a:srgbClr val="F8CFB4"/>
              </a:solidFill>
              <a:ln w="9525">
                <a:noFill/>
                <a:round/>
                <a:headEnd/>
                <a:tailEnd/>
              </a:ln>
            </p:spPr>
            <p:txBody>
              <a:bodyPr/>
              <a:lstStyle/>
              <a:p>
                <a:endParaRPr lang="en-US"/>
              </a:p>
            </p:txBody>
          </p:sp>
          <p:sp>
            <p:nvSpPr>
              <p:cNvPr id="180186" name="Freeform 986"/>
              <p:cNvSpPr>
                <a:spLocks/>
              </p:cNvSpPr>
              <p:nvPr/>
            </p:nvSpPr>
            <p:spPr bwMode="auto">
              <a:xfrm>
                <a:off x="1237" y="1157"/>
                <a:ext cx="119" cy="4"/>
              </a:xfrm>
              <a:custGeom>
                <a:avLst/>
                <a:gdLst/>
                <a:ahLst/>
                <a:cxnLst>
                  <a:cxn ang="0">
                    <a:pos x="113" y="4"/>
                  </a:cxn>
                  <a:cxn ang="0">
                    <a:pos x="0" y="4"/>
                  </a:cxn>
                  <a:cxn ang="0">
                    <a:pos x="1" y="2"/>
                  </a:cxn>
                  <a:cxn ang="0">
                    <a:pos x="3" y="0"/>
                  </a:cxn>
                  <a:cxn ang="0">
                    <a:pos x="119" y="0"/>
                  </a:cxn>
                  <a:cxn ang="0">
                    <a:pos x="117" y="2"/>
                  </a:cxn>
                  <a:cxn ang="0">
                    <a:pos x="113" y="4"/>
                  </a:cxn>
                </a:cxnLst>
                <a:rect l="0" t="0" r="r" b="b"/>
                <a:pathLst>
                  <a:path w="119" h="4">
                    <a:moveTo>
                      <a:pt x="113" y="4"/>
                    </a:moveTo>
                    <a:lnTo>
                      <a:pt x="0" y="4"/>
                    </a:lnTo>
                    <a:lnTo>
                      <a:pt x="1" y="2"/>
                    </a:lnTo>
                    <a:lnTo>
                      <a:pt x="3" y="0"/>
                    </a:lnTo>
                    <a:lnTo>
                      <a:pt x="119" y="0"/>
                    </a:lnTo>
                    <a:lnTo>
                      <a:pt x="117" y="2"/>
                    </a:lnTo>
                    <a:lnTo>
                      <a:pt x="113" y="4"/>
                    </a:lnTo>
                    <a:close/>
                  </a:path>
                </a:pathLst>
              </a:custGeom>
              <a:solidFill>
                <a:srgbClr val="F8D0B6"/>
              </a:solidFill>
              <a:ln w="9525">
                <a:noFill/>
                <a:round/>
                <a:headEnd/>
                <a:tailEnd/>
              </a:ln>
            </p:spPr>
            <p:txBody>
              <a:bodyPr/>
              <a:lstStyle/>
              <a:p>
                <a:endParaRPr lang="en-US"/>
              </a:p>
            </p:txBody>
          </p:sp>
          <p:sp>
            <p:nvSpPr>
              <p:cNvPr id="180187" name="Freeform 987"/>
              <p:cNvSpPr>
                <a:spLocks noEditPoints="1"/>
              </p:cNvSpPr>
              <p:nvPr/>
            </p:nvSpPr>
            <p:spPr bwMode="auto">
              <a:xfrm>
                <a:off x="1238" y="1156"/>
                <a:ext cx="160" cy="3"/>
              </a:xfrm>
              <a:custGeom>
                <a:avLst/>
                <a:gdLst/>
                <a:ahLst/>
                <a:cxnLst>
                  <a:cxn ang="0">
                    <a:pos x="116" y="3"/>
                  </a:cxn>
                  <a:cxn ang="0">
                    <a:pos x="0" y="3"/>
                  </a:cxn>
                  <a:cxn ang="0">
                    <a:pos x="2" y="1"/>
                  </a:cxn>
                  <a:cxn ang="0">
                    <a:pos x="4" y="0"/>
                  </a:cxn>
                  <a:cxn ang="0">
                    <a:pos x="124" y="0"/>
                  </a:cxn>
                  <a:cxn ang="0">
                    <a:pos x="122" y="0"/>
                  </a:cxn>
                  <a:cxn ang="0">
                    <a:pos x="118" y="1"/>
                  </a:cxn>
                  <a:cxn ang="0">
                    <a:pos x="116" y="1"/>
                  </a:cxn>
                  <a:cxn ang="0">
                    <a:pos x="116" y="3"/>
                  </a:cxn>
                  <a:cxn ang="0">
                    <a:pos x="148" y="0"/>
                  </a:cxn>
                  <a:cxn ang="0">
                    <a:pos x="160" y="0"/>
                  </a:cxn>
                  <a:cxn ang="0">
                    <a:pos x="160" y="0"/>
                  </a:cxn>
                  <a:cxn ang="0">
                    <a:pos x="156" y="1"/>
                  </a:cxn>
                  <a:cxn ang="0">
                    <a:pos x="150" y="0"/>
                  </a:cxn>
                  <a:cxn ang="0">
                    <a:pos x="150" y="0"/>
                  </a:cxn>
                  <a:cxn ang="0">
                    <a:pos x="148" y="0"/>
                  </a:cxn>
                </a:cxnLst>
                <a:rect l="0" t="0" r="r" b="b"/>
                <a:pathLst>
                  <a:path w="160" h="3">
                    <a:moveTo>
                      <a:pt x="116" y="3"/>
                    </a:moveTo>
                    <a:lnTo>
                      <a:pt x="0" y="3"/>
                    </a:lnTo>
                    <a:lnTo>
                      <a:pt x="2" y="1"/>
                    </a:lnTo>
                    <a:lnTo>
                      <a:pt x="4" y="0"/>
                    </a:lnTo>
                    <a:lnTo>
                      <a:pt x="124" y="0"/>
                    </a:lnTo>
                    <a:lnTo>
                      <a:pt x="122" y="0"/>
                    </a:lnTo>
                    <a:lnTo>
                      <a:pt x="118" y="1"/>
                    </a:lnTo>
                    <a:lnTo>
                      <a:pt x="116" y="1"/>
                    </a:lnTo>
                    <a:lnTo>
                      <a:pt x="116" y="3"/>
                    </a:lnTo>
                    <a:close/>
                    <a:moveTo>
                      <a:pt x="148" y="0"/>
                    </a:moveTo>
                    <a:lnTo>
                      <a:pt x="160" y="0"/>
                    </a:lnTo>
                    <a:lnTo>
                      <a:pt x="160" y="0"/>
                    </a:lnTo>
                    <a:lnTo>
                      <a:pt x="156" y="1"/>
                    </a:lnTo>
                    <a:lnTo>
                      <a:pt x="150" y="0"/>
                    </a:lnTo>
                    <a:lnTo>
                      <a:pt x="150" y="0"/>
                    </a:lnTo>
                    <a:lnTo>
                      <a:pt x="148" y="0"/>
                    </a:lnTo>
                    <a:close/>
                  </a:path>
                </a:pathLst>
              </a:custGeom>
              <a:solidFill>
                <a:srgbClr val="F8D0B6"/>
              </a:solidFill>
              <a:ln w="9525">
                <a:noFill/>
                <a:round/>
                <a:headEnd/>
                <a:tailEnd/>
              </a:ln>
            </p:spPr>
            <p:txBody>
              <a:bodyPr/>
              <a:lstStyle/>
              <a:p>
                <a:endParaRPr lang="en-US"/>
              </a:p>
            </p:txBody>
          </p:sp>
          <p:sp>
            <p:nvSpPr>
              <p:cNvPr id="180188" name="Freeform 988"/>
              <p:cNvSpPr>
                <a:spLocks/>
              </p:cNvSpPr>
              <p:nvPr/>
            </p:nvSpPr>
            <p:spPr bwMode="auto">
              <a:xfrm>
                <a:off x="1240" y="1154"/>
                <a:ext cx="158" cy="3"/>
              </a:xfrm>
              <a:custGeom>
                <a:avLst/>
                <a:gdLst/>
                <a:ahLst/>
                <a:cxnLst>
                  <a:cxn ang="0">
                    <a:pos x="116" y="3"/>
                  </a:cxn>
                  <a:cxn ang="0">
                    <a:pos x="0" y="3"/>
                  </a:cxn>
                  <a:cxn ang="0">
                    <a:pos x="2" y="2"/>
                  </a:cxn>
                  <a:cxn ang="0">
                    <a:pos x="2" y="0"/>
                  </a:cxn>
                  <a:cxn ang="0">
                    <a:pos x="158" y="0"/>
                  </a:cxn>
                  <a:cxn ang="0">
                    <a:pos x="158" y="2"/>
                  </a:cxn>
                  <a:cxn ang="0">
                    <a:pos x="154" y="3"/>
                  </a:cxn>
                  <a:cxn ang="0">
                    <a:pos x="148" y="2"/>
                  </a:cxn>
                  <a:cxn ang="0">
                    <a:pos x="141" y="0"/>
                  </a:cxn>
                  <a:cxn ang="0">
                    <a:pos x="131" y="0"/>
                  </a:cxn>
                  <a:cxn ang="0">
                    <a:pos x="124" y="2"/>
                  </a:cxn>
                  <a:cxn ang="0">
                    <a:pos x="116" y="3"/>
                  </a:cxn>
                  <a:cxn ang="0">
                    <a:pos x="116" y="3"/>
                  </a:cxn>
                  <a:cxn ang="0">
                    <a:pos x="116" y="3"/>
                  </a:cxn>
                </a:cxnLst>
                <a:rect l="0" t="0" r="r" b="b"/>
                <a:pathLst>
                  <a:path w="158" h="3">
                    <a:moveTo>
                      <a:pt x="116" y="3"/>
                    </a:moveTo>
                    <a:lnTo>
                      <a:pt x="0" y="3"/>
                    </a:lnTo>
                    <a:lnTo>
                      <a:pt x="2" y="2"/>
                    </a:lnTo>
                    <a:lnTo>
                      <a:pt x="2" y="0"/>
                    </a:lnTo>
                    <a:lnTo>
                      <a:pt x="158" y="0"/>
                    </a:lnTo>
                    <a:lnTo>
                      <a:pt x="158" y="2"/>
                    </a:lnTo>
                    <a:lnTo>
                      <a:pt x="154" y="3"/>
                    </a:lnTo>
                    <a:lnTo>
                      <a:pt x="148" y="2"/>
                    </a:lnTo>
                    <a:lnTo>
                      <a:pt x="141" y="0"/>
                    </a:lnTo>
                    <a:lnTo>
                      <a:pt x="131" y="0"/>
                    </a:lnTo>
                    <a:lnTo>
                      <a:pt x="124" y="2"/>
                    </a:lnTo>
                    <a:lnTo>
                      <a:pt x="116" y="3"/>
                    </a:lnTo>
                    <a:lnTo>
                      <a:pt x="116" y="3"/>
                    </a:lnTo>
                    <a:lnTo>
                      <a:pt x="116" y="3"/>
                    </a:lnTo>
                    <a:close/>
                  </a:path>
                </a:pathLst>
              </a:custGeom>
              <a:solidFill>
                <a:srgbClr val="F8D1B7"/>
              </a:solidFill>
              <a:ln w="9525">
                <a:noFill/>
                <a:round/>
                <a:headEnd/>
                <a:tailEnd/>
              </a:ln>
            </p:spPr>
            <p:txBody>
              <a:bodyPr/>
              <a:lstStyle/>
              <a:p>
                <a:endParaRPr lang="en-US"/>
              </a:p>
            </p:txBody>
          </p:sp>
          <p:sp>
            <p:nvSpPr>
              <p:cNvPr id="180189" name="Freeform 989"/>
              <p:cNvSpPr>
                <a:spLocks/>
              </p:cNvSpPr>
              <p:nvPr/>
            </p:nvSpPr>
            <p:spPr bwMode="auto">
              <a:xfrm>
                <a:off x="1242" y="1152"/>
                <a:ext cx="156" cy="4"/>
              </a:xfrm>
              <a:custGeom>
                <a:avLst/>
                <a:gdLst/>
                <a:ahLst/>
                <a:cxnLst>
                  <a:cxn ang="0">
                    <a:pos x="156" y="4"/>
                  </a:cxn>
                  <a:cxn ang="0">
                    <a:pos x="144" y="4"/>
                  </a:cxn>
                  <a:cxn ang="0">
                    <a:pos x="137" y="2"/>
                  </a:cxn>
                  <a:cxn ang="0">
                    <a:pos x="129" y="2"/>
                  </a:cxn>
                  <a:cxn ang="0">
                    <a:pos x="124" y="4"/>
                  </a:cxn>
                  <a:cxn ang="0">
                    <a:pos x="120" y="4"/>
                  </a:cxn>
                  <a:cxn ang="0">
                    <a:pos x="0" y="4"/>
                  </a:cxn>
                  <a:cxn ang="0">
                    <a:pos x="0" y="2"/>
                  </a:cxn>
                  <a:cxn ang="0">
                    <a:pos x="2" y="0"/>
                  </a:cxn>
                  <a:cxn ang="0">
                    <a:pos x="154" y="0"/>
                  </a:cxn>
                  <a:cxn ang="0">
                    <a:pos x="156" y="4"/>
                  </a:cxn>
                </a:cxnLst>
                <a:rect l="0" t="0" r="r" b="b"/>
                <a:pathLst>
                  <a:path w="156" h="4">
                    <a:moveTo>
                      <a:pt x="156" y="4"/>
                    </a:moveTo>
                    <a:lnTo>
                      <a:pt x="144" y="4"/>
                    </a:lnTo>
                    <a:lnTo>
                      <a:pt x="137" y="2"/>
                    </a:lnTo>
                    <a:lnTo>
                      <a:pt x="129" y="2"/>
                    </a:lnTo>
                    <a:lnTo>
                      <a:pt x="124" y="4"/>
                    </a:lnTo>
                    <a:lnTo>
                      <a:pt x="120" y="4"/>
                    </a:lnTo>
                    <a:lnTo>
                      <a:pt x="0" y="4"/>
                    </a:lnTo>
                    <a:lnTo>
                      <a:pt x="0" y="2"/>
                    </a:lnTo>
                    <a:lnTo>
                      <a:pt x="2" y="0"/>
                    </a:lnTo>
                    <a:lnTo>
                      <a:pt x="154" y="0"/>
                    </a:lnTo>
                    <a:lnTo>
                      <a:pt x="156" y="4"/>
                    </a:lnTo>
                    <a:close/>
                  </a:path>
                </a:pathLst>
              </a:custGeom>
              <a:solidFill>
                <a:srgbClr val="F8D2B8"/>
              </a:solidFill>
              <a:ln w="9525">
                <a:noFill/>
                <a:round/>
                <a:headEnd/>
                <a:tailEnd/>
              </a:ln>
            </p:spPr>
            <p:txBody>
              <a:bodyPr/>
              <a:lstStyle/>
              <a:p>
                <a:endParaRPr lang="en-US"/>
              </a:p>
            </p:txBody>
          </p:sp>
          <p:sp>
            <p:nvSpPr>
              <p:cNvPr id="180190" name="Freeform 990"/>
              <p:cNvSpPr>
                <a:spLocks/>
              </p:cNvSpPr>
              <p:nvPr/>
            </p:nvSpPr>
            <p:spPr bwMode="auto">
              <a:xfrm>
                <a:off x="1242" y="1150"/>
                <a:ext cx="156" cy="4"/>
              </a:xfrm>
              <a:custGeom>
                <a:avLst/>
                <a:gdLst/>
                <a:ahLst/>
                <a:cxnLst>
                  <a:cxn ang="0">
                    <a:pos x="156" y="4"/>
                  </a:cxn>
                  <a:cxn ang="0">
                    <a:pos x="0" y="4"/>
                  </a:cxn>
                  <a:cxn ang="0">
                    <a:pos x="2" y="2"/>
                  </a:cxn>
                  <a:cxn ang="0">
                    <a:pos x="4" y="0"/>
                  </a:cxn>
                  <a:cxn ang="0">
                    <a:pos x="152" y="0"/>
                  </a:cxn>
                  <a:cxn ang="0">
                    <a:pos x="156" y="4"/>
                  </a:cxn>
                </a:cxnLst>
                <a:rect l="0" t="0" r="r" b="b"/>
                <a:pathLst>
                  <a:path w="156" h="4">
                    <a:moveTo>
                      <a:pt x="156" y="4"/>
                    </a:moveTo>
                    <a:lnTo>
                      <a:pt x="0" y="4"/>
                    </a:lnTo>
                    <a:lnTo>
                      <a:pt x="2" y="2"/>
                    </a:lnTo>
                    <a:lnTo>
                      <a:pt x="4" y="0"/>
                    </a:lnTo>
                    <a:lnTo>
                      <a:pt x="152" y="0"/>
                    </a:lnTo>
                    <a:lnTo>
                      <a:pt x="156" y="4"/>
                    </a:lnTo>
                    <a:close/>
                  </a:path>
                </a:pathLst>
              </a:custGeom>
              <a:solidFill>
                <a:srgbClr val="F9D3BA"/>
              </a:solidFill>
              <a:ln w="9525">
                <a:noFill/>
                <a:round/>
                <a:headEnd/>
                <a:tailEnd/>
              </a:ln>
            </p:spPr>
            <p:txBody>
              <a:bodyPr/>
              <a:lstStyle/>
              <a:p>
                <a:endParaRPr lang="en-US"/>
              </a:p>
            </p:txBody>
          </p:sp>
          <p:sp>
            <p:nvSpPr>
              <p:cNvPr id="180191" name="Freeform 991"/>
              <p:cNvSpPr>
                <a:spLocks/>
              </p:cNvSpPr>
              <p:nvPr/>
            </p:nvSpPr>
            <p:spPr bwMode="auto">
              <a:xfrm>
                <a:off x="1244" y="1148"/>
                <a:ext cx="152" cy="4"/>
              </a:xfrm>
              <a:custGeom>
                <a:avLst/>
                <a:gdLst/>
                <a:ahLst/>
                <a:cxnLst>
                  <a:cxn ang="0">
                    <a:pos x="152" y="4"/>
                  </a:cxn>
                  <a:cxn ang="0">
                    <a:pos x="0" y="4"/>
                  </a:cxn>
                  <a:cxn ang="0">
                    <a:pos x="2" y="2"/>
                  </a:cxn>
                  <a:cxn ang="0">
                    <a:pos x="4" y="0"/>
                  </a:cxn>
                  <a:cxn ang="0">
                    <a:pos x="150" y="0"/>
                  </a:cxn>
                  <a:cxn ang="0">
                    <a:pos x="152" y="4"/>
                  </a:cxn>
                </a:cxnLst>
                <a:rect l="0" t="0" r="r" b="b"/>
                <a:pathLst>
                  <a:path w="152" h="4">
                    <a:moveTo>
                      <a:pt x="152" y="4"/>
                    </a:moveTo>
                    <a:lnTo>
                      <a:pt x="0" y="4"/>
                    </a:lnTo>
                    <a:lnTo>
                      <a:pt x="2" y="2"/>
                    </a:lnTo>
                    <a:lnTo>
                      <a:pt x="4" y="0"/>
                    </a:lnTo>
                    <a:lnTo>
                      <a:pt x="150" y="0"/>
                    </a:lnTo>
                    <a:lnTo>
                      <a:pt x="152" y="4"/>
                    </a:lnTo>
                    <a:close/>
                  </a:path>
                </a:pathLst>
              </a:custGeom>
              <a:solidFill>
                <a:srgbClr val="F9D4BB"/>
              </a:solidFill>
              <a:ln w="9525">
                <a:noFill/>
                <a:round/>
                <a:headEnd/>
                <a:tailEnd/>
              </a:ln>
            </p:spPr>
            <p:txBody>
              <a:bodyPr/>
              <a:lstStyle/>
              <a:p>
                <a:endParaRPr lang="en-US"/>
              </a:p>
            </p:txBody>
          </p:sp>
          <p:sp>
            <p:nvSpPr>
              <p:cNvPr id="180192" name="Freeform 992"/>
              <p:cNvSpPr>
                <a:spLocks/>
              </p:cNvSpPr>
              <p:nvPr/>
            </p:nvSpPr>
            <p:spPr bwMode="auto">
              <a:xfrm>
                <a:off x="1246" y="1146"/>
                <a:ext cx="148" cy="4"/>
              </a:xfrm>
              <a:custGeom>
                <a:avLst/>
                <a:gdLst/>
                <a:ahLst/>
                <a:cxnLst>
                  <a:cxn ang="0">
                    <a:pos x="148" y="4"/>
                  </a:cxn>
                  <a:cxn ang="0">
                    <a:pos x="0" y="4"/>
                  </a:cxn>
                  <a:cxn ang="0">
                    <a:pos x="2" y="2"/>
                  </a:cxn>
                  <a:cxn ang="0">
                    <a:pos x="4" y="0"/>
                  </a:cxn>
                  <a:cxn ang="0">
                    <a:pos x="146" y="0"/>
                  </a:cxn>
                  <a:cxn ang="0">
                    <a:pos x="148" y="4"/>
                  </a:cxn>
                </a:cxnLst>
                <a:rect l="0" t="0" r="r" b="b"/>
                <a:pathLst>
                  <a:path w="148" h="4">
                    <a:moveTo>
                      <a:pt x="148" y="4"/>
                    </a:moveTo>
                    <a:lnTo>
                      <a:pt x="0" y="4"/>
                    </a:lnTo>
                    <a:lnTo>
                      <a:pt x="2" y="2"/>
                    </a:lnTo>
                    <a:lnTo>
                      <a:pt x="4" y="0"/>
                    </a:lnTo>
                    <a:lnTo>
                      <a:pt x="146" y="0"/>
                    </a:lnTo>
                    <a:lnTo>
                      <a:pt x="148" y="4"/>
                    </a:lnTo>
                    <a:close/>
                  </a:path>
                </a:pathLst>
              </a:custGeom>
              <a:solidFill>
                <a:srgbClr val="F9D5BC"/>
              </a:solidFill>
              <a:ln w="9525">
                <a:noFill/>
                <a:round/>
                <a:headEnd/>
                <a:tailEnd/>
              </a:ln>
            </p:spPr>
            <p:txBody>
              <a:bodyPr/>
              <a:lstStyle/>
              <a:p>
                <a:endParaRPr lang="en-US"/>
              </a:p>
            </p:txBody>
          </p:sp>
          <p:sp>
            <p:nvSpPr>
              <p:cNvPr id="180193" name="Freeform 993"/>
              <p:cNvSpPr>
                <a:spLocks/>
              </p:cNvSpPr>
              <p:nvPr/>
            </p:nvSpPr>
            <p:spPr bwMode="auto">
              <a:xfrm>
                <a:off x="1248" y="1144"/>
                <a:ext cx="146" cy="4"/>
              </a:xfrm>
              <a:custGeom>
                <a:avLst/>
                <a:gdLst/>
                <a:ahLst/>
                <a:cxnLst>
                  <a:cxn ang="0">
                    <a:pos x="146" y="4"/>
                  </a:cxn>
                  <a:cxn ang="0">
                    <a:pos x="0" y="4"/>
                  </a:cxn>
                  <a:cxn ang="0">
                    <a:pos x="2" y="2"/>
                  </a:cxn>
                  <a:cxn ang="0">
                    <a:pos x="4" y="0"/>
                  </a:cxn>
                  <a:cxn ang="0">
                    <a:pos x="144" y="0"/>
                  </a:cxn>
                  <a:cxn ang="0">
                    <a:pos x="146" y="4"/>
                  </a:cxn>
                </a:cxnLst>
                <a:rect l="0" t="0" r="r" b="b"/>
                <a:pathLst>
                  <a:path w="146" h="4">
                    <a:moveTo>
                      <a:pt x="146" y="4"/>
                    </a:moveTo>
                    <a:lnTo>
                      <a:pt x="0" y="4"/>
                    </a:lnTo>
                    <a:lnTo>
                      <a:pt x="2" y="2"/>
                    </a:lnTo>
                    <a:lnTo>
                      <a:pt x="4" y="0"/>
                    </a:lnTo>
                    <a:lnTo>
                      <a:pt x="144" y="0"/>
                    </a:lnTo>
                    <a:lnTo>
                      <a:pt x="146" y="4"/>
                    </a:lnTo>
                    <a:close/>
                  </a:path>
                </a:pathLst>
              </a:custGeom>
              <a:solidFill>
                <a:srgbClr val="F9D5BD"/>
              </a:solidFill>
              <a:ln w="9525">
                <a:noFill/>
                <a:round/>
                <a:headEnd/>
                <a:tailEnd/>
              </a:ln>
            </p:spPr>
            <p:txBody>
              <a:bodyPr/>
              <a:lstStyle/>
              <a:p>
                <a:endParaRPr lang="en-US"/>
              </a:p>
            </p:txBody>
          </p:sp>
          <p:sp>
            <p:nvSpPr>
              <p:cNvPr id="180194" name="Freeform 994"/>
              <p:cNvSpPr>
                <a:spLocks/>
              </p:cNvSpPr>
              <p:nvPr/>
            </p:nvSpPr>
            <p:spPr bwMode="auto">
              <a:xfrm>
                <a:off x="1250" y="1142"/>
                <a:ext cx="142" cy="4"/>
              </a:xfrm>
              <a:custGeom>
                <a:avLst/>
                <a:gdLst/>
                <a:ahLst/>
                <a:cxnLst>
                  <a:cxn ang="0">
                    <a:pos x="142" y="4"/>
                  </a:cxn>
                  <a:cxn ang="0">
                    <a:pos x="0" y="4"/>
                  </a:cxn>
                  <a:cxn ang="0">
                    <a:pos x="2" y="2"/>
                  </a:cxn>
                  <a:cxn ang="0">
                    <a:pos x="2" y="0"/>
                  </a:cxn>
                  <a:cxn ang="0">
                    <a:pos x="140" y="0"/>
                  </a:cxn>
                  <a:cxn ang="0">
                    <a:pos x="142" y="4"/>
                  </a:cxn>
                </a:cxnLst>
                <a:rect l="0" t="0" r="r" b="b"/>
                <a:pathLst>
                  <a:path w="142" h="4">
                    <a:moveTo>
                      <a:pt x="142" y="4"/>
                    </a:moveTo>
                    <a:lnTo>
                      <a:pt x="0" y="4"/>
                    </a:lnTo>
                    <a:lnTo>
                      <a:pt x="2" y="2"/>
                    </a:lnTo>
                    <a:lnTo>
                      <a:pt x="2" y="0"/>
                    </a:lnTo>
                    <a:lnTo>
                      <a:pt x="140" y="0"/>
                    </a:lnTo>
                    <a:lnTo>
                      <a:pt x="142" y="4"/>
                    </a:lnTo>
                    <a:close/>
                  </a:path>
                </a:pathLst>
              </a:custGeom>
              <a:solidFill>
                <a:srgbClr val="F9D6BF"/>
              </a:solidFill>
              <a:ln w="9525">
                <a:noFill/>
                <a:round/>
                <a:headEnd/>
                <a:tailEnd/>
              </a:ln>
            </p:spPr>
            <p:txBody>
              <a:bodyPr/>
              <a:lstStyle/>
              <a:p>
                <a:endParaRPr lang="en-US"/>
              </a:p>
            </p:txBody>
          </p:sp>
          <p:sp>
            <p:nvSpPr>
              <p:cNvPr id="180195" name="Freeform 995"/>
              <p:cNvSpPr>
                <a:spLocks/>
              </p:cNvSpPr>
              <p:nvPr/>
            </p:nvSpPr>
            <p:spPr bwMode="auto">
              <a:xfrm>
                <a:off x="1252" y="1140"/>
                <a:ext cx="140" cy="4"/>
              </a:xfrm>
              <a:custGeom>
                <a:avLst/>
                <a:gdLst/>
                <a:ahLst/>
                <a:cxnLst>
                  <a:cxn ang="0">
                    <a:pos x="140" y="4"/>
                  </a:cxn>
                  <a:cxn ang="0">
                    <a:pos x="0" y="4"/>
                  </a:cxn>
                  <a:cxn ang="0">
                    <a:pos x="0" y="2"/>
                  </a:cxn>
                  <a:cxn ang="0">
                    <a:pos x="2" y="0"/>
                  </a:cxn>
                  <a:cxn ang="0">
                    <a:pos x="136" y="0"/>
                  </a:cxn>
                  <a:cxn ang="0">
                    <a:pos x="140" y="4"/>
                  </a:cxn>
                </a:cxnLst>
                <a:rect l="0" t="0" r="r" b="b"/>
                <a:pathLst>
                  <a:path w="140" h="4">
                    <a:moveTo>
                      <a:pt x="140" y="4"/>
                    </a:moveTo>
                    <a:lnTo>
                      <a:pt x="0" y="4"/>
                    </a:lnTo>
                    <a:lnTo>
                      <a:pt x="0" y="2"/>
                    </a:lnTo>
                    <a:lnTo>
                      <a:pt x="2" y="0"/>
                    </a:lnTo>
                    <a:lnTo>
                      <a:pt x="136" y="0"/>
                    </a:lnTo>
                    <a:lnTo>
                      <a:pt x="140" y="4"/>
                    </a:lnTo>
                    <a:close/>
                  </a:path>
                </a:pathLst>
              </a:custGeom>
              <a:solidFill>
                <a:srgbClr val="F9D7C0"/>
              </a:solidFill>
              <a:ln w="9525">
                <a:noFill/>
                <a:round/>
                <a:headEnd/>
                <a:tailEnd/>
              </a:ln>
            </p:spPr>
            <p:txBody>
              <a:bodyPr/>
              <a:lstStyle/>
              <a:p>
                <a:endParaRPr lang="en-US"/>
              </a:p>
            </p:txBody>
          </p:sp>
          <p:sp>
            <p:nvSpPr>
              <p:cNvPr id="180196" name="Freeform 996"/>
              <p:cNvSpPr>
                <a:spLocks/>
              </p:cNvSpPr>
              <p:nvPr/>
            </p:nvSpPr>
            <p:spPr bwMode="auto">
              <a:xfrm>
                <a:off x="1252" y="1139"/>
                <a:ext cx="138" cy="3"/>
              </a:xfrm>
              <a:custGeom>
                <a:avLst/>
                <a:gdLst/>
                <a:ahLst/>
                <a:cxnLst>
                  <a:cxn ang="0">
                    <a:pos x="138" y="3"/>
                  </a:cxn>
                  <a:cxn ang="0">
                    <a:pos x="0" y="3"/>
                  </a:cxn>
                  <a:cxn ang="0">
                    <a:pos x="2" y="1"/>
                  </a:cxn>
                  <a:cxn ang="0">
                    <a:pos x="4" y="0"/>
                  </a:cxn>
                  <a:cxn ang="0">
                    <a:pos x="136" y="0"/>
                  </a:cxn>
                  <a:cxn ang="0">
                    <a:pos x="138" y="3"/>
                  </a:cxn>
                </a:cxnLst>
                <a:rect l="0" t="0" r="r" b="b"/>
                <a:pathLst>
                  <a:path w="138" h="3">
                    <a:moveTo>
                      <a:pt x="138" y="3"/>
                    </a:moveTo>
                    <a:lnTo>
                      <a:pt x="0" y="3"/>
                    </a:lnTo>
                    <a:lnTo>
                      <a:pt x="2" y="1"/>
                    </a:lnTo>
                    <a:lnTo>
                      <a:pt x="4" y="0"/>
                    </a:lnTo>
                    <a:lnTo>
                      <a:pt x="136" y="0"/>
                    </a:lnTo>
                    <a:lnTo>
                      <a:pt x="138" y="3"/>
                    </a:lnTo>
                    <a:close/>
                  </a:path>
                </a:pathLst>
              </a:custGeom>
              <a:solidFill>
                <a:srgbClr val="FAD8C1"/>
              </a:solidFill>
              <a:ln w="9525">
                <a:noFill/>
                <a:round/>
                <a:headEnd/>
                <a:tailEnd/>
              </a:ln>
            </p:spPr>
            <p:txBody>
              <a:bodyPr/>
              <a:lstStyle/>
              <a:p>
                <a:endParaRPr lang="en-US"/>
              </a:p>
            </p:txBody>
          </p:sp>
          <p:sp>
            <p:nvSpPr>
              <p:cNvPr id="180197" name="Freeform 997"/>
              <p:cNvSpPr>
                <a:spLocks/>
              </p:cNvSpPr>
              <p:nvPr/>
            </p:nvSpPr>
            <p:spPr bwMode="auto">
              <a:xfrm>
                <a:off x="1254" y="1137"/>
                <a:ext cx="134" cy="3"/>
              </a:xfrm>
              <a:custGeom>
                <a:avLst/>
                <a:gdLst/>
                <a:ahLst/>
                <a:cxnLst>
                  <a:cxn ang="0">
                    <a:pos x="134" y="3"/>
                  </a:cxn>
                  <a:cxn ang="0">
                    <a:pos x="0" y="3"/>
                  </a:cxn>
                  <a:cxn ang="0">
                    <a:pos x="2" y="2"/>
                  </a:cxn>
                  <a:cxn ang="0">
                    <a:pos x="3" y="0"/>
                  </a:cxn>
                  <a:cxn ang="0">
                    <a:pos x="132" y="0"/>
                  </a:cxn>
                  <a:cxn ang="0">
                    <a:pos x="134" y="3"/>
                  </a:cxn>
                </a:cxnLst>
                <a:rect l="0" t="0" r="r" b="b"/>
                <a:pathLst>
                  <a:path w="134" h="3">
                    <a:moveTo>
                      <a:pt x="134" y="3"/>
                    </a:moveTo>
                    <a:lnTo>
                      <a:pt x="0" y="3"/>
                    </a:lnTo>
                    <a:lnTo>
                      <a:pt x="2" y="2"/>
                    </a:lnTo>
                    <a:lnTo>
                      <a:pt x="3" y="0"/>
                    </a:lnTo>
                    <a:lnTo>
                      <a:pt x="132" y="0"/>
                    </a:lnTo>
                    <a:lnTo>
                      <a:pt x="134" y="3"/>
                    </a:lnTo>
                    <a:close/>
                  </a:path>
                </a:pathLst>
              </a:custGeom>
              <a:solidFill>
                <a:srgbClr val="FAD9C3"/>
              </a:solidFill>
              <a:ln w="9525">
                <a:noFill/>
                <a:round/>
                <a:headEnd/>
                <a:tailEnd/>
              </a:ln>
            </p:spPr>
            <p:txBody>
              <a:bodyPr/>
              <a:lstStyle/>
              <a:p>
                <a:endParaRPr lang="en-US"/>
              </a:p>
            </p:txBody>
          </p:sp>
          <p:sp>
            <p:nvSpPr>
              <p:cNvPr id="180198" name="Freeform 998"/>
              <p:cNvSpPr>
                <a:spLocks/>
              </p:cNvSpPr>
              <p:nvPr/>
            </p:nvSpPr>
            <p:spPr bwMode="auto">
              <a:xfrm>
                <a:off x="1256" y="1135"/>
                <a:ext cx="132" cy="4"/>
              </a:xfrm>
              <a:custGeom>
                <a:avLst/>
                <a:gdLst/>
                <a:ahLst/>
                <a:cxnLst>
                  <a:cxn ang="0">
                    <a:pos x="132" y="4"/>
                  </a:cxn>
                  <a:cxn ang="0">
                    <a:pos x="0" y="4"/>
                  </a:cxn>
                  <a:cxn ang="0">
                    <a:pos x="1" y="2"/>
                  </a:cxn>
                  <a:cxn ang="0">
                    <a:pos x="3" y="0"/>
                  </a:cxn>
                  <a:cxn ang="0">
                    <a:pos x="130" y="0"/>
                  </a:cxn>
                  <a:cxn ang="0">
                    <a:pos x="132" y="4"/>
                  </a:cxn>
                </a:cxnLst>
                <a:rect l="0" t="0" r="r" b="b"/>
                <a:pathLst>
                  <a:path w="132" h="4">
                    <a:moveTo>
                      <a:pt x="132" y="4"/>
                    </a:moveTo>
                    <a:lnTo>
                      <a:pt x="0" y="4"/>
                    </a:lnTo>
                    <a:lnTo>
                      <a:pt x="1" y="2"/>
                    </a:lnTo>
                    <a:lnTo>
                      <a:pt x="3" y="0"/>
                    </a:lnTo>
                    <a:lnTo>
                      <a:pt x="130" y="0"/>
                    </a:lnTo>
                    <a:lnTo>
                      <a:pt x="132" y="4"/>
                    </a:lnTo>
                    <a:close/>
                  </a:path>
                </a:pathLst>
              </a:custGeom>
              <a:solidFill>
                <a:srgbClr val="FADBC4"/>
              </a:solidFill>
              <a:ln w="9525">
                <a:noFill/>
                <a:round/>
                <a:headEnd/>
                <a:tailEnd/>
              </a:ln>
            </p:spPr>
            <p:txBody>
              <a:bodyPr/>
              <a:lstStyle/>
              <a:p>
                <a:endParaRPr lang="en-US"/>
              </a:p>
            </p:txBody>
          </p:sp>
          <p:sp>
            <p:nvSpPr>
              <p:cNvPr id="180199" name="Freeform 999"/>
              <p:cNvSpPr>
                <a:spLocks/>
              </p:cNvSpPr>
              <p:nvPr/>
            </p:nvSpPr>
            <p:spPr bwMode="auto">
              <a:xfrm>
                <a:off x="1257" y="1133"/>
                <a:ext cx="129" cy="4"/>
              </a:xfrm>
              <a:custGeom>
                <a:avLst/>
                <a:gdLst/>
                <a:ahLst/>
                <a:cxnLst>
                  <a:cxn ang="0">
                    <a:pos x="129" y="4"/>
                  </a:cxn>
                  <a:cxn ang="0">
                    <a:pos x="0" y="4"/>
                  </a:cxn>
                  <a:cxn ang="0">
                    <a:pos x="2" y="2"/>
                  </a:cxn>
                  <a:cxn ang="0">
                    <a:pos x="4" y="0"/>
                  </a:cxn>
                  <a:cxn ang="0">
                    <a:pos x="128" y="0"/>
                  </a:cxn>
                  <a:cxn ang="0">
                    <a:pos x="129" y="4"/>
                  </a:cxn>
                </a:cxnLst>
                <a:rect l="0" t="0" r="r" b="b"/>
                <a:pathLst>
                  <a:path w="129" h="4">
                    <a:moveTo>
                      <a:pt x="129" y="4"/>
                    </a:moveTo>
                    <a:lnTo>
                      <a:pt x="0" y="4"/>
                    </a:lnTo>
                    <a:lnTo>
                      <a:pt x="2" y="2"/>
                    </a:lnTo>
                    <a:lnTo>
                      <a:pt x="4" y="0"/>
                    </a:lnTo>
                    <a:lnTo>
                      <a:pt x="128" y="0"/>
                    </a:lnTo>
                    <a:lnTo>
                      <a:pt x="129" y="4"/>
                    </a:lnTo>
                    <a:close/>
                  </a:path>
                </a:pathLst>
              </a:custGeom>
              <a:solidFill>
                <a:srgbClr val="FADBC5"/>
              </a:solidFill>
              <a:ln w="9525">
                <a:noFill/>
                <a:round/>
                <a:headEnd/>
                <a:tailEnd/>
              </a:ln>
            </p:spPr>
            <p:txBody>
              <a:bodyPr/>
              <a:lstStyle/>
              <a:p>
                <a:endParaRPr lang="en-US"/>
              </a:p>
            </p:txBody>
          </p:sp>
          <p:sp>
            <p:nvSpPr>
              <p:cNvPr id="180200" name="Freeform 1000"/>
              <p:cNvSpPr>
                <a:spLocks/>
              </p:cNvSpPr>
              <p:nvPr/>
            </p:nvSpPr>
            <p:spPr bwMode="auto">
              <a:xfrm>
                <a:off x="1259" y="1131"/>
                <a:ext cx="127" cy="4"/>
              </a:xfrm>
              <a:custGeom>
                <a:avLst/>
                <a:gdLst/>
                <a:ahLst/>
                <a:cxnLst>
                  <a:cxn ang="0">
                    <a:pos x="127" y="4"/>
                  </a:cxn>
                  <a:cxn ang="0">
                    <a:pos x="0" y="4"/>
                  </a:cxn>
                  <a:cxn ang="0">
                    <a:pos x="2" y="2"/>
                  </a:cxn>
                  <a:cxn ang="0">
                    <a:pos x="4" y="0"/>
                  </a:cxn>
                  <a:cxn ang="0">
                    <a:pos x="124" y="0"/>
                  </a:cxn>
                  <a:cxn ang="0">
                    <a:pos x="127" y="4"/>
                  </a:cxn>
                </a:cxnLst>
                <a:rect l="0" t="0" r="r" b="b"/>
                <a:pathLst>
                  <a:path w="127" h="4">
                    <a:moveTo>
                      <a:pt x="127" y="4"/>
                    </a:moveTo>
                    <a:lnTo>
                      <a:pt x="0" y="4"/>
                    </a:lnTo>
                    <a:lnTo>
                      <a:pt x="2" y="2"/>
                    </a:lnTo>
                    <a:lnTo>
                      <a:pt x="4" y="0"/>
                    </a:lnTo>
                    <a:lnTo>
                      <a:pt x="124" y="0"/>
                    </a:lnTo>
                    <a:lnTo>
                      <a:pt x="127" y="4"/>
                    </a:lnTo>
                    <a:close/>
                  </a:path>
                </a:pathLst>
              </a:custGeom>
              <a:solidFill>
                <a:srgbClr val="FADCC6"/>
              </a:solidFill>
              <a:ln w="9525">
                <a:noFill/>
                <a:round/>
                <a:headEnd/>
                <a:tailEnd/>
              </a:ln>
            </p:spPr>
            <p:txBody>
              <a:bodyPr/>
              <a:lstStyle/>
              <a:p>
                <a:endParaRPr lang="en-US"/>
              </a:p>
            </p:txBody>
          </p:sp>
          <p:sp>
            <p:nvSpPr>
              <p:cNvPr id="180201" name="Freeform 1001"/>
              <p:cNvSpPr>
                <a:spLocks/>
              </p:cNvSpPr>
              <p:nvPr/>
            </p:nvSpPr>
            <p:spPr bwMode="auto">
              <a:xfrm>
                <a:off x="1261" y="1129"/>
                <a:ext cx="124" cy="4"/>
              </a:xfrm>
              <a:custGeom>
                <a:avLst/>
                <a:gdLst/>
                <a:ahLst/>
                <a:cxnLst>
                  <a:cxn ang="0">
                    <a:pos x="124" y="4"/>
                  </a:cxn>
                  <a:cxn ang="0">
                    <a:pos x="0" y="4"/>
                  </a:cxn>
                  <a:cxn ang="0">
                    <a:pos x="2" y="2"/>
                  </a:cxn>
                  <a:cxn ang="0">
                    <a:pos x="4" y="0"/>
                  </a:cxn>
                  <a:cxn ang="0">
                    <a:pos x="122" y="0"/>
                  </a:cxn>
                  <a:cxn ang="0">
                    <a:pos x="124" y="4"/>
                  </a:cxn>
                </a:cxnLst>
                <a:rect l="0" t="0" r="r" b="b"/>
                <a:pathLst>
                  <a:path w="124" h="4">
                    <a:moveTo>
                      <a:pt x="124" y="4"/>
                    </a:moveTo>
                    <a:lnTo>
                      <a:pt x="0" y="4"/>
                    </a:lnTo>
                    <a:lnTo>
                      <a:pt x="2" y="2"/>
                    </a:lnTo>
                    <a:lnTo>
                      <a:pt x="4" y="0"/>
                    </a:lnTo>
                    <a:lnTo>
                      <a:pt x="122" y="0"/>
                    </a:lnTo>
                    <a:lnTo>
                      <a:pt x="124" y="4"/>
                    </a:lnTo>
                    <a:close/>
                  </a:path>
                </a:pathLst>
              </a:custGeom>
              <a:solidFill>
                <a:srgbClr val="FBDDC7"/>
              </a:solidFill>
              <a:ln w="9525">
                <a:noFill/>
                <a:round/>
                <a:headEnd/>
                <a:tailEnd/>
              </a:ln>
            </p:spPr>
            <p:txBody>
              <a:bodyPr/>
              <a:lstStyle/>
              <a:p>
                <a:endParaRPr lang="en-US"/>
              </a:p>
            </p:txBody>
          </p:sp>
          <p:sp>
            <p:nvSpPr>
              <p:cNvPr id="180202" name="Freeform 1002"/>
              <p:cNvSpPr>
                <a:spLocks/>
              </p:cNvSpPr>
              <p:nvPr/>
            </p:nvSpPr>
            <p:spPr bwMode="auto">
              <a:xfrm>
                <a:off x="1263" y="1127"/>
                <a:ext cx="120" cy="4"/>
              </a:xfrm>
              <a:custGeom>
                <a:avLst/>
                <a:gdLst/>
                <a:ahLst/>
                <a:cxnLst>
                  <a:cxn ang="0">
                    <a:pos x="120" y="4"/>
                  </a:cxn>
                  <a:cxn ang="0">
                    <a:pos x="0" y="4"/>
                  </a:cxn>
                  <a:cxn ang="0">
                    <a:pos x="2" y="2"/>
                  </a:cxn>
                  <a:cxn ang="0">
                    <a:pos x="4" y="0"/>
                  </a:cxn>
                  <a:cxn ang="0">
                    <a:pos x="118" y="0"/>
                  </a:cxn>
                  <a:cxn ang="0">
                    <a:pos x="120" y="4"/>
                  </a:cxn>
                </a:cxnLst>
                <a:rect l="0" t="0" r="r" b="b"/>
                <a:pathLst>
                  <a:path w="120" h="4">
                    <a:moveTo>
                      <a:pt x="120" y="4"/>
                    </a:moveTo>
                    <a:lnTo>
                      <a:pt x="0" y="4"/>
                    </a:lnTo>
                    <a:lnTo>
                      <a:pt x="2" y="2"/>
                    </a:lnTo>
                    <a:lnTo>
                      <a:pt x="4" y="0"/>
                    </a:lnTo>
                    <a:lnTo>
                      <a:pt x="118" y="0"/>
                    </a:lnTo>
                    <a:lnTo>
                      <a:pt x="120" y="4"/>
                    </a:lnTo>
                    <a:close/>
                  </a:path>
                </a:pathLst>
              </a:custGeom>
              <a:solidFill>
                <a:srgbClr val="FBDEC9"/>
              </a:solidFill>
              <a:ln w="9525">
                <a:noFill/>
                <a:round/>
                <a:headEnd/>
                <a:tailEnd/>
              </a:ln>
            </p:spPr>
            <p:txBody>
              <a:bodyPr/>
              <a:lstStyle/>
              <a:p>
                <a:endParaRPr lang="en-US"/>
              </a:p>
            </p:txBody>
          </p:sp>
          <p:sp>
            <p:nvSpPr>
              <p:cNvPr id="180203" name="Freeform 1003"/>
              <p:cNvSpPr>
                <a:spLocks/>
              </p:cNvSpPr>
              <p:nvPr/>
            </p:nvSpPr>
            <p:spPr bwMode="auto">
              <a:xfrm>
                <a:off x="1265" y="1125"/>
                <a:ext cx="118" cy="4"/>
              </a:xfrm>
              <a:custGeom>
                <a:avLst/>
                <a:gdLst/>
                <a:ahLst/>
                <a:cxnLst>
                  <a:cxn ang="0">
                    <a:pos x="118" y="4"/>
                  </a:cxn>
                  <a:cxn ang="0">
                    <a:pos x="0" y="4"/>
                  </a:cxn>
                  <a:cxn ang="0">
                    <a:pos x="2" y="2"/>
                  </a:cxn>
                  <a:cxn ang="0">
                    <a:pos x="4" y="0"/>
                  </a:cxn>
                  <a:cxn ang="0">
                    <a:pos x="116" y="0"/>
                  </a:cxn>
                  <a:cxn ang="0">
                    <a:pos x="118" y="4"/>
                  </a:cxn>
                </a:cxnLst>
                <a:rect l="0" t="0" r="r" b="b"/>
                <a:pathLst>
                  <a:path w="118" h="4">
                    <a:moveTo>
                      <a:pt x="118" y="4"/>
                    </a:moveTo>
                    <a:lnTo>
                      <a:pt x="0" y="4"/>
                    </a:lnTo>
                    <a:lnTo>
                      <a:pt x="2" y="2"/>
                    </a:lnTo>
                    <a:lnTo>
                      <a:pt x="4" y="0"/>
                    </a:lnTo>
                    <a:lnTo>
                      <a:pt x="116" y="0"/>
                    </a:lnTo>
                    <a:lnTo>
                      <a:pt x="118" y="4"/>
                    </a:lnTo>
                    <a:close/>
                  </a:path>
                </a:pathLst>
              </a:custGeom>
              <a:solidFill>
                <a:srgbClr val="FBDFCB"/>
              </a:solidFill>
              <a:ln w="9525">
                <a:noFill/>
                <a:round/>
                <a:headEnd/>
                <a:tailEnd/>
              </a:ln>
            </p:spPr>
            <p:txBody>
              <a:bodyPr/>
              <a:lstStyle/>
              <a:p>
                <a:endParaRPr lang="en-US"/>
              </a:p>
            </p:txBody>
          </p:sp>
          <p:sp>
            <p:nvSpPr>
              <p:cNvPr id="180204" name="Freeform 1004"/>
              <p:cNvSpPr>
                <a:spLocks/>
              </p:cNvSpPr>
              <p:nvPr/>
            </p:nvSpPr>
            <p:spPr bwMode="auto">
              <a:xfrm>
                <a:off x="1267" y="1123"/>
                <a:ext cx="114" cy="4"/>
              </a:xfrm>
              <a:custGeom>
                <a:avLst/>
                <a:gdLst/>
                <a:ahLst/>
                <a:cxnLst>
                  <a:cxn ang="0">
                    <a:pos x="114" y="4"/>
                  </a:cxn>
                  <a:cxn ang="0">
                    <a:pos x="0" y="4"/>
                  </a:cxn>
                  <a:cxn ang="0">
                    <a:pos x="2" y="2"/>
                  </a:cxn>
                  <a:cxn ang="0">
                    <a:pos x="4" y="0"/>
                  </a:cxn>
                  <a:cxn ang="0">
                    <a:pos x="112" y="0"/>
                  </a:cxn>
                  <a:cxn ang="0">
                    <a:pos x="114" y="4"/>
                  </a:cxn>
                </a:cxnLst>
                <a:rect l="0" t="0" r="r" b="b"/>
                <a:pathLst>
                  <a:path w="114" h="4">
                    <a:moveTo>
                      <a:pt x="114" y="4"/>
                    </a:moveTo>
                    <a:lnTo>
                      <a:pt x="0" y="4"/>
                    </a:lnTo>
                    <a:lnTo>
                      <a:pt x="2" y="2"/>
                    </a:lnTo>
                    <a:lnTo>
                      <a:pt x="4" y="0"/>
                    </a:lnTo>
                    <a:lnTo>
                      <a:pt x="112" y="0"/>
                    </a:lnTo>
                    <a:lnTo>
                      <a:pt x="114" y="4"/>
                    </a:lnTo>
                    <a:close/>
                  </a:path>
                </a:pathLst>
              </a:custGeom>
              <a:solidFill>
                <a:srgbClr val="FBE1CC"/>
              </a:solidFill>
              <a:ln w="9525">
                <a:noFill/>
                <a:round/>
                <a:headEnd/>
                <a:tailEnd/>
              </a:ln>
            </p:spPr>
            <p:txBody>
              <a:bodyPr/>
              <a:lstStyle/>
              <a:p>
                <a:endParaRPr lang="en-US"/>
              </a:p>
            </p:txBody>
          </p:sp>
          <p:sp>
            <p:nvSpPr>
              <p:cNvPr id="180205" name="Freeform 1005"/>
              <p:cNvSpPr>
                <a:spLocks/>
              </p:cNvSpPr>
              <p:nvPr/>
            </p:nvSpPr>
            <p:spPr bwMode="auto">
              <a:xfrm>
                <a:off x="1269" y="1121"/>
                <a:ext cx="112" cy="4"/>
              </a:xfrm>
              <a:custGeom>
                <a:avLst/>
                <a:gdLst/>
                <a:ahLst/>
                <a:cxnLst>
                  <a:cxn ang="0">
                    <a:pos x="112" y="4"/>
                  </a:cxn>
                  <a:cxn ang="0">
                    <a:pos x="0" y="4"/>
                  </a:cxn>
                  <a:cxn ang="0">
                    <a:pos x="2" y="2"/>
                  </a:cxn>
                  <a:cxn ang="0">
                    <a:pos x="4" y="0"/>
                  </a:cxn>
                  <a:cxn ang="0">
                    <a:pos x="108" y="0"/>
                  </a:cxn>
                  <a:cxn ang="0">
                    <a:pos x="112" y="4"/>
                  </a:cxn>
                </a:cxnLst>
                <a:rect l="0" t="0" r="r" b="b"/>
                <a:pathLst>
                  <a:path w="112" h="4">
                    <a:moveTo>
                      <a:pt x="112" y="4"/>
                    </a:moveTo>
                    <a:lnTo>
                      <a:pt x="0" y="4"/>
                    </a:lnTo>
                    <a:lnTo>
                      <a:pt x="2" y="2"/>
                    </a:lnTo>
                    <a:lnTo>
                      <a:pt x="4" y="0"/>
                    </a:lnTo>
                    <a:lnTo>
                      <a:pt x="108" y="0"/>
                    </a:lnTo>
                    <a:lnTo>
                      <a:pt x="112" y="4"/>
                    </a:lnTo>
                    <a:close/>
                  </a:path>
                </a:pathLst>
              </a:custGeom>
              <a:solidFill>
                <a:srgbClr val="FBE1CD"/>
              </a:solidFill>
              <a:ln w="9525">
                <a:noFill/>
                <a:round/>
                <a:headEnd/>
                <a:tailEnd/>
              </a:ln>
            </p:spPr>
            <p:txBody>
              <a:bodyPr/>
              <a:lstStyle/>
              <a:p>
                <a:endParaRPr lang="en-US"/>
              </a:p>
            </p:txBody>
          </p:sp>
          <p:sp>
            <p:nvSpPr>
              <p:cNvPr id="180206" name="Freeform 1006"/>
              <p:cNvSpPr>
                <a:spLocks/>
              </p:cNvSpPr>
              <p:nvPr/>
            </p:nvSpPr>
            <p:spPr bwMode="auto">
              <a:xfrm>
                <a:off x="1271" y="1120"/>
                <a:ext cx="108" cy="3"/>
              </a:xfrm>
              <a:custGeom>
                <a:avLst/>
                <a:gdLst/>
                <a:ahLst/>
                <a:cxnLst>
                  <a:cxn ang="0">
                    <a:pos x="108" y="3"/>
                  </a:cxn>
                  <a:cxn ang="0">
                    <a:pos x="0" y="3"/>
                  </a:cxn>
                  <a:cxn ang="0">
                    <a:pos x="2" y="1"/>
                  </a:cxn>
                  <a:cxn ang="0">
                    <a:pos x="3" y="0"/>
                  </a:cxn>
                  <a:cxn ang="0">
                    <a:pos x="106" y="0"/>
                  </a:cxn>
                  <a:cxn ang="0">
                    <a:pos x="108" y="3"/>
                  </a:cxn>
                </a:cxnLst>
                <a:rect l="0" t="0" r="r" b="b"/>
                <a:pathLst>
                  <a:path w="108" h="3">
                    <a:moveTo>
                      <a:pt x="108" y="3"/>
                    </a:moveTo>
                    <a:lnTo>
                      <a:pt x="0" y="3"/>
                    </a:lnTo>
                    <a:lnTo>
                      <a:pt x="2" y="1"/>
                    </a:lnTo>
                    <a:lnTo>
                      <a:pt x="3" y="0"/>
                    </a:lnTo>
                    <a:lnTo>
                      <a:pt x="106" y="0"/>
                    </a:lnTo>
                    <a:lnTo>
                      <a:pt x="108" y="3"/>
                    </a:lnTo>
                    <a:close/>
                  </a:path>
                </a:pathLst>
              </a:custGeom>
              <a:solidFill>
                <a:srgbClr val="FCE2CF"/>
              </a:solidFill>
              <a:ln w="9525">
                <a:noFill/>
                <a:round/>
                <a:headEnd/>
                <a:tailEnd/>
              </a:ln>
            </p:spPr>
            <p:txBody>
              <a:bodyPr/>
              <a:lstStyle/>
              <a:p>
                <a:endParaRPr lang="en-US"/>
              </a:p>
            </p:txBody>
          </p:sp>
          <p:sp>
            <p:nvSpPr>
              <p:cNvPr id="180207" name="Freeform 1007"/>
              <p:cNvSpPr>
                <a:spLocks/>
              </p:cNvSpPr>
              <p:nvPr/>
            </p:nvSpPr>
            <p:spPr bwMode="auto">
              <a:xfrm>
                <a:off x="1273" y="1118"/>
                <a:ext cx="104" cy="3"/>
              </a:xfrm>
              <a:custGeom>
                <a:avLst/>
                <a:gdLst/>
                <a:ahLst/>
                <a:cxnLst>
                  <a:cxn ang="0">
                    <a:pos x="104" y="3"/>
                  </a:cxn>
                  <a:cxn ang="0">
                    <a:pos x="0" y="3"/>
                  </a:cxn>
                  <a:cxn ang="0">
                    <a:pos x="1" y="2"/>
                  </a:cxn>
                  <a:cxn ang="0">
                    <a:pos x="3" y="0"/>
                  </a:cxn>
                  <a:cxn ang="0">
                    <a:pos x="102" y="0"/>
                  </a:cxn>
                  <a:cxn ang="0">
                    <a:pos x="104" y="3"/>
                  </a:cxn>
                </a:cxnLst>
                <a:rect l="0" t="0" r="r" b="b"/>
                <a:pathLst>
                  <a:path w="104" h="3">
                    <a:moveTo>
                      <a:pt x="104" y="3"/>
                    </a:moveTo>
                    <a:lnTo>
                      <a:pt x="0" y="3"/>
                    </a:lnTo>
                    <a:lnTo>
                      <a:pt x="1" y="2"/>
                    </a:lnTo>
                    <a:lnTo>
                      <a:pt x="3" y="0"/>
                    </a:lnTo>
                    <a:lnTo>
                      <a:pt x="102" y="0"/>
                    </a:lnTo>
                    <a:lnTo>
                      <a:pt x="104" y="3"/>
                    </a:lnTo>
                    <a:close/>
                  </a:path>
                </a:pathLst>
              </a:custGeom>
              <a:solidFill>
                <a:srgbClr val="FCE3D1"/>
              </a:solidFill>
              <a:ln w="9525">
                <a:noFill/>
                <a:round/>
                <a:headEnd/>
                <a:tailEnd/>
              </a:ln>
            </p:spPr>
            <p:txBody>
              <a:bodyPr/>
              <a:lstStyle/>
              <a:p>
                <a:endParaRPr lang="en-US"/>
              </a:p>
            </p:txBody>
          </p:sp>
          <p:sp>
            <p:nvSpPr>
              <p:cNvPr id="180208" name="Freeform 1008"/>
              <p:cNvSpPr>
                <a:spLocks/>
              </p:cNvSpPr>
              <p:nvPr/>
            </p:nvSpPr>
            <p:spPr bwMode="auto">
              <a:xfrm>
                <a:off x="1274" y="1116"/>
                <a:ext cx="103" cy="4"/>
              </a:xfrm>
              <a:custGeom>
                <a:avLst/>
                <a:gdLst/>
                <a:ahLst/>
                <a:cxnLst>
                  <a:cxn ang="0">
                    <a:pos x="103" y="4"/>
                  </a:cxn>
                  <a:cxn ang="0">
                    <a:pos x="0" y="4"/>
                  </a:cxn>
                  <a:cxn ang="0">
                    <a:pos x="2" y="2"/>
                  </a:cxn>
                  <a:cxn ang="0">
                    <a:pos x="4" y="0"/>
                  </a:cxn>
                  <a:cxn ang="0">
                    <a:pos x="99" y="0"/>
                  </a:cxn>
                  <a:cxn ang="0">
                    <a:pos x="103" y="4"/>
                  </a:cxn>
                </a:cxnLst>
                <a:rect l="0" t="0" r="r" b="b"/>
                <a:pathLst>
                  <a:path w="103" h="4">
                    <a:moveTo>
                      <a:pt x="103" y="4"/>
                    </a:moveTo>
                    <a:lnTo>
                      <a:pt x="0" y="4"/>
                    </a:lnTo>
                    <a:lnTo>
                      <a:pt x="2" y="2"/>
                    </a:lnTo>
                    <a:lnTo>
                      <a:pt x="4" y="0"/>
                    </a:lnTo>
                    <a:lnTo>
                      <a:pt x="99" y="0"/>
                    </a:lnTo>
                    <a:lnTo>
                      <a:pt x="103" y="4"/>
                    </a:lnTo>
                    <a:close/>
                  </a:path>
                </a:pathLst>
              </a:custGeom>
              <a:solidFill>
                <a:srgbClr val="FCE4D2"/>
              </a:solidFill>
              <a:ln w="9525">
                <a:noFill/>
                <a:round/>
                <a:headEnd/>
                <a:tailEnd/>
              </a:ln>
            </p:spPr>
            <p:txBody>
              <a:bodyPr/>
              <a:lstStyle/>
              <a:p>
                <a:endParaRPr lang="en-US"/>
              </a:p>
            </p:txBody>
          </p:sp>
        </p:grpSp>
        <p:grpSp>
          <p:nvGrpSpPr>
            <p:cNvPr id="8" name="Group 1009"/>
            <p:cNvGrpSpPr>
              <a:grpSpLocks/>
            </p:cNvGrpSpPr>
            <p:nvPr/>
          </p:nvGrpSpPr>
          <p:grpSpPr bwMode="auto">
            <a:xfrm>
              <a:off x="777" y="537"/>
              <a:ext cx="1512" cy="964"/>
              <a:chOff x="777" y="537"/>
              <a:chExt cx="1512" cy="964"/>
            </a:xfrm>
          </p:grpSpPr>
          <p:sp>
            <p:nvSpPr>
              <p:cNvPr id="180210" name="Freeform 1010"/>
              <p:cNvSpPr>
                <a:spLocks/>
              </p:cNvSpPr>
              <p:nvPr/>
            </p:nvSpPr>
            <p:spPr bwMode="auto">
              <a:xfrm>
                <a:off x="1276" y="1114"/>
                <a:ext cx="99" cy="4"/>
              </a:xfrm>
              <a:custGeom>
                <a:avLst/>
                <a:gdLst/>
                <a:ahLst/>
                <a:cxnLst>
                  <a:cxn ang="0">
                    <a:pos x="99" y="4"/>
                  </a:cxn>
                  <a:cxn ang="0">
                    <a:pos x="0" y="4"/>
                  </a:cxn>
                  <a:cxn ang="0">
                    <a:pos x="2" y="2"/>
                  </a:cxn>
                  <a:cxn ang="0">
                    <a:pos x="4" y="0"/>
                  </a:cxn>
                  <a:cxn ang="0">
                    <a:pos x="97" y="0"/>
                  </a:cxn>
                  <a:cxn ang="0">
                    <a:pos x="99" y="4"/>
                  </a:cxn>
                </a:cxnLst>
                <a:rect l="0" t="0" r="r" b="b"/>
                <a:pathLst>
                  <a:path w="99" h="4">
                    <a:moveTo>
                      <a:pt x="99" y="4"/>
                    </a:moveTo>
                    <a:lnTo>
                      <a:pt x="0" y="4"/>
                    </a:lnTo>
                    <a:lnTo>
                      <a:pt x="2" y="2"/>
                    </a:lnTo>
                    <a:lnTo>
                      <a:pt x="4" y="0"/>
                    </a:lnTo>
                    <a:lnTo>
                      <a:pt x="97" y="0"/>
                    </a:lnTo>
                    <a:lnTo>
                      <a:pt x="99" y="4"/>
                    </a:lnTo>
                    <a:close/>
                  </a:path>
                </a:pathLst>
              </a:custGeom>
              <a:solidFill>
                <a:srgbClr val="FCE5D4"/>
              </a:solidFill>
              <a:ln w="9525">
                <a:noFill/>
                <a:round/>
                <a:headEnd/>
                <a:tailEnd/>
              </a:ln>
            </p:spPr>
            <p:txBody>
              <a:bodyPr/>
              <a:lstStyle/>
              <a:p>
                <a:endParaRPr lang="en-US"/>
              </a:p>
            </p:txBody>
          </p:sp>
          <p:sp>
            <p:nvSpPr>
              <p:cNvPr id="180211" name="Freeform 1011"/>
              <p:cNvSpPr>
                <a:spLocks/>
              </p:cNvSpPr>
              <p:nvPr/>
            </p:nvSpPr>
            <p:spPr bwMode="auto">
              <a:xfrm>
                <a:off x="1278" y="1112"/>
                <a:ext cx="95" cy="4"/>
              </a:xfrm>
              <a:custGeom>
                <a:avLst/>
                <a:gdLst/>
                <a:ahLst/>
                <a:cxnLst>
                  <a:cxn ang="0">
                    <a:pos x="95" y="4"/>
                  </a:cxn>
                  <a:cxn ang="0">
                    <a:pos x="0" y="4"/>
                  </a:cxn>
                  <a:cxn ang="0">
                    <a:pos x="2" y="2"/>
                  </a:cxn>
                  <a:cxn ang="0">
                    <a:pos x="4" y="0"/>
                  </a:cxn>
                  <a:cxn ang="0">
                    <a:pos x="93" y="0"/>
                  </a:cxn>
                  <a:cxn ang="0">
                    <a:pos x="95" y="4"/>
                  </a:cxn>
                </a:cxnLst>
                <a:rect l="0" t="0" r="r" b="b"/>
                <a:pathLst>
                  <a:path w="95" h="4">
                    <a:moveTo>
                      <a:pt x="95" y="4"/>
                    </a:moveTo>
                    <a:lnTo>
                      <a:pt x="0" y="4"/>
                    </a:lnTo>
                    <a:lnTo>
                      <a:pt x="2" y="2"/>
                    </a:lnTo>
                    <a:lnTo>
                      <a:pt x="4" y="0"/>
                    </a:lnTo>
                    <a:lnTo>
                      <a:pt x="93" y="0"/>
                    </a:lnTo>
                    <a:lnTo>
                      <a:pt x="95" y="4"/>
                    </a:lnTo>
                    <a:close/>
                  </a:path>
                </a:pathLst>
              </a:custGeom>
              <a:solidFill>
                <a:srgbClr val="FDE7D7"/>
              </a:solidFill>
              <a:ln w="9525">
                <a:noFill/>
                <a:round/>
                <a:headEnd/>
                <a:tailEnd/>
              </a:ln>
            </p:spPr>
            <p:txBody>
              <a:bodyPr/>
              <a:lstStyle/>
              <a:p>
                <a:endParaRPr lang="en-US"/>
              </a:p>
            </p:txBody>
          </p:sp>
          <p:sp>
            <p:nvSpPr>
              <p:cNvPr id="180212" name="Freeform 1012"/>
              <p:cNvSpPr>
                <a:spLocks/>
              </p:cNvSpPr>
              <p:nvPr/>
            </p:nvSpPr>
            <p:spPr bwMode="auto">
              <a:xfrm>
                <a:off x="1280" y="1110"/>
                <a:ext cx="93" cy="4"/>
              </a:xfrm>
              <a:custGeom>
                <a:avLst/>
                <a:gdLst/>
                <a:ahLst/>
                <a:cxnLst>
                  <a:cxn ang="0">
                    <a:pos x="93" y="4"/>
                  </a:cxn>
                  <a:cxn ang="0">
                    <a:pos x="0" y="4"/>
                  </a:cxn>
                  <a:cxn ang="0">
                    <a:pos x="2" y="2"/>
                  </a:cxn>
                  <a:cxn ang="0">
                    <a:pos x="4" y="0"/>
                  </a:cxn>
                  <a:cxn ang="0">
                    <a:pos x="91" y="0"/>
                  </a:cxn>
                  <a:cxn ang="0">
                    <a:pos x="93" y="4"/>
                  </a:cxn>
                </a:cxnLst>
                <a:rect l="0" t="0" r="r" b="b"/>
                <a:pathLst>
                  <a:path w="93" h="4">
                    <a:moveTo>
                      <a:pt x="93" y="4"/>
                    </a:moveTo>
                    <a:lnTo>
                      <a:pt x="0" y="4"/>
                    </a:lnTo>
                    <a:lnTo>
                      <a:pt x="2" y="2"/>
                    </a:lnTo>
                    <a:lnTo>
                      <a:pt x="4" y="0"/>
                    </a:lnTo>
                    <a:lnTo>
                      <a:pt x="91" y="0"/>
                    </a:lnTo>
                    <a:lnTo>
                      <a:pt x="93" y="4"/>
                    </a:lnTo>
                    <a:close/>
                  </a:path>
                </a:pathLst>
              </a:custGeom>
              <a:solidFill>
                <a:srgbClr val="FDE7D8"/>
              </a:solidFill>
              <a:ln w="9525">
                <a:noFill/>
                <a:round/>
                <a:headEnd/>
                <a:tailEnd/>
              </a:ln>
            </p:spPr>
            <p:txBody>
              <a:bodyPr/>
              <a:lstStyle/>
              <a:p>
                <a:endParaRPr lang="en-US"/>
              </a:p>
            </p:txBody>
          </p:sp>
          <p:sp>
            <p:nvSpPr>
              <p:cNvPr id="180213" name="Freeform 1013"/>
              <p:cNvSpPr>
                <a:spLocks/>
              </p:cNvSpPr>
              <p:nvPr/>
            </p:nvSpPr>
            <p:spPr bwMode="auto">
              <a:xfrm>
                <a:off x="1282" y="1108"/>
                <a:ext cx="89" cy="4"/>
              </a:xfrm>
              <a:custGeom>
                <a:avLst/>
                <a:gdLst/>
                <a:ahLst/>
                <a:cxnLst>
                  <a:cxn ang="0">
                    <a:pos x="89" y="4"/>
                  </a:cxn>
                  <a:cxn ang="0">
                    <a:pos x="0" y="4"/>
                  </a:cxn>
                  <a:cxn ang="0">
                    <a:pos x="2" y="2"/>
                  </a:cxn>
                  <a:cxn ang="0">
                    <a:pos x="4" y="0"/>
                  </a:cxn>
                  <a:cxn ang="0">
                    <a:pos x="87" y="0"/>
                  </a:cxn>
                  <a:cxn ang="0">
                    <a:pos x="89" y="4"/>
                  </a:cxn>
                </a:cxnLst>
                <a:rect l="0" t="0" r="r" b="b"/>
                <a:pathLst>
                  <a:path w="89" h="4">
                    <a:moveTo>
                      <a:pt x="89" y="4"/>
                    </a:moveTo>
                    <a:lnTo>
                      <a:pt x="0" y="4"/>
                    </a:lnTo>
                    <a:lnTo>
                      <a:pt x="2" y="2"/>
                    </a:lnTo>
                    <a:lnTo>
                      <a:pt x="4" y="0"/>
                    </a:lnTo>
                    <a:lnTo>
                      <a:pt x="87" y="0"/>
                    </a:lnTo>
                    <a:lnTo>
                      <a:pt x="89" y="4"/>
                    </a:lnTo>
                    <a:close/>
                  </a:path>
                </a:pathLst>
              </a:custGeom>
              <a:solidFill>
                <a:srgbClr val="FDE8D9"/>
              </a:solidFill>
              <a:ln w="9525">
                <a:noFill/>
                <a:round/>
                <a:headEnd/>
                <a:tailEnd/>
              </a:ln>
            </p:spPr>
            <p:txBody>
              <a:bodyPr/>
              <a:lstStyle/>
              <a:p>
                <a:endParaRPr lang="en-US"/>
              </a:p>
            </p:txBody>
          </p:sp>
          <p:sp>
            <p:nvSpPr>
              <p:cNvPr id="180214" name="Freeform 1014"/>
              <p:cNvSpPr>
                <a:spLocks/>
              </p:cNvSpPr>
              <p:nvPr/>
            </p:nvSpPr>
            <p:spPr bwMode="auto">
              <a:xfrm>
                <a:off x="1284" y="1106"/>
                <a:ext cx="87" cy="4"/>
              </a:xfrm>
              <a:custGeom>
                <a:avLst/>
                <a:gdLst/>
                <a:ahLst/>
                <a:cxnLst>
                  <a:cxn ang="0">
                    <a:pos x="87" y="4"/>
                  </a:cxn>
                  <a:cxn ang="0">
                    <a:pos x="0" y="4"/>
                  </a:cxn>
                  <a:cxn ang="0">
                    <a:pos x="2" y="2"/>
                  </a:cxn>
                  <a:cxn ang="0">
                    <a:pos x="4" y="0"/>
                  </a:cxn>
                  <a:cxn ang="0">
                    <a:pos x="83" y="0"/>
                  </a:cxn>
                  <a:cxn ang="0">
                    <a:pos x="87" y="4"/>
                  </a:cxn>
                </a:cxnLst>
                <a:rect l="0" t="0" r="r" b="b"/>
                <a:pathLst>
                  <a:path w="87" h="4">
                    <a:moveTo>
                      <a:pt x="87" y="4"/>
                    </a:moveTo>
                    <a:lnTo>
                      <a:pt x="0" y="4"/>
                    </a:lnTo>
                    <a:lnTo>
                      <a:pt x="2" y="2"/>
                    </a:lnTo>
                    <a:lnTo>
                      <a:pt x="4" y="0"/>
                    </a:lnTo>
                    <a:lnTo>
                      <a:pt x="83" y="0"/>
                    </a:lnTo>
                    <a:lnTo>
                      <a:pt x="87" y="4"/>
                    </a:lnTo>
                    <a:close/>
                  </a:path>
                </a:pathLst>
              </a:custGeom>
              <a:solidFill>
                <a:srgbClr val="FDE9DB"/>
              </a:solidFill>
              <a:ln w="9525">
                <a:noFill/>
                <a:round/>
                <a:headEnd/>
                <a:tailEnd/>
              </a:ln>
            </p:spPr>
            <p:txBody>
              <a:bodyPr/>
              <a:lstStyle/>
              <a:p>
                <a:endParaRPr lang="en-US"/>
              </a:p>
            </p:txBody>
          </p:sp>
          <p:sp>
            <p:nvSpPr>
              <p:cNvPr id="180215" name="Freeform 1015"/>
              <p:cNvSpPr>
                <a:spLocks/>
              </p:cNvSpPr>
              <p:nvPr/>
            </p:nvSpPr>
            <p:spPr bwMode="auto">
              <a:xfrm>
                <a:off x="1286" y="1104"/>
                <a:ext cx="83" cy="4"/>
              </a:xfrm>
              <a:custGeom>
                <a:avLst/>
                <a:gdLst/>
                <a:ahLst/>
                <a:cxnLst>
                  <a:cxn ang="0">
                    <a:pos x="83" y="4"/>
                  </a:cxn>
                  <a:cxn ang="0">
                    <a:pos x="0" y="4"/>
                  </a:cxn>
                  <a:cxn ang="0">
                    <a:pos x="2" y="2"/>
                  </a:cxn>
                  <a:cxn ang="0">
                    <a:pos x="6" y="0"/>
                  </a:cxn>
                  <a:cxn ang="0">
                    <a:pos x="81" y="0"/>
                  </a:cxn>
                  <a:cxn ang="0">
                    <a:pos x="83" y="4"/>
                  </a:cxn>
                </a:cxnLst>
                <a:rect l="0" t="0" r="r" b="b"/>
                <a:pathLst>
                  <a:path w="83" h="4">
                    <a:moveTo>
                      <a:pt x="83" y="4"/>
                    </a:moveTo>
                    <a:lnTo>
                      <a:pt x="0" y="4"/>
                    </a:lnTo>
                    <a:lnTo>
                      <a:pt x="2" y="2"/>
                    </a:lnTo>
                    <a:lnTo>
                      <a:pt x="6" y="0"/>
                    </a:lnTo>
                    <a:lnTo>
                      <a:pt x="81" y="0"/>
                    </a:lnTo>
                    <a:lnTo>
                      <a:pt x="83" y="4"/>
                    </a:lnTo>
                    <a:close/>
                  </a:path>
                </a:pathLst>
              </a:custGeom>
              <a:solidFill>
                <a:srgbClr val="FDEADC"/>
              </a:solidFill>
              <a:ln w="9525">
                <a:noFill/>
                <a:round/>
                <a:headEnd/>
                <a:tailEnd/>
              </a:ln>
            </p:spPr>
            <p:txBody>
              <a:bodyPr/>
              <a:lstStyle/>
              <a:p>
                <a:endParaRPr lang="en-US"/>
              </a:p>
            </p:txBody>
          </p:sp>
          <p:sp>
            <p:nvSpPr>
              <p:cNvPr id="180216" name="Freeform 1016"/>
              <p:cNvSpPr>
                <a:spLocks/>
              </p:cNvSpPr>
              <p:nvPr/>
            </p:nvSpPr>
            <p:spPr bwMode="auto">
              <a:xfrm>
                <a:off x="1288" y="1103"/>
                <a:ext cx="79" cy="3"/>
              </a:xfrm>
              <a:custGeom>
                <a:avLst/>
                <a:gdLst/>
                <a:ahLst/>
                <a:cxnLst>
                  <a:cxn ang="0">
                    <a:pos x="79" y="3"/>
                  </a:cxn>
                  <a:cxn ang="0">
                    <a:pos x="0" y="3"/>
                  </a:cxn>
                  <a:cxn ang="0">
                    <a:pos x="4" y="1"/>
                  </a:cxn>
                  <a:cxn ang="0">
                    <a:pos x="5" y="0"/>
                  </a:cxn>
                  <a:cxn ang="0">
                    <a:pos x="78" y="0"/>
                  </a:cxn>
                  <a:cxn ang="0">
                    <a:pos x="79" y="3"/>
                  </a:cxn>
                </a:cxnLst>
                <a:rect l="0" t="0" r="r" b="b"/>
                <a:pathLst>
                  <a:path w="79" h="3">
                    <a:moveTo>
                      <a:pt x="79" y="3"/>
                    </a:moveTo>
                    <a:lnTo>
                      <a:pt x="0" y="3"/>
                    </a:lnTo>
                    <a:lnTo>
                      <a:pt x="4" y="1"/>
                    </a:lnTo>
                    <a:lnTo>
                      <a:pt x="5" y="0"/>
                    </a:lnTo>
                    <a:lnTo>
                      <a:pt x="78" y="0"/>
                    </a:lnTo>
                    <a:lnTo>
                      <a:pt x="79" y="3"/>
                    </a:lnTo>
                    <a:close/>
                  </a:path>
                </a:pathLst>
              </a:custGeom>
              <a:solidFill>
                <a:srgbClr val="FDEBDE"/>
              </a:solidFill>
              <a:ln w="9525">
                <a:noFill/>
                <a:round/>
                <a:headEnd/>
                <a:tailEnd/>
              </a:ln>
            </p:spPr>
            <p:txBody>
              <a:bodyPr/>
              <a:lstStyle/>
              <a:p>
                <a:endParaRPr lang="en-US"/>
              </a:p>
            </p:txBody>
          </p:sp>
          <p:sp>
            <p:nvSpPr>
              <p:cNvPr id="180217" name="Freeform 1017"/>
              <p:cNvSpPr>
                <a:spLocks/>
              </p:cNvSpPr>
              <p:nvPr/>
            </p:nvSpPr>
            <p:spPr bwMode="auto">
              <a:xfrm>
                <a:off x="1292" y="1101"/>
                <a:ext cx="75" cy="3"/>
              </a:xfrm>
              <a:custGeom>
                <a:avLst/>
                <a:gdLst/>
                <a:ahLst/>
                <a:cxnLst>
                  <a:cxn ang="0">
                    <a:pos x="75" y="3"/>
                  </a:cxn>
                  <a:cxn ang="0">
                    <a:pos x="0" y="3"/>
                  </a:cxn>
                  <a:cxn ang="0">
                    <a:pos x="1" y="2"/>
                  </a:cxn>
                  <a:cxn ang="0">
                    <a:pos x="3" y="0"/>
                  </a:cxn>
                  <a:cxn ang="0">
                    <a:pos x="74" y="0"/>
                  </a:cxn>
                  <a:cxn ang="0">
                    <a:pos x="75" y="3"/>
                  </a:cxn>
                </a:cxnLst>
                <a:rect l="0" t="0" r="r" b="b"/>
                <a:pathLst>
                  <a:path w="75" h="3">
                    <a:moveTo>
                      <a:pt x="75" y="3"/>
                    </a:moveTo>
                    <a:lnTo>
                      <a:pt x="0" y="3"/>
                    </a:lnTo>
                    <a:lnTo>
                      <a:pt x="1" y="2"/>
                    </a:lnTo>
                    <a:lnTo>
                      <a:pt x="3" y="0"/>
                    </a:lnTo>
                    <a:lnTo>
                      <a:pt x="74" y="0"/>
                    </a:lnTo>
                    <a:lnTo>
                      <a:pt x="75" y="3"/>
                    </a:lnTo>
                    <a:close/>
                  </a:path>
                </a:pathLst>
              </a:custGeom>
              <a:solidFill>
                <a:srgbClr val="FEEDE0"/>
              </a:solidFill>
              <a:ln w="9525">
                <a:noFill/>
                <a:round/>
                <a:headEnd/>
                <a:tailEnd/>
              </a:ln>
            </p:spPr>
            <p:txBody>
              <a:bodyPr/>
              <a:lstStyle/>
              <a:p>
                <a:endParaRPr lang="en-US"/>
              </a:p>
            </p:txBody>
          </p:sp>
          <p:sp>
            <p:nvSpPr>
              <p:cNvPr id="180218" name="Freeform 1018"/>
              <p:cNvSpPr>
                <a:spLocks/>
              </p:cNvSpPr>
              <p:nvPr/>
            </p:nvSpPr>
            <p:spPr bwMode="auto">
              <a:xfrm>
                <a:off x="1293" y="1099"/>
                <a:ext cx="73" cy="4"/>
              </a:xfrm>
              <a:custGeom>
                <a:avLst/>
                <a:gdLst/>
                <a:ahLst/>
                <a:cxnLst>
                  <a:cxn ang="0">
                    <a:pos x="73" y="4"/>
                  </a:cxn>
                  <a:cxn ang="0">
                    <a:pos x="0" y="4"/>
                  </a:cxn>
                  <a:cxn ang="0">
                    <a:pos x="2" y="2"/>
                  </a:cxn>
                  <a:cxn ang="0">
                    <a:pos x="6" y="0"/>
                  </a:cxn>
                  <a:cxn ang="0">
                    <a:pos x="71" y="0"/>
                  </a:cxn>
                  <a:cxn ang="0">
                    <a:pos x="73" y="4"/>
                  </a:cxn>
                </a:cxnLst>
                <a:rect l="0" t="0" r="r" b="b"/>
                <a:pathLst>
                  <a:path w="73" h="4">
                    <a:moveTo>
                      <a:pt x="73" y="4"/>
                    </a:moveTo>
                    <a:lnTo>
                      <a:pt x="0" y="4"/>
                    </a:lnTo>
                    <a:lnTo>
                      <a:pt x="2" y="2"/>
                    </a:lnTo>
                    <a:lnTo>
                      <a:pt x="6" y="0"/>
                    </a:lnTo>
                    <a:lnTo>
                      <a:pt x="71" y="0"/>
                    </a:lnTo>
                    <a:lnTo>
                      <a:pt x="73" y="4"/>
                    </a:lnTo>
                    <a:close/>
                  </a:path>
                </a:pathLst>
              </a:custGeom>
              <a:solidFill>
                <a:srgbClr val="FEEDE1"/>
              </a:solidFill>
              <a:ln w="9525">
                <a:noFill/>
                <a:round/>
                <a:headEnd/>
                <a:tailEnd/>
              </a:ln>
            </p:spPr>
            <p:txBody>
              <a:bodyPr/>
              <a:lstStyle/>
              <a:p>
                <a:endParaRPr lang="en-US"/>
              </a:p>
            </p:txBody>
          </p:sp>
          <p:sp>
            <p:nvSpPr>
              <p:cNvPr id="180219" name="Freeform 1019"/>
              <p:cNvSpPr>
                <a:spLocks/>
              </p:cNvSpPr>
              <p:nvPr/>
            </p:nvSpPr>
            <p:spPr bwMode="auto">
              <a:xfrm>
                <a:off x="1295" y="1097"/>
                <a:ext cx="71" cy="4"/>
              </a:xfrm>
              <a:custGeom>
                <a:avLst/>
                <a:gdLst/>
                <a:ahLst/>
                <a:cxnLst>
                  <a:cxn ang="0">
                    <a:pos x="71" y="4"/>
                  </a:cxn>
                  <a:cxn ang="0">
                    <a:pos x="0" y="4"/>
                  </a:cxn>
                  <a:cxn ang="0">
                    <a:pos x="4" y="2"/>
                  </a:cxn>
                  <a:cxn ang="0">
                    <a:pos x="6" y="0"/>
                  </a:cxn>
                  <a:cxn ang="0">
                    <a:pos x="67" y="0"/>
                  </a:cxn>
                  <a:cxn ang="0">
                    <a:pos x="71" y="4"/>
                  </a:cxn>
                </a:cxnLst>
                <a:rect l="0" t="0" r="r" b="b"/>
                <a:pathLst>
                  <a:path w="71" h="4">
                    <a:moveTo>
                      <a:pt x="71" y="4"/>
                    </a:moveTo>
                    <a:lnTo>
                      <a:pt x="0" y="4"/>
                    </a:lnTo>
                    <a:lnTo>
                      <a:pt x="4" y="2"/>
                    </a:lnTo>
                    <a:lnTo>
                      <a:pt x="6" y="0"/>
                    </a:lnTo>
                    <a:lnTo>
                      <a:pt x="67" y="0"/>
                    </a:lnTo>
                    <a:lnTo>
                      <a:pt x="71" y="4"/>
                    </a:lnTo>
                    <a:close/>
                  </a:path>
                </a:pathLst>
              </a:custGeom>
              <a:solidFill>
                <a:srgbClr val="FEEEE4"/>
              </a:solidFill>
              <a:ln w="9525">
                <a:noFill/>
                <a:round/>
                <a:headEnd/>
                <a:tailEnd/>
              </a:ln>
            </p:spPr>
            <p:txBody>
              <a:bodyPr/>
              <a:lstStyle/>
              <a:p>
                <a:endParaRPr lang="en-US"/>
              </a:p>
            </p:txBody>
          </p:sp>
          <p:sp>
            <p:nvSpPr>
              <p:cNvPr id="180220" name="Freeform 1020"/>
              <p:cNvSpPr>
                <a:spLocks/>
              </p:cNvSpPr>
              <p:nvPr/>
            </p:nvSpPr>
            <p:spPr bwMode="auto">
              <a:xfrm>
                <a:off x="1299" y="1095"/>
                <a:ext cx="65" cy="4"/>
              </a:xfrm>
              <a:custGeom>
                <a:avLst/>
                <a:gdLst/>
                <a:ahLst/>
                <a:cxnLst>
                  <a:cxn ang="0">
                    <a:pos x="65" y="4"/>
                  </a:cxn>
                  <a:cxn ang="0">
                    <a:pos x="0" y="4"/>
                  </a:cxn>
                  <a:cxn ang="0">
                    <a:pos x="2" y="2"/>
                  </a:cxn>
                  <a:cxn ang="0">
                    <a:pos x="6" y="0"/>
                  </a:cxn>
                  <a:cxn ang="0">
                    <a:pos x="63" y="0"/>
                  </a:cxn>
                  <a:cxn ang="0">
                    <a:pos x="65" y="4"/>
                  </a:cxn>
                </a:cxnLst>
                <a:rect l="0" t="0" r="r" b="b"/>
                <a:pathLst>
                  <a:path w="65" h="4">
                    <a:moveTo>
                      <a:pt x="65" y="4"/>
                    </a:moveTo>
                    <a:lnTo>
                      <a:pt x="0" y="4"/>
                    </a:lnTo>
                    <a:lnTo>
                      <a:pt x="2" y="2"/>
                    </a:lnTo>
                    <a:lnTo>
                      <a:pt x="6" y="0"/>
                    </a:lnTo>
                    <a:lnTo>
                      <a:pt x="63" y="0"/>
                    </a:lnTo>
                    <a:lnTo>
                      <a:pt x="65" y="4"/>
                    </a:lnTo>
                    <a:close/>
                  </a:path>
                </a:pathLst>
              </a:custGeom>
              <a:solidFill>
                <a:srgbClr val="FEEFE5"/>
              </a:solidFill>
              <a:ln w="9525">
                <a:noFill/>
                <a:round/>
                <a:headEnd/>
                <a:tailEnd/>
              </a:ln>
            </p:spPr>
            <p:txBody>
              <a:bodyPr/>
              <a:lstStyle/>
              <a:p>
                <a:endParaRPr lang="en-US"/>
              </a:p>
            </p:txBody>
          </p:sp>
          <p:sp>
            <p:nvSpPr>
              <p:cNvPr id="180221" name="Freeform 1021"/>
              <p:cNvSpPr>
                <a:spLocks/>
              </p:cNvSpPr>
              <p:nvPr/>
            </p:nvSpPr>
            <p:spPr bwMode="auto">
              <a:xfrm>
                <a:off x="1301" y="1093"/>
                <a:ext cx="61" cy="4"/>
              </a:xfrm>
              <a:custGeom>
                <a:avLst/>
                <a:gdLst/>
                <a:ahLst/>
                <a:cxnLst>
                  <a:cxn ang="0">
                    <a:pos x="61" y="4"/>
                  </a:cxn>
                  <a:cxn ang="0">
                    <a:pos x="0" y="4"/>
                  </a:cxn>
                  <a:cxn ang="0">
                    <a:pos x="4" y="2"/>
                  </a:cxn>
                  <a:cxn ang="0">
                    <a:pos x="6" y="0"/>
                  </a:cxn>
                  <a:cxn ang="0">
                    <a:pos x="59" y="0"/>
                  </a:cxn>
                  <a:cxn ang="0">
                    <a:pos x="61" y="4"/>
                  </a:cxn>
                </a:cxnLst>
                <a:rect l="0" t="0" r="r" b="b"/>
                <a:pathLst>
                  <a:path w="61" h="4">
                    <a:moveTo>
                      <a:pt x="61" y="4"/>
                    </a:moveTo>
                    <a:lnTo>
                      <a:pt x="0" y="4"/>
                    </a:lnTo>
                    <a:lnTo>
                      <a:pt x="4" y="2"/>
                    </a:lnTo>
                    <a:lnTo>
                      <a:pt x="6" y="0"/>
                    </a:lnTo>
                    <a:lnTo>
                      <a:pt x="59" y="0"/>
                    </a:lnTo>
                    <a:lnTo>
                      <a:pt x="61" y="4"/>
                    </a:lnTo>
                    <a:close/>
                  </a:path>
                </a:pathLst>
              </a:custGeom>
              <a:solidFill>
                <a:srgbClr val="FEF0E7"/>
              </a:solidFill>
              <a:ln w="9525">
                <a:noFill/>
                <a:round/>
                <a:headEnd/>
                <a:tailEnd/>
              </a:ln>
            </p:spPr>
            <p:txBody>
              <a:bodyPr/>
              <a:lstStyle/>
              <a:p>
                <a:endParaRPr lang="en-US"/>
              </a:p>
            </p:txBody>
          </p:sp>
          <p:sp>
            <p:nvSpPr>
              <p:cNvPr id="180222" name="Freeform 1022"/>
              <p:cNvSpPr>
                <a:spLocks/>
              </p:cNvSpPr>
              <p:nvPr/>
            </p:nvSpPr>
            <p:spPr bwMode="auto">
              <a:xfrm>
                <a:off x="1305" y="1091"/>
                <a:ext cx="57" cy="4"/>
              </a:xfrm>
              <a:custGeom>
                <a:avLst/>
                <a:gdLst/>
                <a:ahLst/>
                <a:cxnLst>
                  <a:cxn ang="0">
                    <a:pos x="57" y="4"/>
                  </a:cxn>
                  <a:cxn ang="0">
                    <a:pos x="0" y="4"/>
                  </a:cxn>
                  <a:cxn ang="0">
                    <a:pos x="2" y="2"/>
                  </a:cxn>
                  <a:cxn ang="0">
                    <a:pos x="6" y="0"/>
                  </a:cxn>
                  <a:cxn ang="0">
                    <a:pos x="55" y="0"/>
                  </a:cxn>
                  <a:cxn ang="0">
                    <a:pos x="57" y="4"/>
                  </a:cxn>
                </a:cxnLst>
                <a:rect l="0" t="0" r="r" b="b"/>
                <a:pathLst>
                  <a:path w="57" h="4">
                    <a:moveTo>
                      <a:pt x="57" y="4"/>
                    </a:moveTo>
                    <a:lnTo>
                      <a:pt x="0" y="4"/>
                    </a:lnTo>
                    <a:lnTo>
                      <a:pt x="2" y="2"/>
                    </a:lnTo>
                    <a:lnTo>
                      <a:pt x="6" y="0"/>
                    </a:lnTo>
                    <a:lnTo>
                      <a:pt x="55" y="0"/>
                    </a:lnTo>
                    <a:lnTo>
                      <a:pt x="57" y="4"/>
                    </a:lnTo>
                    <a:close/>
                  </a:path>
                </a:pathLst>
              </a:custGeom>
              <a:solidFill>
                <a:srgbClr val="FEF2E9"/>
              </a:solidFill>
              <a:ln w="9525">
                <a:noFill/>
                <a:round/>
                <a:headEnd/>
                <a:tailEnd/>
              </a:ln>
            </p:spPr>
            <p:txBody>
              <a:bodyPr/>
              <a:lstStyle/>
              <a:p>
                <a:endParaRPr lang="en-US"/>
              </a:p>
            </p:txBody>
          </p:sp>
          <p:sp>
            <p:nvSpPr>
              <p:cNvPr id="180223" name="Freeform 1023"/>
              <p:cNvSpPr>
                <a:spLocks/>
              </p:cNvSpPr>
              <p:nvPr/>
            </p:nvSpPr>
            <p:spPr bwMode="auto">
              <a:xfrm>
                <a:off x="1307" y="1089"/>
                <a:ext cx="53" cy="4"/>
              </a:xfrm>
              <a:custGeom>
                <a:avLst/>
                <a:gdLst/>
                <a:ahLst/>
                <a:cxnLst>
                  <a:cxn ang="0">
                    <a:pos x="53" y="4"/>
                  </a:cxn>
                  <a:cxn ang="0">
                    <a:pos x="0" y="4"/>
                  </a:cxn>
                  <a:cxn ang="0">
                    <a:pos x="4" y="2"/>
                  </a:cxn>
                  <a:cxn ang="0">
                    <a:pos x="7" y="0"/>
                  </a:cxn>
                  <a:cxn ang="0">
                    <a:pos x="51" y="0"/>
                  </a:cxn>
                  <a:cxn ang="0">
                    <a:pos x="53" y="4"/>
                  </a:cxn>
                </a:cxnLst>
                <a:rect l="0" t="0" r="r" b="b"/>
                <a:pathLst>
                  <a:path w="53" h="4">
                    <a:moveTo>
                      <a:pt x="53" y="4"/>
                    </a:moveTo>
                    <a:lnTo>
                      <a:pt x="0" y="4"/>
                    </a:lnTo>
                    <a:lnTo>
                      <a:pt x="4" y="2"/>
                    </a:lnTo>
                    <a:lnTo>
                      <a:pt x="7" y="0"/>
                    </a:lnTo>
                    <a:lnTo>
                      <a:pt x="51" y="0"/>
                    </a:lnTo>
                    <a:lnTo>
                      <a:pt x="53" y="4"/>
                    </a:lnTo>
                    <a:close/>
                  </a:path>
                </a:pathLst>
              </a:custGeom>
              <a:solidFill>
                <a:srgbClr val="FEF3EA"/>
              </a:solidFill>
              <a:ln w="9525">
                <a:noFill/>
                <a:round/>
                <a:headEnd/>
                <a:tailEnd/>
              </a:ln>
            </p:spPr>
            <p:txBody>
              <a:bodyPr/>
              <a:lstStyle/>
              <a:p>
                <a:endParaRPr lang="en-US"/>
              </a:p>
            </p:txBody>
          </p:sp>
          <p:sp>
            <p:nvSpPr>
              <p:cNvPr id="180224" name="Freeform 1024"/>
              <p:cNvSpPr>
                <a:spLocks/>
              </p:cNvSpPr>
              <p:nvPr/>
            </p:nvSpPr>
            <p:spPr bwMode="auto">
              <a:xfrm>
                <a:off x="1311" y="1087"/>
                <a:ext cx="49" cy="4"/>
              </a:xfrm>
              <a:custGeom>
                <a:avLst/>
                <a:gdLst/>
                <a:ahLst/>
                <a:cxnLst>
                  <a:cxn ang="0">
                    <a:pos x="49" y="4"/>
                  </a:cxn>
                  <a:cxn ang="0">
                    <a:pos x="0" y="4"/>
                  </a:cxn>
                  <a:cxn ang="0">
                    <a:pos x="3" y="2"/>
                  </a:cxn>
                  <a:cxn ang="0">
                    <a:pos x="7" y="0"/>
                  </a:cxn>
                  <a:cxn ang="0">
                    <a:pos x="45" y="0"/>
                  </a:cxn>
                  <a:cxn ang="0">
                    <a:pos x="49" y="4"/>
                  </a:cxn>
                </a:cxnLst>
                <a:rect l="0" t="0" r="r" b="b"/>
                <a:pathLst>
                  <a:path w="49" h="4">
                    <a:moveTo>
                      <a:pt x="49" y="4"/>
                    </a:moveTo>
                    <a:lnTo>
                      <a:pt x="0" y="4"/>
                    </a:lnTo>
                    <a:lnTo>
                      <a:pt x="3" y="2"/>
                    </a:lnTo>
                    <a:lnTo>
                      <a:pt x="7" y="0"/>
                    </a:lnTo>
                    <a:lnTo>
                      <a:pt x="45" y="0"/>
                    </a:lnTo>
                    <a:lnTo>
                      <a:pt x="49" y="4"/>
                    </a:lnTo>
                    <a:close/>
                  </a:path>
                </a:pathLst>
              </a:custGeom>
              <a:solidFill>
                <a:srgbClr val="FEF3EC"/>
              </a:solidFill>
              <a:ln w="9525">
                <a:noFill/>
                <a:round/>
                <a:headEnd/>
                <a:tailEnd/>
              </a:ln>
            </p:spPr>
            <p:txBody>
              <a:bodyPr/>
              <a:lstStyle/>
              <a:p>
                <a:endParaRPr lang="en-US"/>
              </a:p>
            </p:txBody>
          </p:sp>
          <p:sp>
            <p:nvSpPr>
              <p:cNvPr id="180225" name="Freeform 1025"/>
              <p:cNvSpPr>
                <a:spLocks/>
              </p:cNvSpPr>
              <p:nvPr/>
            </p:nvSpPr>
            <p:spPr bwMode="auto">
              <a:xfrm>
                <a:off x="1314" y="1085"/>
                <a:ext cx="44" cy="4"/>
              </a:xfrm>
              <a:custGeom>
                <a:avLst/>
                <a:gdLst/>
                <a:ahLst/>
                <a:cxnLst>
                  <a:cxn ang="0">
                    <a:pos x="44" y="4"/>
                  </a:cxn>
                  <a:cxn ang="0">
                    <a:pos x="0" y="4"/>
                  </a:cxn>
                  <a:cxn ang="0">
                    <a:pos x="4" y="2"/>
                  </a:cxn>
                  <a:cxn ang="0">
                    <a:pos x="10" y="0"/>
                  </a:cxn>
                  <a:cxn ang="0">
                    <a:pos x="42" y="0"/>
                  </a:cxn>
                  <a:cxn ang="0">
                    <a:pos x="42" y="0"/>
                  </a:cxn>
                  <a:cxn ang="0">
                    <a:pos x="42" y="0"/>
                  </a:cxn>
                  <a:cxn ang="0">
                    <a:pos x="44" y="4"/>
                  </a:cxn>
                </a:cxnLst>
                <a:rect l="0" t="0" r="r" b="b"/>
                <a:pathLst>
                  <a:path w="44" h="4">
                    <a:moveTo>
                      <a:pt x="44" y="4"/>
                    </a:moveTo>
                    <a:lnTo>
                      <a:pt x="0" y="4"/>
                    </a:lnTo>
                    <a:lnTo>
                      <a:pt x="4" y="2"/>
                    </a:lnTo>
                    <a:lnTo>
                      <a:pt x="10" y="0"/>
                    </a:lnTo>
                    <a:lnTo>
                      <a:pt x="42" y="0"/>
                    </a:lnTo>
                    <a:lnTo>
                      <a:pt x="42" y="0"/>
                    </a:lnTo>
                    <a:lnTo>
                      <a:pt x="42" y="0"/>
                    </a:lnTo>
                    <a:lnTo>
                      <a:pt x="44" y="4"/>
                    </a:lnTo>
                    <a:close/>
                  </a:path>
                </a:pathLst>
              </a:custGeom>
              <a:solidFill>
                <a:srgbClr val="FEF4ED"/>
              </a:solidFill>
              <a:ln w="9525">
                <a:noFill/>
                <a:round/>
                <a:headEnd/>
                <a:tailEnd/>
              </a:ln>
            </p:spPr>
            <p:txBody>
              <a:bodyPr/>
              <a:lstStyle/>
              <a:p>
                <a:endParaRPr lang="en-US"/>
              </a:p>
            </p:txBody>
          </p:sp>
          <p:sp>
            <p:nvSpPr>
              <p:cNvPr id="180226" name="Freeform 1026"/>
              <p:cNvSpPr>
                <a:spLocks/>
              </p:cNvSpPr>
              <p:nvPr/>
            </p:nvSpPr>
            <p:spPr bwMode="auto">
              <a:xfrm>
                <a:off x="1318" y="1084"/>
                <a:ext cx="38" cy="3"/>
              </a:xfrm>
              <a:custGeom>
                <a:avLst/>
                <a:gdLst/>
                <a:ahLst/>
                <a:cxnLst>
                  <a:cxn ang="0">
                    <a:pos x="38" y="3"/>
                  </a:cxn>
                  <a:cxn ang="0">
                    <a:pos x="0" y="3"/>
                  </a:cxn>
                  <a:cxn ang="0">
                    <a:pos x="6" y="1"/>
                  </a:cxn>
                  <a:cxn ang="0">
                    <a:pos x="12" y="0"/>
                  </a:cxn>
                  <a:cxn ang="0">
                    <a:pos x="32" y="0"/>
                  </a:cxn>
                  <a:cxn ang="0">
                    <a:pos x="36" y="1"/>
                  </a:cxn>
                  <a:cxn ang="0">
                    <a:pos x="38" y="1"/>
                  </a:cxn>
                  <a:cxn ang="0">
                    <a:pos x="38" y="3"/>
                  </a:cxn>
                </a:cxnLst>
                <a:rect l="0" t="0" r="r" b="b"/>
                <a:pathLst>
                  <a:path w="38" h="3">
                    <a:moveTo>
                      <a:pt x="38" y="3"/>
                    </a:moveTo>
                    <a:lnTo>
                      <a:pt x="0" y="3"/>
                    </a:lnTo>
                    <a:lnTo>
                      <a:pt x="6" y="1"/>
                    </a:lnTo>
                    <a:lnTo>
                      <a:pt x="12" y="0"/>
                    </a:lnTo>
                    <a:lnTo>
                      <a:pt x="32" y="0"/>
                    </a:lnTo>
                    <a:lnTo>
                      <a:pt x="36" y="1"/>
                    </a:lnTo>
                    <a:lnTo>
                      <a:pt x="38" y="1"/>
                    </a:lnTo>
                    <a:lnTo>
                      <a:pt x="38" y="3"/>
                    </a:lnTo>
                    <a:close/>
                  </a:path>
                </a:pathLst>
              </a:custGeom>
              <a:solidFill>
                <a:srgbClr val="FEF5EF"/>
              </a:solidFill>
              <a:ln w="9525">
                <a:noFill/>
                <a:round/>
                <a:headEnd/>
                <a:tailEnd/>
              </a:ln>
            </p:spPr>
            <p:txBody>
              <a:bodyPr/>
              <a:lstStyle/>
              <a:p>
                <a:endParaRPr lang="en-US"/>
              </a:p>
            </p:txBody>
          </p:sp>
          <p:sp>
            <p:nvSpPr>
              <p:cNvPr id="180227" name="Freeform 1027"/>
              <p:cNvSpPr>
                <a:spLocks/>
              </p:cNvSpPr>
              <p:nvPr/>
            </p:nvSpPr>
            <p:spPr bwMode="auto">
              <a:xfrm>
                <a:off x="1324" y="1082"/>
                <a:ext cx="32" cy="3"/>
              </a:xfrm>
              <a:custGeom>
                <a:avLst/>
                <a:gdLst/>
                <a:ahLst/>
                <a:cxnLst>
                  <a:cxn ang="0">
                    <a:pos x="32" y="3"/>
                  </a:cxn>
                  <a:cxn ang="0">
                    <a:pos x="0" y="3"/>
                  </a:cxn>
                  <a:cxn ang="0">
                    <a:pos x="7" y="2"/>
                  </a:cxn>
                  <a:cxn ang="0">
                    <a:pos x="17" y="0"/>
                  </a:cxn>
                  <a:cxn ang="0">
                    <a:pos x="24" y="2"/>
                  </a:cxn>
                  <a:cxn ang="0">
                    <a:pos x="32" y="3"/>
                  </a:cxn>
                </a:cxnLst>
                <a:rect l="0" t="0" r="r" b="b"/>
                <a:pathLst>
                  <a:path w="32" h="3">
                    <a:moveTo>
                      <a:pt x="32" y="3"/>
                    </a:moveTo>
                    <a:lnTo>
                      <a:pt x="0" y="3"/>
                    </a:lnTo>
                    <a:lnTo>
                      <a:pt x="7" y="2"/>
                    </a:lnTo>
                    <a:lnTo>
                      <a:pt x="17" y="0"/>
                    </a:lnTo>
                    <a:lnTo>
                      <a:pt x="24" y="2"/>
                    </a:lnTo>
                    <a:lnTo>
                      <a:pt x="32" y="3"/>
                    </a:lnTo>
                    <a:close/>
                  </a:path>
                </a:pathLst>
              </a:custGeom>
              <a:solidFill>
                <a:srgbClr val="FEF7F2"/>
              </a:solidFill>
              <a:ln w="9525">
                <a:noFill/>
                <a:round/>
                <a:headEnd/>
                <a:tailEnd/>
              </a:ln>
            </p:spPr>
            <p:txBody>
              <a:bodyPr/>
              <a:lstStyle/>
              <a:p>
                <a:endParaRPr lang="en-US"/>
              </a:p>
            </p:txBody>
          </p:sp>
          <p:sp>
            <p:nvSpPr>
              <p:cNvPr id="180228" name="Freeform 1028"/>
              <p:cNvSpPr>
                <a:spLocks/>
              </p:cNvSpPr>
              <p:nvPr/>
            </p:nvSpPr>
            <p:spPr bwMode="auto">
              <a:xfrm>
                <a:off x="1330" y="1082"/>
                <a:ext cx="20" cy="2"/>
              </a:xfrm>
              <a:custGeom>
                <a:avLst/>
                <a:gdLst/>
                <a:ahLst/>
                <a:cxnLst>
                  <a:cxn ang="0">
                    <a:pos x="20" y="2"/>
                  </a:cxn>
                  <a:cxn ang="0">
                    <a:pos x="0" y="2"/>
                  </a:cxn>
                  <a:cxn ang="0">
                    <a:pos x="11" y="0"/>
                  </a:cxn>
                  <a:cxn ang="0">
                    <a:pos x="20" y="2"/>
                  </a:cxn>
                </a:cxnLst>
                <a:rect l="0" t="0" r="r" b="b"/>
                <a:pathLst>
                  <a:path w="20" h="2">
                    <a:moveTo>
                      <a:pt x="20" y="2"/>
                    </a:moveTo>
                    <a:lnTo>
                      <a:pt x="0" y="2"/>
                    </a:lnTo>
                    <a:lnTo>
                      <a:pt x="11" y="0"/>
                    </a:lnTo>
                    <a:lnTo>
                      <a:pt x="20" y="2"/>
                    </a:lnTo>
                    <a:close/>
                  </a:path>
                </a:pathLst>
              </a:custGeom>
              <a:solidFill>
                <a:srgbClr val="FFF8F3"/>
              </a:solidFill>
              <a:ln w="9525">
                <a:noFill/>
                <a:round/>
                <a:headEnd/>
                <a:tailEnd/>
              </a:ln>
            </p:spPr>
            <p:txBody>
              <a:bodyPr/>
              <a:lstStyle/>
              <a:p>
                <a:endParaRPr lang="en-US"/>
              </a:p>
            </p:txBody>
          </p:sp>
          <p:sp>
            <p:nvSpPr>
              <p:cNvPr id="180229" name="Freeform 1029"/>
              <p:cNvSpPr>
                <a:spLocks/>
              </p:cNvSpPr>
              <p:nvPr/>
            </p:nvSpPr>
            <p:spPr bwMode="auto">
              <a:xfrm>
                <a:off x="1341" y="1082"/>
                <a:ext cx="61" cy="75"/>
              </a:xfrm>
              <a:custGeom>
                <a:avLst/>
                <a:gdLst/>
                <a:ahLst/>
                <a:cxnLst>
                  <a:cxn ang="0">
                    <a:pos x="15" y="3"/>
                  </a:cxn>
                  <a:cxn ang="0">
                    <a:pos x="13" y="3"/>
                  </a:cxn>
                  <a:cxn ang="0">
                    <a:pos x="13" y="3"/>
                  </a:cxn>
                  <a:cxn ang="0">
                    <a:pos x="13" y="3"/>
                  </a:cxn>
                  <a:cxn ang="0">
                    <a:pos x="7" y="2"/>
                  </a:cxn>
                  <a:cxn ang="0">
                    <a:pos x="0" y="0"/>
                  </a:cxn>
                  <a:cxn ang="0">
                    <a:pos x="7" y="13"/>
                  </a:cxn>
                  <a:cxn ang="0">
                    <a:pos x="21" y="34"/>
                  </a:cxn>
                  <a:cxn ang="0">
                    <a:pos x="38" y="60"/>
                  </a:cxn>
                  <a:cxn ang="0">
                    <a:pos x="47" y="74"/>
                  </a:cxn>
                  <a:cxn ang="0">
                    <a:pos x="55" y="74"/>
                  </a:cxn>
                  <a:cxn ang="0">
                    <a:pos x="61" y="75"/>
                  </a:cxn>
                  <a:cxn ang="0">
                    <a:pos x="61" y="75"/>
                  </a:cxn>
                  <a:cxn ang="0">
                    <a:pos x="61" y="75"/>
                  </a:cxn>
                  <a:cxn ang="0">
                    <a:pos x="61" y="75"/>
                  </a:cxn>
                  <a:cxn ang="0">
                    <a:pos x="59" y="75"/>
                  </a:cxn>
                  <a:cxn ang="0">
                    <a:pos x="51" y="64"/>
                  </a:cxn>
                  <a:cxn ang="0">
                    <a:pos x="38" y="41"/>
                  </a:cxn>
                  <a:cxn ang="0">
                    <a:pos x="23" y="17"/>
                  </a:cxn>
                  <a:cxn ang="0">
                    <a:pos x="15" y="3"/>
                  </a:cxn>
                </a:cxnLst>
                <a:rect l="0" t="0" r="r" b="b"/>
                <a:pathLst>
                  <a:path w="61" h="75">
                    <a:moveTo>
                      <a:pt x="15" y="3"/>
                    </a:moveTo>
                    <a:lnTo>
                      <a:pt x="13" y="3"/>
                    </a:lnTo>
                    <a:lnTo>
                      <a:pt x="13" y="3"/>
                    </a:lnTo>
                    <a:lnTo>
                      <a:pt x="13" y="3"/>
                    </a:lnTo>
                    <a:lnTo>
                      <a:pt x="7" y="2"/>
                    </a:lnTo>
                    <a:lnTo>
                      <a:pt x="0" y="0"/>
                    </a:lnTo>
                    <a:lnTo>
                      <a:pt x="7" y="13"/>
                    </a:lnTo>
                    <a:lnTo>
                      <a:pt x="21" y="34"/>
                    </a:lnTo>
                    <a:lnTo>
                      <a:pt x="38" y="60"/>
                    </a:lnTo>
                    <a:lnTo>
                      <a:pt x="47" y="74"/>
                    </a:lnTo>
                    <a:lnTo>
                      <a:pt x="55" y="74"/>
                    </a:lnTo>
                    <a:lnTo>
                      <a:pt x="61" y="75"/>
                    </a:lnTo>
                    <a:lnTo>
                      <a:pt x="61" y="75"/>
                    </a:lnTo>
                    <a:lnTo>
                      <a:pt x="61" y="75"/>
                    </a:lnTo>
                    <a:lnTo>
                      <a:pt x="61" y="75"/>
                    </a:lnTo>
                    <a:lnTo>
                      <a:pt x="59" y="75"/>
                    </a:lnTo>
                    <a:lnTo>
                      <a:pt x="51" y="64"/>
                    </a:lnTo>
                    <a:lnTo>
                      <a:pt x="38" y="41"/>
                    </a:lnTo>
                    <a:lnTo>
                      <a:pt x="23" y="17"/>
                    </a:lnTo>
                    <a:lnTo>
                      <a:pt x="15" y="3"/>
                    </a:lnTo>
                    <a:close/>
                  </a:path>
                </a:pathLst>
              </a:custGeom>
              <a:solidFill>
                <a:srgbClr val="D63B34"/>
              </a:solidFill>
              <a:ln w="9525">
                <a:noFill/>
                <a:round/>
                <a:headEnd/>
                <a:tailEnd/>
              </a:ln>
            </p:spPr>
            <p:txBody>
              <a:bodyPr/>
              <a:lstStyle/>
              <a:p>
                <a:endParaRPr lang="en-US"/>
              </a:p>
            </p:txBody>
          </p:sp>
          <p:sp>
            <p:nvSpPr>
              <p:cNvPr id="180230" name="Freeform 1030"/>
              <p:cNvSpPr>
                <a:spLocks/>
              </p:cNvSpPr>
              <p:nvPr/>
            </p:nvSpPr>
            <p:spPr bwMode="auto">
              <a:xfrm>
                <a:off x="1195" y="1296"/>
                <a:ext cx="62" cy="106"/>
              </a:xfrm>
              <a:custGeom>
                <a:avLst/>
                <a:gdLst/>
                <a:ahLst/>
                <a:cxnLst>
                  <a:cxn ang="0">
                    <a:pos x="59" y="83"/>
                  </a:cxn>
                  <a:cxn ang="0">
                    <a:pos x="2" y="0"/>
                  </a:cxn>
                  <a:cxn ang="0">
                    <a:pos x="2" y="2"/>
                  </a:cxn>
                  <a:cxn ang="0">
                    <a:pos x="2" y="2"/>
                  </a:cxn>
                  <a:cxn ang="0">
                    <a:pos x="2" y="2"/>
                  </a:cxn>
                  <a:cxn ang="0">
                    <a:pos x="2" y="4"/>
                  </a:cxn>
                  <a:cxn ang="0">
                    <a:pos x="2" y="4"/>
                  </a:cxn>
                  <a:cxn ang="0">
                    <a:pos x="2" y="4"/>
                  </a:cxn>
                  <a:cxn ang="0">
                    <a:pos x="2" y="4"/>
                  </a:cxn>
                  <a:cxn ang="0">
                    <a:pos x="2" y="4"/>
                  </a:cxn>
                  <a:cxn ang="0">
                    <a:pos x="2" y="6"/>
                  </a:cxn>
                  <a:cxn ang="0">
                    <a:pos x="2" y="6"/>
                  </a:cxn>
                  <a:cxn ang="0">
                    <a:pos x="2" y="6"/>
                  </a:cxn>
                  <a:cxn ang="0">
                    <a:pos x="2" y="6"/>
                  </a:cxn>
                  <a:cxn ang="0">
                    <a:pos x="2" y="6"/>
                  </a:cxn>
                  <a:cxn ang="0">
                    <a:pos x="2" y="6"/>
                  </a:cxn>
                  <a:cxn ang="0">
                    <a:pos x="0" y="6"/>
                  </a:cxn>
                  <a:cxn ang="0">
                    <a:pos x="0" y="7"/>
                  </a:cxn>
                  <a:cxn ang="0">
                    <a:pos x="0" y="7"/>
                  </a:cxn>
                  <a:cxn ang="0">
                    <a:pos x="0" y="7"/>
                  </a:cxn>
                  <a:cxn ang="0">
                    <a:pos x="0" y="9"/>
                  </a:cxn>
                  <a:cxn ang="0">
                    <a:pos x="0" y="9"/>
                  </a:cxn>
                  <a:cxn ang="0">
                    <a:pos x="0" y="11"/>
                  </a:cxn>
                  <a:cxn ang="0">
                    <a:pos x="0" y="11"/>
                  </a:cxn>
                  <a:cxn ang="0">
                    <a:pos x="0" y="11"/>
                  </a:cxn>
                  <a:cxn ang="0">
                    <a:pos x="0" y="11"/>
                  </a:cxn>
                  <a:cxn ang="0">
                    <a:pos x="0" y="11"/>
                  </a:cxn>
                  <a:cxn ang="0">
                    <a:pos x="0" y="11"/>
                  </a:cxn>
                  <a:cxn ang="0">
                    <a:pos x="0" y="13"/>
                  </a:cxn>
                  <a:cxn ang="0">
                    <a:pos x="0" y="13"/>
                  </a:cxn>
                  <a:cxn ang="0">
                    <a:pos x="0" y="13"/>
                  </a:cxn>
                  <a:cxn ang="0">
                    <a:pos x="62" y="106"/>
                  </a:cxn>
                  <a:cxn ang="0">
                    <a:pos x="59" y="83"/>
                  </a:cxn>
                </a:cxnLst>
                <a:rect l="0" t="0" r="r" b="b"/>
                <a:pathLst>
                  <a:path w="62" h="106">
                    <a:moveTo>
                      <a:pt x="59" y="83"/>
                    </a:moveTo>
                    <a:lnTo>
                      <a:pt x="2" y="0"/>
                    </a:lnTo>
                    <a:lnTo>
                      <a:pt x="2" y="2"/>
                    </a:lnTo>
                    <a:lnTo>
                      <a:pt x="2" y="2"/>
                    </a:lnTo>
                    <a:lnTo>
                      <a:pt x="2" y="2"/>
                    </a:lnTo>
                    <a:lnTo>
                      <a:pt x="2" y="4"/>
                    </a:lnTo>
                    <a:lnTo>
                      <a:pt x="2" y="4"/>
                    </a:lnTo>
                    <a:lnTo>
                      <a:pt x="2" y="4"/>
                    </a:lnTo>
                    <a:lnTo>
                      <a:pt x="2" y="4"/>
                    </a:lnTo>
                    <a:lnTo>
                      <a:pt x="2" y="4"/>
                    </a:lnTo>
                    <a:lnTo>
                      <a:pt x="2" y="6"/>
                    </a:lnTo>
                    <a:lnTo>
                      <a:pt x="2" y="6"/>
                    </a:lnTo>
                    <a:lnTo>
                      <a:pt x="2" y="6"/>
                    </a:lnTo>
                    <a:lnTo>
                      <a:pt x="2" y="6"/>
                    </a:lnTo>
                    <a:lnTo>
                      <a:pt x="2" y="6"/>
                    </a:lnTo>
                    <a:lnTo>
                      <a:pt x="2" y="6"/>
                    </a:lnTo>
                    <a:lnTo>
                      <a:pt x="0" y="6"/>
                    </a:lnTo>
                    <a:lnTo>
                      <a:pt x="0" y="7"/>
                    </a:lnTo>
                    <a:lnTo>
                      <a:pt x="0" y="7"/>
                    </a:lnTo>
                    <a:lnTo>
                      <a:pt x="0" y="7"/>
                    </a:lnTo>
                    <a:lnTo>
                      <a:pt x="0" y="9"/>
                    </a:lnTo>
                    <a:lnTo>
                      <a:pt x="0" y="9"/>
                    </a:lnTo>
                    <a:lnTo>
                      <a:pt x="0" y="11"/>
                    </a:lnTo>
                    <a:lnTo>
                      <a:pt x="0" y="11"/>
                    </a:lnTo>
                    <a:lnTo>
                      <a:pt x="0" y="11"/>
                    </a:lnTo>
                    <a:lnTo>
                      <a:pt x="0" y="11"/>
                    </a:lnTo>
                    <a:lnTo>
                      <a:pt x="0" y="11"/>
                    </a:lnTo>
                    <a:lnTo>
                      <a:pt x="0" y="11"/>
                    </a:lnTo>
                    <a:lnTo>
                      <a:pt x="0" y="13"/>
                    </a:lnTo>
                    <a:lnTo>
                      <a:pt x="0" y="13"/>
                    </a:lnTo>
                    <a:lnTo>
                      <a:pt x="0" y="13"/>
                    </a:lnTo>
                    <a:lnTo>
                      <a:pt x="62" y="106"/>
                    </a:lnTo>
                    <a:lnTo>
                      <a:pt x="59" y="83"/>
                    </a:lnTo>
                    <a:close/>
                  </a:path>
                </a:pathLst>
              </a:custGeom>
              <a:solidFill>
                <a:srgbClr val="D63B34"/>
              </a:solidFill>
              <a:ln w="9525">
                <a:noFill/>
                <a:round/>
                <a:headEnd/>
                <a:tailEnd/>
              </a:ln>
            </p:spPr>
            <p:txBody>
              <a:bodyPr/>
              <a:lstStyle/>
              <a:p>
                <a:endParaRPr lang="en-US"/>
              </a:p>
            </p:txBody>
          </p:sp>
          <p:sp>
            <p:nvSpPr>
              <p:cNvPr id="180231" name="Freeform 1031"/>
              <p:cNvSpPr>
                <a:spLocks/>
              </p:cNvSpPr>
              <p:nvPr/>
            </p:nvSpPr>
            <p:spPr bwMode="auto">
              <a:xfrm>
                <a:off x="1153" y="1021"/>
                <a:ext cx="201" cy="288"/>
              </a:xfrm>
              <a:custGeom>
                <a:avLst/>
                <a:gdLst/>
                <a:ahLst/>
                <a:cxnLst>
                  <a:cxn ang="0">
                    <a:pos x="201" y="64"/>
                  </a:cxn>
                  <a:cxn ang="0">
                    <a:pos x="169" y="0"/>
                  </a:cxn>
                  <a:cxn ang="0">
                    <a:pos x="161" y="0"/>
                  </a:cxn>
                  <a:cxn ang="0">
                    <a:pos x="154" y="0"/>
                  </a:cxn>
                  <a:cxn ang="0">
                    <a:pos x="150" y="2"/>
                  </a:cxn>
                  <a:cxn ang="0">
                    <a:pos x="146" y="2"/>
                  </a:cxn>
                  <a:cxn ang="0">
                    <a:pos x="131" y="4"/>
                  </a:cxn>
                  <a:cxn ang="0">
                    <a:pos x="118" y="9"/>
                  </a:cxn>
                  <a:cxn ang="0">
                    <a:pos x="104" y="17"/>
                  </a:cxn>
                  <a:cxn ang="0">
                    <a:pos x="91" y="27"/>
                  </a:cxn>
                  <a:cxn ang="0">
                    <a:pos x="72" y="44"/>
                  </a:cxn>
                  <a:cxn ang="0">
                    <a:pos x="55" y="64"/>
                  </a:cxn>
                  <a:cxn ang="0">
                    <a:pos x="42" y="87"/>
                  </a:cxn>
                  <a:cxn ang="0">
                    <a:pos x="29" y="112"/>
                  </a:cxn>
                  <a:cxn ang="0">
                    <a:pos x="17" y="136"/>
                  </a:cxn>
                  <a:cxn ang="0">
                    <a:pos x="10" y="159"/>
                  </a:cxn>
                  <a:cxn ang="0">
                    <a:pos x="4" y="182"/>
                  </a:cxn>
                  <a:cxn ang="0">
                    <a:pos x="0" y="199"/>
                  </a:cxn>
                  <a:cxn ang="0">
                    <a:pos x="2" y="210"/>
                  </a:cxn>
                  <a:cxn ang="0">
                    <a:pos x="4" y="222"/>
                  </a:cxn>
                  <a:cxn ang="0">
                    <a:pos x="10" y="237"/>
                  </a:cxn>
                  <a:cxn ang="0">
                    <a:pos x="21" y="260"/>
                  </a:cxn>
                  <a:cxn ang="0">
                    <a:pos x="27" y="271"/>
                  </a:cxn>
                  <a:cxn ang="0">
                    <a:pos x="32" y="279"/>
                  </a:cxn>
                  <a:cxn ang="0">
                    <a:pos x="36" y="286"/>
                  </a:cxn>
                  <a:cxn ang="0">
                    <a:pos x="42" y="288"/>
                  </a:cxn>
                  <a:cxn ang="0">
                    <a:pos x="42" y="275"/>
                  </a:cxn>
                  <a:cxn ang="0">
                    <a:pos x="44" y="260"/>
                  </a:cxn>
                  <a:cxn ang="0">
                    <a:pos x="44" y="246"/>
                  </a:cxn>
                  <a:cxn ang="0">
                    <a:pos x="46" y="231"/>
                  </a:cxn>
                  <a:cxn ang="0">
                    <a:pos x="51" y="209"/>
                  </a:cxn>
                  <a:cxn ang="0">
                    <a:pos x="57" y="188"/>
                  </a:cxn>
                  <a:cxn ang="0">
                    <a:pos x="63" y="173"/>
                  </a:cxn>
                  <a:cxn ang="0">
                    <a:pos x="72" y="155"/>
                  </a:cxn>
                  <a:cxn ang="0">
                    <a:pos x="82" y="140"/>
                  </a:cxn>
                  <a:cxn ang="0">
                    <a:pos x="95" y="125"/>
                  </a:cxn>
                  <a:cxn ang="0">
                    <a:pos x="120" y="100"/>
                  </a:cxn>
                  <a:cxn ang="0">
                    <a:pos x="146" y="78"/>
                  </a:cxn>
                  <a:cxn ang="0">
                    <a:pos x="156" y="70"/>
                  </a:cxn>
                  <a:cxn ang="0">
                    <a:pos x="165" y="66"/>
                  </a:cxn>
                  <a:cxn ang="0">
                    <a:pos x="165" y="66"/>
                  </a:cxn>
                  <a:cxn ang="0">
                    <a:pos x="165" y="66"/>
                  </a:cxn>
                  <a:cxn ang="0">
                    <a:pos x="173" y="63"/>
                  </a:cxn>
                  <a:cxn ang="0">
                    <a:pos x="184" y="61"/>
                  </a:cxn>
                  <a:cxn ang="0">
                    <a:pos x="188" y="61"/>
                  </a:cxn>
                  <a:cxn ang="0">
                    <a:pos x="194" y="61"/>
                  </a:cxn>
                  <a:cxn ang="0">
                    <a:pos x="197" y="61"/>
                  </a:cxn>
                  <a:cxn ang="0">
                    <a:pos x="201" y="64"/>
                  </a:cxn>
                </a:cxnLst>
                <a:rect l="0" t="0" r="r" b="b"/>
                <a:pathLst>
                  <a:path w="201" h="288">
                    <a:moveTo>
                      <a:pt x="201" y="64"/>
                    </a:moveTo>
                    <a:lnTo>
                      <a:pt x="169" y="0"/>
                    </a:lnTo>
                    <a:lnTo>
                      <a:pt x="161" y="0"/>
                    </a:lnTo>
                    <a:lnTo>
                      <a:pt x="154" y="0"/>
                    </a:lnTo>
                    <a:lnTo>
                      <a:pt x="150" y="2"/>
                    </a:lnTo>
                    <a:lnTo>
                      <a:pt x="146" y="2"/>
                    </a:lnTo>
                    <a:lnTo>
                      <a:pt x="131" y="4"/>
                    </a:lnTo>
                    <a:lnTo>
                      <a:pt x="118" y="9"/>
                    </a:lnTo>
                    <a:lnTo>
                      <a:pt x="104" y="17"/>
                    </a:lnTo>
                    <a:lnTo>
                      <a:pt x="91" y="27"/>
                    </a:lnTo>
                    <a:lnTo>
                      <a:pt x="72" y="44"/>
                    </a:lnTo>
                    <a:lnTo>
                      <a:pt x="55" y="64"/>
                    </a:lnTo>
                    <a:lnTo>
                      <a:pt x="42" y="87"/>
                    </a:lnTo>
                    <a:lnTo>
                      <a:pt x="29" y="112"/>
                    </a:lnTo>
                    <a:lnTo>
                      <a:pt x="17" y="136"/>
                    </a:lnTo>
                    <a:lnTo>
                      <a:pt x="10" y="159"/>
                    </a:lnTo>
                    <a:lnTo>
                      <a:pt x="4" y="182"/>
                    </a:lnTo>
                    <a:lnTo>
                      <a:pt x="0" y="199"/>
                    </a:lnTo>
                    <a:lnTo>
                      <a:pt x="2" y="210"/>
                    </a:lnTo>
                    <a:lnTo>
                      <a:pt x="4" y="222"/>
                    </a:lnTo>
                    <a:lnTo>
                      <a:pt x="10" y="237"/>
                    </a:lnTo>
                    <a:lnTo>
                      <a:pt x="21" y="260"/>
                    </a:lnTo>
                    <a:lnTo>
                      <a:pt x="27" y="271"/>
                    </a:lnTo>
                    <a:lnTo>
                      <a:pt x="32" y="279"/>
                    </a:lnTo>
                    <a:lnTo>
                      <a:pt x="36" y="286"/>
                    </a:lnTo>
                    <a:lnTo>
                      <a:pt x="42" y="288"/>
                    </a:lnTo>
                    <a:lnTo>
                      <a:pt x="42" y="275"/>
                    </a:lnTo>
                    <a:lnTo>
                      <a:pt x="44" y="260"/>
                    </a:lnTo>
                    <a:lnTo>
                      <a:pt x="44" y="246"/>
                    </a:lnTo>
                    <a:lnTo>
                      <a:pt x="46" y="231"/>
                    </a:lnTo>
                    <a:lnTo>
                      <a:pt x="51" y="209"/>
                    </a:lnTo>
                    <a:lnTo>
                      <a:pt x="57" y="188"/>
                    </a:lnTo>
                    <a:lnTo>
                      <a:pt x="63" y="173"/>
                    </a:lnTo>
                    <a:lnTo>
                      <a:pt x="72" y="155"/>
                    </a:lnTo>
                    <a:lnTo>
                      <a:pt x="82" y="140"/>
                    </a:lnTo>
                    <a:lnTo>
                      <a:pt x="95" y="125"/>
                    </a:lnTo>
                    <a:lnTo>
                      <a:pt x="120" y="100"/>
                    </a:lnTo>
                    <a:lnTo>
                      <a:pt x="146" y="78"/>
                    </a:lnTo>
                    <a:lnTo>
                      <a:pt x="156" y="70"/>
                    </a:lnTo>
                    <a:lnTo>
                      <a:pt x="165" y="66"/>
                    </a:lnTo>
                    <a:lnTo>
                      <a:pt x="165" y="66"/>
                    </a:lnTo>
                    <a:lnTo>
                      <a:pt x="165" y="66"/>
                    </a:lnTo>
                    <a:lnTo>
                      <a:pt x="173" y="63"/>
                    </a:lnTo>
                    <a:lnTo>
                      <a:pt x="184" y="61"/>
                    </a:lnTo>
                    <a:lnTo>
                      <a:pt x="188" y="61"/>
                    </a:lnTo>
                    <a:lnTo>
                      <a:pt x="194" y="61"/>
                    </a:lnTo>
                    <a:lnTo>
                      <a:pt x="197" y="61"/>
                    </a:lnTo>
                    <a:lnTo>
                      <a:pt x="201" y="64"/>
                    </a:lnTo>
                    <a:close/>
                  </a:path>
                </a:pathLst>
              </a:custGeom>
              <a:solidFill>
                <a:srgbClr val="6A4848"/>
              </a:solidFill>
              <a:ln w="9525">
                <a:noFill/>
                <a:round/>
                <a:headEnd/>
                <a:tailEnd/>
              </a:ln>
            </p:spPr>
            <p:txBody>
              <a:bodyPr/>
              <a:lstStyle/>
              <a:p>
                <a:endParaRPr lang="en-US"/>
              </a:p>
            </p:txBody>
          </p:sp>
          <p:sp>
            <p:nvSpPr>
              <p:cNvPr id="180232" name="Freeform 1032"/>
              <p:cNvSpPr>
                <a:spLocks/>
              </p:cNvSpPr>
              <p:nvPr/>
            </p:nvSpPr>
            <p:spPr bwMode="auto">
              <a:xfrm>
                <a:off x="1164" y="1034"/>
                <a:ext cx="181" cy="262"/>
              </a:xfrm>
              <a:custGeom>
                <a:avLst/>
                <a:gdLst/>
                <a:ahLst/>
                <a:cxnLst>
                  <a:cxn ang="0">
                    <a:pos x="177" y="46"/>
                  </a:cxn>
                  <a:cxn ang="0">
                    <a:pos x="154" y="0"/>
                  </a:cxn>
                  <a:cxn ang="0">
                    <a:pos x="137" y="0"/>
                  </a:cxn>
                  <a:cxn ang="0">
                    <a:pos x="120" y="6"/>
                  </a:cxn>
                  <a:cxn ang="0">
                    <a:pos x="103" y="15"/>
                  </a:cxn>
                  <a:cxn ang="0">
                    <a:pos x="88" y="27"/>
                  </a:cxn>
                  <a:cxn ang="0">
                    <a:pos x="71" y="42"/>
                  </a:cxn>
                  <a:cxn ang="0">
                    <a:pos x="57" y="57"/>
                  </a:cxn>
                  <a:cxn ang="0">
                    <a:pos x="42" y="76"/>
                  </a:cxn>
                  <a:cxn ang="0">
                    <a:pos x="31" y="95"/>
                  </a:cxn>
                  <a:cxn ang="0">
                    <a:pos x="18" y="122"/>
                  </a:cxn>
                  <a:cxn ang="0">
                    <a:pos x="8" y="148"/>
                  </a:cxn>
                  <a:cxn ang="0">
                    <a:pos x="4" y="161"/>
                  </a:cxn>
                  <a:cxn ang="0">
                    <a:pos x="2" y="175"/>
                  </a:cxn>
                  <a:cxn ang="0">
                    <a:pos x="0" y="188"/>
                  </a:cxn>
                  <a:cxn ang="0">
                    <a:pos x="0" y="199"/>
                  </a:cxn>
                  <a:cxn ang="0">
                    <a:pos x="2" y="211"/>
                  </a:cxn>
                  <a:cxn ang="0">
                    <a:pos x="8" y="220"/>
                  </a:cxn>
                  <a:cxn ang="0">
                    <a:pos x="12" y="230"/>
                  </a:cxn>
                  <a:cxn ang="0">
                    <a:pos x="19" y="239"/>
                  </a:cxn>
                  <a:cxn ang="0">
                    <a:pos x="19" y="241"/>
                  </a:cxn>
                  <a:cxn ang="0">
                    <a:pos x="21" y="243"/>
                  </a:cxn>
                  <a:cxn ang="0">
                    <a:pos x="21" y="245"/>
                  </a:cxn>
                  <a:cxn ang="0">
                    <a:pos x="23" y="245"/>
                  </a:cxn>
                  <a:cxn ang="0">
                    <a:pos x="23" y="249"/>
                  </a:cxn>
                  <a:cxn ang="0">
                    <a:pos x="23" y="254"/>
                  </a:cxn>
                  <a:cxn ang="0">
                    <a:pos x="25" y="256"/>
                  </a:cxn>
                  <a:cxn ang="0">
                    <a:pos x="27" y="256"/>
                  </a:cxn>
                  <a:cxn ang="0">
                    <a:pos x="29" y="260"/>
                  </a:cxn>
                  <a:cxn ang="0">
                    <a:pos x="31" y="262"/>
                  </a:cxn>
                  <a:cxn ang="0">
                    <a:pos x="31" y="254"/>
                  </a:cxn>
                  <a:cxn ang="0">
                    <a:pos x="33" y="247"/>
                  </a:cxn>
                  <a:cxn ang="0">
                    <a:pos x="35" y="232"/>
                  </a:cxn>
                  <a:cxn ang="0">
                    <a:pos x="37" y="214"/>
                  </a:cxn>
                  <a:cxn ang="0">
                    <a:pos x="40" y="197"/>
                  </a:cxn>
                  <a:cxn ang="0">
                    <a:pos x="44" y="180"/>
                  </a:cxn>
                  <a:cxn ang="0">
                    <a:pos x="52" y="158"/>
                  </a:cxn>
                  <a:cxn ang="0">
                    <a:pos x="59" y="144"/>
                  </a:cxn>
                  <a:cxn ang="0">
                    <a:pos x="67" y="131"/>
                  </a:cxn>
                  <a:cxn ang="0">
                    <a:pos x="76" y="120"/>
                  </a:cxn>
                  <a:cxn ang="0">
                    <a:pos x="99" y="97"/>
                  </a:cxn>
                  <a:cxn ang="0">
                    <a:pos x="122" y="74"/>
                  </a:cxn>
                  <a:cxn ang="0">
                    <a:pos x="143" y="61"/>
                  </a:cxn>
                  <a:cxn ang="0">
                    <a:pos x="166" y="48"/>
                  </a:cxn>
                  <a:cxn ang="0">
                    <a:pos x="181" y="44"/>
                  </a:cxn>
                  <a:cxn ang="0">
                    <a:pos x="177" y="46"/>
                  </a:cxn>
                </a:cxnLst>
                <a:rect l="0" t="0" r="r" b="b"/>
                <a:pathLst>
                  <a:path w="181" h="262">
                    <a:moveTo>
                      <a:pt x="177" y="46"/>
                    </a:moveTo>
                    <a:lnTo>
                      <a:pt x="154" y="0"/>
                    </a:lnTo>
                    <a:lnTo>
                      <a:pt x="137" y="0"/>
                    </a:lnTo>
                    <a:lnTo>
                      <a:pt x="120" y="6"/>
                    </a:lnTo>
                    <a:lnTo>
                      <a:pt x="103" y="15"/>
                    </a:lnTo>
                    <a:lnTo>
                      <a:pt x="88" y="27"/>
                    </a:lnTo>
                    <a:lnTo>
                      <a:pt x="71" y="42"/>
                    </a:lnTo>
                    <a:lnTo>
                      <a:pt x="57" y="57"/>
                    </a:lnTo>
                    <a:lnTo>
                      <a:pt x="42" y="76"/>
                    </a:lnTo>
                    <a:lnTo>
                      <a:pt x="31" y="95"/>
                    </a:lnTo>
                    <a:lnTo>
                      <a:pt x="18" y="122"/>
                    </a:lnTo>
                    <a:lnTo>
                      <a:pt x="8" y="148"/>
                    </a:lnTo>
                    <a:lnTo>
                      <a:pt x="4" y="161"/>
                    </a:lnTo>
                    <a:lnTo>
                      <a:pt x="2" y="175"/>
                    </a:lnTo>
                    <a:lnTo>
                      <a:pt x="0" y="188"/>
                    </a:lnTo>
                    <a:lnTo>
                      <a:pt x="0" y="199"/>
                    </a:lnTo>
                    <a:lnTo>
                      <a:pt x="2" y="211"/>
                    </a:lnTo>
                    <a:lnTo>
                      <a:pt x="8" y="220"/>
                    </a:lnTo>
                    <a:lnTo>
                      <a:pt x="12" y="230"/>
                    </a:lnTo>
                    <a:lnTo>
                      <a:pt x="19" y="239"/>
                    </a:lnTo>
                    <a:lnTo>
                      <a:pt x="19" y="241"/>
                    </a:lnTo>
                    <a:lnTo>
                      <a:pt x="21" y="243"/>
                    </a:lnTo>
                    <a:lnTo>
                      <a:pt x="21" y="245"/>
                    </a:lnTo>
                    <a:lnTo>
                      <a:pt x="23" y="245"/>
                    </a:lnTo>
                    <a:lnTo>
                      <a:pt x="23" y="249"/>
                    </a:lnTo>
                    <a:lnTo>
                      <a:pt x="23" y="254"/>
                    </a:lnTo>
                    <a:lnTo>
                      <a:pt x="25" y="256"/>
                    </a:lnTo>
                    <a:lnTo>
                      <a:pt x="27" y="256"/>
                    </a:lnTo>
                    <a:lnTo>
                      <a:pt x="29" y="260"/>
                    </a:lnTo>
                    <a:lnTo>
                      <a:pt x="31" y="262"/>
                    </a:lnTo>
                    <a:lnTo>
                      <a:pt x="31" y="254"/>
                    </a:lnTo>
                    <a:lnTo>
                      <a:pt x="33" y="247"/>
                    </a:lnTo>
                    <a:lnTo>
                      <a:pt x="35" y="232"/>
                    </a:lnTo>
                    <a:lnTo>
                      <a:pt x="37" y="214"/>
                    </a:lnTo>
                    <a:lnTo>
                      <a:pt x="40" y="197"/>
                    </a:lnTo>
                    <a:lnTo>
                      <a:pt x="44" y="180"/>
                    </a:lnTo>
                    <a:lnTo>
                      <a:pt x="52" y="158"/>
                    </a:lnTo>
                    <a:lnTo>
                      <a:pt x="59" y="144"/>
                    </a:lnTo>
                    <a:lnTo>
                      <a:pt x="67" y="131"/>
                    </a:lnTo>
                    <a:lnTo>
                      <a:pt x="76" y="120"/>
                    </a:lnTo>
                    <a:lnTo>
                      <a:pt x="99" y="97"/>
                    </a:lnTo>
                    <a:lnTo>
                      <a:pt x="122" y="74"/>
                    </a:lnTo>
                    <a:lnTo>
                      <a:pt x="143" y="61"/>
                    </a:lnTo>
                    <a:lnTo>
                      <a:pt x="166" y="48"/>
                    </a:lnTo>
                    <a:lnTo>
                      <a:pt x="181" y="44"/>
                    </a:lnTo>
                    <a:lnTo>
                      <a:pt x="177" y="46"/>
                    </a:lnTo>
                    <a:close/>
                  </a:path>
                </a:pathLst>
              </a:custGeom>
              <a:solidFill>
                <a:srgbClr val="54609C"/>
              </a:solidFill>
              <a:ln w="9525">
                <a:noFill/>
                <a:round/>
                <a:headEnd/>
                <a:tailEnd/>
              </a:ln>
            </p:spPr>
            <p:txBody>
              <a:bodyPr/>
              <a:lstStyle/>
              <a:p>
                <a:endParaRPr lang="en-US"/>
              </a:p>
            </p:txBody>
          </p:sp>
          <p:sp>
            <p:nvSpPr>
              <p:cNvPr id="180233" name="Freeform 1033"/>
              <p:cNvSpPr>
                <a:spLocks/>
              </p:cNvSpPr>
              <p:nvPr/>
            </p:nvSpPr>
            <p:spPr bwMode="auto">
              <a:xfrm>
                <a:off x="777" y="704"/>
                <a:ext cx="526" cy="527"/>
              </a:xfrm>
              <a:custGeom>
                <a:avLst/>
                <a:gdLst/>
                <a:ahLst/>
                <a:cxnLst>
                  <a:cxn ang="0">
                    <a:pos x="496" y="281"/>
                  </a:cxn>
                  <a:cxn ang="0">
                    <a:pos x="490" y="239"/>
                  </a:cxn>
                  <a:cxn ang="0">
                    <a:pos x="477" y="182"/>
                  </a:cxn>
                  <a:cxn ang="0">
                    <a:pos x="441" y="150"/>
                  </a:cxn>
                  <a:cxn ang="0">
                    <a:pos x="418" y="135"/>
                  </a:cxn>
                  <a:cxn ang="0">
                    <a:pos x="424" y="108"/>
                  </a:cxn>
                  <a:cxn ang="0">
                    <a:pos x="446" y="74"/>
                  </a:cxn>
                  <a:cxn ang="0">
                    <a:pos x="465" y="40"/>
                  </a:cxn>
                  <a:cxn ang="0">
                    <a:pos x="463" y="17"/>
                  </a:cxn>
                  <a:cxn ang="0">
                    <a:pos x="452" y="6"/>
                  </a:cxn>
                  <a:cxn ang="0">
                    <a:pos x="420" y="0"/>
                  </a:cxn>
                  <a:cxn ang="0">
                    <a:pos x="367" y="21"/>
                  </a:cxn>
                  <a:cxn ang="0">
                    <a:pos x="336" y="50"/>
                  </a:cxn>
                  <a:cxn ang="0">
                    <a:pos x="321" y="88"/>
                  </a:cxn>
                  <a:cxn ang="0">
                    <a:pos x="315" y="133"/>
                  </a:cxn>
                  <a:cxn ang="0">
                    <a:pos x="308" y="148"/>
                  </a:cxn>
                  <a:cxn ang="0">
                    <a:pos x="285" y="161"/>
                  </a:cxn>
                  <a:cxn ang="0">
                    <a:pos x="207" y="190"/>
                  </a:cxn>
                  <a:cxn ang="0">
                    <a:pos x="147" y="218"/>
                  </a:cxn>
                  <a:cxn ang="0">
                    <a:pos x="97" y="253"/>
                  </a:cxn>
                  <a:cxn ang="0">
                    <a:pos x="54" y="306"/>
                  </a:cxn>
                  <a:cxn ang="0">
                    <a:pos x="27" y="364"/>
                  </a:cxn>
                  <a:cxn ang="0">
                    <a:pos x="23" y="389"/>
                  </a:cxn>
                  <a:cxn ang="0">
                    <a:pos x="23" y="391"/>
                  </a:cxn>
                  <a:cxn ang="0">
                    <a:pos x="23" y="393"/>
                  </a:cxn>
                  <a:cxn ang="0">
                    <a:pos x="25" y="395"/>
                  </a:cxn>
                  <a:cxn ang="0">
                    <a:pos x="25" y="397"/>
                  </a:cxn>
                  <a:cxn ang="0">
                    <a:pos x="25" y="400"/>
                  </a:cxn>
                  <a:cxn ang="0">
                    <a:pos x="25" y="400"/>
                  </a:cxn>
                  <a:cxn ang="0">
                    <a:pos x="27" y="404"/>
                  </a:cxn>
                  <a:cxn ang="0">
                    <a:pos x="10" y="448"/>
                  </a:cxn>
                  <a:cxn ang="0">
                    <a:pos x="0" y="497"/>
                  </a:cxn>
                  <a:cxn ang="0">
                    <a:pos x="10" y="524"/>
                  </a:cxn>
                  <a:cxn ang="0">
                    <a:pos x="21" y="527"/>
                  </a:cxn>
                  <a:cxn ang="0">
                    <a:pos x="44" y="520"/>
                  </a:cxn>
                  <a:cxn ang="0">
                    <a:pos x="76" y="505"/>
                  </a:cxn>
                  <a:cxn ang="0">
                    <a:pos x="128" y="472"/>
                  </a:cxn>
                  <a:cxn ang="0">
                    <a:pos x="186" y="442"/>
                  </a:cxn>
                  <a:cxn ang="0">
                    <a:pos x="221" y="438"/>
                  </a:cxn>
                  <a:cxn ang="0">
                    <a:pos x="270" y="438"/>
                  </a:cxn>
                  <a:cxn ang="0">
                    <a:pos x="325" y="425"/>
                  </a:cxn>
                  <a:cxn ang="0">
                    <a:pos x="351" y="408"/>
                  </a:cxn>
                  <a:cxn ang="0">
                    <a:pos x="374" y="440"/>
                  </a:cxn>
                  <a:cxn ang="0">
                    <a:pos x="386" y="471"/>
                  </a:cxn>
                  <a:cxn ang="0">
                    <a:pos x="437" y="376"/>
                  </a:cxn>
                  <a:cxn ang="0">
                    <a:pos x="482" y="330"/>
                  </a:cxn>
                  <a:cxn ang="0">
                    <a:pos x="515" y="319"/>
                  </a:cxn>
                </a:cxnLst>
                <a:rect l="0" t="0" r="r" b="b"/>
                <a:pathLst>
                  <a:path w="526" h="527">
                    <a:moveTo>
                      <a:pt x="526" y="319"/>
                    </a:moveTo>
                    <a:lnTo>
                      <a:pt x="509" y="300"/>
                    </a:lnTo>
                    <a:lnTo>
                      <a:pt x="496" y="281"/>
                    </a:lnTo>
                    <a:lnTo>
                      <a:pt x="492" y="273"/>
                    </a:lnTo>
                    <a:lnTo>
                      <a:pt x="490" y="264"/>
                    </a:lnTo>
                    <a:lnTo>
                      <a:pt x="490" y="239"/>
                    </a:lnTo>
                    <a:lnTo>
                      <a:pt x="486" y="207"/>
                    </a:lnTo>
                    <a:lnTo>
                      <a:pt x="482" y="196"/>
                    </a:lnTo>
                    <a:lnTo>
                      <a:pt x="477" y="182"/>
                    </a:lnTo>
                    <a:lnTo>
                      <a:pt x="467" y="171"/>
                    </a:lnTo>
                    <a:lnTo>
                      <a:pt x="454" y="158"/>
                    </a:lnTo>
                    <a:lnTo>
                      <a:pt x="441" y="150"/>
                    </a:lnTo>
                    <a:lnTo>
                      <a:pt x="429" y="143"/>
                    </a:lnTo>
                    <a:lnTo>
                      <a:pt x="424" y="139"/>
                    </a:lnTo>
                    <a:lnTo>
                      <a:pt x="418" y="135"/>
                    </a:lnTo>
                    <a:lnTo>
                      <a:pt x="416" y="131"/>
                    </a:lnTo>
                    <a:lnTo>
                      <a:pt x="414" y="127"/>
                    </a:lnTo>
                    <a:lnTo>
                      <a:pt x="424" y="108"/>
                    </a:lnTo>
                    <a:lnTo>
                      <a:pt x="435" y="91"/>
                    </a:lnTo>
                    <a:lnTo>
                      <a:pt x="441" y="82"/>
                    </a:lnTo>
                    <a:lnTo>
                      <a:pt x="446" y="74"/>
                    </a:lnTo>
                    <a:lnTo>
                      <a:pt x="454" y="63"/>
                    </a:lnTo>
                    <a:lnTo>
                      <a:pt x="461" y="52"/>
                    </a:lnTo>
                    <a:lnTo>
                      <a:pt x="465" y="40"/>
                    </a:lnTo>
                    <a:lnTo>
                      <a:pt x="467" y="29"/>
                    </a:lnTo>
                    <a:lnTo>
                      <a:pt x="465" y="23"/>
                    </a:lnTo>
                    <a:lnTo>
                      <a:pt x="463" y="17"/>
                    </a:lnTo>
                    <a:lnTo>
                      <a:pt x="461" y="14"/>
                    </a:lnTo>
                    <a:lnTo>
                      <a:pt x="458" y="10"/>
                    </a:lnTo>
                    <a:lnTo>
                      <a:pt x="452" y="6"/>
                    </a:lnTo>
                    <a:lnTo>
                      <a:pt x="442" y="2"/>
                    </a:lnTo>
                    <a:lnTo>
                      <a:pt x="433" y="0"/>
                    </a:lnTo>
                    <a:lnTo>
                      <a:pt x="420" y="0"/>
                    </a:lnTo>
                    <a:lnTo>
                      <a:pt x="399" y="6"/>
                    </a:lnTo>
                    <a:lnTo>
                      <a:pt x="382" y="12"/>
                    </a:lnTo>
                    <a:lnTo>
                      <a:pt x="367" y="21"/>
                    </a:lnTo>
                    <a:lnTo>
                      <a:pt x="355" y="31"/>
                    </a:lnTo>
                    <a:lnTo>
                      <a:pt x="346" y="40"/>
                    </a:lnTo>
                    <a:lnTo>
                      <a:pt x="336" y="50"/>
                    </a:lnTo>
                    <a:lnTo>
                      <a:pt x="329" y="59"/>
                    </a:lnTo>
                    <a:lnTo>
                      <a:pt x="325" y="70"/>
                    </a:lnTo>
                    <a:lnTo>
                      <a:pt x="321" y="88"/>
                    </a:lnTo>
                    <a:lnTo>
                      <a:pt x="319" y="105"/>
                    </a:lnTo>
                    <a:lnTo>
                      <a:pt x="317" y="120"/>
                    </a:lnTo>
                    <a:lnTo>
                      <a:pt x="315" y="133"/>
                    </a:lnTo>
                    <a:lnTo>
                      <a:pt x="313" y="139"/>
                    </a:lnTo>
                    <a:lnTo>
                      <a:pt x="312" y="144"/>
                    </a:lnTo>
                    <a:lnTo>
                      <a:pt x="308" y="148"/>
                    </a:lnTo>
                    <a:lnTo>
                      <a:pt x="302" y="152"/>
                    </a:lnTo>
                    <a:lnTo>
                      <a:pt x="295" y="156"/>
                    </a:lnTo>
                    <a:lnTo>
                      <a:pt x="285" y="161"/>
                    </a:lnTo>
                    <a:lnTo>
                      <a:pt x="258" y="171"/>
                    </a:lnTo>
                    <a:lnTo>
                      <a:pt x="230" y="182"/>
                    </a:lnTo>
                    <a:lnTo>
                      <a:pt x="207" y="190"/>
                    </a:lnTo>
                    <a:lnTo>
                      <a:pt x="179" y="201"/>
                    </a:lnTo>
                    <a:lnTo>
                      <a:pt x="162" y="209"/>
                    </a:lnTo>
                    <a:lnTo>
                      <a:pt x="147" y="218"/>
                    </a:lnTo>
                    <a:lnTo>
                      <a:pt x="131" y="228"/>
                    </a:lnTo>
                    <a:lnTo>
                      <a:pt x="114" y="239"/>
                    </a:lnTo>
                    <a:lnTo>
                      <a:pt x="97" y="253"/>
                    </a:lnTo>
                    <a:lnTo>
                      <a:pt x="82" y="270"/>
                    </a:lnTo>
                    <a:lnTo>
                      <a:pt x="67" y="287"/>
                    </a:lnTo>
                    <a:lnTo>
                      <a:pt x="54" y="306"/>
                    </a:lnTo>
                    <a:lnTo>
                      <a:pt x="42" y="325"/>
                    </a:lnTo>
                    <a:lnTo>
                      <a:pt x="33" y="344"/>
                    </a:lnTo>
                    <a:lnTo>
                      <a:pt x="27" y="364"/>
                    </a:lnTo>
                    <a:lnTo>
                      <a:pt x="23" y="387"/>
                    </a:lnTo>
                    <a:lnTo>
                      <a:pt x="23" y="389"/>
                    </a:lnTo>
                    <a:lnTo>
                      <a:pt x="23" y="389"/>
                    </a:lnTo>
                    <a:lnTo>
                      <a:pt x="23" y="389"/>
                    </a:lnTo>
                    <a:lnTo>
                      <a:pt x="23" y="391"/>
                    </a:lnTo>
                    <a:lnTo>
                      <a:pt x="23" y="391"/>
                    </a:lnTo>
                    <a:lnTo>
                      <a:pt x="23" y="391"/>
                    </a:lnTo>
                    <a:lnTo>
                      <a:pt x="23" y="391"/>
                    </a:lnTo>
                    <a:lnTo>
                      <a:pt x="23" y="393"/>
                    </a:lnTo>
                    <a:lnTo>
                      <a:pt x="23" y="393"/>
                    </a:lnTo>
                    <a:lnTo>
                      <a:pt x="23" y="393"/>
                    </a:lnTo>
                    <a:lnTo>
                      <a:pt x="25" y="395"/>
                    </a:lnTo>
                    <a:lnTo>
                      <a:pt x="25" y="397"/>
                    </a:lnTo>
                    <a:lnTo>
                      <a:pt x="25" y="397"/>
                    </a:lnTo>
                    <a:lnTo>
                      <a:pt x="25" y="397"/>
                    </a:lnTo>
                    <a:lnTo>
                      <a:pt x="25" y="399"/>
                    </a:lnTo>
                    <a:lnTo>
                      <a:pt x="25" y="399"/>
                    </a:lnTo>
                    <a:lnTo>
                      <a:pt x="25" y="400"/>
                    </a:lnTo>
                    <a:lnTo>
                      <a:pt x="25" y="400"/>
                    </a:lnTo>
                    <a:lnTo>
                      <a:pt x="25" y="400"/>
                    </a:lnTo>
                    <a:lnTo>
                      <a:pt x="25" y="400"/>
                    </a:lnTo>
                    <a:lnTo>
                      <a:pt x="25" y="402"/>
                    </a:lnTo>
                    <a:lnTo>
                      <a:pt x="27" y="402"/>
                    </a:lnTo>
                    <a:lnTo>
                      <a:pt x="27" y="404"/>
                    </a:lnTo>
                    <a:lnTo>
                      <a:pt x="23" y="414"/>
                    </a:lnTo>
                    <a:lnTo>
                      <a:pt x="19" y="425"/>
                    </a:lnTo>
                    <a:lnTo>
                      <a:pt x="10" y="448"/>
                    </a:lnTo>
                    <a:lnTo>
                      <a:pt x="4" y="467"/>
                    </a:lnTo>
                    <a:lnTo>
                      <a:pt x="0" y="482"/>
                    </a:lnTo>
                    <a:lnTo>
                      <a:pt x="0" y="497"/>
                    </a:lnTo>
                    <a:lnTo>
                      <a:pt x="2" y="510"/>
                    </a:lnTo>
                    <a:lnTo>
                      <a:pt x="6" y="520"/>
                    </a:lnTo>
                    <a:lnTo>
                      <a:pt x="10" y="524"/>
                    </a:lnTo>
                    <a:lnTo>
                      <a:pt x="14" y="526"/>
                    </a:lnTo>
                    <a:lnTo>
                      <a:pt x="18" y="527"/>
                    </a:lnTo>
                    <a:lnTo>
                      <a:pt x="21" y="527"/>
                    </a:lnTo>
                    <a:lnTo>
                      <a:pt x="29" y="527"/>
                    </a:lnTo>
                    <a:lnTo>
                      <a:pt x="37" y="524"/>
                    </a:lnTo>
                    <a:lnTo>
                      <a:pt x="44" y="520"/>
                    </a:lnTo>
                    <a:lnTo>
                      <a:pt x="52" y="512"/>
                    </a:lnTo>
                    <a:lnTo>
                      <a:pt x="63" y="510"/>
                    </a:lnTo>
                    <a:lnTo>
                      <a:pt x="76" y="505"/>
                    </a:lnTo>
                    <a:lnTo>
                      <a:pt x="90" y="499"/>
                    </a:lnTo>
                    <a:lnTo>
                      <a:pt x="101" y="491"/>
                    </a:lnTo>
                    <a:lnTo>
                      <a:pt x="128" y="472"/>
                    </a:lnTo>
                    <a:lnTo>
                      <a:pt x="152" y="455"/>
                    </a:lnTo>
                    <a:lnTo>
                      <a:pt x="167" y="448"/>
                    </a:lnTo>
                    <a:lnTo>
                      <a:pt x="186" y="442"/>
                    </a:lnTo>
                    <a:lnTo>
                      <a:pt x="194" y="440"/>
                    </a:lnTo>
                    <a:lnTo>
                      <a:pt x="202" y="440"/>
                    </a:lnTo>
                    <a:lnTo>
                      <a:pt x="221" y="438"/>
                    </a:lnTo>
                    <a:lnTo>
                      <a:pt x="243" y="438"/>
                    </a:lnTo>
                    <a:lnTo>
                      <a:pt x="257" y="438"/>
                    </a:lnTo>
                    <a:lnTo>
                      <a:pt x="270" y="438"/>
                    </a:lnTo>
                    <a:lnTo>
                      <a:pt x="289" y="436"/>
                    </a:lnTo>
                    <a:lnTo>
                      <a:pt x="313" y="429"/>
                    </a:lnTo>
                    <a:lnTo>
                      <a:pt x="325" y="425"/>
                    </a:lnTo>
                    <a:lnTo>
                      <a:pt x="336" y="419"/>
                    </a:lnTo>
                    <a:lnTo>
                      <a:pt x="346" y="416"/>
                    </a:lnTo>
                    <a:lnTo>
                      <a:pt x="351" y="408"/>
                    </a:lnTo>
                    <a:lnTo>
                      <a:pt x="359" y="416"/>
                    </a:lnTo>
                    <a:lnTo>
                      <a:pt x="365" y="423"/>
                    </a:lnTo>
                    <a:lnTo>
                      <a:pt x="374" y="440"/>
                    </a:lnTo>
                    <a:lnTo>
                      <a:pt x="382" y="455"/>
                    </a:lnTo>
                    <a:lnTo>
                      <a:pt x="384" y="465"/>
                    </a:lnTo>
                    <a:lnTo>
                      <a:pt x="386" y="471"/>
                    </a:lnTo>
                    <a:lnTo>
                      <a:pt x="405" y="431"/>
                    </a:lnTo>
                    <a:lnTo>
                      <a:pt x="425" y="393"/>
                    </a:lnTo>
                    <a:lnTo>
                      <a:pt x="437" y="376"/>
                    </a:lnTo>
                    <a:lnTo>
                      <a:pt x="450" y="359"/>
                    </a:lnTo>
                    <a:lnTo>
                      <a:pt x="465" y="344"/>
                    </a:lnTo>
                    <a:lnTo>
                      <a:pt x="482" y="330"/>
                    </a:lnTo>
                    <a:lnTo>
                      <a:pt x="494" y="325"/>
                    </a:lnTo>
                    <a:lnTo>
                      <a:pt x="503" y="321"/>
                    </a:lnTo>
                    <a:lnTo>
                      <a:pt x="515" y="319"/>
                    </a:lnTo>
                    <a:lnTo>
                      <a:pt x="526" y="319"/>
                    </a:lnTo>
                    <a:close/>
                  </a:path>
                </a:pathLst>
              </a:custGeom>
              <a:solidFill>
                <a:srgbClr val="6A4848"/>
              </a:solidFill>
              <a:ln w="9525">
                <a:noFill/>
                <a:round/>
                <a:headEnd/>
                <a:tailEnd/>
              </a:ln>
            </p:spPr>
            <p:txBody>
              <a:bodyPr/>
              <a:lstStyle/>
              <a:p>
                <a:endParaRPr lang="en-US"/>
              </a:p>
            </p:txBody>
          </p:sp>
          <p:sp>
            <p:nvSpPr>
              <p:cNvPr id="180234" name="Freeform 1034"/>
              <p:cNvSpPr>
                <a:spLocks/>
              </p:cNvSpPr>
              <p:nvPr/>
            </p:nvSpPr>
            <p:spPr bwMode="auto">
              <a:xfrm>
                <a:off x="787" y="718"/>
                <a:ext cx="499" cy="506"/>
              </a:xfrm>
              <a:custGeom>
                <a:avLst/>
                <a:gdLst/>
                <a:ahLst/>
                <a:cxnLst>
                  <a:cxn ang="0">
                    <a:pos x="302" y="405"/>
                  </a:cxn>
                  <a:cxn ang="0">
                    <a:pos x="347" y="383"/>
                  </a:cxn>
                  <a:cxn ang="0">
                    <a:pos x="357" y="390"/>
                  </a:cxn>
                  <a:cxn ang="0">
                    <a:pos x="372" y="417"/>
                  </a:cxn>
                  <a:cxn ang="0">
                    <a:pos x="383" y="439"/>
                  </a:cxn>
                  <a:cxn ang="0">
                    <a:pos x="417" y="373"/>
                  </a:cxn>
                  <a:cxn ang="0">
                    <a:pos x="448" y="335"/>
                  </a:cxn>
                  <a:cxn ang="0">
                    <a:pos x="482" y="312"/>
                  </a:cxn>
                  <a:cxn ang="0">
                    <a:pos x="484" y="284"/>
                  </a:cxn>
                  <a:cxn ang="0">
                    <a:pos x="470" y="248"/>
                  </a:cxn>
                  <a:cxn ang="0">
                    <a:pos x="467" y="204"/>
                  </a:cxn>
                  <a:cxn ang="0">
                    <a:pos x="448" y="165"/>
                  </a:cxn>
                  <a:cxn ang="0">
                    <a:pos x="421" y="140"/>
                  </a:cxn>
                  <a:cxn ang="0">
                    <a:pos x="395" y="123"/>
                  </a:cxn>
                  <a:cxn ang="0">
                    <a:pos x="396" y="110"/>
                  </a:cxn>
                  <a:cxn ang="0">
                    <a:pos x="419" y="66"/>
                  </a:cxn>
                  <a:cxn ang="0">
                    <a:pos x="446" y="17"/>
                  </a:cxn>
                  <a:cxn ang="0">
                    <a:pos x="429" y="2"/>
                  </a:cxn>
                  <a:cxn ang="0">
                    <a:pos x="395" y="0"/>
                  </a:cxn>
                  <a:cxn ang="0">
                    <a:pos x="368" y="11"/>
                  </a:cxn>
                  <a:cxn ang="0">
                    <a:pos x="345" y="30"/>
                  </a:cxn>
                  <a:cxn ang="0">
                    <a:pos x="324" y="62"/>
                  </a:cxn>
                  <a:cxn ang="0">
                    <a:pos x="315" y="98"/>
                  </a:cxn>
                  <a:cxn ang="0">
                    <a:pos x="313" y="127"/>
                  </a:cxn>
                  <a:cxn ang="0">
                    <a:pos x="298" y="144"/>
                  </a:cxn>
                  <a:cxn ang="0">
                    <a:pos x="220" y="176"/>
                  </a:cxn>
                  <a:cxn ang="0">
                    <a:pos x="119" y="227"/>
                  </a:cxn>
                  <a:cxn ang="0">
                    <a:pos x="66" y="275"/>
                  </a:cxn>
                  <a:cxn ang="0">
                    <a:pos x="42" y="312"/>
                  </a:cxn>
                  <a:cxn ang="0">
                    <a:pos x="27" y="356"/>
                  </a:cxn>
                  <a:cxn ang="0">
                    <a:pos x="49" y="345"/>
                  </a:cxn>
                  <a:cxn ang="0">
                    <a:pos x="104" y="286"/>
                  </a:cxn>
                  <a:cxn ang="0">
                    <a:pos x="146" y="259"/>
                  </a:cxn>
                  <a:cxn ang="0">
                    <a:pos x="99" y="303"/>
                  </a:cxn>
                  <a:cxn ang="0">
                    <a:pos x="55" y="358"/>
                  </a:cxn>
                  <a:cxn ang="0">
                    <a:pos x="19" y="417"/>
                  </a:cxn>
                  <a:cxn ang="0">
                    <a:pos x="2" y="468"/>
                  </a:cxn>
                  <a:cxn ang="0">
                    <a:pos x="2" y="498"/>
                  </a:cxn>
                  <a:cxn ang="0">
                    <a:pos x="11" y="506"/>
                  </a:cxn>
                  <a:cxn ang="0">
                    <a:pos x="28" y="483"/>
                  </a:cxn>
                  <a:cxn ang="0">
                    <a:pos x="28" y="443"/>
                  </a:cxn>
                  <a:cxn ang="0">
                    <a:pos x="53" y="407"/>
                  </a:cxn>
                  <a:cxn ang="0">
                    <a:pos x="102" y="366"/>
                  </a:cxn>
                  <a:cxn ang="0">
                    <a:pos x="192" y="318"/>
                  </a:cxn>
                  <a:cxn ang="0">
                    <a:pos x="137" y="356"/>
                  </a:cxn>
                  <a:cxn ang="0">
                    <a:pos x="61" y="417"/>
                  </a:cxn>
                  <a:cxn ang="0">
                    <a:pos x="42" y="453"/>
                  </a:cxn>
                  <a:cxn ang="0">
                    <a:pos x="45" y="479"/>
                  </a:cxn>
                  <a:cxn ang="0">
                    <a:pos x="63" y="483"/>
                  </a:cxn>
                  <a:cxn ang="0">
                    <a:pos x="121" y="445"/>
                  </a:cxn>
                  <a:cxn ang="0">
                    <a:pos x="152" y="426"/>
                  </a:cxn>
                  <a:cxn ang="0">
                    <a:pos x="197" y="417"/>
                  </a:cxn>
                  <a:cxn ang="0">
                    <a:pos x="245" y="417"/>
                  </a:cxn>
                </a:cxnLst>
                <a:rect l="0" t="0" r="r" b="b"/>
                <a:pathLst>
                  <a:path w="499" h="506">
                    <a:moveTo>
                      <a:pt x="262" y="415"/>
                    </a:moveTo>
                    <a:lnTo>
                      <a:pt x="281" y="409"/>
                    </a:lnTo>
                    <a:lnTo>
                      <a:pt x="302" y="405"/>
                    </a:lnTo>
                    <a:lnTo>
                      <a:pt x="322" y="398"/>
                    </a:lnTo>
                    <a:lnTo>
                      <a:pt x="336" y="390"/>
                    </a:lnTo>
                    <a:lnTo>
                      <a:pt x="347" y="383"/>
                    </a:lnTo>
                    <a:lnTo>
                      <a:pt x="360" y="375"/>
                    </a:lnTo>
                    <a:lnTo>
                      <a:pt x="358" y="381"/>
                    </a:lnTo>
                    <a:lnTo>
                      <a:pt x="357" y="390"/>
                    </a:lnTo>
                    <a:lnTo>
                      <a:pt x="362" y="400"/>
                    </a:lnTo>
                    <a:lnTo>
                      <a:pt x="368" y="409"/>
                    </a:lnTo>
                    <a:lnTo>
                      <a:pt x="372" y="417"/>
                    </a:lnTo>
                    <a:lnTo>
                      <a:pt x="376" y="422"/>
                    </a:lnTo>
                    <a:lnTo>
                      <a:pt x="379" y="430"/>
                    </a:lnTo>
                    <a:lnTo>
                      <a:pt x="383" y="439"/>
                    </a:lnTo>
                    <a:lnTo>
                      <a:pt x="391" y="424"/>
                    </a:lnTo>
                    <a:lnTo>
                      <a:pt x="406" y="394"/>
                    </a:lnTo>
                    <a:lnTo>
                      <a:pt x="417" y="373"/>
                    </a:lnTo>
                    <a:lnTo>
                      <a:pt x="431" y="354"/>
                    </a:lnTo>
                    <a:lnTo>
                      <a:pt x="440" y="345"/>
                    </a:lnTo>
                    <a:lnTo>
                      <a:pt x="448" y="335"/>
                    </a:lnTo>
                    <a:lnTo>
                      <a:pt x="457" y="328"/>
                    </a:lnTo>
                    <a:lnTo>
                      <a:pt x="467" y="322"/>
                    </a:lnTo>
                    <a:lnTo>
                      <a:pt x="482" y="312"/>
                    </a:lnTo>
                    <a:lnTo>
                      <a:pt x="499" y="305"/>
                    </a:lnTo>
                    <a:lnTo>
                      <a:pt x="491" y="293"/>
                    </a:lnTo>
                    <a:lnTo>
                      <a:pt x="484" y="284"/>
                    </a:lnTo>
                    <a:lnTo>
                      <a:pt x="478" y="273"/>
                    </a:lnTo>
                    <a:lnTo>
                      <a:pt x="474" y="261"/>
                    </a:lnTo>
                    <a:lnTo>
                      <a:pt x="470" y="248"/>
                    </a:lnTo>
                    <a:lnTo>
                      <a:pt x="469" y="235"/>
                    </a:lnTo>
                    <a:lnTo>
                      <a:pt x="467" y="220"/>
                    </a:lnTo>
                    <a:lnTo>
                      <a:pt x="467" y="204"/>
                    </a:lnTo>
                    <a:lnTo>
                      <a:pt x="463" y="193"/>
                    </a:lnTo>
                    <a:lnTo>
                      <a:pt x="457" y="178"/>
                    </a:lnTo>
                    <a:lnTo>
                      <a:pt x="448" y="165"/>
                    </a:lnTo>
                    <a:lnTo>
                      <a:pt x="440" y="157"/>
                    </a:lnTo>
                    <a:lnTo>
                      <a:pt x="431" y="146"/>
                    </a:lnTo>
                    <a:lnTo>
                      <a:pt x="421" y="140"/>
                    </a:lnTo>
                    <a:lnTo>
                      <a:pt x="412" y="132"/>
                    </a:lnTo>
                    <a:lnTo>
                      <a:pt x="396" y="127"/>
                    </a:lnTo>
                    <a:lnTo>
                      <a:pt x="395" y="123"/>
                    </a:lnTo>
                    <a:lnTo>
                      <a:pt x="395" y="119"/>
                    </a:lnTo>
                    <a:lnTo>
                      <a:pt x="395" y="115"/>
                    </a:lnTo>
                    <a:lnTo>
                      <a:pt x="396" y="110"/>
                    </a:lnTo>
                    <a:lnTo>
                      <a:pt x="400" y="98"/>
                    </a:lnTo>
                    <a:lnTo>
                      <a:pt x="408" y="83"/>
                    </a:lnTo>
                    <a:lnTo>
                      <a:pt x="419" y="66"/>
                    </a:lnTo>
                    <a:lnTo>
                      <a:pt x="431" y="47"/>
                    </a:lnTo>
                    <a:lnTo>
                      <a:pt x="440" y="30"/>
                    </a:lnTo>
                    <a:lnTo>
                      <a:pt x="446" y="17"/>
                    </a:lnTo>
                    <a:lnTo>
                      <a:pt x="446" y="11"/>
                    </a:lnTo>
                    <a:lnTo>
                      <a:pt x="444" y="7"/>
                    </a:lnTo>
                    <a:lnTo>
                      <a:pt x="429" y="2"/>
                    </a:lnTo>
                    <a:lnTo>
                      <a:pt x="414" y="0"/>
                    </a:lnTo>
                    <a:lnTo>
                      <a:pt x="404" y="0"/>
                    </a:lnTo>
                    <a:lnTo>
                      <a:pt x="395" y="0"/>
                    </a:lnTo>
                    <a:lnTo>
                      <a:pt x="385" y="3"/>
                    </a:lnTo>
                    <a:lnTo>
                      <a:pt x="376" y="7"/>
                    </a:lnTo>
                    <a:lnTo>
                      <a:pt x="368" y="11"/>
                    </a:lnTo>
                    <a:lnTo>
                      <a:pt x="360" y="17"/>
                    </a:lnTo>
                    <a:lnTo>
                      <a:pt x="353" y="24"/>
                    </a:lnTo>
                    <a:lnTo>
                      <a:pt x="345" y="30"/>
                    </a:lnTo>
                    <a:lnTo>
                      <a:pt x="338" y="41"/>
                    </a:lnTo>
                    <a:lnTo>
                      <a:pt x="332" y="51"/>
                    </a:lnTo>
                    <a:lnTo>
                      <a:pt x="324" y="62"/>
                    </a:lnTo>
                    <a:lnTo>
                      <a:pt x="321" y="75"/>
                    </a:lnTo>
                    <a:lnTo>
                      <a:pt x="317" y="87"/>
                    </a:lnTo>
                    <a:lnTo>
                      <a:pt x="315" y="98"/>
                    </a:lnTo>
                    <a:lnTo>
                      <a:pt x="315" y="110"/>
                    </a:lnTo>
                    <a:lnTo>
                      <a:pt x="315" y="119"/>
                    </a:lnTo>
                    <a:lnTo>
                      <a:pt x="313" y="127"/>
                    </a:lnTo>
                    <a:lnTo>
                      <a:pt x="309" y="132"/>
                    </a:lnTo>
                    <a:lnTo>
                      <a:pt x="303" y="140"/>
                    </a:lnTo>
                    <a:lnTo>
                      <a:pt x="298" y="144"/>
                    </a:lnTo>
                    <a:lnTo>
                      <a:pt x="281" y="151"/>
                    </a:lnTo>
                    <a:lnTo>
                      <a:pt x="266" y="159"/>
                    </a:lnTo>
                    <a:lnTo>
                      <a:pt x="220" y="176"/>
                    </a:lnTo>
                    <a:lnTo>
                      <a:pt x="169" y="199"/>
                    </a:lnTo>
                    <a:lnTo>
                      <a:pt x="144" y="212"/>
                    </a:lnTo>
                    <a:lnTo>
                      <a:pt x="119" y="227"/>
                    </a:lnTo>
                    <a:lnTo>
                      <a:pt x="97" y="244"/>
                    </a:lnTo>
                    <a:lnTo>
                      <a:pt x="76" y="263"/>
                    </a:lnTo>
                    <a:lnTo>
                      <a:pt x="66" y="275"/>
                    </a:lnTo>
                    <a:lnTo>
                      <a:pt x="57" y="288"/>
                    </a:lnTo>
                    <a:lnTo>
                      <a:pt x="49" y="299"/>
                    </a:lnTo>
                    <a:lnTo>
                      <a:pt x="42" y="312"/>
                    </a:lnTo>
                    <a:lnTo>
                      <a:pt x="36" y="326"/>
                    </a:lnTo>
                    <a:lnTo>
                      <a:pt x="30" y="341"/>
                    </a:lnTo>
                    <a:lnTo>
                      <a:pt x="27" y="356"/>
                    </a:lnTo>
                    <a:lnTo>
                      <a:pt x="25" y="371"/>
                    </a:lnTo>
                    <a:lnTo>
                      <a:pt x="38" y="360"/>
                    </a:lnTo>
                    <a:lnTo>
                      <a:pt x="49" y="345"/>
                    </a:lnTo>
                    <a:lnTo>
                      <a:pt x="70" y="320"/>
                    </a:lnTo>
                    <a:lnTo>
                      <a:pt x="93" y="297"/>
                    </a:lnTo>
                    <a:lnTo>
                      <a:pt x="104" y="286"/>
                    </a:lnTo>
                    <a:lnTo>
                      <a:pt x="118" y="276"/>
                    </a:lnTo>
                    <a:lnTo>
                      <a:pt x="131" y="267"/>
                    </a:lnTo>
                    <a:lnTo>
                      <a:pt x="146" y="259"/>
                    </a:lnTo>
                    <a:lnTo>
                      <a:pt x="129" y="273"/>
                    </a:lnTo>
                    <a:lnTo>
                      <a:pt x="114" y="288"/>
                    </a:lnTo>
                    <a:lnTo>
                      <a:pt x="99" y="303"/>
                    </a:lnTo>
                    <a:lnTo>
                      <a:pt x="83" y="320"/>
                    </a:lnTo>
                    <a:lnTo>
                      <a:pt x="68" y="339"/>
                    </a:lnTo>
                    <a:lnTo>
                      <a:pt x="55" y="358"/>
                    </a:lnTo>
                    <a:lnTo>
                      <a:pt x="42" y="373"/>
                    </a:lnTo>
                    <a:lnTo>
                      <a:pt x="28" y="396"/>
                    </a:lnTo>
                    <a:lnTo>
                      <a:pt x="19" y="417"/>
                    </a:lnTo>
                    <a:lnTo>
                      <a:pt x="11" y="436"/>
                    </a:lnTo>
                    <a:lnTo>
                      <a:pt x="6" y="453"/>
                    </a:lnTo>
                    <a:lnTo>
                      <a:pt x="2" y="468"/>
                    </a:lnTo>
                    <a:lnTo>
                      <a:pt x="0" y="483"/>
                    </a:lnTo>
                    <a:lnTo>
                      <a:pt x="0" y="494"/>
                    </a:lnTo>
                    <a:lnTo>
                      <a:pt x="2" y="498"/>
                    </a:lnTo>
                    <a:lnTo>
                      <a:pt x="4" y="502"/>
                    </a:lnTo>
                    <a:lnTo>
                      <a:pt x="6" y="506"/>
                    </a:lnTo>
                    <a:lnTo>
                      <a:pt x="11" y="506"/>
                    </a:lnTo>
                    <a:lnTo>
                      <a:pt x="21" y="504"/>
                    </a:lnTo>
                    <a:lnTo>
                      <a:pt x="34" y="496"/>
                    </a:lnTo>
                    <a:lnTo>
                      <a:pt x="28" y="483"/>
                    </a:lnTo>
                    <a:lnTo>
                      <a:pt x="25" y="470"/>
                    </a:lnTo>
                    <a:lnTo>
                      <a:pt x="27" y="457"/>
                    </a:lnTo>
                    <a:lnTo>
                      <a:pt x="28" y="443"/>
                    </a:lnTo>
                    <a:lnTo>
                      <a:pt x="36" y="432"/>
                    </a:lnTo>
                    <a:lnTo>
                      <a:pt x="44" y="419"/>
                    </a:lnTo>
                    <a:lnTo>
                      <a:pt x="53" y="407"/>
                    </a:lnTo>
                    <a:lnTo>
                      <a:pt x="63" y="398"/>
                    </a:lnTo>
                    <a:lnTo>
                      <a:pt x="83" y="381"/>
                    </a:lnTo>
                    <a:lnTo>
                      <a:pt x="102" y="366"/>
                    </a:lnTo>
                    <a:lnTo>
                      <a:pt x="121" y="356"/>
                    </a:lnTo>
                    <a:lnTo>
                      <a:pt x="133" y="348"/>
                    </a:lnTo>
                    <a:lnTo>
                      <a:pt x="192" y="318"/>
                    </a:lnTo>
                    <a:lnTo>
                      <a:pt x="178" y="331"/>
                    </a:lnTo>
                    <a:lnTo>
                      <a:pt x="163" y="341"/>
                    </a:lnTo>
                    <a:lnTo>
                      <a:pt x="137" y="356"/>
                    </a:lnTo>
                    <a:lnTo>
                      <a:pt x="112" y="371"/>
                    </a:lnTo>
                    <a:lnTo>
                      <a:pt x="83" y="394"/>
                    </a:lnTo>
                    <a:lnTo>
                      <a:pt x="61" y="417"/>
                    </a:lnTo>
                    <a:lnTo>
                      <a:pt x="53" y="428"/>
                    </a:lnTo>
                    <a:lnTo>
                      <a:pt x="45" y="441"/>
                    </a:lnTo>
                    <a:lnTo>
                      <a:pt x="42" y="453"/>
                    </a:lnTo>
                    <a:lnTo>
                      <a:pt x="40" y="464"/>
                    </a:lnTo>
                    <a:lnTo>
                      <a:pt x="42" y="474"/>
                    </a:lnTo>
                    <a:lnTo>
                      <a:pt x="45" y="479"/>
                    </a:lnTo>
                    <a:lnTo>
                      <a:pt x="51" y="483"/>
                    </a:lnTo>
                    <a:lnTo>
                      <a:pt x="57" y="485"/>
                    </a:lnTo>
                    <a:lnTo>
                      <a:pt x="63" y="483"/>
                    </a:lnTo>
                    <a:lnTo>
                      <a:pt x="68" y="481"/>
                    </a:lnTo>
                    <a:lnTo>
                      <a:pt x="93" y="464"/>
                    </a:lnTo>
                    <a:lnTo>
                      <a:pt x="121" y="445"/>
                    </a:lnTo>
                    <a:lnTo>
                      <a:pt x="131" y="438"/>
                    </a:lnTo>
                    <a:lnTo>
                      <a:pt x="142" y="430"/>
                    </a:lnTo>
                    <a:lnTo>
                      <a:pt x="152" y="426"/>
                    </a:lnTo>
                    <a:lnTo>
                      <a:pt x="163" y="422"/>
                    </a:lnTo>
                    <a:lnTo>
                      <a:pt x="182" y="419"/>
                    </a:lnTo>
                    <a:lnTo>
                      <a:pt x="197" y="417"/>
                    </a:lnTo>
                    <a:lnTo>
                      <a:pt x="214" y="417"/>
                    </a:lnTo>
                    <a:lnTo>
                      <a:pt x="230" y="419"/>
                    </a:lnTo>
                    <a:lnTo>
                      <a:pt x="245" y="417"/>
                    </a:lnTo>
                    <a:lnTo>
                      <a:pt x="262" y="415"/>
                    </a:lnTo>
                    <a:close/>
                  </a:path>
                </a:pathLst>
              </a:custGeom>
              <a:solidFill>
                <a:srgbClr val="F2E3E2"/>
              </a:solidFill>
              <a:ln w="9525">
                <a:noFill/>
                <a:round/>
                <a:headEnd/>
                <a:tailEnd/>
              </a:ln>
            </p:spPr>
            <p:txBody>
              <a:bodyPr/>
              <a:lstStyle/>
              <a:p>
                <a:endParaRPr lang="en-US"/>
              </a:p>
            </p:txBody>
          </p:sp>
          <p:sp>
            <p:nvSpPr>
              <p:cNvPr id="180235" name="Freeform 1035"/>
              <p:cNvSpPr>
                <a:spLocks/>
              </p:cNvSpPr>
              <p:nvPr/>
            </p:nvSpPr>
            <p:spPr bwMode="auto">
              <a:xfrm>
                <a:off x="1072" y="938"/>
                <a:ext cx="129" cy="51"/>
              </a:xfrm>
              <a:custGeom>
                <a:avLst/>
                <a:gdLst/>
                <a:ahLst/>
                <a:cxnLst>
                  <a:cxn ang="0">
                    <a:pos x="127" y="51"/>
                  </a:cxn>
                  <a:cxn ang="0">
                    <a:pos x="127" y="41"/>
                  </a:cxn>
                  <a:cxn ang="0">
                    <a:pos x="123" y="32"/>
                  </a:cxn>
                  <a:cxn ang="0">
                    <a:pos x="119" y="24"/>
                  </a:cxn>
                  <a:cxn ang="0">
                    <a:pos x="111" y="17"/>
                  </a:cxn>
                  <a:cxn ang="0">
                    <a:pos x="102" y="11"/>
                  </a:cxn>
                  <a:cxn ang="0">
                    <a:pos x="91" y="5"/>
                  </a:cxn>
                  <a:cxn ang="0">
                    <a:pos x="79" y="3"/>
                  </a:cxn>
                  <a:cxn ang="0">
                    <a:pos x="68" y="1"/>
                  </a:cxn>
                  <a:cxn ang="0">
                    <a:pos x="56" y="0"/>
                  </a:cxn>
                  <a:cxn ang="0">
                    <a:pos x="45" y="1"/>
                  </a:cxn>
                  <a:cxn ang="0">
                    <a:pos x="34" y="3"/>
                  </a:cxn>
                  <a:cxn ang="0">
                    <a:pos x="22" y="7"/>
                  </a:cxn>
                  <a:cxn ang="0">
                    <a:pos x="11" y="13"/>
                  </a:cxn>
                  <a:cxn ang="0">
                    <a:pos x="0" y="20"/>
                  </a:cxn>
                  <a:cxn ang="0">
                    <a:pos x="17" y="15"/>
                  </a:cxn>
                  <a:cxn ang="0">
                    <a:pos x="34" y="11"/>
                  </a:cxn>
                  <a:cxn ang="0">
                    <a:pos x="51" y="9"/>
                  </a:cxn>
                  <a:cxn ang="0">
                    <a:pos x="68" y="7"/>
                  </a:cxn>
                  <a:cxn ang="0">
                    <a:pos x="83" y="9"/>
                  </a:cxn>
                  <a:cxn ang="0">
                    <a:pos x="98" y="15"/>
                  </a:cxn>
                  <a:cxn ang="0">
                    <a:pos x="108" y="20"/>
                  </a:cxn>
                  <a:cxn ang="0">
                    <a:pos x="115" y="28"/>
                  </a:cxn>
                  <a:cxn ang="0">
                    <a:pos x="123" y="37"/>
                  </a:cxn>
                  <a:cxn ang="0">
                    <a:pos x="129" y="45"/>
                  </a:cxn>
                  <a:cxn ang="0">
                    <a:pos x="129" y="49"/>
                  </a:cxn>
                  <a:cxn ang="0">
                    <a:pos x="127" y="51"/>
                  </a:cxn>
                </a:cxnLst>
                <a:rect l="0" t="0" r="r" b="b"/>
                <a:pathLst>
                  <a:path w="129" h="51">
                    <a:moveTo>
                      <a:pt x="127" y="51"/>
                    </a:moveTo>
                    <a:lnTo>
                      <a:pt x="127" y="41"/>
                    </a:lnTo>
                    <a:lnTo>
                      <a:pt x="123" y="32"/>
                    </a:lnTo>
                    <a:lnTo>
                      <a:pt x="119" y="24"/>
                    </a:lnTo>
                    <a:lnTo>
                      <a:pt x="111" y="17"/>
                    </a:lnTo>
                    <a:lnTo>
                      <a:pt x="102" y="11"/>
                    </a:lnTo>
                    <a:lnTo>
                      <a:pt x="91" y="5"/>
                    </a:lnTo>
                    <a:lnTo>
                      <a:pt x="79" y="3"/>
                    </a:lnTo>
                    <a:lnTo>
                      <a:pt x="68" y="1"/>
                    </a:lnTo>
                    <a:lnTo>
                      <a:pt x="56" y="0"/>
                    </a:lnTo>
                    <a:lnTo>
                      <a:pt x="45" y="1"/>
                    </a:lnTo>
                    <a:lnTo>
                      <a:pt x="34" y="3"/>
                    </a:lnTo>
                    <a:lnTo>
                      <a:pt x="22" y="7"/>
                    </a:lnTo>
                    <a:lnTo>
                      <a:pt x="11" y="13"/>
                    </a:lnTo>
                    <a:lnTo>
                      <a:pt x="0" y="20"/>
                    </a:lnTo>
                    <a:lnTo>
                      <a:pt x="17" y="15"/>
                    </a:lnTo>
                    <a:lnTo>
                      <a:pt x="34" y="11"/>
                    </a:lnTo>
                    <a:lnTo>
                      <a:pt x="51" y="9"/>
                    </a:lnTo>
                    <a:lnTo>
                      <a:pt x="68" y="7"/>
                    </a:lnTo>
                    <a:lnTo>
                      <a:pt x="83" y="9"/>
                    </a:lnTo>
                    <a:lnTo>
                      <a:pt x="98" y="15"/>
                    </a:lnTo>
                    <a:lnTo>
                      <a:pt x="108" y="20"/>
                    </a:lnTo>
                    <a:lnTo>
                      <a:pt x="115" y="28"/>
                    </a:lnTo>
                    <a:lnTo>
                      <a:pt x="123" y="37"/>
                    </a:lnTo>
                    <a:lnTo>
                      <a:pt x="129" y="45"/>
                    </a:lnTo>
                    <a:lnTo>
                      <a:pt x="129" y="49"/>
                    </a:lnTo>
                    <a:lnTo>
                      <a:pt x="127" y="51"/>
                    </a:lnTo>
                    <a:close/>
                  </a:path>
                </a:pathLst>
              </a:custGeom>
              <a:solidFill>
                <a:srgbClr val="6A4848"/>
              </a:solidFill>
              <a:ln w="9525">
                <a:noFill/>
                <a:round/>
                <a:headEnd/>
                <a:tailEnd/>
              </a:ln>
            </p:spPr>
            <p:txBody>
              <a:bodyPr/>
              <a:lstStyle/>
              <a:p>
                <a:endParaRPr lang="en-US"/>
              </a:p>
            </p:txBody>
          </p:sp>
          <p:sp>
            <p:nvSpPr>
              <p:cNvPr id="180236" name="Freeform 1036"/>
              <p:cNvSpPr>
                <a:spLocks/>
              </p:cNvSpPr>
              <p:nvPr/>
            </p:nvSpPr>
            <p:spPr bwMode="auto">
              <a:xfrm>
                <a:off x="1908" y="537"/>
                <a:ext cx="381" cy="615"/>
              </a:xfrm>
              <a:custGeom>
                <a:avLst/>
                <a:gdLst/>
                <a:ahLst/>
                <a:cxnLst>
                  <a:cxn ang="0">
                    <a:pos x="254" y="594"/>
                  </a:cxn>
                  <a:cxn ang="0">
                    <a:pos x="285" y="609"/>
                  </a:cxn>
                  <a:cxn ang="0">
                    <a:pos x="309" y="615"/>
                  </a:cxn>
                  <a:cxn ang="0">
                    <a:pos x="334" y="615"/>
                  </a:cxn>
                  <a:cxn ang="0">
                    <a:pos x="355" y="609"/>
                  </a:cxn>
                  <a:cxn ang="0">
                    <a:pos x="370" y="600"/>
                  </a:cxn>
                  <a:cxn ang="0">
                    <a:pos x="376" y="588"/>
                  </a:cxn>
                  <a:cxn ang="0">
                    <a:pos x="381" y="571"/>
                  </a:cxn>
                  <a:cxn ang="0">
                    <a:pos x="381" y="548"/>
                  </a:cxn>
                  <a:cxn ang="0">
                    <a:pos x="374" y="514"/>
                  </a:cxn>
                  <a:cxn ang="0">
                    <a:pos x="355" y="480"/>
                  </a:cxn>
                  <a:cxn ang="0">
                    <a:pos x="330" y="440"/>
                  </a:cxn>
                  <a:cxn ang="0">
                    <a:pos x="309" y="410"/>
                  </a:cxn>
                  <a:cxn ang="0">
                    <a:pos x="296" y="391"/>
                  </a:cxn>
                  <a:cxn ang="0">
                    <a:pos x="294" y="374"/>
                  </a:cxn>
                  <a:cxn ang="0">
                    <a:pos x="296" y="346"/>
                  </a:cxn>
                  <a:cxn ang="0">
                    <a:pos x="298" y="308"/>
                  </a:cxn>
                  <a:cxn ang="0">
                    <a:pos x="304" y="275"/>
                  </a:cxn>
                  <a:cxn ang="0">
                    <a:pos x="305" y="239"/>
                  </a:cxn>
                  <a:cxn ang="0">
                    <a:pos x="311" y="192"/>
                  </a:cxn>
                  <a:cxn ang="0">
                    <a:pos x="309" y="152"/>
                  </a:cxn>
                  <a:cxn ang="0">
                    <a:pos x="305" y="118"/>
                  </a:cxn>
                  <a:cxn ang="0">
                    <a:pos x="296" y="88"/>
                  </a:cxn>
                  <a:cxn ang="0">
                    <a:pos x="287" y="63"/>
                  </a:cxn>
                  <a:cxn ang="0">
                    <a:pos x="268" y="38"/>
                  </a:cxn>
                  <a:cxn ang="0">
                    <a:pos x="243" y="18"/>
                  </a:cxn>
                  <a:cxn ang="0">
                    <a:pos x="216" y="4"/>
                  </a:cxn>
                  <a:cxn ang="0">
                    <a:pos x="188" y="0"/>
                  </a:cxn>
                  <a:cxn ang="0">
                    <a:pos x="161" y="2"/>
                  </a:cxn>
                  <a:cxn ang="0">
                    <a:pos x="125" y="14"/>
                  </a:cxn>
                  <a:cxn ang="0">
                    <a:pos x="84" y="38"/>
                  </a:cxn>
                  <a:cxn ang="0">
                    <a:pos x="55" y="65"/>
                  </a:cxn>
                  <a:cxn ang="0">
                    <a:pos x="38" y="90"/>
                  </a:cxn>
                  <a:cxn ang="0">
                    <a:pos x="21" y="122"/>
                  </a:cxn>
                  <a:cxn ang="0">
                    <a:pos x="8" y="169"/>
                  </a:cxn>
                  <a:cxn ang="0">
                    <a:pos x="0" y="203"/>
                  </a:cxn>
                  <a:cxn ang="0">
                    <a:pos x="4" y="217"/>
                  </a:cxn>
                  <a:cxn ang="0">
                    <a:pos x="17" y="236"/>
                  </a:cxn>
                  <a:cxn ang="0">
                    <a:pos x="51" y="260"/>
                  </a:cxn>
                  <a:cxn ang="0">
                    <a:pos x="87" y="285"/>
                  </a:cxn>
                  <a:cxn ang="0">
                    <a:pos x="104" y="306"/>
                  </a:cxn>
                  <a:cxn ang="0">
                    <a:pos x="114" y="327"/>
                  </a:cxn>
                  <a:cxn ang="0">
                    <a:pos x="121" y="340"/>
                  </a:cxn>
                  <a:cxn ang="0">
                    <a:pos x="139" y="357"/>
                  </a:cxn>
                  <a:cxn ang="0">
                    <a:pos x="163" y="376"/>
                  </a:cxn>
                  <a:cxn ang="0">
                    <a:pos x="178" y="393"/>
                  </a:cxn>
                  <a:cxn ang="0">
                    <a:pos x="186" y="408"/>
                  </a:cxn>
                  <a:cxn ang="0">
                    <a:pos x="195" y="452"/>
                  </a:cxn>
                  <a:cxn ang="0">
                    <a:pos x="203" y="480"/>
                  </a:cxn>
                  <a:cxn ang="0">
                    <a:pos x="211" y="493"/>
                  </a:cxn>
                  <a:cxn ang="0">
                    <a:pos x="224" y="537"/>
                  </a:cxn>
                </a:cxnLst>
                <a:rect l="0" t="0" r="r" b="b"/>
                <a:pathLst>
                  <a:path w="381" h="615">
                    <a:moveTo>
                      <a:pt x="239" y="583"/>
                    </a:moveTo>
                    <a:lnTo>
                      <a:pt x="254" y="594"/>
                    </a:lnTo>
                    <a:lnTo>
                      <a:pt x="273" y="605"/>
                    </a:lnTo>
                    <a:lnTo>
                      <a:pt x="285" y="609"/>
                    </a:lnTo>
                    <a:lnTo>
                      <a:pt x="298" y="613"/>
                    </a:lnTo>
                    <a:lnTo>
                      <a:pt x="309" y="615"/>
                    </a:lnTo>
                    <a:lnTo>
                      <a:pt x="323" y="615"/>
                    </a:lnTo>
                    <a:lnTo>
                      <a:pt x="334" y="615"/>
                    </a:lnTo>
                    <a:lnTo>
                      <a:pt x="345" y="613"/>
                    </a:lnTo>
                    <a:lnTo>
                      <a:pt x="355" y="609"/>
                    </a:lnTo>
                    <a:lnTo>
                      <a:pt x="364" y="603"/>
                    </a:lnTo>
                    <a:lnTo>
                      <a:pt x="370" y="600"/>
                    </a:lnTo>
                    <a:lnTo>
                      <a:pt x="374" y="594"/>
                    </a:lnTo>
                    <a:lnTo>
                      <a:pt x="376" y="588"/>
                    </a:lnTo>
                    <a:lnTo>
                      <a:pt x="379" y="581"/>
                    </a:lnTo>
                    <a:lnTo>
                      <a:pt x="381" y="571"/>
                    </a:lnTo>
                    <a:lnTo>
                      <a:pt x="381" y="560"/>
                    </a:lnTo>
                    <a:lnTo>
                      <a:pt x="381" y="548"/>
                    </a:lnTo>
                    <a:lnTo>
                      <a:pt x="379" y="533"/>
                    </a:lnTo>
                    <a:lnTo>
                      <a:pt x="374" y="514"/>
                    </a:lnTo>
                    <a:lnTo>
                      <a:pt x="366" y="497"/>
                    </a:lnTo>
                    <a:lnTo>
                      <a:pt x="355" y="480"/>
                    </a:lnTo>
                    <a:lnTo>
                      <a:pt x="345" y="463"/>
                    </a:lnTo>
                    <a:lnTo>
                      <a:pt x="330" y="440"/>
                    </a:lnTo>
                    <a:lnTo>
                      <a:pt x="315" y="420"/>
                    </a:lnTo>
                    <a:lnTo>
                      <a:pt x="309" y="410"/>
                    </a:lnTo>
                    <a:lnTo>
                      <a:pt x="302" y="401"/>
                    </a:lnTo>
                    <a:lnTo>
                      <a:pt x="296" y="391"/>
                    </a:lnTo>
                    <a:lnTo>
                      <a:pt x="294" y="382"/>
                    </a:lnTo>
                    <a:lnTo>
                      <a:pt x="294" y="374"/>
                    </a:lnTo>
                    <a:lnTo>
                      <a:pt x="294" y="366"/>
                    </a:lnTo>
                    <a:lnTo>
                      <a:pt x="296" y="346"/>
                    </a:lnTo>
                    <a:lnTo>
                      <a:pt x="298" y="325"/>
                    </a:lnTo>
                    <a:lnTo>
                      <a:pt x="298" y="308"/>
                    </a:lnTo>
                    <a:lnTo>
                      <a:pt x="300" y="291"/>
                    </a:lnTo>
                    <a:lnTo>
                      <a:pt x="304" y="275"/>
                    </a:lnTo>
                    <a:lnTo>
                      <a:pt x="304" y="262"/>
                    </a:lnTo>
                    <a:lnTo>
                      <a:pt x="305" y="239"/>
                    </a:lnTo>
                    <a:lnTo>
                      <a:pt x="309" y="217"/>
                    </a:lnTo>
                    <a:lnTo>
                      <a:pt x="311" y="192"/>
                    </a:lnTo>
                    <a:lnTo>
                      <a:pt x="311" y="169"/>
                    </a:lnTo>
                    <a:lnTo>
                      <a:pt x="309" y="152"/>
                    </a:lnTo>
                    <a:lnTo>
                      <a:pt x="307" y="135"/>
                    </a:lnTo>
                    <a:lnTo>
                      <a:pt x="305" y="118"/>
                    </a:lnTo>
                    <a:lnTo>
                      <a:pt x="300" y="101"/>
                    </a:lnTo>
                    <a:lnTo>
                      <a:pt x="296" y="88"/>
                    </a:lnTo>
                    <a:lnTo>
                      <a:pt x="292" y="76"/>
                    </a:lnTo>
                    <a:lnTo>
                      <a:pt x="287" y="63"/>
                    </a:lnTo>
                    <a:lnTo>
                      <a:pt x="279" y="52"/>
                    </a:lnTo>
                    <a:lnTo>
                      <a:pt x="268" y="38"/>
                    </a:lnTo>
                    <a:lnTo>
                      <a:pt x="254" y="27"/>
                    </a:lnTo>
                    <a:lnTo>
                      <a:pt x="243" y="18"/>
                    </a:lnTo>
                    <a:lnTo>
                      <a:pt x="232" y="10"/>
                    </a:lnTo>
                    <a:lnTo>
                      <a:pt x="216" y="4"/>
                    </a:lnTo>
                    <a:lnTo>
                      <a:pt x="201" y="2"/>
                    </a:lnTo>
                    <a:lnTo>
                      <a:pt x="188" y="0"/>
                    </a:lnTo>
                    <a:lnTo>
                      <a:pt x="175" y="0"/>
                    </a:lnTo>
                    <a:lnTo>
                      <a:pt x="161" y="2"/>
                    </a:lnTo>
                    <a:lnTo>
                      <a:pt x="148" y="6"/>
                    </a:lnTo>
                    <a:lnTo>
                      <a:pt x="125" y="14"/>
                    </a:lnTo>
                    <a:lnTo>
                      <a:pt x="104" y="25"/>
                    </a:lnTo>
                    <a:lnTo>
                      <a:pt x="84" y="38"/>
                    </a:lnTo>
                    <a:lnTo>
                      <a:pt x="65" y="55"/>
                    </a:lnTo>
                    <a:lnTo>
                      <a:pt x="55" y="65"/>
                    </a:lnTo>
                    <a:lnTo>
                      <a:pt x="46" y="76"/>
                    </a:lnTo>
                    <a:lnTo>
                      <a:pt x="38" y="90"/>
                    </a:lnTo>
                    <a:lnTo>
                      <a:pt x="30" y="101"/>
                    </a:lnTo>
                    <a:lnTo>
                      <a:pt x="21" y="122"/>
                    </a:lnTo>
                    <a:lnTo>
                      <a:pt x="13" y="145"/>
                    </a:lnTo>
                    <a:lnTo>
                      <a:pt x="8" y="169"/>
                    </a:lnTo>
                    <a:lnTo>
                      <a:pt x="0" y="198"/>
                    </a:lnTo>
                    <a:lnTo>
                      <a:pt x="0" y="203"/>
                    </a:lnTo>
                    <a:lnTo>
                      <a:pt x="2" y="211"/>
                    </a:lnTo>
                    <a:lnTo>
                      <a:pt x="4" y="217"/>
                    </a:lnTo>
                    <a:lnTo>
                      <a:pt x="8" y="222"/>
                    </a:lnTo>
                    <a:lnTo>
                      <a:pt x="17" y="236"/>
                    </a:lnTo>
                    <a:lnTo>
                      <a:pt x="30" y="247"/>
                    </a:lnTo>
                    <a:lnTo>
                      <a:pt x="51" y="260"/>
                    </a:lnTo>
                    <a:lnTo>
                      <a:pt x="76" y="275"/>
                    </a:lnTo>
                    <a:lnTo>
                      <a:pt x="87" y="285"/>
                    </a:lnTo>
                    <a:lnTo>
                      <a:pt x="97" y="294"/>
                    </a:lnTo>
                    <a:lnTo>
                      <a:pt x="104" y="306"/>
                    </a:lnTo>
                    <a:lnTo>
                      <a:pt x="110" y="317"/>
                    </a:lnTo>
                    <a:lnTo>
                      <a:pt x="114" y="327"/>
                    </a:lnTo>
                    <a:lnTo>
                      <a:pt x="118" y="334"/>
                    </a:lnTo>
                    <a:lnTo>
                      <a:pt x="121" y="340"/>
                    </a:lnTo>
                    <a:lnTo>
                      <a:pt x="127" y="346"/>
                    </a:lnTo>
                    <a:lnTo>
                      <a:pt x="139" y="357"/>
                    </a:lnTo>
                    <a:lnTo>
                      <a:pt x="152" y="366"/>
                    </a:lnTo>
                    <a:lnTo>
                      <a:pt x="163" y="376"/>
                    </a:lnTo>
                    <a:lnTo>
                      <a:pt x="175" y="387"/>
                    </a:lnTo>
                    <a:lnTo>
                      <a:pt x="178" y="393"/>
                    </a:lnTo>
                    <a:lnTo>
                      <a:pt x="184" y="401"/>
                    </a:lnTo>
                    <a:lnTo>
                      <a:pt x="186" y="408"/>
                    </a:lnTo>
                    <a:lnTo>
                      <a:pt x="190" y="418"/>
                    </a:lnTo>
                    <a:lnTo>
                      <a:pt x="195" y="452"/>
                    </a:lnTo>
                    <a:lnTo>
                      <a:pt x="201" y="471"/>
                    </a:lnTo>
                    <a:lnTo>
                      <a:pt x="203" y="480"/>
                    </a:lnTo>
                    <a:lnTo>
                      <a:pt x="207" y="486"/>
                    </a:lnTo>
                    <a:lnTo>
                      <a:pt x="211" y="493"/>
                    </a:lnTo>
                    <a:lnTo>
                      <a:pt x="216" y="509"/>
                    </a:lnTo>
                    <a:lnTo>
                      <a:pt x="224" y="537"/>
                    </a:lnTo>
                    <a:lnTo>
                      <a:pt x="239" y="583"/>
                    </a:lnTo>
                    <a:close/>
                  </a:path>
                </a:pathLst>
              </a:custGeom>
              <a:solidFill>
                <a:srgbClr val="251E17"/>
              </a:solidFill>
              <a:ln w="9525">
                <a:noFill/>
                <a:round/>
                <a:headEnd/>
                <a:tailEnd/>
              </a:ln>
            </p:spPr>
            <p:txBody>
              <a:bodyPr/>
              <a:lstStyle/>
              <a:p>
                <a:endParaRPr lang="en-US"/>
              </a:p>
            </p:txBody>
          </p:sp>
          <p:sp>
            <p:nvSpPr>
              <p:cNvPr id="180237" name="Freeform 1037"/>
              <p:cNvSpPr>
                <a:spLocks/>
              </p:cNvSpPr>
              <p:nvPr/>
            </p:nvSpPr>
            <p:spPr bwMode="auto">
              <a:xfrm>
                <a:off x="1921" y="556"/>
                <a:ext cx="359" cy="586"/>
              </a:xfrm>
              <a:custGeom>
                <a:avLst/>
                <a:gdLst/>
                <a:ahLst/>
                <a:cxnLst>
                  <a:cxn ang="0">
                    <a:pos x="277" y="418"/>
                  </a:cxn>
                  <a:cxn ang="0">
                    <a:pos x="274" y="385"/>
                  </a:cxn>
                  <a:cxn ang="0">
                    <a:pos x="275" y="342"/>
                  </a:cxn>
                  <a:cxn ang="0">
                    <a:pos x="281" y="289"/>
                  </a:cxn>
                  <a:cxn ang="0">
                    <a:pos x="285" y="228"/>
                  </a:cxn>
                  <a:cxn ang="0">
                    <a:pos x="287" y="160"/>
                  </a:cxn>
                  <a:cxn ang="0">
                    <a:pos x="283" y="109"/>
                  </a:cxn>
                  <a:cxn ang="0">
                    <a:pos x="274" y="74"/>
                  </a:cxn>
                  <a:cxn ang="0">
                    <a:pos x="260" y="48"/>
                  </a:cxn>
                  <a:cxn ang="0">
                    <a:pos x="245" y="29"/>
                  </a:cxn>
                  <a:cxn ang="0">
                    <a:pos x="228" y="16"/>
                  </a:cxn>
                  <a:cxn ang="0">
                    <a:pos x="211" y="6"/>
                  </a:cxn>
                  <a:cxn ang="0">
                    <a:pos x="182" y="0"/>
                  </a:cxn>
                  <a:cxn ang="0">
                    <a:pos x="141" y="2"/>
                  </a:cxn>
                  <a:cxn ang="0">
                    <a:pos x="99" y="19"/>
                  </a:cxn>
                  <a:cxn ang="0">
                    <a:pos x="65" y="44"/>
                  </a:cxn>
                  <a:cxn ang="0">
                    <a:pos x="38" y="78"/>
                  </a:cxn>
                  <a:cxn ang="0">
                    <a:pos x="14" y="120"/>
                  </a:cxn>
                  <a:cxn ang="0">
                    <a:pos x="2" y="154"/>
                  </a:cxn>
                  <a:cxn ang="0">
                    <a:pos x="0" y="175"/>
                  </a:cxn>
                  <a:cxn ang="0">
                    <a:pos x="0" y="194"/>
                  </a:cxn>
                  <a:cxn ang="0">
                    <a:pos x="4" y="215"/>
                  </a:cxn>
                  <a:cxn ang="0">
                    <a:pos x="31" y="239"/>
                  </a:cxn>
                  <a:cxn ang="0">
                    <a:pos x="65" y="258"/>
                  </a:cxn>
                  <a:cxn ang="0">
                    <a:pos x="82" y="273"/>
                  </a:cxn>
                  <a:cxn ang="0">
                    <a:pos x="95" y="296"/>
                  </a:cxn>
                  <a:cxn ang="0">
                    <a:pos x="114" y="327"/>
                  </a:cxn>
                  <a:cxn ang="0">
                    <a:pos x="127" y="340"/>
                  </a:cxn>
                  <a:cxn ang="0">
                    <a:pos x="143" y="347"/>
                  </a:cxn>
                  <a:cxn ang="0">
                    <a:pos x="160" y="363"/>
                  </a:cxn>
                  <a:cxn ang="0">
                    <a:pos x="173" y="391"/>
                  </a:cxn>
                  <a:cxn ang="0">
                    <a:pos x="181" y="435"/>
                  </a:cxn>
                  <a:cxn ang="0">
                    <a:pos x="198" y="476"/>
                  </a:cxn>
                  <a:cxn ang="0">
                    <a:pos x="213" y="520"/>
                  </a:cxn>
                  <a:cxn ang="0">
                    <a:pos x="222" y="554"/>
                  </a:cxn>
                  <a:cxn ang="0">
                    <a:pos x="237" y="575"/>
                  </a:cxn>
                  <a:cxn ang="0">
                    <a:pos x="270" y="583"/>
                  </a:cxn>
                  <a:cxn ang="0">
                    <a:pos x="302" y="586"/>
                  </a:cxn>
                  <a:cxn ang="0">
                    <a:pos x="325" y="586"/>
                  </a:cxn>
                  <a:cxn ang="0">
                    <a:pos x="342" y="579"/>
                  </a:cxn>
                  <a:cxn ang="0">
                    <a:pos x="351" y="565"/>
                  </a:cxn>
                  <a:cxn ang="0">
                    <a:pos x="359" y="545"/>
                  </a:cxn>
                  <a:cxn ang="0">
                    <a:pos x="359" y="522"/>
                  </a:cxn>
                  <a:cxn ang="0">
                    <a:pos x="353" y="497"/>
                  </a:cxn>
                  <a:cxn ang="0">
                    <a:pos x="342" y="469"/>
                  </a:cxn>
                  <a:cxn ang="0">
                    <a:pos x="321" y="433"/>
                  </a:cxn>
                  <a:cxn ang="0">
                    <a:pos x="294" y="389"/>
                  </a:cxn>
                  <a:cxn ang="0">
                    <a:pos x="277" y="383"/>
                  </a:cxn>
                  <a:cxn ang="0">
                    <a:pos x="279" y="419"/>
                  </a:cxn>
                </a:cxnLst>
                <a:rect l="0" t="0" r="r" b="b"/>
                <a:pathLst>
                  <a:path w="359" h="586">
                    <a:moveTo>
                      <a:pt x="279" y="431"/>
                    </a:moveTo>
                    <a:lnTo>
                      <a:pt x="277" y="418"/>
                    </a:lnTo>
                    <a:lnTo>
                      <a:pt x="275" y="402"/>
                    </a:lnTo>
                    <a:lnTo>
                      <a:pt x="274" y="385"/>
                    </a:lnTo>
                    <a:lnTo>
                      <a:pt x="274" y="368"/>
                    </a:lnTo>
                    <a:lnTo>
                      <a:pt x="275" y="342"/>
                    </a:lnTo>
                    <a:lnTo>
                      <a:pt x="277" y="315"/>
                    </a:lnTo>
                    <a:lnTo>
                      <a:pt x="281" y="289"/>
                    </a:lnTo>
                    <a:lnTo>
                      <a:pt x="283" y="262"/>
                    </a:lnTo>
                    <a:lnTo>
                      <a:pt x="285" y="228"/>
                    </a:lnTo>
                    <a:lnTo>
                      <a:pt x="287" y="194"/>
                    </a:lnTo>
                    <a:lnTo>
                      <a:pt x="287" y="160"/>
                    </a:lnTo>
                    <a:lnTo>
                      <a:pt x="285" y="126"/>
                    </a:lnTo>
                    <a:lnTo>
                      <a:pt x="283" y="109"/>
                    </a:lnTo>
                    <a:lnTo>
                      <a:pt x="279" y="91"/>
                    </a:lnTo>
                    <a:lnTo>
                      <a:pt x="274" y="74"/>
                    </a:lnTo>
                    <a:lnTo>
                      <a:pt x="266" y="57"/>
                    </a:lnTo>
                    <a:lnTo>
                      <a:pt x="260" y="48"/>
                    </a:lnTo>
                    <a:lnTo>
                      <a:pt x="253" y="38"/>
                    </a:lnTo>
                    <a:lnTo>
                      <a:pt x="245" y="29"/>
                    </a:lnTo>
                    <a:lnTo>
                      <a:pt x="237" y="23"/>
                    </a:lnTo>
                    <a:lnTo>
                      <a:pt x="228" y="16"/>
                    </a:lnTo>
                    <a:lnTo>
                      <a:pt x="220" y="12"/>
                    </a:lnTo>
                    <a:lnTo>
                      <a:pt x="211" y="6"/>
                    </a:lnTo>
                    <a:lnTo>
                      <a:pt x="201" y="4"/>
                    </a:lnTo>
                    <a:lnTo>
                      <a:pt x="182" y="0"/>
                    </a:lnTo>
                    <a:lnTo>
                      <a:pt x="162" y="0"/>
                    </a:lnTo>
                    <a:lnTo>
                      <a:pt x="141" y="2"/>
                    </a:lnTo>
                    <a:lnTo>
                      <a:pt x="120" y="10"/>
                    </a:lnTo>
                    <a:lnTo>
                      <a:pt x="99" y="19"/>
                    </a:lnTo>
                    <a:lnTo>
                      <a:pt x="78" y="33"/>
                    </a:lnTo>
                    <a:lnTo>
                      <a:pt x="65" y="44"/>
                    </a:lnTo>
                    <a:lnTo>
                      <a:pt x="52" y="59"/>
                    </a:lnTo>
                    <a:lnTo>
                      <a:pt x="38" y="78"/>
                    </a:lnTo>
                    <a:lnTo>
                      <a:pt x="25" y="99"/>
                    </a:lnTo>
                    <a:lnTo>
                      <a:pt x="14" y="120"/>
                    </a:lnTo>
                    <a:lnTo>
                      <a:pt x="6" y="143"/>
                    </a:lnTo>
                    <a:lnTo>
                      <a:pt x="2" y="154"/>
                    </a:lnTo>
                    <a:lnTo>
                      <a:pt x="0" y="164"/>
                    </a:lnTo>
                    <a:lnTo>
                      <a:pt x="0" y="175"/>
                    </a:lnTo>
                    <a:lnTo>
                      <a:pt x="0" y="184"/>
                    </a:lnTo>
                    <a:lnTo>
                      <a:pt x="0" y="194"/>
                    </a:lnTo>
                    <a:lnTo>
                      <a:pt x="2" y="205"/>
                    </a:lnTo>
                    <a:lnTo>
                      <a:pt x="4" y="215"/>
                    </a:lnTo>
                    <a:lnTo>
                      <a:pt x="10" y="222"/>
                    </a:lnTo>
                    <a:lnTo>
                      <a:pt x="31" y="239"/>
                    </a:lnTo>
                    <a:lnTo>
                      <a:pt x="53" y="253"/>
                    </a:lnTo>
                    <a:lnTo>
                      <a:pt x="65" y="258"/>
                    </a:lnTo>
                    <a:lnTo>
                      <a:pt x="74" y="266"/>
                    </a:lnTo>
                    <a:lnTo>
                      <a:pt x="82" y="273"/>
                    </a:lnTo>
                    <a:lnTo>
                      <a:pt x="88" y="283"/>
                    </a:lnTo>
                    <a:lnTo>
                      <a:pt x="95" y="296"/>
                    </a:lnTo>
                    <a:lnTo>
                      <a:pt x="107" y="317"/>
                    </a:lnTo>
                    <a:lnTo>
                      <a:pt x="114" y="327"/>
                    </a:lnTo>
                    <a:lnTo>
                      <a:pt x="120" y="334"/>
                    </a:lnTo>
                    <a:lnTo>
                      <a:pt x="127" y="340"/>
                    </a:lnTo>
                    <a:lnTo>
                      <a:pt x="133" y="342"/>
                    </a:lnTo>
                    <a:lnTo>
                      <a:pt x="143" y="347"/>
                    </a:lnTo>
                    <a:lnTo>
                      <a:pt x="152" y="355"/>
                    </a:lnTo>
                    <a:lnTo>
                      <a:pt x="160" y="363"/>
                    </a:lnTo>
                    <a:lnTo>
                      <a:pt x="165" y="372"/>
                    </a:lnTo>
                    <a:lnTo>
                      <a:pt x="173" y="391"/>
                    </a:lnTo>
                    <a:lnTo>
                      <a:pt x="177" y="412"/>
                    </a:lnTo>
                    <a:lnTo>
                      <a:pt x="181" y="435"/>
                    </a:lnTo>
                    <a:lnTo>
                      <a:pt x="188" y="454"/>
                    </a:lnTo>
                    <a:lnTo>
                      <a:pt x="198" y="476"/>
                    </a:lnTo>
                    <a:lnTo>
                      <a:pt x="205" y="501"/>
                    </a:lnTo>
                    <a:lnTo>
                      <a:pt x="213" y="520"/>
                    </a:lnTo>
                    <a:lnTo>
                      <a:pt x="219" y="539"/>
                    </a:lnTo>
                    <a:lnTo>
                      <a:pt x="222" y="554"/>
                    </a:lnTo>
                    <a:lnTo>
                      <a:pt x="230" y="569"/>
                    </a:lnTo>
                    <a:lnTo>
                      <a:pt x="237" y="575"/>
                    </a:lnTo>
                    <a:lnTo>
                      <a:pt x="249" y="579"/>
                    </a:lnTo>
                    <a:lnTo>
                      <a:pt x="270" y="583"/>
                    </a:lnTo>
                    <a:lnTo>
                      <a:pt x="287" y="584"/>
                    </a:lnTo>
                    <a:lnTo>
                      <a:pt x="302" y="586"/>
                    </a:lnTo>
                    <a:lnTo>
                      <a:pt x="315" y="586"/>
                    </a:lnTo>
                    <a:lnTo>
                      <a:pt x="325" y="586"/>
                    </a:lnTo>
                    <a:lnTo>
                      <a:pt x="334" y="583"/>
                    </a:lnTo>
                    <a:lnTo>
                      <a:pt x="342" y="579"/>
                    </a:lnTo>
                    <a:lnTo>
                      <a:pt x="348" y="573"/>
                    </a:lnTo>
                    <a:lnTo>
                      <a:pt x="351" y="565"/>
                    </a:lnTo>
                    <a:lnTo>
                      <a:pt x="355" y="556"/>
                    </a:lnTo>
                    <a:lnTo>
                      <a:pt x="359" y="545"/>
                    </a:lnTo>
                    <a:lnTo>
                      <a:pt x="359" y="533"/>
                    </a:lnTo>
                    <a:lnTo>
                      <a:pt x="359" y="522"/>
                    </a:lnTo>
                    <a:lnTo>
                      <a:pt x="357" y="510"/>
                    </a:lnTo>
                    <a:lnTo>
                      <a:pt x="353" y="497"/>
                    </a:lnTo>
                    <a:lnTo>
                      <a:pt x="349" y="486"/>
                    </a:lnTo>
                    <a:lnTo>
                      <a:pt x="342" y="469"/>
                    </a:lnTo>
                    <a:lnTo>
                      <a:pt x="332" y="450"/>
                    </a:lnTo>
                    <a:lnTo>
                      <a:pt x="321" y="433"/>
                    </a:lnTo>
                    <a:lnTo>
                      <a:pt x="311" y="418"/>
                    </a:lnTo>
                    <a:lnTo>
                      <a:pt x="294" y="389"/>
                    </a:lnTo>
                    <a:lnTo>
                      <a:pt x="277" y="366"/>
                    </a:lnTo>
                    <a:lnTo>
                      <a:pt x="277" y="383"/>
                    </a:lnTo>
                    <a:lnTo>
                      <a:pt x="277" y="402"/>
                    </a:lnTo>
                    <a:lnTo>
                      <a:pt x="279" y="419"/>
                    </a:lnTo>
                    <a:lnTo>
                      <a:pt x="279" y="431"/>
                    </a:lnTo>
                    <a:close/>
                  </a:path>
                </a:pathLst>
              </a:custGeom>
              <a:solidFill>
                <a:srgbClr val="7A4F73"/>
              </a:solidFill>
              <a:ln w="9525">
                <a:noFill/>
                <a:round/>
                <a:headEnd/>
                <a:tailEnd/>
              </a:ln>
            </p:spPr>
            <p:txBody>
              <a:bodyPr/>
              <a:lstStyle/>
              <a:p>
                <a:endParaRPr lang="en-US"/>
              </a:p>
            </p:txBody>
          </p:sp>
          <p:sp>
            <p:nvSpPr>
              <p:cNvPr id="180238" name="Freeform 1038"/>
              <p:cNvSpPr>
                <a:spLocks/>
              </p:cNvSpPr>
              <p:nvPr/>
            </p:nvSpPr>
            <p:spPr bwMode="auto">
              <a:xfrm>
                <a:off x="1411" y="733"/>
                <a:ext cx="753" cy="768"/>
              </a:xfrm>
              <a:custGeom>
                <a:avLst/>
                <a:gdLst/>
                <a:ahLst/>
                <a:cxnLst>
                  <a:cxn ang="0">
                    <a:pos x="190" y="658"/>
                  </a:cxn>
                  <a:cxn ang="0">
                    <a:pos x="226" y="709"/>
                  </a:cxn>
                  <a:cxn ang="0">
                    <a:pos x="292" y="753"/>
                  </a:cxn>
                  <a:cxn ang="0">
                    <a:pos x="353" y="768"/>
                  </a:cxn>
                  <a:cxn ang="0">
                    <a:pos x="400" y="743"/>
                  </a:cxn>
                  <a:cxn ang="0">
                    <a:pos x="440" y="679"/>
                  </a:cxn>
                  <a:cxn ang="0">
                    <a:pos x="489" y="614"/>
                  </a:cxn>
                  <a:cxn ang="0">
                    <a:pos x="569" y="576"/>
                  </a:cxn>
                  <a:cxn ang="0">
                    <a:pos x="641" y="517"/>
                  </a:cxn>
                  <a:cxn ang="0">
                    <a:pos x="662" y="497"/>
                  </a:cxn>
                  <a:cxn ang="0">
                    <a:pos x="677" y="479"/>
                  </a:cxn>
                  <a:cxn ang="0">
                    <a:pos x="683" y="493"/>
                  </a:cxn>
                  <a:cxn ang="0">
                    <a:pos x="700" y="478"/>
                  </a:cxn>
                  <a:cxn ang="0">
                    <a:pos x="713" y="445"/>
                  </a:cxn>
                  <a:cxn ang="0">
                    <a:pos x="721" y="461"/>
                  </a:cxn>
                  <a:cxn ang="0">
                    <a:pos x="734" y="451"/>
                  </a:cxn>
                  <a:cxn ang="0">
                    <a:pos x="736" y="390"/>
                  </a:cxn>
                  <a:cxn ang="0">
                    <a:pos x="734" y="366"/>
                  </a:cxn>
                  <a:cxn ang="0">
                    <a:pos x="749" y="356"/>
                  </a:cxn>
                  <a:cxn ang="0">
                    <a:pos x="727" y="339"/>
                  </a:cxn>
                  <a:cxn ang="0">
                    <a:pos x="704" y="284"/>
                  </a:cxn>
                  <a:cxn ang="0">
                    <a:pos x="704" y="229"/>
                  </a:cxn>
                  <a:cxn ang="0">
                    <a:pos x="702" y="163"/>
                  </a:cxn>
                  <a:cxn ang="0">
                    <a:pos x="685" y="131"/>
                  </a:cxn>
                  <a:cxn ang="0">
                    <a:pos x="639" y="121"/>
                  </a:cxn>
                  <a:cxn ang="0">
                    <a:pos x="620" y="106"/>
                  </a:cxn>
                  <a:cxn ang="0">
                    <a:pos x="605" y="53"/>
                  </a:cxn>
                  <a:cxn ang="0">
                    <a:pos x="605" y="19"/>
                  </a:cxn>
                  <a:cxn ang="0">
                    <a:pos x="588" y="32"/>
                  </a:cxn>
                  <a:cxn ang="0">
                    <a:pos x="581" y="59"/>
                  </a:cxn>
                  <a:cxn ang="0">
                    <a:pos x="543" y="13"/>
                  </a:cxn>
                  <a:cxn ang="0">
                    <a:pos x="512" y="0"/>
                  </a:cxn>
                  <a:cxn ang="0">
                    <a:pos x="520" y="15"/>
                  </a:cxn>
                  <a:cxn ang="0">
                    <a:pos x="545" y="53"/>
                  </a:cxn>
                  <a:cxn ang="0">
                    <a:pos x="541" y="64"/>
                  </a:cxn>
                  <a:cxn ang="0">
                    <a:pos x="520" y="55"/>
                  </a:cxn>
                  <a:cxn ang="0">
                    <a:pos x="514" y="55"/>
                  </a:cxn>
                  <a:cxn ang="0">
                    <a:pos x="520" y="32"/>
                  </a:cxn>
                  <a:cxn ang="0">
                    <a:pos x="495" y="15"/>
                  </a:cxn>
                  <a:cxn ang="0">
                    <a:pos x="425" y="43"/>
                  </a:cxn>
                  <a:cxn ang="0">
                    <a:pos x="397" y="70"/>
                  </a:cxn>
                  <a:cxn ang="0">
                    <a:pos x="326" y="127"/>
                  </a:cxn>
                  <a:cxn ang="0">
                    <a:pos x="275" y="208"/>
                  </a:cxn>
                  <a:cxn ang="0">
                    <a:pos x="249" y="269"/>
                  </a:cxn>
                  <a:cxn ang="0">
                    <a:pos x="214" y="267"/>
                  </a:cxn>
                  <a:cxn ang="0">
                    <a:pos x="197" y="288"/>
                  </a:cxn>
                  <a:cxn ang="0">
                    <a:pos x="203" y="320"/>
                  </a:cxn>
                  <a:cxn ang="0">
                    <a:pos x="182" y="320"/>
                  </a:cxn>
                  <a:cxn ang="0">
                    <a:pos x="146" y="299"/>
                  </a:cxn>
                  <a:cxn ang="0">
                    <a:pos x="68" y="218"/>
                  </a:cxn>
                  <a:cxn ang="0">
                    <a:pos x="29" y="201"/>
                  </a:cxn>
                  <a:cxn ang="0">
                    <a:pos x="8" y="210"/>
                  </a:cxn>
                  <a:cxn ang="0">
                    <a:pos x="0" y="235"/>
                  </a:cxn>
                  <a:cxn ang="0">
                    <a:pos x="27" y="303"/>
                  </a:cxn>
                  <a:cxn ang="0">
                    <a:pos x="93" y="358"/>
                  </a:cxn>
                  <a:cxn ang="0">
                    <a:pos x="125" y="371"/>
                  </a:cxn>
                  <a:cxn ang="0">
                    <a:pos x="150" y="406"/>
                  </a:cxn>
                  <a:cxn ang="0">
                    <a:pos x="184" y="478"/>
                  </a:cxn>
                  <a:cxn ang="0">
                    <a:pos x="182" y="561"/>
                  </a:cxn>
                </a:cxnLst>
                <a:rect l="0" t="0" r="r" b="b"/>
                <a:pathLst>
                  <a:path w="753" h="768">
                    <a:moveTo>
                      <a:pt x="180" y="605"/>
                    </a:moveTo>
                    <a:lnTo>
                      <a:pt x="180" y="625"/>
                    </a:lnTo>
                    <a:lnTo>
                      <a:pt x="184" y="644"/>
                    </a:lnTo>
                    <a:lnTo>
                      <a:pt x="190" y="658"/>
                    </a:lnTo>
                    <a:lnTo>
                      <a:pt x="195" y="671"/>
                    </a:lnTo>
                    <a:lnTo>
                      <a:pt x="205" y="684"/>
                    </a:lnTo>
                    <a:lnTo>
                      <a:pt x="214" y="696"/>
                    </a:lnTo>
                    <a:lnTo>
                      <a:pt x="226" y="709"/>
                    </a:lnTo>
                    <a:lnTo>
                      <a:pt x="239" y="720"/>
                    </a:lnTo>
                    <a:lnTo>
                      <a:pt x="254" y="730"/>
                    </a:lnTo>
                    <a:lnTo>
                      <a:pt x="269" y="741"/>
                    </a:lnTo>
                    <a:lnTo>
                      <a:pt x="292" y="753"/>
                    </a:lnTo>
                    <a:lnTo>
                      <a:pt x="317" y="762"/>
                    </a:lnTo>
                    <a:lnTo>
                      <a:pt x="328" y="766"/>
                    </a:lnTo>
                    <a:lnTo>
                      <a:pt x="342" y="768"/>
                    </a:lnTo>
                    <a:lnTo>
                      <a:pt x="353" y="768"/>
                    </a:lnTo>
                    <a:lnTo>
                      <a:pt x="362" y="766"/>
                    </a:lnTo>
                    <a:lnTo>
                      <a:pt x="379" y="758"/>
                    </a:lnTo>
                    <a:lnTo>
                      <a:pt x="393" y="749"/>
                    </a:lnTo>
                    <a:lnTo>
                      <a:pt x="400" y="743"/>
                    </a:lnTo>
                    <a:lnTo>
                      <a:pt x="406" y="735"/>
                    </a:lnTo>
                    <a:lnTo>
                      <a:pt x="417" y="720"/>
                    </a:lnTo>
                    <a:lnTo>
                      <a:pt x="431" y="699"/>
                    </a:lnTo>
                    <a:lnTo>
                      <a:pt x="440" y="679"/>
                    </a:lnTo>
                    <a:lnTo>
                      <a:pt x="453" y="654"/>
                    </a:lnTo>
                    <a:lnTo>
                      <a:pt x="465" y="639"/>
                    </a:lnTo>
                    <a:lnTo>
                      <a:pt x="480" y="624"/>
                    </a:lnTo>
                    <a:lnTo>
                      <a:pt x="489" y="614"/>
                    </a:lnTo>
                    <a:lnTo>
                      <a:pt x="501" y="607"/>
                    </a:lnTo>
                    <a:lnTo>
                      <a:pt x="524" y="597"/>
                    </a:lnTo>
                    <a:lnTo>
                      <a:pt x="546" y="588"/>
                    </a:lnTo>
                    <a:lnTo>
                      <a:pt x="569" y="576"/>
                    </a:lnTo>
                    <a:lnTo>
                      <a:pt x="592" y="565"/>
                    </a:lnTo>
                    <a:lnTo>
                      <a:pt x="613" y="548"/>
                    </a:lnTo>
                    <a:lnTo>
                      <a:pt x="630" y="533"/>
                    </a:lnTo>
                    <a:lnTo>
                      <a:pt x="641" y="517"/>
                    </a:lnTo>
                    <a:lnTo>
                      <a:pt x="649" y="504"/>
                    </a:lnTo>
                    <a:lnTo>
                      <a:pt x="653" y="502"/>
                    </a:lnTo>
                    <a:lnTo>
                      <a:pt x="655" y="502"/>
                    </a:lnTo>
                    <a:lnTo>
                      <a:pt x="662" y="497"/>
                    </a:lnTo>
                    <a:lnTo>
                      <a:pt x="670" y="487"/>
                    </a:lnTo>
                    <a:lnTo>
                      <a:pt x="673" y="481"/>
                    </a:lnTo>
                    <a:lnTo>
                      <a:pt x="675" y="479"/>
                    </a:lnTo>
                    <a:lnTo>
                      <a:pt x="677" y="479"/>
                    </a:lnTo>
                    <a:lnTo>
                      <a:pt x="679" y="479"/>
                    </a:lnTo>
                    <a:lnTo>
                      <a:pt x="679" y="489"/>
                    </a:lnTo>
                    <a:lnTo>
                      <a:pt x="681" y="493"/>
                    </a:lnTo>
                    <a:lnTo>
                      <a:pt x="683" y="493"/>
                    </a:lnTo>
                    <a:lnTo>
                      <a:pt x="687" y="493"/>
                    </a:lnTo>
                    <a:lnTo>
                      <a:pt x="691" y="489"/>
                    </a:lnTo>
                    <a:lnTo>
                      <a:pt x="694" y="485"/>
                    </a:lnTo>
                    <a:lnTo>
                      <a:pt x="700" y="478"/>
                    </a:lnTo>
                    <a:lnTo>
                      <a:pt x="706" y="466"/>
                    </a:lnTo>
                    <a:lnTo>
                      <a:pt x="708" y="459"/>
                    </a:lnTo>
                    <a:lnTo>
                      <a:pt x="711" y="449"/>
                    </a:lnTo>
                    <a:lnTo>
                      <a:pt x="713" y="445"/>
                    </a:lnTo>
                    <a:lnTo>
                      <a:pt x="713" y="442"/>
                    </a:lnTo>
                    <a:lnTo>
                      <a:pt x="715" y="442"/>
                    </a:lnTo>
                    <a:lnTo>
                      <a:pt x="717" y="442"/>
                    </a:lnTo>
                    <a:lnTo>
                      <a:pt x="721" y="461"/>
                    </a:lnTo>
                    <a:lnTo>
                      <a:pt x="725" y="470"/>
                    </a:lnTo>
                    <a:lnTo>
                      <a:pt x="727" y="468"/>
                    </a:lnTo>
                    <a:lnTo>
                      <a:pt x="729" y="466"/>
                    </a:lnTo>
                    <a:lnTo>
                      <a:pt x="734" y="451"/>
                    </a:lnTo>
                    <a:lnTo>
                      <a:pt x="740" y="434"/>
                    </a:lnTo>
                    <a:lnTo>
                      <a:pt x="742" y="421"/>
                    </a:lnTo>
                    <a:lnTo>
                      <a:pt x="740" y="406"/>
                    </a:lnTo>
                    <a:lnTo>
                      <a:pt x="736" y="390"/>
                    </a:lnTo>
                    <a:lnTo>
                      <a:pt x="729" y="375"/>
                    </a:lnTo>
                    <a:lnTo>
                      <a:pt x="725" y="368"/>
                    </a:lnTo>
                    <a:lnTo>
                      <a:pt x="725" y="364"/>
                    </a:lnTo>
                    <a:lnTo>
                      <a:pt x="734" y="366"/>
                    </a:lnTo>
                    <a:lnTo>
                      <a:pt x="746" y="364"/>
                    </a:lnTo>
                    <a:lnTo>
                      <a:pt x="753" y="358"/>
                    </a:lnTo>
                    <a:lnTo>
                      <a:pt x="753" y="356"/>
                    </a:lnTo>
                    <a:lnTo>
                      <a:pt x="749" y="356"/>
                    </a:lnTo>
                    <a:lnTo>
                      <a:pt x="742" y="352"/>
                    </a:lnTo>
                    <a:lnTo>
                      <a:pt x="736" y="349"/>
                    </a:lnTo>
                    <a:lnTo>
                      <a:pt x="732" y="345"/>
                    </a:lnTo>
                    <a:lnTo>
                      <a:pt x="727" y="339"/>
                    </a:lnTo>
                    <a:lnTo>
                      <a:pt x="723" y="332"/>
                    </a:lnTo>
                    <a:lnTo>
                      <a:pt x="713" y="313"/>
                    </a:lnTo>
                    <a:lnTo>
                      <a:pt x="708" y="296"/>
                    </a:lnTo>
                    <a:lnTo>
                      <a:pt x="704" y="284"/>
                    </a:lnTo>
                    <a:lnTo>
                      <a:pt x="702" y="273"/>
                    </a:lnTo>
                    <a:lnTo>
                      <a:pt x="700" y="260"/>
                    </a:lnTo>
                    <a:lnTo>
                      <a:pt x="702" y="246"/>
                    </a:lnTo>
                    <a:lnTo>
                      <a:pt x="704" y="229"/>
                    </a:lnTo>
                    <a:lnTo>
                      <a:pt x="706" y="206"/>
                    </a:lnTo>
                    <a:lnTo>
                      <a:pt x="706" y="189"/>
                    </a:lnTo>
                    <a:lnTo>
                      <a:pt x="704" y="170"/>
                    </a:lnTo>
                    <a:lnTo>
                      <a:pt x="702" y="163"/>
                    </a:lnTo>
                    <a:lnTo>
                      <a:pt x="700" y="153"/>
                    </a:lnTo>
                    <a:lnTo>
                      <a:pt x="696" y="146"/>
                    </a:lnTo>
                    <a:lnTo>
                      <a:pt x="692" y="138"/>
                    </a:lnTo>
                    <a:lnTo>
                      <a:pt x="685" y="131"/>
                    </a:lnTo>
                    <a:lnTo>
                      <a:pt x="675" y="125"/>
                    </a:lnTo>
                    <a:lnTo>
                      <a:pt x="664" y="121"/>
                    </a:lnTo>
                    <a:lnTo>
                      <a:pt x="651" y="121"/>
                    </a:lnTo>
                    <a:lnTo>
                      <a:pt x="639" y="121"/>
                    </a:lnTo>
                    <a:lnTo>
                      <a:pt x="626" y="121"/>
                    </a:lnTo>
                    <a:lnTo>
                      <a:pt x="626" y="119"/>
                    </a:lnTo>
                    <a:lnTo>
                      <a:pt x="624" y="115"/>
                    </a:lnTo>
                    <a:lnTo>
                      <a:pt x="620" y="106"/>
                    </a:lnTo>
                    <a:lnTo>
                      <a:pt x="617" y="93"/>
                    </a:lnTo>
                    <a:lnTo>
                      <a:pt x="613" y="81"/>
                    </a:lnTo>
                    <a:lnTo>
                      <a:pt x="609" y="70"/>
                    </a:lnTo>
                    <a:lnTo>
                      <a:pt x="605" y="53"/>
                    </a:lnTo>
                    <a:lnTo>
                      <a:pt x="603" y="34"/>
                    </a:lnTo>
                    <a:lnTo>
                      <a:pt x="603" y="30"/>
                    </a:lnTo>
                    <a:lnTo>
                      <a:pt x="603" y="24"/>
                    </a:lnTo>
                    <a:lnTo>
                      <a:pt x="605" y="19"/>
                    </a:lnTo>
                    <a:lnTo>
                      <a:pt x="601" y="19"/>
                    </a:lnTo>
                    <a:lnTo>
                      <a:pt x="598" y="21"/>
                    </a:lnTo>
                    <a:lnTo>
                      <a:pt x="592" y="24"/>
                    </a:lnTo>
                    <a:lnTo>
                      <a:pt x="588" y="32"/>
                    </a:lnTo>
                    <a:lnTo>
                      <a:pt x="584" y="41"/>
                    </a:lnTo>
                    <a:lnTo>
                      <a:pt x="582" y="57"/>
                    </a:lnTo>
                    <a:lnTo>
                      <a:pt x="581" y="62"/>
                    </a:lnTo>
                    <a:lnTo>
                      <a:pt x="581" y="59"/>
                    </a:lnTo>
                    <a:lnTo>
                      <a:pt x="577" y="51"/>
                    </a:lnTo>
                    <a:lnTo>
                      <a:pt x="563" y="34"/>
                    </a:lnTo>
                    <a:lnTo>
                      <a:pt x="554" y="23"/>
                    </a:lnTo>
                    <a:lnTo>
                      <a:pt x="543" y="13"/>
                    </a:lnTo>
                    <a:lnTo>
                      <a:pt x="520" y="2"/>
                    </a:lnTo>
                    <a:lnTo>
                      <a:pt x="516" y="0"/>
                    </a:lnTo>
                    <a:lnTo>
                      <a:pt x="512" y="0"/>
                    </a:lnTo>
                    <a:lnTo>
                      <a:pt x="512" y="0"/>
                    </a:lnTo>
                    <a:lnTo>
                      <a:pt x="512" y="2"/>
                    </a:lnTo>
                    <a:lnTo>
                      <a:pt x="512" y="4"/>
                    </a:lnTo>
                    <a:lnTo>
                      <a:pt x="514" y="7"/>
                    </a:lnTo>
                    <a:lnTo>
                      <a:pt x="520" y="15"/>
                    </a:lnTo>
                    <a:lnTo>
                      <a:pt x="527" y="24"/>
                    </a:lnTo>
                    <a:lnTo>
                      <a:pt x="535" y="36"/>
                    </a:lnTo>
                    <a:lnTo>
                      <a:pt x="541" y="47"/>
                    </a:lnTo>
                    <a:lnTo>
                      <a:pt x="545" y="53"/>
                    </a:lnTo>
                    <a:lnTo>
                      <a:pt x="546" y="57"/>
                    </a:lnTo>
                    <a:lnTo>
                      <a:pt x="546" y="60"/>
                    </a:lnTo>
                    <a:lnTo>
                      <a:pt x="545" y="64"/>
                    </a:lnTo>
                    <a:lnTo>
                      <a:pt x="541" y="64"/>
                    </a:lnTo>
                    <a:lnTo>
                      <a:pt x="533" y="62"/>
                    </a:lnTo>
                    <a:lnTo>
                      <a:pt x="529" y="60"/>
                    </a:lnTo>
                    <a:lnTo>
                      <a:pt x="524" y="57"/>
                    </a:lnTo>
                    <a:lnTo>
                      <a:pt x="520" y="55"/>
                    </a:lnTo>
                    <a:lnTo>
                      <a:pt x="518" y="55"/>
                    </a:lnTo>
                    <a:lnTo>
                      <a:pt x="516" y="55"/>
                    </a:lnTo>
                    <a:lnTo>
                      <a:pt x="514" y="57"/>
                    </a:lnTo>
                    <a:lnTo>
                      <a:pt x="514" y="55"/>
                    </a:lnTo>
                    <a:lnTo>
                      <a:pt x="518" y="47"/>
                    </a:lnTo>
                    <a:lnTo>
                      <a:pt x="520" y="43"/>
                    </a:lnTo>
                    <a:lnTo>
                      <a:pt x="520" y="38"/>
                    </a:lnTo>
                    <a:lnTo>
                      <a:pt x="520" y="32"/>
                    </a:lnTo>
                    <a:lnTo>
                      <a:pt x="518" y="28"/>
                    </a:lnTo>
                    <a:lnTo>
                      <a:pt x="510" y="19"/>
                    </a:lnTo>
                    <a:lnTo>
                      <a:pt x="503" y="15"/>
                    </a:lnTo>
                    <a:lnTo>
                      <a:pt x="495" y="15"/>
                    </a:lnTo>
                    <a:lnTo>
                      <a:pt x="486" y="17"/>
                    </a:lnTo>
                    <a:lnTo>
                      <a:pt x="465" y="23"/>
                    </a:lnTo>
                    <a:lnTo>
                      <a:pt x="444" y="30"/>
                    </a:lnTo>
                    <a:lnTo>
                      <a:pt x="425" y="43"/>
                    </a:lnTo>
                    <a:lnTo>
                      <a:pt x="408" y="57"/>
                    </a:lnTo>
                    <a:lnTo>
                      <a:pt x="404" y="60"/>
                    </a:lnTo>
                    <a:lnTo>
                      <a:pt x="400" y="66"/>
                    </a:lnTo>
                    <a:lnTo>
                      <a:pt x="397" y="70"/>
                    </a:lnTo>
                    <a:lnTo>
                      <a:pt x="393" y="76"/>
                    </a:lnTo>
                    <a:lnTo>
                      <a:pt x="368" y="93"/>
                    </a:lnTo>
                    <a:lnTo>
                      <a:pt x="343" y="112"/>
                    </a:lnTo>
                    <a:lnTo>
                      <a:pt x="326" y="127"/>
                    </a:lnTo>
                    <a:lnTo>
                      <a:pt x="309" y="150"/>
                    </a:lnTo>
                    <a:lnTo>
                      <a:pt x="296" y="169"/>
                    </a:lnTo>
                    <a:lnTo>
                      <a:pt x="285" y="187"/>
                    </a:lnTo>
                    <a:lnTo>
                      <a:pt x="275" y="208"/>
                    </a:lnTo>
                    <a:lnTo>
                      <a:pt x="266" y="231"/>
                    </a:lnTo>
                    <a:lnTo>
                      <a:pt x="258" y="258"/>
                    </a:lnTo>
                    <a:lnTo>
                      <a:pt x="254" y="267"/>
                    </a:lnTo>
                    <a:lnTo>
                      <a:pt x="249" y="269"/>
                    </a:lnTo>
                    <a:lnTo>
                      <a:pt x="235" y="269"/>
                    </a:lnTo>
                    <a:lnTo>
                      <a:pt x="228" y="265"/>
                    </a:lnTo>
                    <a:lnTo>
                      <a:pt x="218" y="267"/>
                    </a:lnTo>
                    <a:lnTo>
                      <a:pt x="214" y="267"/>
                    </a:lnTo>
                    <a:lnTo>
                      <a:pt x="209" y="269"/>
                    </a:lnTo>
                    <a:lnTo>
                      <a:pt x="203" y="273"/>
                    </a:lnTo>
                    <a:lnTo>
                      <a:pt x="199" y="278"/>
                    </a:lnTo>
                    <a:lnTo>
                      <a:pt x="197" y="288"/>
                    </a:lnTo>
                    <a:lnTo>
                      <a:pt x="197" y="299"/>
                    </a:lnTo>
                    <a:lnTo>
                      <a:pt x="201" y="305"/>
                    </a:lnTo>
                    <a:lnTo>
                      <a:pt x="203" y="316"/>
                    </a:lnTo>
                    <a:lnTo>
                      <a:pt x="203" y="320"/>
                    </a:lnTo>
                    <a:lnTo>
                      <a:pt x="203" y="324"/>
                    </a:lnTo>
                    <a:lnTo>
                      <a:pt x="197" y="324"/>
                    </a:lnTo>
                    <a:lnTo>
                      <a:pt x="190" y="324"/>
                    </a:lnTo>
                    <a:lnTo>
                      <a:pt x="182" y="320"/>
                    </a:lnTo>
                    <a:lnTo>
                      <a:pt x="171" y="316"/>
                    </a:lnTo>
                    <a:lnTo>
                      <a:pt x="165" y="315"/>
                    </a:lnTo>
                    <a:lnTo>
                      <a:pt x="156" y="309"/>
                    </a:lnTo>
                    <a:lnTo>
                      <a:pt x="146" y="299"/>
                    </a:lnTo>
                    <a:lnTo>
                      <a:pt x="137" y="286"/>
                    </a:lnTo>
                    <a:lnTo>
                      <a:pt x="112" y="256"/>
                    </a:lnTo>
                    <a:lnTo>
                      <a:pt x="82" y="227"/>
                    </a:lnTo>
                    <a:lnTo>
                      <a:pt x="68" y="218"/>
                    </a:lnTo>
                    <a:lnTo>
                      <a:pt x="53" y="208"/>
                    </a:lnTo>
                    <a:lnTo>
                      <a:pt x="46" y="205"/>
                    </a:lnTo>
                    <a:lnTo>
                      <a:pt x="38" y="203"/>
                    </a:lnTo>
                    <a:lnTo>
                      <a:pt x="29" y="201"/>
                    </a:lnTo>
                    <a:lnTo>
                      <a:pt x="21" y="203"/>
                    </a:lnTo>
                    <a:lnTo>
                      <a:pt x="17" y="205"/>
                    </a:lnTo>
                    <a:lnTo>
                      <a:pt x="11" y="206"/>
                    </a:lnTo>
                    <a:lnTo>
                      <a:pt x="8" y="210"/>
                    </a:lnTo>
                    <a:lnTo>
                      <a:pt x="4" y="214"/>
                    </a:lnTo>
                    <a:lnTo>
                      <a:pt x="2" y="220"/>
                    </a:lnTo>
                    <a:lnTo>
                      <a:pt x="0" y="227"/>
                    </a:lnTo>
                    <a:lnTo>
                      <a:pt x="0" y="235"/>
                    </a:lnTo>
                    <a:lnTo>
                      <a:pt x="2" y="242"/>
                    </a:lnTo>
                    <a:lnTo>
                      <a:pt x="6" y="261"/>
                    </a:lnTo>
                    <a:lnTo>
                      <a:pt x="13" y="280"/>
                    </a:lnTo>
                    <a:lnTo>
                      <a:pt x="27" y="303"/>
                    </a:lnTo>
                    <a:lnTo>
                      <a:pt x="42" y="322"/>
                    </a:lnTo>
                    <a:lnTo>
                      <a:pt x="59" y="339"/>
                    </a:lnTo>
                    <a:lnTo>
                      <a:pt x="76" y="351"/>
                    </a:lnTo>
                    <a:lnTo>
                      <a:pt x="93" y="358"/>
                    </a:lnTo>
                    <a:lnTo>
                      <a:pt x="108" y="362"/>
                    </a:lnTo>
                    <a:lnTo>
                      <a:pt x="114" y="364"/>
                    </a:lnTo>
                    <a:lnTo>
                      <a:pt x="120" y="368"/>
                    </a:lnTo>
                    <a:lnTo>
                      <a:pt x="125" y="371"/>
                    </a:lnTo>
                    <a:lnTo>
                      <a:pt x="129" y="377"/>
                    </a:lnTo>
                    <a:lnTo>
                      <a:pt x="137" y="387"/>
                    </a:lnTo>
                    <a:lnTo>
                      <a:pt x="142" y="396"/>
                    </a:lnTo>
                    <a:lnTo>
                      <a:pt x="150" y="406"/>
                    </a:lnTo>
                    <a:lnTo>
                      <a:pt x="156" y="415"/>
                    </a:lnTo>
                    <a:lnTo>
                      <a:pt x="169" y="434"/>
                    </a:lnTo>
                    <a:lnTo>
                      <a:pt x="178" y="453"/>
                    </a:lnTo>
                    <a:lnTo>
                      <a:pt x="184" y="478"/>
                    </a:lnTo>
                    <a:lnTo>
                      <a:pt x="184" y="504"/>
                    </a:lnTo>
                    <a:lnTo>
                      <a:pt x="184" y="523"/>
                    </a:lnTo>
                    <a:lnTo>
                      <a:pt x="184" y="542"/>
                    </a:lnTo>
                    <a:lnTo>
                      <a:pt x="182" y="561"/>
                    </a:lnTo>
                    <a:lnTo>
                      <a:pt x="180" y="582"/>
                    </a:lnTo>
                    <a:lnTo>
                      <a:pt x="180" y="593"/>
                    </a:lnTo>
                    <a:lnTo>
                      <a:pt x="180" y="605"/>
                    </a:lnTo>
                    <a:close/>
                  </a:path>
                </a:pathLst>
              </a:custGeom>
              <a:solidFill>
                <a:srgbClr val="251E17"/>
              </a:solidFill>
              <a:ln w="9525">
                <a:noFill/>
                <a:round/>
                <a:headEnd/>
                <a:tailEnd/>
              </a:ln>
            </p:spPr>
            <p:txBody>
              <a:bodyPr/>
              <a:lstStyle/>
              <a:p>
                <a:endParaRPr lang="en-US"/>
              </a:p>
            </p:txBody>
          </p:sp>
          <p:sp>
            <p:nvSpPr>
              <p:cNvPr id="180239" name="Freeform 1039"/>
              <p:cNvSpPr>
                <a:spLocks/>
              </p:cNvSpPr>
              <p:nvPr/>
            </p:nvSpPr>
            <p:spPr bwMode="auto">
              <a:xfrm>
                <a:off x="2035" y="1256"/>
                <a:ext cx="2" cy="2"/>
              </a:xfrm>
              <a:custGeom>
                <a:avLst/>
                <a:gdLst/>
                <a:ahLst/>
                <a:cxnLst>
                  <a:cxn ang="0">
                    <a:pos x="0" y="0"/>
                  </a:cxn>
                  <a:cxn ang="0">
                    <a:pos x="2" y="0"/>
                  </a:cxn>
                  <a:cxn ang="0">
                    <a:pos x="0" y="2"/>
                  </a:cxn>
                  <a:cxn ang="0">
                    <a:pos x="0" y="0"/>
                  </a:cxn>
                  <a:cxn ang="0">
                    <a:pos x="0" y="0"/>
                  </a:cxn>
                  <a:cxn ang="0">
                    <a:pos x="0" y="0"/>
                  </a:cxn>
                </a:cxnLst>
                <a:rect l="0" t="0" r="r" b="b"/>
                <a:pathLst>
                  <a:path w="2" h="2">
                    <a:moveTo>
                      <a:pt x="0" y="0"/>
                    </a:moveTo>
                    <a:lnTo>
                      <a:pt x="2" y="0"/>
                    </a:lnTo>
                    <a:lnTo>
                      <a:pt x="0" y="2"/>
                    </a:lnTo>
                    <a:lnTo>
                      <a:pt x="0" y="0"/>
                    </a:lnTo>
                    <a:lnTo>
                      <a:pt x="0" y="0"/>
                    </a:lnTo>
                    <a:lnTo>
                      <a:pt x="0" y="0"/>
                    </a:lnTo>
                    <a:close/>
                  </a:path>
                </a:pathLst>
              </a:custGeom>
              <a:solidFill>
                <a:srgbClr val="E99B97"/>
              </a:solidFill>
              <a:ln w="9525">
                <a:noFill/>
                <a:round/>
                <a:headEnd/>
                <a:tailEnd/>
              </a:ln>
            </p:spPr>
            <p:txBody>
              <a:bodyPr/>
              <a:lstStyle/>
              <a:p>
                <a:endParaRPr lang="en-US"/>
              </a:p>
            </p:txBody>
          </p:sp>
          <p:sp>
            <p:nvSpPr>
              <p:cNvPr id="180240" name="Freeform 1040"/>
              <p:cNvSpPr>
                <a:spLocks/>
              </p:cNvSpPr>
              <p:nvPr/>
            </p:nvSpPr>
            <p:spPr bwMode="auto">
              <a:xfrm>
                <a:off x="2035" y="1254"/>
                <a:ext cx="4" cy="4"/>
              </a:xfrm>
              <a:custGeom>
                <a:avLst/>
                <a:gdLst/>
                <a:ahLst/>
                <a:cxnLst>
                  <a:cxn ang="0">
                    <a:pos x="0" y="0"/>
                  </a:cxn>
                  <a:cxn ang="0">
                    <a:pos x="4" y="0"/>
                  </a:cxn>
                  <a:cxn ang="0">
                    <a:pos x="2" y="4"/>
                  </a:cxn>
                  <a:cxn ang="0">
                    <a:pos x="0" y="2"/>
                  </a:cxn>
                  <a:cxn ang="0">
                    <a:pos x="0" y="2"/>
                  </a:cxn>
                  <a:cxn ang="0">
                    <a:pos x="0" y="0"/>
                  </a:cxn>
                </a:cxnLst>
                <a:rect l="0" t="0" r="r" b="b"/>
                <a:pathLst>
                  <a:path w="4" h="4">
                    <a:moveTo>
                      <a:pt x="0" y="0"/>
                    </a:moveTo>
                    <a:lnTo>
                      <a:pt x="4" y="0"/>
                    </a:lnTo>
                    <a:lnTo>
                      <a:pt x="2" y="4"/>
                    </a:lnTo>
                    <a:lnTo>
                      <a:pt x="0" y="2"/>
                    </a:lnTo>
                    <a:lnTo>
                      <a:pt x="0" y="2"/>
                    </a:lnTo>
                    <a:lnTo>
                      <a:pt x="0" y="0"/>
                    </a:lnTo>
                    <a:close/>
                  </a:path>
                </a:pathLst>
              </a:custGeom>
              <a:solidFill>
                <a:srgbClr val="EA9E99"/>
              </a:solidFill>
              <a:ln w="9525">
                <a:noFill/>
                <a:round/>
                <a:headEnd/>
                <a:tailEnd/>
              </a:ln>
            </p:spPr>
            <p:txBody>
              <a:bodyPr/>
              <a:lstStyle/>
              <a:p>
                <a:endParaRPr lang="en-US"/>
              </a:p>
            </p:txBody>
          </p:sp>
          <p:sp>
            <p:nvSpPr>
              <p:cNvPr id="180241" name="Freeform 1041"/>
              <p:cNvSpPr>
                <a:spLocks/>
              </p:cNvSpPr>
              <p:nvPr/>
            </p:nvSpPr>
            <p:spPr bwMode="auto">
              <a:xfrm>
                <a:off x="2035" y="1252"/>
                <a:ext cx="6" cy="4"/>
              </a:xfrm>
              <a:custGeom>
                <a:avLst/>
                <a:gdLst/>
                <a:ahLst/>
                <a:cxnLst>
                  <a:cxn ang="0">
                    <a:pos x="2" y="4"/>
                  </a:cxn>
                  <a:cxn ang="0">
                    <a:pos x="0" y="4"/>
                  </a:cxn>
                  <a:cxn ang="0">
                    <a:pos x="0" y="2"/>
                  </a:cxn>
                  <a:cxn ang="0">
                    <a:pos x="0" y="0"/>
                  </a:cxn>
                  <a:cxn ang="0">
                    <a:pos x="6" y="0"/>
                  </a:cxn>
                  <a:cxn ang="0">
                    <a:pos x="4" y="2"/>
                  </a:cxn>
                  <a:cxn ang="0">
                    <a:pos x="2" y="4"/>
                  </a:cxn>
                </a:cxnLst>
                <a:rect l="0" t="0" r="r" b="b"/>
                <a:pathLst>
                  <a:path w="6" h="4">
                    <a:moveTo>
                      <a:pt x="2" y="4"/>
                    </a:moveTo>
                    <a:lnTo>
                      <a:pt x="0" y="4"/>
                    </a:lnTo>
                    <a:lnTo>
                      <a:pt x="0" y="2"/>
                    </a:lnTo>
                    <a:lnTo>
                      <a:pt x="0" y="0"/>
                    </a:lnTo>
                    <a:lnTo>
                      <a:pt x="6" y="0"/>
                    </a:lnTo>
                    <a:lnTo>
                      <a:pt x="4" y="2"/>
                    </a:lnTo>
                    <a:lnTo>
                      <a:pt x="2" y="4"/>
                    </a:lnTo>
                    <a:close/>
                  </a:path>
                </a:pathLst>
              </a:custGeom>
              <a:solidFill>
                <a:srgbClr val="E99F9A"/>
              </a:solidFill>
              <a:ln w="9525">
                <a:noFill/>
                <a:round/>
                <a:headEnd/>
                <a:tailEnd/>
              </a:ln>
            </p:spPr>
            <p:txBody>
              <a:bodyPr/>
              <a:lstStyle/>
              <a:p>
                <a:endParaRPr lang="en-US"/>
              </a:p>
            </p:txBody>
          </p:sp>
          <p:sp>
            <p:nvSpPr>
              <p:cNvPr id="180242" name="Freeform 1042"/>
              <p:cNvSpPr>
                <a:spLocks/>
              </p:cNvSpPr>
              <p:nvPr/>
            </p:nvSpPr>
            <p:spPr bwMode="auto">
              <a:xfrm>
                <a:off x="2035" y="1250"/>
                <a:ext cx="8" cy="4"/>
              </a:xfrm>
              <a:custGeom>
                <a:avLst/>
                <a:gdLst/>
                <a:ahLst/>
                <a:cxnLst>
                  <a:cxn ang="0">
                    <a:pos x="4" y="4"/>
                  </a:cxn>
                  <a:cxn ang="0">
                    <a:pos x="0" y="4"/>
                  </a:cxn>
                  <a:cxn ang="0">
                    <a:pos x="0" y="2"/>
                  </a:cxn>
                  <a:cxn ang="0">
                    <a:pos x="0" y="0"/>
                  </a:cxn>
                  <a:cxn ang="0">
                    <a:pos x="8" y="0"/>
                  </a:cxn>
                  <a:cxn ang="0">
                    <a:pos x="6" y="2"/>
                  </a:cxn>
                  <a:cxn ang="0">
                    <a:pos x="4" y="4"/>
                  </a:cxn>
                </a:cxnLst>
                <a:rect l="0" t="0" r="r" b="b"/>
                <a:pathLst>
                  <a:path w="8" h="4">
                    <a:moveTo>
                      <a:pt x="4" y="4"/>
                    </a:moveTo>
                    <a:lnTo>
                      <a:pt x="0" y="4"/>
                    </a:lnTo>
                    <a:lnTo>
                      <a:pt x="0" y="2"/>
                    </a:lnTo>
                    <a:lnTo>
                      <a:pt x="0" y="0"/>
                    </a:lnTo>
                    <a:lnTo>
                      <a:pt x="8" y="0"/>
                    </a:lnTo>
                    <a:lnTo>
                      <a:pt x="6" y="2"/>
                    </a:lnTo>
                    <a:lnTo>
                      <a:pt x="4" y="4"/>
                    </a:lnTo>
                    <a:close/>
                  </a:path>
                </a:pathLst>
              </a:custGeom>
              <a:solidFill>
                <a:srgbClr val="EAA19C"/>
              </a:solidFill>
              <a:ln w="9525">
                <a:noFill/>
                <a:round/>
                <a:headEnd/>
                <a:tailEnd/>
              </a:ln>
            </p:spPr>
            <p:txBody>
              <a:bodyPr/>
              <a:lstStyle/>
              <a:p>
                <a:endParaRPr lang="en-US"/>
              </a:p>
            </p:txBody>
          </p:sp>
          <p:sp>
            <p:nvSpPr>
              <p:cNvPr id="180243" name="Freeform 1043"/>
              <p:cNvSpPr>
                <a:spLocks/>
              </p:cNvSpPr>
              <p:nvPr/>
            </p:nvSpPr>
            <p:spPr bwMode="auto">
              <a:xfrm>
                <a:off x="2035" y="1248"/>
                <a:ext cx="8" cy="4"/>
              </a:xfrm>
              <a:custGeom>
                <a:avLst/>
                <a:gdLst/>
                <a:ahLst/>
                <a:cxnLst>
                  <a:cxn ang="0">
                    <a:pos x="6" y="4"/>
                  </a:cxn>
                  <a:cxn ang="0">
                    <a:pos x="0" y="4"/>
                  </a:cxn>
                  <a:cxn ang="0">
                    <a:pos x="0" y="2"/>
                  </a:cxn>
                  <a:cxn ang="0">
                    <a:pos x="0" y="0"/>
                  </a:cxn>
                  <a:cxn ang="0">
                    <a:pos x="8" y="0"/>
                  </a:cxn>
                  <a:cxn ang="0">
                    <a:pos x="8" y="2"/>
                  </a:cxn>
                  <a:cxn ang="0">
                    <a:pos x="6" y="4"/>
                  </a:cxn>
                </a:cxnLst>
                <a:rect l="0" t="0" r="r" b="b"/>
                <a:pathLst>
                  <a:path w="8" h="4">
                    <a:moveTo>
                      <a:pt x="6" y="4"/>
                    </a:moveTo>
                    <a:lnTo>
                      <a:pt x="0" y="4"/>
                    </a:lnTo>
                    <a:lnTo>
                      <a:pt x="0" y="2"/>
                    </a:lnTo>
                    <a:lnTo>
                      <a:pt x="0" y="0"/>
                    </a:lnTo>
                    <a:lnTo>
                      <a:pt x="8" y="0"/>
                    </a:lnTo>
                    <a:lnTo>
                      <a:pt x="8" y="2"/>
                    </a:lnTo>
                    <a:lnTo>
                      <a:pt x="6" y="4"/>
                    </a:lnTo>
                    <a:close/>
                  </a:path>
                </a:pathLst>
              </a:custGeom>
              <a:solidFill>
                <a:srgbClr val="E9A29E"/>
              </a:solidFill>
              <a:ln w="9525">
                <a:noFill/>
                <a:round/>
                <a:headEnd/>
                <a:tailEnd/>
              </a:ln>
            </p:spPr>
            <p:txBody>
              <a:bodyPr/>
              <a:lstStyle/>
              <a:p>
                <a:endParaRPr lang="en-US"/>
              </a:p>
            </p:txBody>
          </p:sp>
          <p:sp>
            <p:nvSpPr>
              <p:cNvPr id="180244" name="Freeform 1044"/>
              <p:cNvSpPr>
                <a:spLocks/>
              </p:cNvSpPr>
              <p:nvPr/>
            </p:nvSpPr>
            <p:spPr bwMode="auto">
              <a:xfrm>
                <a:off x="2035" y="1247"/>
                <a:ext cx="10" cy="3"/>
              </a:xfrm>
              <a:custGeom>
                <a:avLst/>
                <a:gdLst/>
                <a:ahLst/>
                <a:cxnLst>
                  <a:cxn ang="0">
                    <a:pos x="8" y="3"/>
                  </a:cxn>
                  <a:cxn ang="0">
                    <a:pos x="0" y="3"/>
                  </a:cxn>
                  <a:cxn ang="0">
                    <a:pos x="0" y="1"/>
                  </a:cxn>
                  <a:cxn ang="0">
                    <a:pos x="0" y="0"/>
                  </a:cxn>
                  <a:cxn ang="0">
                    <a:pos x="10" y="0"/>
                  </a:cxn>
                  <a:cxn ang="0">
                    <a:pos x="8" y="1"/>
                  </a:cxn>
                  <a:cxn ang="0">
                    <a:pos x="8" y="3"/>
                  </a:cxn>
                </a:cxnLst>
                <a:rect l="0" t="0" r="r" b="b"/>
                <a:pathLst>
                  <a:path w="10" h="3">
                    <a:moveTo>
                      <a:pt x="8" y="3"/>
                    </a:moveTo>
                    <a:lnTo>
                      <a:pt x="0" y="3"/>
                    </a:lnTo>
                    <a:lnTo>
                      <a:pt x="0" y="1"/>
                    </a:lnTo>
                    <a:lnTo>
                      <a:pt x="0" y="0"/>
                    </a:lnTo>
                    <a:lnTo>
                      <a:pt x="10" y="0"/>
                    </a:lnTo>
                    <a:lnTo>
                      <a:pt x="8" y="1"/>
                    </a:lnTo>
                    <a:lnTo>
                      <a:pt x="8" y="3"/>
                    </a:lnTo>
                    <a:close/>
                  </a:path>
                </a:pathLst>
              </a:custGeom>
              <a:solidFill>
                <a:srgbClr val="E9A5A0"/>
              </a:solidFill>
              <a:ln w="9525">
                <a:noFill/>
                <a:round/>
                <a:headEnd/>
                <a:tailEnd/>
              </a:ln>
            </p:spPr>
            <p:txBody>
              <a:bodyPr/>
              <a:lstStyle/>
              <a:p>
                <a:endParaRPr lang="en-US"/>
              </a:p>
            </p:txBody>
          </p:sp>
          <p:sp>
            <p:nvSpPr>
              <p:cNvPr id="180245" name="Freeform 1045"/>
              <p:cNvSpPr>
                <a:spLocks/>
              </p:cNvSpPr>
              <p:nvPr/>
            </p:nvSpPr>
            <p:spPr bwMode="auto">
              <a:xfrm>
                <a:off x="2035" y="1245"/>
                <a:ext cx="10" cy="3"/>
              </a:xfrm>
              <a:custGeom>
                <a:avLst/>
                <a:gdLst/>
                <a:ahLst/>
                <a:cxnLst>
                  <a:cxn ang="0">
                    <a:pos x="8" y="3"/>
                  </a:cxn>
                  <a:cxn ang="0">
                    <a:pos x="0" y="3"/>
                  </a:cxn>
                  <a:cxn ang="0">
                    <a:pos x="0" y="2"/>
                  </a:cxn>
                  <a:cxn ang="0">
                    <a:pos x="0" y="2"/>
                  </a:cxn>
                  <a:cxn ang="0">
                    <a:pos x="0" y="0"/>
                  </a:cxn>
                  <a:cxn ang="0">
                    <a:pos x="0" y="0"/>
                  </a:cxn>
                  <a:cxn ang="0">
                    <a:pos x="10" y="0"/>
                  </a:cxn>
                  <a:cxn ang="0">
                    <a:pos x="10" y="2"/>
                  </a:cxn>
                  <a:cxn ang="0">
                    <a:pos x="8" y="3"/>
                  </a:cxn>
                </a:cxnLst>
                <a:rect l="0" t="0" r="r" b="b"/>
                <a:pathLst>
                  <a:path w="10" h="3">
                    <a:moveTo>
                      <a:pt x="8" y="3"/>
                    </a:moveTo>
                    <a:lnTo>
                      <a:pt x="0" y="3"/>
                    </a:lnTo>
                    <a:lnTo>
                      <a:pt x="0" y="2"/>
                    </a:lnTo>
                    <a:lnTo>
                      <a:pt x="0" y="2"/>
                    </a:lnTo>
                    <a:lnTo>
                      <a:pt x="0" y="0"/>
                    </a:lnTo>
                    <a:lnTo>
                      <a:pt x="0" y="0"/>
                    </a:lnTo>
                    <a:lnTo>
                      <a:pt x="10" y="0"/>
                    </a:lnTo>
                    <a:lnTo>
                      <a:pt x="10" y="2"/>
                    </a:lnTo>
                    <a:lnTo>
                      <a:pt x="8" y="3"/>
                    </a:lnTo>
                    <a:close/>
                  </a:path>
                </a:pathLst>
              </a:custGeom>
              <a:solidFill>
                <a:srgbClr val="E8A6A1"/>
              </a:solidFill>
              <a:ln w="9525">
                <a:noFill/>
                <a:round/>
                <a:headEnd/>
                <a:tailEnd/>
              </a:ln>
            </p:spPr>
            <p:txBody>
              <a:bodyPr/>
              <a:lstStyle/>
              <a:p>
                <a:endParaRPr lang="en-US"/>
              </a:p>
            </p:txBody>
          </p:sp>
          <p:sp>
            <p:nvSpPr>
              <p:cNvPr id="180246" name="Freeform 1046"/>
              <p:cNvSpPr>
                <a:spLocks/>
              </p:cNvSpPr>
              <p:nvPr/>
            </p:nvSpPr>
            <p:spPr bwMode="auto">
              <a:xfrm>
                <a:off x="2035" y="1243"/>
                <a:ext cx="12" cy="4"/>
              </a:xfrm>
              <a:custGeom>
                <a:avLst/>
                <a:gdLst/>
                <a:ahLst/>
                <a:cxnLst>
                  <a:cxn ang="0">
                    <a:pos x="10" y="4"/>
                  </a:cxn>
                  <a:cxn ang="0">
                    <a:pos x="0" y="4"/>
                  </a:cxn>
                  <a:cxn ang="0">
                    <a:pos x="0" y="4"/>
                  </a:cxn>
                  <a:cxn ang="0">
                    <a:pos x="0" y="4"/>
                  </a:cxn>
                  <a:cxn ang="0">
                    <a:pos x="0" y="2"/>
                  </a:cxn>
                  <a:cxn ang="0">
                    <a:pos x="0" y="0"/>
                  </a:cxn>
                  <a:cxn ang="0">
                    <a:pos x="12" y="0"/>
                  </a:cxn>
                  <a:cxn ang="0">
                    <a:pos x="10" y="2"/>
                  </a:cxn>
                  <a:cxn ang="0">
                    <a:pos x="10" y="4"/>
                  </a:cxn>
                </a:cxnLst>
                <a:rect l="0" t="0" r="r" b="b"/>
                <a:pathLst>
                  <a:path w="12" h="4">
                    <a:moveTo>
                      <a:pt x="10" y="4"/>
                    </a:moveTo>
                    <a:lnTo>
                      <a:pt x="0" y="4"/>
                    </a:lnTo>
                    <a:lnTo>
                      <a:pt x="0" y="4"/>
                    </a:lnTo>
                    <a:lnTo>
                      <a:pt x="0" y="4"/>
                    </a:lnTo>
                    <a:lnTo>
                      <a:pt x="0" y="2"/>
                    </a:lnTo>
                    <a:lnTo>
                      <a:pt x="0" y="0"/>
                    </a:lnTo>
                    <a:lnTo>
                      <a:pt x="12" y="0"/>
                    </a:lnTo>
                    <a:lnTo>
                      <a:pt x="10" y="2"/>
                    </a:lnTo>
                    <a:lnTo>
                      <a:pt x="10" y="4"/>
                    </a:lnTo>
                    <a:close/>
                  </a:path>
                </a:pathLst>
              </a:custGeom>
              <a:solidFill>
                <a:srgbClr val="E9A8A3"/>
              </a:solidFill>
              <a:ln w="9525">
                <a:noFill/>
                <a:round/>
                <a:headEnd/>
                <a:tailEnd/>
              </a:ln>
            </p:spPr>
            <p:txBody>
              <a:bodyPr/>
              <a:lstStyle/>
              <a:p>
                <a:endParaRPr lang="en-US"/>
              </a:p>
            </p:txBody>
          </p:sp>
          <p:sp>
            <p:nvSpPr>
              <p:cNvPr id="180247" name="Freeform 1047"/>
              <p:cNvSpPr>
                <a:spLocks/>
              </p:cNvSpPr>
              <p:nvPr/>
            </p:nvSpPr>
            <p:spPr bwMode="auto">
              <a:xfrm>
                <a:off x="2035" y="1241"/>
                <a:ext cx="12" cy="4"/>
              </a:xfrm>
              <a:custGeom>
                <a:avLst/>
                <a:gdLst/>
                <a:ahLst/>
                <a:cxnLst>
                  <a:cxn ang="0">
                    <a:pos x="10" y="4"/>
                  </a:cxn>
                  <a:cxn ang="0">
                    <a:pos x="0" y="4"/>
                  </a:cxn>
                  <a:cxn ang="0">
                    <a:pos x="0" y="2"/>
                  </a:cxn>
                  <a:cxn ang="0">
                    <a:pos x="0" y="0"/>
                  </a:cxn>
                  <a:cxn ang="0">
                    <a:pos x="12" y="0"/>
                  </a:cxn>
                  <a:cxn ang="0">
                    <a:pos x="12" y="2"/>
                  </a:cxn>
                  <a:cxn ang="0">
                    <a:pos x="10" y="4"/>
                  </a:cxn>
                </a:cxnLst>
                <a:rect l="0" t="0" r="r" b="b"/>
                <a:pathLst>
                  <a:path w="12" h="4">
                    <a:moveTo>
                      <a:pt x="10" y="4"/>
                    </a:moveTo>
                    <a:lnTo>
                      <a:pt x="0" y="4"/>
                    </a:lnTo>
                    <a:lnTo>
                      <a:pt x="0" y="2"/>
                    </a:lnTo>
                    <a:lnTo>
                      <a:pt x="0" y="0"/>
                    </a:lnTo>
                    <a:lnTo>
                      <a:pt x="12" y="0"/>
                    </a:lnTo>
                    <a:lnTo>
                      <a:pt x="12" y="2"/>
                    </a:lnTo>
                    <a:lnTo>
                      <a:pt x="10" y="4"/>
                    </a:lnTo>
                    <a:close/>
                  </a:path>
                </a:pathLst>
              </a:custGeom>
              <a:solidFill>
                <a:srgbClr val="E9ABA5"/>
              </a:solidFill>
              <a:ln w="9525">
                <a:noFill/>
                <a:round/>
                <a:headEnd/>
                <a:tailEnd/>
              </a:ln>
            </p:spPr>
            <p:txBody>
              <a:bodyPr/>
              <a:lstStyle/>
              <a:p>
                <a:endParaRPr lang="en-US"/>
              </a:p>
            </p:txBody>
          </p:sp>
          <p:sp>
            <p:nvSpPr>
              <p:cNvPr id="180248" name="Freeform 1048"/>
              <p:cNvSpPr>
                <a:spLocks/>
              </p:cNvSpPr>
              <p:nvPr/>
            </p:nvSpPr>
            <p:spPr bwMode="auto">
              <a:xfrm>
                <a:off x="2035" y="1239"/>
                <a:ext cx="13" cy="4"/>
              </a:xfrm>
              <a:custGeom>
                <a:avLst/>
                <a:gdLst/>
                <a:ahLst/>
                <a:cxnLst>
                  <a:cxn ang="0">
                    <a:pos x="12" y="4"/>
                  </a:cxn>
                  <a:cxn ang="0">
                    <a:pos x="0" y="4"/>
                  </a:cxn>
                  <a:cxn ang="0">
                    <a:pos x="0" y="2"/>
                  </a:cxn>
                  <a:cxn ang="0">
                    <a:pos x="0" y="0"/>
                  </a:cxn>
                  <a:cxn ang="0">
                    <a:pos x="13" y="0"/>
                  </a:cxn>
                  <a:cxn ang="0">
                    <a:pos x="12" y="2"/>
                  </a:cxn>
                  <a:cxn ang="0">
                    <a:pos x="12" y="4"/>
                  </a:cxn>
                </a:cxnLst>
                <a:rect l="0" t="0" r="r" b="b"/>
                <a:pathLst>
                  <a:path w="13" h="4">
                    <a:moveTo>
                      <a:pt x="12" y="4"/>
                    </a:moveTo>
                    <a:lnTo>
                      <a:pt x="0" y="4"/>
                    </a:lnTo>
                    <a:lnTo>
                      <a:pt x="0" y="2"/>
                    </a:lnTo>
                    <a:lnTo>
                      <a:pt x="0" y="0"/>
                    </a:lnTo>
                    <a:lnTo>
                      <a:pt x="13" y="0"/>
                    </a:lnTo>
                    <a:lnTo>
                      <a:pt x="12" y="2"/>
                    </a:lnTo>
                    <a:lnTo>
                      <a:pt x="12" y="4"/>
                    </a:lnTo>
                    <a:close/>
                  </a:path>
                </a:pathLst>
              </a:custGeom>
              <a:solidFill>
                <a:srgbClr val="E8ACA7"/>
              </a:solidFill>
              <a:ln w="9525">
                <a:noFill/>
                <a:round/>
                <a:headEnd/>
                <a:tailEnd/>
              </a:ln>
            </p:spPr>
            <p:txBody>
              <a:bodyPr/>
              <a:lstStyle/>
              <a:p>
                <a:endParaRPr lang="en-US"/>
              </a:p>
            </p:txBody>
          </p:sp>
          <p:sp>
            <p:nvSpPr>
              <p:cNvPr id="180249" name="Freeform 1049"/>
              <p:cNvSpPr>
                <a:spLocks/>
              </p:cNvSpPr>
              <p:nvPr/>
            </p:nvSpPr>
            <p:spPr bwMode="auto">
              <a:xfrm>
                <a:off x="2035" y="1235"/>
                <a:ext cx="13" cy="6"/>
              </a:xfrm>
              <a:custGeom>
                <a:avLst/>
                <a:gdLst/>
                <a:ahLst/>
                <a:cxnLst>
                  <a:cxn ang="0">
                    <a:pos x="12" y="6"/>
                  </a:cxn>
                  <a:cxn ang="0">
                    <a:pos x="0" y="6"/>
                  </a:cxn>
                  <a:cxn ang="0">
                    <a:pos x="0" y="4"/>
                  </a:cxn>
                  <a:cxn ang="0">
                    <a:pos x="0" y="0"/>
                  </a:cxn>
                  <a:cxn ang="0">
                    <a:pos x="13" y="2"/>
                  </a:cxn>
                  <a:cxn ang="0">
                    <a:pos x="12" y="4"/>
                  </a:cxn>
                  <a:cxn ang="0">
                    <a:pos x="12" y="6"/>
                  </a:cxn>
                </a:cxnLst>
                <a:rect l="0" t="0" r="r" b="b"/>
                <a:pathLst>
                  <a:path w="13" h="6">
                    <a:moveTo>
                      <a:pt x="12" y="6"/>
                    </a:moveTo>
                    <a:lnTo>
                      <a:pt x="0" y="6"/>
                    </a:lnTo>
                    <a:lnTo>
                      <a:pt x="0" y="4"/>
                    </a:lnTo>
                    <a:lnTo>
                      <a:pt x="0" y="0"/>
                    </a:lnTo>
                    <a:lnTo>
                      <a:pt x="13" y="2"/>
                    </a:lnTo>
                    <a:lnTo>
                      <a:pt x="12" y="4"/>
                    </a:lnTo>
                    <a:lnTo>
                      <a:pt x="12" y="6"/>
                    </a:lnTo>
                    <a:close/>
                  </a:path>
                </a:pathLst>
              </a:custGeom>
              <a:solidFill>
                <a:srgbClr val="E8AEA8"/>
              </a:solidFill>
              <a:ln w="9525">
                <a:noFill/>
                <a:round/>
                <a:headEnd/>
                <a:tailEnd/>
              </a:ln>
            </p:spPr>
            <p:txBody>
              <a:bodyPr/>
              <a:lstStyle/>
              <a:p>
                <a:endParaRPr lang="en-US"/>
              </a:p>
            </p:txBody>
          </p:sp>
          <p:sp>
            <p:nvSpPr>
              <p:cNvPr id="180250" name="Freeform 1050"/>
              <p:cNvSpPr>
                <a:spLocks/>
              </p:cNvSpPr>
              <p:nvPr/>
            </p:nvSpPr>
            <p:spPr bwMode="auto">
              <a:xfrm>
                <a:off x="2035" y="1233"/>
                <a:ext cx="13" cy="6"/>
              </a:xfrm>
              <a:custGeom>
                <a:avLst/>
                <a:gdLst/>
                <a:ahLst/>
                <a:cxnLst>
                  <a:cxn ang="0">
                    <a:pos x="13" y="6"/>
                  </a:cxn>
                  <a:cxn ang="0">
                    <a:pos x="0" y="6"/>
                  </a:cxn>
                  <a:cxn ang="0">
                    <a:pos x="0" y="2"/>
                  </a:cxn>
                  <a:cxn ang="0">
                    <a:pos x="0" y="0"/>
                  </a:cxn>
                  <a:cxn ang="0">
                    <a:pos x="13" y="2"/>
                  </a:cxn>
                  <a:cxn ang="0">
                    <a:pos x="13" y="4"/>
                  </a:cxn>
                  <a:cxn ang="0">
                    <a:pos x="13" y="6"/>
                  </a:cxn>
                </a:cxnLst>
                <a:rect l="0" t="0" r="r" b="b"/>
                <a:pathLst>
                  <a:path w="13" h="6">
                    <a:moveTo>
                      <a:pt x="13" y="6"/>
                    </a:moveTo>
                    <a:lnTo>
                      <a:pt x="0" y="6"/>
                    </a:lnTo>
                    <a:lnTo>
                      <a:pt x="0" y="2"/>
                    </a:lnTo>
                    <a:lnTo>
                      <a:pt x="0" y="0"/>
                    </a:lnTo>
                    <a:lnTo>
                      <a:pt x="13" y="2"/>
                    </a:lnTo>
                    <a:lnTo>
                      <a:pt x="13" y="4"/>
                    </a:lnTo>
                    <a:lnTo>
                      <a:pt x="13" y="6"/>
                    </a:lnTo>
                    <a:close/>
                  </a:path>
                </a:pathLst>
              </a:custGeom>
              <a:solidFill>
                <a:srgbClr val="E7B0AA"/>
              </a:solidFill>
              <a:ln w="9525">
                <a:noFill/>
                <a:round/>
                <a:headEnd/>
                <a:tailEnd/>
              </a:ln>
            </p:spPr>
            <p:txBody>
              <a:bodyPr/>
              <a:lstStyle/>
              <a:p>
                <a:endParaRPr lang="en-US"/>
              </a:p>
            </p:txBody>
          </p:sp>
          <p:sp>
            <p:nvSpPr>
              <p:cNvPr id="180251" name="Freeform 1051"/>
              <p:cNvSpPr>
                <a:spLocks/>
              </p:cNvSpPr>
              <p:nvPr/>
            </p:nvSpPr>
            <p:spPr bwMode="auto">
              <a:xfrm>
                <a:off x="2035" y="1231"/>
                <a:ext cx="15" cy="6"/>
              </a:xfrm>
              <a:custGeom>
                <a:avLst/>
                <a:gdLst/>
                <a:ahLst/>
                <a:cxnLst>
                  <a:cxn ang="0">
                    <a:pos x="13" y="6"/>
                  </a:cxn>
                  <a:cxn ang="0">
                    <a:pos x="0" y="4"/>
                  </a:cxn>
                  <a:cxn ang="0">
                    <a:pos x="0" y="2"/>
                  </a:cxn>
                  <a:cxn ang="0">
                    <a:pos x="0" y="0"/>
                  </a:cxn>
                  <a:cxn ang="0">
                    <a:pos x="15" y="2"/>
                  </a:cxn>
                  <a:cxn ang="0">
                    <a:pos x="13" y="4"/>
                  </a:cxn>
                  <a:cxn ang="0">
                    <a:pos x="13" y="6"/>
                  </a:cxn>
                </a:cxnLst>
                <a:rect l="0" t="0" r="r" b="b"/>
                <a:pathLst>
                  <a:path w="15" h="6">
                    <a:moveTo>
                      <a:pt x="13" y="6"/>
                    </a:moveTo>
                    <a:lnTo>
                      <a:pt x="0" y="4"/>
                    </a:lnTo>
                    <a:lnTo>
                      <a:pt x="0" y="2"/>
                    </a:lnTo>
                    <a:lnTo>
                      <a:pt x="0" y="0"/>
                    </a:lnTo>
                    <a:lnTo>
                      <a:pt x="15" y="2"/>
                    </a:lnTo>
                    <a:lnTo>
                      <a:pt x="13" y="4"/>
                    </a:lnTo>
                    <a:lnTo>
                      <a:pt x="13" y="6"/>
                    </a:lnTo>
                    <a:close/>
                  </a:path>
                </a:pathLst>
              </a:custGeom>
              <a:solidFill>
                <a:srgbClr val="E8B2AC"/>
              </a:solidFill>
              <a:ln w="9525">
                <a:noFill/>
                <a:round/>
                <a:headEnd/>
                <a:tailEnd/>
              </a:ln>
            </p:spPr>
            <p:txBody>
              <a:bodyPr/>
              <a:lstStyle/>
              <a:p>
                <a:endParaRPr lang="en-US"/>
              </a:p>
            </p:txBody>
          </p:sp>
          <p:sp>
            <p:nvSpPr>
              <p:cNvPr id="180252" name="Freeform 1052"/>
              <p:cNvSpPr>
                <a:spLocks/>
              </p:cNvSpPr>
              <p:nvPr/>
            </p:nvSpPr>
            <p:spPr bwMode="auto">
              <a:xfrm>
                <a:off x="2035" y="1230"/>
                <a:ext cx="15" cy="5"/>
              </a:xfrm>
              <a:custGeom>
                <a:avLst/>
                <a:gdLst/>
                <a:ahLst/>
                <a:cxnLst>
                  <a:cxn ang="0">
                    <a:pos x="13" y="5"/>
                  </a:cxn>
                  <a:cxn ang="0">
                    <a:pos x="0" y="3"/>
                  </a:cxn>
                  <a:cxn ang="0">
                    <a:pos x="0" y="1"/>
                  </a:cxn>
                  <a:cxn ang="0">
                    <a:pos x="0" y="0"/>
                  </a:cxn>
                  <a:cxn ang="0">
                    <a:pos x="15" y="1"/>
                  </a:cxn>
                  <a:cxn ang="0">
                    <a:pos x="15" y="3"/>
                  </a:cxn>
                  <a:cxn ang="0">
                    <a:pos x="13" y="5"/>
                  </a:cxn>
                </a:cxnLst>
                <a:rect l="0" t="0" r="r" b="b"/>
                <a:pathLst>
                  <a:path w="15" h="5">
                    <a:moveTo>
                      <a:pt x="13" y="5"/>
                    </a:moveTo>
                    <a:lnTo>
                      <a:pt x="0" y="3"/>
                    </a:lnTo>
                    <a:lnTo>
                      <a:pt x="0" y="1"/>
                    </a:lnTo>
                    <a:lnTo>
                      <a:pt x="0" y="0"/>
                    </a:lnTo>
                    <a:lnTo>
                      <a:pt x="15" y="1"/>
                    </a:lnTo>
                    <a:lnTo>
                      <a:pt x="15" y="3"/>
                    </a:lnTo>
                    <a:lnTo>
                      <a:pt x="13" y="5"/>
                    </a:lnTo>
                    <a:close/>
                  </a:path>
                </a:pathLst>
              </a:custGeom>
              <a:solidFill>
                <a:srgbClr val="E7B3AE"/>
              </a:solidFill>
              <a:ln w="9525">
                <a:noFill/>
                <a:round/>
                <a:headEnd/>
                <a:tailEnd/>
              </a:ln>
            </p:spPr>
            <p:txBody>
              <a:bodyPr/>
              <a:lstStyle/>
              <a:p>
                <a:endParaRPr lang="en-US"/>
              </a:p>
            </p:txBody>
          </p:sp>
          <p:sp>
            <p:nvSpPr>
              <p:cNvPr id="180253" name="Freeform 1053"/>
              <p:cNvSpPr>
                <a:spLocks/>
              </p:cNvSpPr>
              <p:nvPr/>
            </p:nvSpPr>
            <p:spPr bwMode="auto">
              <a:xfrm>
                <a:off x="2035" y="1228"/>
                <a:ext cx="15" cy="5"/>
              </a:xfrm>
              <a:custGeom>
                <a:avLst/>
                <a:gdLst/>
                <a:ahLst/>
                <a:cxnLst>
                  <a:cxn ang="0">
                    <a:pos x="15" y="5"/>
                  </a:cxn>
                  <a:cxn ang="0">
                    <a:pos x="0" y="3"/>
                  </a:cxn>
                  <a:cxn ang="0">
                    <a:pos x="0" y="2"/>
                  </a:cxn>
                  <a:cxn ang="0">
                    <a:pos x="0" y="0"/>
                  </a:cxn>
                  <a:cxn ang="0">
                    <a:pos x="15" y="2"/>
                  </a:cxn>
                  <a:cxn ang="0">
                    <a:pos x="15" y="2"/>
                  </a:cxn>
                  <a:cxn ang="0">
                    <a:pos x="15" y="2"/>
                  </a:cxn>
                  <a:cxn ang="0">
                    <a:pos x="15" y="3"/>
                  </a:cxn>
                  <a:cxn ang="0">
                    <a:pos x="15" y="5"/>
                  </a:cxn>
                </a:cxnLst>
                <a:rect l="0" t="0" r="r" b="b"/>
                <a:pathLst>
                  <a:path w="15" h="5">
                    <a:moveTo>
                      <a:pt x="15" y="5"/>
                    </a:moveTo>
                    <a:lnTo>
                      <a:pt x="0" y="3"/>
                    </a:lnTo>
                    <a:lnTo>
                      <a:pt x="0" y="2"/>
                    </a:lnTo>
                    <a:lnTo>
                      <a:pt x="0" y="0"/>
                    </a:lnTo>
                    <a:lnTo>
                      <a:pt x="15" y="2"/>
                    </a:lnTo>
                    <a:lnTo>
                      <a:pt x="15" y="2"/>
                    </a:lnTo>
                    <a:lnTo>
                      <a:pt x="15" y="2"/>
                    </a:lnTo>
                    <a:lnTo>
                      <a:pt x="15" y="3"/>
                    </a:lnTo>
                    <a:lnTo>
                      <a:pt x="15" y="5"/>
                    </a:lnTo>
                    <a:close/>
                  </a:path>
                </a:pathLst>
              </a:custGeom>
              <a:solidFill>
                <a:srgbClr val="E7B6B0"/>
              </a:solidFill>
              <a:ln w="9525">
                <a:noFill/>
                <a:round/>
                <a:headEnd/>
                <a:tailEnd/>
              </a:ln>
            </p:spPr>
            <p:txBody>
              <a:bodyPr/>
              <a:lstStyle/>
              <a:p>
                <a:endParaRPr lang="en-US"/>
              </a:p>
            </p:txBody>
          </p:sp>
          <p:sp>
            <p:nvSpPr>
              <p:cNvPr id="180254" name="Freeform 1054"/>
              <p:cNvSpPr>
                <a:spLocks/>
              </p:cNvSpPr>
              <p:nvPr/>
            </p:nvSpPr>
            <p:spPr bwMode="auto">
              <a:xfrm>
                <a:off x="2033" y="1226"/>
                <a:ext cx="19" cy="5"/>
              </a:xfrm>
              <a:custGeom>
                <a:avLst/>
                <a:gdLst/>
                <a:ahLst/>
                <a:cxnLst>
                  <a:cxn ang="0">
                    <a:pos x="17" y="5"/>
                  </a:cxn>
                  <a:cxn ang="0">
                    <a:pos x="2" y="4"/>
                  </a:cxn>
                  <a:cxn ang="0">
                    <a:pos x="2" y="2"/>
                  </a:cxn>
                  <a:cxn ang="0">
                    <a:pos x="0" y="0"/>
                  </a:cxn>
                  <a:cxn ang="0">
                    <a:pos x="19" y="0"/>
                  </a:cxn>
                  <a:cxn ang="0">
                    <a:pos x="17" y="2"/>
                  </a:cxn>
                  <a:cxn ang="0">
                    <a:pos x="17" y="4"/>
                  </a:cxn>
                  <a:cxn ang="0">
                    <a:pos x="17" y="4"/>
                  </a:cxn>
                  <a:cxn ang="0">
                    <a:pos x="17" y="5"/>
                  </a:cxn>
                </a:cxnLst>
                <a:rect l="0" t="0" r="r" b="b"/>
                <a:pathLst>
                  <a:path w="19" h="5">
                    <a:moveTo>
                      <a:pt x="17" y="5"/>
                    </a:moveTo>
                    <a:lnTo>
                      <a:pt x="2" y="4"/>
                    </a:lnTo>
                    <a:lnTo>
                      <a:pt x="2" y="2"/>
                    </a:lnTo>
                    <a:lnTo>
                      <a:pt x="0" y="0"/>
                    </a:lnTo>
                    <a:lnTo>
                      <a:pt x="19" y="0"/>
                    </a:lnTo>
                    <a:lnTo>
                      <a:pt x="17" y="2"/>
                    </a:lnTo>
                    <a:lnTo>
                      <a:pt x="17" y="4"/>
                    </a:lnTo>
                    <a:lnTo>
                      <a:pt x="17" y="4"/>
                    </a:lnTo>
                    <a:lnTo>
                      <a:pt x="17" y="5"/>
                    </a:lnTo>
                    <a:close/>
                  </a:path>
                </a:pathLst>
              </a:custGeom>
              <a:solidFill>
                <a:srgbClr val="E7B8B3"/>
              </a:solidFill>
              <a:ln w="9525">
                <a:noFill/>
                <a:round/>
                <a:headEnd/>
                <a:tailEnd/>
              </a:ln>
            </p:spPr>
            <p:txBody>
              <a:bodyPr/>
              <a:lstStyle/>
              <a:p>
                <a:endParaRPr lang="en-US"/>
              </a:p>
            </p:txBody>
          </p:sp>
          <p:sp>
            <p:nvSpPr>
              <p:cNvPr id="180255" name="Freeform 1055"/>
              <p:cNvSpPr>
                <a:spLocks noEditPoints="1"/>
              </p:cNvSpPr>
              <p:nvPr/>
            </p:nvSpPr>
            <p:spPr bwMode="auto">
              <a:xfrm>
                <a:off x="2033" y="1224"/>
                <a:ext cx="31" cy="6"/>
              </a:xfrm>
              <a:custGeom>
                <a:avLst/>
                <a:gdLst/>
                <a:ahLst/>
                <a:cxnLst>
                  <a:cxn ang="0">
                    <a:pos x="17" y="6"/>
                  </a:cxn>
                  <a:cxn ang="0">
                    <a:pos x="2" y="4"/>
                  </a:cxn>
                  <a:cxn ang="0">
                    <a:pos x="0" y="2"/>
                  </a:cxn>
                  <a:cxn ang="0">
                    <a:pos x="0" y="0"/>
                  </a:cxn>
                  <a:cxn ang="0">
                    <a:pos x="19" y="0"/>
                  </a:cxn>
                  <a:cxn ang="0">
                    <a:pos x="19" y="2"/>
                  </a:cxn>
                  <a:cxn ang="0">
                    <a:pos x="17" y="6"/>
                  </a:cxn>
                  <a:cxn ang="0">
                    <a:pos x="31" y="2"/>
                  </a:cxn>
                  <a:cxn ang="0">
                    <a:pos x="31" y="2"/>
                  </a:cxn>
                  <a:cxn ang="0">
                    <a:pos x="31" y="2"/>
                  </a:cxn>
                  <a:cxn ang="0">
                    <a:pos x="31" y="4"/>
                  </a:cxn>
                  <a:cxn ang="0">
                    <a:pos x="31" y="2"/>
                  </a:cxn>
                  <a:cxn ang="0">
                    <a:pos x="31" y="2"/>
                  </a:cxn>
                </a:cxnLst>
                <a:rect l="0" t="0" r="r" b="b"/>
                <a:pathLst>
                  <a:path w="31" h="6">
                    <a:moveTo>
                      <a:pt x="17" y="6"/>
                    </a:moveTo>
                    <a:lnTo>
                      <a:pt x="2" y="4"/>
                    </a:lnTo>
                    <a:lnTo>
                      <a:pt x="0" y="2"/>
                    </a:lnTo>
                    <a:lnTo>
                      <a:pt x="0" y="0"/>
                    </a:lnTo>
                    <a:lnTo>
                      <a:pt x="19" y="0"/>
                    </a:lnTo>
                    <a:lnTo>
                      <a:pt x="19" y="2"/>
                    </a:lnTo>
                    <a:lnTo>
                      <a:pt x="17" y="6"/>
                    </a:lnTo>
                    <a:close/>
                    <a:moveTo>
                      <a:pt x="31" y="2"/>
                    </a:moveTo>
                    <a:lnTo>
                      <a:pt x="31" y="2"/>
                    </a:lnTo>
                    <a:lnTo>
                      <a:pt x="31" y="2"/>
                    </a:lnTo>
                    <a:lnTo>
                      <a:pt x="31" y="4"/>
                    </a:lnTo>
                    <a:lnTo>
                      <a:pt x="31" y="2"/>
                    </a:lnTo>
                    <a:lnTo>
                      <a:pt x="31" y="2"/>
                    </a:lnTo>
                    <a:close/>
                  </a:path>
                </a:pathLst>
              </a:custGeom>
              <a:solidFill>
                <a:srgbClr val="E7BAB5"/>
              </a:solidFill>
              <a:ln w="9525">
                <a:noFill/>
                <a:round/>
                <a:headEnd/>
                <a:tailEnd/>
              </a:ln>
            </p:spPr>
            <p:txBody>
              <a:bodyPr/>
              <a:lstStyle/>
              <a:p>
                <a:endParaRPr lang="en-US"/>
              </a:p>
            </p:txBody>
          </p:sp>
          <p:sp>
            <p:nvSpPr>
              <p:cNvPr id="180256" name="Freeform 1056"/>
              <p:cNvSpPr>
                <a:spLocks noEditPoints="1"/>
              </p:cNvSpPr>
              <p:nvPr/>
            </p:nvSpPr>
            <p:spPr bwMode="auto">
              <a:xfrm>
                <a:off x="2033" y="1222"/>
                <a:ext cx="33" cy="6"/>
              </a:xfrm>
              <a:custGeom>
                <a:avLst/>
                <a:gdLst/>
                <a:ahLst/>
                <a:cxnLst>
                  <a:cxn ang="0">
                    <a:pos x="19" y="4"/>
                  </a:cxn>
                  <a:cxn ang="0">
                    <a:pos x="0" y="4"/>
                  </a:cxn>
                  <a:cxn ang="0">
                    <a:pos x="0" y="2"/>
                  </a:cxn>
                  <a:cxn ang="0">
                    <a:pos x="0" y="0"/>
                  </a:cxn>
                  <a:cxn ang="0">
                    <a:pos x="19" y="0"/>
                  </a:cxn>
                  <a:cxn ang="0">
                    <a:pos x="19" y="2"/>
                  </a:cxn>
                  <a:cxn ang="0">
                    <a:pos x="19" y="4"/>
                  </a:cxn>
                  <a:cxn ang="0">
                    <a:pos x="31" y="2"/>
                  </a:cxn>
                  <a:cxn ang="0">
                    <a:pos x="33" y="2"/>
                  </a:cxn>
                  <a:cxn ang="0">
                    <a:pos x="31" y="4"/>
                  </a:cxn>
                  <a:cxn ang="0">
                    <a:pos x="31" y="6"/>
                  </a:cxn>
                  <a:cxn ang="0">
                    <a:pos x="31" y="4"/>
                  </a:cxn>
                  <a:cxn ang="0">
                    <a:pos x="31" y="2"/>
                  </a:cxn>
                </a:cxnLst>
                <a:rect l="0" t="0" r="r" b="b"/>
                <a:pathLst>
                  <a:path w="33" h="6">
                    <a:moveTo>
                      <a:pt x="19" y="4"/>
                    </a:moveTo>
                    <a:lnTo>
                      <a:pt x="0" y="4"/>
                    </a:lnTo>
                    <a:lnTo>
                      <a:pt x="0" y="2"/>
                    </a:lnTo>
                    <a:lnTo>
                      <a:pt x="0" y="0"/>
                    </a:lnTo>
                    <a:lnTo>
                      <a:pt x="19" y="0"/>
                    </a:lnTo>
                    <a:lnTo>
                      <a:pt x="19" y="2"/>
                    </a:lnTo>
                    <a:lnTo>
                      <a:pt x="19" y="4"/>
                    </a:lnTo>
                    <a:close/>
                    <a:moveTo>
                      <a:pt x="31" y="2"/>
                    </a:moveTo>
                    <a:lnTo>
                      <a:pt x="33" y="2"/>
                    </a:lnTo>
                    <a:lnTo>
                      <a:pt x="31" y="4"/>
                    </a:lnTo>
                    <a:lnTo>
                      <a:pt x="31" y="6"/>
                    </a:lnTo>
                    <a:lnTo>
                      <a:pt x="31" y="4"/>
                    </a:lnTo>
                    <a:lnTo>
                      <a:pt x="31" y="2"/>
                    </a:lnTo>
                    <a:close/>
                  </a:path>
                </a:pathLst>
              </a:custGeom>
              <a:solidFill>
                <a:srgbClr val="E7BAB5"/>
              </a:solidFill>
              <a:ln w="9525">
                <a:noFill/>
                <a:round/>
                <a:headEnd/>
                <a:tailEnd/>
              </a:ln>
            </p:spPr>
            <p:txBody>
              <a:bodyPr/>
              <a:lstStyle/>
              <a:p>
                <a:endParaRPr lang="en-US"/>
              </a:p>
            </p:txBody>
          </p:sp>
          <p:sp>
            <p:nvSpPr>
              <p:cNvPr id="180257" name="Freeform 1057"/>
              <p:cNvSpPr>
                <a:spLocks noEditPoints="1"/>
              </p:cNvSpPr>
              <p:nvPr/>
            </p:nvSpPr>
            <p:spPr bwMode="auto">
              <a:xfrm>
                <a:off x="2033" y="1220"/>
                <a:ext cx="33" cy="6"/>
              </a:xfrm>
              <a:custGeom>
                <a:avLst/>
                <a:gdLst/>
                <a:ahLst/>
                <a:cxnLst>
                  <a:cxn ang="0">
                    <a:pos x="31" y="6"/>
                  </a:cxn>
                  <a:cxn ang="0">
                    <a:pos x="31" y="6"/>
                  </a:cxn>
                  <a:cxn ang="0">
                    <a:pos x="31" y="4"/>
                  </a:cxn>
                  <a:cxn ang="0">
                    <a:pos x="31" y="2"/>
                  </a:cxn>
                  <a:cxn ang="0">
                    <a:pos x="33" y="2"/>
                  </a:cxn>
                  <a:cxn ang="0">
                    <a:pos x="33" y="4"/>
                  </a:cxn>
                  <a:cxn ang="0">
                    <a:pos x="31" y="6"/>
                  </a:cxn>
                  <a:cxn ang="0">
                    <a:pos x="19" y="4"/>
                  </a:cxn>
                  <a:cxn ang="0">
                    <a:pos x="0" y="4"/>
                  </a:cxn>
                  <a:cxn ang="0">
                    <a:pos x="0" y="2"/>
                  </a:cxn>
                  <a:cxn ang="0">
                    <a:pos x="0" y="0"/>
                  </a:cxn>
                  <a:cxn ang="0">
                    <a:pos x="0" y="0"/>
                  </a:cxn>
                  <a:cxn ang="0">
                    <a:pos x="0" y="0"/>
                  </a:cxn>
                  <a:cxn ang="0">
                    <a:pos x="19" y="0"/>
                  </a:cxn>
                  <a:cxn ang="0">
                    <a:pos x="19" y="2"/>
                  </a:cxn>
                  <a:cxn ang="0">
                    <a:pos x="19" y="4"/>
                  </a:cxn>
                </a:cxnLst>
                <a:rect l="0" t="0" r="r" b="b"/>
                <a:pathLst>
                  <a:path w="33" h="6">
                    <a:moveTo>
                      <a:pt x="31" y="6"/>
                    </a:moveTo>
                    <a:lnTo>
                      <a:pt x="31" y="6"/>
                    </a:lnTo>
                    <a:lnTo>
                      <a:pt x="31" y="4"/>
                    </a:lnTo>
                    <a:lnTo>
                      <a:pt x="31" y="2"/>
                    </a:lnTo>
                    <a:lnTo>
                      <a:pt x="33" y="2"/>
                    </a:lnTo>
                    <a:lnTo>
                      <a:pt x="33" y="4"/>
                    </a:lnTo>
                    <a:lnTo>
                      <a:pt x="31" y="6"/>
                    </a:lnTo>
                    <a:close/>
                    <a:moveTo>
                      <a:pt x="19" y="4"/>
                    </a:moveTo>
                    <a:lnTo>
                      <a:pt x="0" y="4"/>
                    </a:lnTo>
                    <a:lnTo>
                      <a:pt x="0" y="2"/>
                    </a:lnTo>
                    <a:lnTo>
                      <a:pt x="0" y="0"/>
                    </a:lnTo>
                    <a:lnTo>
                      <a:pt x="0" y="0"/>
                    </a:lnTo>
                    <a:lnTo>
                      <a:pt x="0" y="0"/>
                    </a:lnTo>
                    <a:lnTo>
                      <a:pt x="19" y="0"/>
                    </a:lnTo>
                    <a:lnTo>
                      <a:pt x="19" y="2"/>
                    </a:lnTo>
                    <a:lnTo>
                      <a:pt x="19" y="4"/>
                    </a:lnTo>
                    <a:close/>
                  </a:path>
                </a:pathLst>
              </a:custGeom>
              <a:solidFill>
                <a:srgbClr val="E7BAB5"/>
              </a:solidFill>
              <a:ln w="9525">
                <a:noFill/>
                <a:round/>
                <a:headEnd/>
                <a:tailEnd/>
              </a:ln>
            </p:spPr>
            <p:txBody>
              <a:bodyPr/>
              <a:lstStyle/>
              <a:p>
                <a:endParaRPr lang="en-US"/>
              </a:p>
            </p:txBody>
          </p:sp>
          <p:sp>
            <p:nvSpPr>
              <p:cNvPr id="180258" name="Freeform 1058"/>
              <p:cNvSpPr>
                <a:spLocks noEditPoints="1"/>
              </p:cNvSpPr>
              <p:nvPr/>
            </p:nvSpPr>
            <p:spPr bwMode="auto">
              <a:xfrm>
                <a:off x="2033" y="1218"/>
                <a:ext cx="34" cy="6"/>
              </a:xfrm>
              <a:custGeom>
                <a:avLst/>
                <a:gdLst/>
                <a:ahLst/>
                <a:cxnLst>
                  <a:cxn ang="0">
                    <a:pos x="33" y="6"/>
                  </a:cxn>
                  <a:cxn ang="0">
                    <a:pos x="31" y="6"/>
                  </a:cxn>
                  <a:cxn ang="0">
                    <a:pos x="31" y="4"/>
                  </a:cxn>
                  <a:cxn ang="0">
                    <a:pos x="31" y="0"/>
                  </a:cxn>
                  <a:cxn ang="0">
                    <a:pos x="34" y="2"/>
                  </a:cxn>
                  <a:cxn ang="0">
                    <a:pos x="33" y="4"/>
                  </a:cxn>
                  <a:cxn ang="0">
                    <a:pos x="33" y="6"/>
                  </a:cxn>
                  <a:cxn ang="0">
                    <a:pos x="19" y="4"/>
                  </a:cxn>
                  <a:cxn ang="0">
                    <a:pos x="0" y="4"/>
                  </a:cxn>
                  <a:cxn ang="0">
                    <a:pos x="0" y="2"/>
                  </a:cxn>
                  <a:cxn ang="0">
                    <a:pos x="0" y="2"/>
                  </a:cxn>
                  <a:cxn ang="0">
                    <a:pos x="0" y="0"/>
                  </a:cxn>
                  <a:cxn ang="0">
                    <a:pos x="0" y="0"/>
                  </a:cxn>
                  <a:cxn ang="0">
                    <a:pos x="19" y="0"/>
                  </a:cxn>
                  <a:cxn ang="0">
                    <a:pos x="19" y="2"/>
                  </a:cxn>
                  <a:cxn ang="0">
                    <a:pos x="19" y="4"/>
                  </a:cxn>
                </a:cxnLst>
                <a:rect l="0" t="0" r="r" b="b"/>
                <a:pathLst>
                  <a:path w="34" h="6">
                    <a:moveTo>
                      <a:pt x="33" y="6"/>
                    </a:moveTo>
                    <a:lnTo>
                      <a:pt x="31" y="6"/>
                    </a:lnTo>
                    <a:lnTo>
                      <a:pt x="31" y="4"/>
                    </a:lnTo>
                    <a:lnTo>
                      <a:pt x="31" y="0"/>
                    </a:lnTo>
                    <a:lnTo>
                      <a:pt x="34" y="2"/>
                    </a:lnTo>
                    <a:lnTo>
                      <a:pt x="33" y="4"/>
                    </a:lnTo>
                    <a:lnTo>
                      <a:pt x="33" y="6"/>
                    </a:lnTo>
                    <a:close/>
                    <a:moveTo>
                      <a:pt x="19" y="4"/>
                    </a:moveTo>
                    <a:lnTo>
                      <a:pt x="0" y="4"/>
                    </a:lnTo>
                    <a:lnTo>
                      <a:pt x="0" y="2"/>
                    </a:lnTo>
                    <a:lnTo>
                      <a:pt x="0" y="2"/>
                    </a:lnTo>
                    <a:lnTo>
                      <a:pt x="0" y="0"/>
                    </a:lnTo>
                    <a:lnTo>
                      <a:pt x="0" y="0"/>
                    </a:lnTo>
                    <a:lnTo>
                      <a:pt x="19" y="0"/>
                    </a:lnTo>
                    <a:lnTo>
                      <a:pt x="19" y="2"/>
                    </a:lnTo>
                    <a:lnTo>
                      <a:pt x="19" y="4"/>
                    </a:lnTo>
                    <a:close/>
                  </a:path>
                </a:pathLst>
              </a:custGeom>
              <a:solidFill>
                <a:srgbClr val="E7BBB5"/>
              </a:solidFill>
              <a:ln w="9525">
                <a:noFill/>
                <a:round/>
                <a:headEnd/>
                <a:tailEnd/>
              </a:ln>
            </p:spPr>
            <p:txBody>
              <a:bodyPr/>
              <a:lstStyle/>
              <a:p>
                <a:endParaRPr lang="en-US"/>
              </a:p>
            </p:txBody>
          </p:sp>
          <p:sp>
            <p:nvSpPr>
              <p:cNvPr id="180259" name="Freeform 1059"/>
              <p:cNvSpPr>
                <a:spLocks noEditPoints="1"/>
              </p:cNvSpPr>
              <p:nvPr/>
            </p:nvSpPr>
            <p:spPr bwMode="auto">
              <a:xfrm>
                <a:off x="2031" y="1216"/>
                <a:ext cx="38" cy="6"/>
              </a:xfrm>
              <a:custGeom>
                <a:avLst/>
                <a:gdLst/>
                <a:ahLst/>
                <a:cxnLst>
                  <a:cxn ang="0">
                    <a:pos x="35" y="6"/>
                  </a:cxn>
                  <a:cxn ang="0">
                    <a:pos x="33" y="6"/>
                  </a:cxn>
                  <a:cxn ang="0">
                    <a:pos x="33" y="2"/>
                  </a:cxn>
                  <a:cxn ang="0">
                    <a:pos x="33" y="0"/>
                  </a:cxn>
                  <a:cxn ang="0">
                    <a:pos x="38" y="2"/>
                  </a:cxn>
                  <a:cxn ang="0">
                    <a:pos x="36" y="4"/>
                  </a:cxn>
                  <a:cxn ang="0">
                    <a:pos x="35" y="6"/>
                  </a:cxn>
                  <a:cxn ang="0">
                    <a:pos x="21" y="4"/>
                  </a:cxn>
                  <a:cxn ang="0">
                    <a:pos x="2" y="4"/>
                  </a:cxn>
                  <a:cxn ang="0">
                    <a:pos x="2" y="2"/>
                  </a:cxn>
                  <a:cxn ang="0">
                    <a:pos x="0" y="0"/>
                  </a:cxn>
                  <a:cxn ang="0">
                    <a:pos x="21" y="0"/>
                  </a:cxn>
                  <a:cxn ang="0">
                    <a:pos x="21" y="2"/>
                  </a:cxn>
                  <a:cxn ang="0">
                    <a:pos x="21" y="4"/>
                  </a:cxn>
                </a:cxnLst>
                <a:rect l="0" t="0" r="r" b="b"/>
                <a:pathLst>
                  <a:path w="38" h="6">
                    <a:moveTo>
                      <a:pt x="35" y="6"/>
                    </a:moveTo>
                    <a:lnTo>
                      <a:pt x="33" y="6"/>
                    </a:lnTo>
                    <a:lnTo>
                      <a:pt x="33" y="2"/>
                    </a:lnTo>
                    <a:lnTo>
                      <a:pt x="33" y="0"/>
                    </a:lnTo>
                    <a:lnTo>
                      <a:pt x="38" y="2"/>
                    </a:lnTo>
                    <a:lnTo>
                      <a:pt x="36" y="4"/>
                    </a:lnTo>
                    <a:lnTo>
                      <a:pt x="35" y="6"/>
                    </a:lnTo>
                    <a:close/>
                    <a:moveTo>
                      <a:pt x="21" y="4"/>
                    </a:moveTo>
                    <a:lnTo>
                      <a:pt x="2" y="4"/>
                    </a:lnTo>
                    <a:lnTo>
                      <a:pt x="2" y="2"/>
                    </a:lnTo>
                    <a:lnTo>
                      <a:pt x="0" y="0"/>
                    </a:lnTo>
                    <a:lnTo>
                      <a:pt x="21" y="0"/>
                    </a:lnTo>
                    <a:lnTo>
                      <a:pt x="21" y="2"/>
                    </a:lnTo>
                    <a:lnTo>
                      <a:pt x="21" y="4"/>
                    </a:lnTo>
                    <a:close/>
                  </a:path>
                </a:pathLst>
              </a:custGeom>
              <a:solidFill>
                <a:srgbClr val="E7BBB5"/>
              </a:solidFill>
              <a:ln w="9525">
                <a:noFill/>
                <a:round/>
                <a:headEnd/>
                <a:tailEnd/>
              </a:ln>
            </p:spPr>
            <p:txBody>
              <a:bodyPr/>
              <a:lstStyle/>
              <a:p>
                <a:endParaRPr lang="en-US"/>
              </a:p>
            </p:txBody>
          </p:sp>
          <p:sp>
            <p:nvSpPr>
              <p:cNvPr id="180260" name="Freeform 1060"/>
              <p:cNvSpPr>
                <a:spLocks noEditPoints="1"/>
              </p:cNvSpPr>
              <p:nvPr/>
            </p:nvSpPr>
            <p:spPr bwMode="auto">
              <a:xfrm>
                <a:off x="2031" y="1212"/>
                <a:ext cx="40" cy="8"/>
              </a:xfrm>
              <a:custGeom>
                <a:avLst/>
                <a:gdLst/>
                <a:ahLst/>
                <a:cxnLst>
                  <a:cxn ang="0">
                    <a:pos x="36" y="8"/>
                  </a:cxn>
                  <a:cxn ang="0">
                    <a:pos x="33" y="6"/>
                  </a:cxn>
                  <a:cxn ang="0">
                    <a:pos x="33" y="4"/>
                  </a:cxn>
                  <a:cxn ang="0">
                    <a:pos x="31" y="2"/>
                  </a:cxn>
                  <a:cxn ang="0">
                    <a:pos x="40" y="2"/>
                  </a:cxn>
                  <a:cxn ang="0">
                    <a:pos x="38" y="6"/>
                  </a:cxn>
                  <a:cxn ang="0">
                    <a:pos x="36" y="8"/>
                  </a:cxn>
                  <a:cxn ang="0">
                    <a:pos x="21" y="6"/>
                  </a:cxn>
                  <a:cxn ang="0">
                    <a:pos x="2" y="6"/>
                  </a:cxn>
                  <a:cxn ang="0">
                    <a:pos x="0" y="4"/>
                  </a:cxn>
                  <a:cxn ang="0">
                    <a:pos x="0" y="0"/>
                  </a:cxn>
                  <a:cxn ang="0">
                    <a:pos x="21" y="2"/>
                  </a:cxn>
                  <a:cxn ang="0">
                    <a:pos x="21" y="2"/>
                  </a:cxn>
                  <a:cxn ang="0">
                    <a:pos x="21" y="4"/>
                  </a:cxn>
                  <a:cxn ang="0">
                    <a:pos x="21" y="4"/>
                  </a:cxn>
                  <a:cxn ang="0">
                    <a:pos x="21" y="6"/>
                  </a:cxn>
                </a:cxnLst>
                <a:rect l="0" t="0" r="r" b="b"/>
                <a:pathLst>
                  <a:path w="40" h="8">
                    <a:moveTo>
                      <a:pt x="36" y="8"/>
                    </a:moveTo>
                    <a:lnTo>
                      <a:pt x="33" y="6"/>
                    </a:lnTo>
                    <a:lnTo>
                      <a:pt x="33" y="4"/>
                    </a:lnTo>
                    <a:lnTo>
                      <a:pt x="31" y="2"/>
                    </a:lnTo>
                    <a:lnTo>
                      <a:pt x="40" y="2"/>
                    </a:lnTo>
                    <a:lnTo>
                      <a:pt x="38" y="6"/>
                    </a:lnTo>
                    <a:lnTo>
                      <a:pt x="36" y="8"/>
                    </a:lnTo>
                    <a:close/>
                    <a:moveTo>
                      <a:pt x="21" y="6"/>
                    </a:moveTo>
                    <a:lnTo>
                      <a:pt x="2" y="6"/>
                    </a:lnTo>
                    <a:lnTo>
                      <a:pt x="0" y="4"/>
                    </a:lnTo>
                    <a:lnTo>
                      <a:pt x="0" y="0"/>
                    </a:lnTo>
                    <a:lnTo>
                      <a:pt x="21" y="2"/>
                    </a:lnTo>
                    <a:lnTo>
                      <a:pt x="21" y="2"/>
                    </a:lnTo>
                    <a:lnTo>
                      <a:pt x="21" y="4"/>
                    </a:lnTo>
                    <a:lnTo>
                      <a:pt x="21" y="4"/>
                    </a:lnTo>
                    <a:lnTo>
                      <a:pt x="21" y="6"/>
                    </a:lnTo>
                    <a:close/>
                  </a:path>
                </a:pathLst>
              </a:custGeom>
              <a:solidFill>
                <a:srgbClr val="E7BBB6"/>
              </a:solidFill>
              <a:ln w="9525">
                <a:noFill/>
                <a:round/>
                <a:headEnd/>
                <a:tailEnd/>
              </a:ln>
            </p:spPr>
            <p:txBody>
              <a:bodyPr/>
              <a:lstStyle/>
              <a:p>
                <a:endParaRPr lang="en-US"/>
              </a:p>
            </p:txBody>
          </p:sp>
          <p:sp>
            <p:nvSpPr>
              <p:cNvPr id="180261" name="Freeform 1061"/>
              <p:cNvSpPr>
                <a:spLocks noEditPoints="1"/>
              </p:cNvSpPr>
              <p:nvPr/>
            </p:nvSpPr>
            <p:spPr bwMode="auto">
              <a:xfrm>
                <a:off x="2029" y="1211"/>
                <a:ext cx="44" cy="7"/>
              </a:xfrm>
              <a:custGeom>
                <a:avLst/>
                <a:gdLst/>
                <a:ahLst/>
                <a:cxnLst>
                  <a:cxn ang="0">
                    <a:pos x="40" y="7"/>
                  </a:cxn>
                  <a:cxn ang="0">
                    <a:pos x="35" y="5"/>
                  </a:cxn>
                  <a:cxn ang="0">
                    <a:pos x="33" y="3"/>
                  </a:cxn>
                  <a:cxn ang="0">
                    <a:pos x="33" y="1"/>
                  </a:cxn>
                  <a:cxn ang="0">
                    <a:pos x="44" y="1"/>
                  </a:cxn>
                  <a:cxn ang="0">
                    <a:pos x="42" y="3"/>
                  </a:cxn>
                  <a:cxn ang="0">
                    <a:pos x="40" y="7"/>
                  </a:cxn>
                  <a:cxn ang="0">
                    <a:pos x="23" y="5"/>
                  </a:cxn>
                  <a:cxn ang="0">
                    <a:pos x="2" y="5"/>
                  </a:cxn>
                  <a:cxn ang="0">
                    <a:pos x="2" y="1"/>
                  </a:cxn>
                  <a:cxn ang="0">
                    <a:pos x="0" y="0"/>
                  </a:cxn>
                  <a:cxn ang="0">
                    <a:pos x="25" y="1"/>
                  </a:cxn>
                  <a:cxn ang="0">
                    <a:pos x="23" y="3"/>
                  </a:cxn>
                  <a:cxn ang="0">
                    <a:pos x="23" y="5"/>
                  </a:cxn>
                  <a:cxn ang="0">
                    <a:pos x="23" y="5"/>
                  </a:cxn>
                  <a:cxn ang="0">
                    <a:pos x="23" y="5"/>
                  </a:cxn>
                </a:cxnLst>
                <a:rect l="0" t="0" r="r" b="b"/>
                <a:pathLst>
                  <a:path w="44" h="7">
                    <a:moveTo>
                      <a:pt x="40" y="7"/>
                    </a:moveTo>
                    <a:lnTo>
                      <a:pt x="35" y="5"/>
                    </a:lnTo>
                    <a:lnTo>
                      <a:pt x="33" y="3"/>
                    </a:lnTo>
                    <a:lnTo>
                      <a:pt x="33" y="1"/>
                    </a:lnTo>
                    <a:lnTo>
                      <a:pt x="44" y="1"/>
                    </a:lnTo>
                    <a:lnTo>
                      <a:pt x="42" y="3"/>
                    </a:lnTo>
                    <a:lnTo>
                      <a:pt x="40" y="7"/>
                    </a:lnTo>
                    <a:close/>
                    <a:moveTo>
                      <a:pt x="23" y="5"/>
                    </a:moveTo>
                    <a:lnTo>
                      <a:pt x="2" y="5"/>
                    </a:lnTo>
                    <a:lnTo>
                      <a:pt x="2" y="1"/>
                    </a:lnTo>
                    <a:lnTo>
                      <a:pt x="0" y="0"/>
                    </a:lnTo>
                    <a:lnTo>
                      <a:pt x="25" y="1"/>
                    </a:lnTo>
                    <a:lnTo>
                      <a:pt x="23" y="3"/>
                    </a:lnTo>
                    <a:lnTo>
                      <a:pt x="23" y="5"/>
                    </a:lnTo>
                    <a:lnTo>
                      <a:pt x="23" y="5"/>
                    </a:lnTo>
                    <a:lnTo>
                      <a:pt x="23" y="5"/>
                    </a:lnTo>
                    <a:close/>
                  </a:path>
                </a:pathLst>
              </a:custGeom>
              <a:solidFill>
                <a:srgbClr val="E7BBB6"/>
              </a:solidFill>
              <a:ln w="9525">
                <a:noFill/>
                <a:round/>
                <a:headEnd/>
                <a:tailEnd/>
              </a:ln>
            </p:spPr>
            <p:txBody>
              <a:bodyPr/>
              <a:lstStyle/>
              <a:p>
                <a:endParaRPr lang="en-US"/>
              </a:p>
            </p:txBody>
          </p:sp>
          <p:sp>
            <p:nvSpPr>
              <p:cNvPr id="180262" name="Freeform 1062"/>
              <p:cNvSpPr>
                <a:spLocks noEditPoints="1"/>
              </p:cNvSpPr>
              <p:nvPr/>
            </p:nvSpPr>
            <p:spPr bwMode="auto">
              <a:xfrm>
                <a:off x="2029" y="1209"/>
                <a:ext cx="46" cy="5"/>
              </a:xfrm>
              <a:custGeom>
                <a:avLst/>
                <a:gdLst/>
                <a:ahLst/>
                <a:cxnLst>
                  <a:cxn ang="0">
                    <a:pos x="42" y="5"/>
                  </a:cxn>
                  <a:cxn ang="0">
                    <a:pos x="33" y="5"/>
                  </a:cxn>
                  <a:cxn ang="0">
                    <a:pos x="33" y="3"/>
                  </a:cxn>
                  <a:cxn ang="0">
                    <a:pos x="33" y="2"/>
                  </a:cxn>
                  <a:cxn ang="0">
                    <a:pos x="46" y="2"/>
                  </a:cxn>
                  <a:cxn ang="0">
                    <a:pos x="44" y="3"/>
                  </a:cxn>
                  <a:cxn ang="0">
                    <a:pos x="42" y="5"/>
                  </a:cxn>
                  <a:cxn ang="0">
                    <a:pos x="23" y="5"/>
                  </a:cxn>
                  <a:cxn ang="0">
                    <a:pos x="2" y="3"/>
                  </a:cxn>
                  <a:cxn ang="0">
                    <a:pos x="0" y="2"/>
                  </a:cxn>
                  <a:cxn ang="0">
                    <a:pos x="0" y="0"/>
                  </a:cxn>
                  <a:cxn ang="0">
                    <a:pos x="25" y="2"/>
                  </a:cxn>
                  <a:cxn ang="0">
                    <a:pos x="25" y="3"/>
                  </a:cxn>
                  <a:cxn ang="0">
                    <a:pos x="23" y="5"/>
                  </a:cxn>
                </a:cxnLst>
                <a:rect l="0" t="0" r="r" b="b"/>
                <a:pathLst>
                  <a:path w="46" h="5">
                    <a:moveTo>
                      <a:pt x="42" y="5"/>
                    </a:moveTo>
                    <a:lnTo>
                      <a:pt x="33" y="5"/>
                    </a:lnTo>
                    <a:lnTo>
                      <a:pt x="33" y="3"/>
                    </a:lnTo>
                    <a:lnTo>
                      <a:pt x="33" y="2"/>
                    </a:lnTo>
                    <a:lnTo>
                      <a:pt x="46" y="2"/>
                    </a:lnTo>
                    <a:lnTo>
                      <a:pt x="44" y="3"/>
                    </a:lnTo>
                    <a:lnTo>
                      <a:pt x="42" y="5"/>
                    </a:lnTo>
                    <a:close/>
                    <a:moveTo>
                      <a:pt x="23" y="5"/>
                    </a:moveTo>
                    <a:lnTo>
                      <a:pt x="2" y="3"/>
                    </a:lnTo>
                    <a:lnTo>
                      <a:pt x="0" y="2"/>
                    </a:lnTo>
                    <a:lnTo>
                      <a:pt x="0" y="0"/>
                    </a:lnTo>
                    <a:lnTo>
                      <a:pt x="25" y="2"/>
                    </a:lnTo>
                    <a:lnTo>
                      <a:pt x="25" y="3"/>
                    </a:lnTo>
                    <a:lnTo>
                      <a:pt x="23" y="5"/>
                    </a:lnTo>
                    <a:close/>
                  </a:path>
                </a:pathLst>
              </a:custGeom>
              <a:solidFill>
                <a:srgbClr val="E7BBB6"/>
              </a:solidFill>
              <a:ln w="9525">
                <a:noFill/>
                <a:round/>
                <a:headEnd/>
                <a:tailEnd/>
              </a:ln>
            </p:spPr>
            <p:txBody>
              <a:bodyPr/>
              <a:lstStyle/>
              <a:p>
                <a:endParaRPr lang="en-US"/>
              </a:p>
            </p:txBody>
          </p:sp>
          <p:sp>
            <p:nvSpPr>
              <p:cNvPr id="180263" name="Freeform 1063"/>
              <p:cNvSpPr>
                <a:spLocks noEditPoints="1"/>
              </p:cNvSpPr>
              <p:nvPr/>
            </p:nvSpPr>
            <p:spPr bwMode="auto">
              <a:xfrm>
                <a:off x="2028" y="1207"/>
                <a:ext cx="49" cy="5"/>
              </a:xfrm>
              <a:custGeom>
                <a:avLst/>
                <a:gdLst/>
                <a:ahLst/>
                <a:cxnLst>
                  <a:cxn ang="0">
                    <a:pos x="45" y="5"/>
                  </a:cxn>
                  <a:cxn ang="0">
                    <a:pos x="34" y="5"/>
                  </a:cxn>
                  <a:cxn ang="0">
                    <a:pos x="34" y="4"/>
                  </a:cxn>
                  <a:cxn ang="0">
                    <a:pos x="34" y="2"/>
                  </a:cxn>
                  <a:cxn ang="0">
                    <a:pos x="49" y="2"/>
                  </a:cxn>
                  <a:cxn ang="0">
                    <a:pos x="47" y="4"/>
                  </a:cxn>
                  <a:cxn ang="0">
                    <a:pos x="45" y="5"/>
                  </a:cxn>
                  <a:cxn ang="0">
                    <a:pos x="26" y="5"/>
                  </a:cxn>
                  <a:cxn ang="0">
                    <a:pos x="1" y="4"/>
                  </a:cxn>
                  <a:cxn ang="0">
                    <a:pos x="1" y="2"/>
                  </a:cxn>
                  <a:cxn ang="0">
                    <a:pos x="0" y="0"/>
                  </a:cxn>
                  <a:cxn ang="0">
                    <a:pos x="26" y="2"/>
                  </a:cxn>
                  <a:cxn ang="0">
                    <a:pos x="26" y="4"/>
                  </a:cxn>
                  <a:cxn ang="0">
                    <a:pos x="26" y="5"/>
                  </a:cxn>
                </a:cxnLst>
                <a:rect l="0" t="0" r="r" b="b"/>
                <a:pathLst>
                  <a:path w="49" h="5">
                    <a:moveTo>
                      <a:pt x="45" y="5"/>
                    </a:moveTo>
                    <a:lnTo>
                      <a:pt x="34" y="5"/>
                    </a:lnTo>
                    <a:lnTo>
                      <a:pt x="34" y="4"/>
                    </a:lnTo>
                    <a:lnTo>
                      <a:pt x="34" y="2"/>
                    </a:lnTo>
                    <a:lnTo>
                      <a:pt x="49" y="2"/>
                    </a:lnTo>
                    <a:lnTo>
                      <a:pt x="47" y="4"/>
                    </a:lnTo>
                    <a:lnTo>
                      <a:pt x="45" y="5"/>
                    </a:lnTo>
                    <a:close/>
                    <a:moveTo>
                      <a:pt x="26" y="5"/>
                    </a:moveTo>
                    <a:lnTo>
                      <a:pt x="1" y="4"/>
                    </a:lnTo>
                    <a:lnTo>
                      <a:pt x="1" y="2"/>
                    </a:lnTo>
                    <a:lnTo>
                      <a:pt x="0" y="0"/>
                    </a:lnTo>
                    <a:lnTo>
                      <a:pt x="26" y="2"/>
                    </a:lnTo>
                    <a:lnTo>
                      <a:pt x="26" y="4"/>
                    </a:lnTo>
                    <a:lnTo>
                      <a:pt x="26" y="5"/>
                    </a:lnTo>
                    <a:close/>
                  </a:path>
                </a:pathLst>
              </a:custGeom>
              <a:solidFill>
                <a:srgbClr val="E7BBB6"/>
              </a:solidFill>
              <a:ln w="9525">
                <a:noFill/>
                <a:round/>
                <a:headEnd/>
                <a:tailEnd/>
              </a:ln>
            </p:spPr>
            <p:txBody>
              <a:bodyPr/>
              <a:lstStyle/>
              <a:p>
                <a:endParaRPr lang="en-US"/>
              </a:p>
            </p:txBody>
          </p:sp>
          <p:sp>
            <p:nvSpPr>
              <p:cNvPr id="180264" name="Freeform 1064"/>
              <p:cNvSpPr>
                <a:spLocks noEditPoints="1"/>
              </p:cNvSpPr>
              <p:nvPr/>
            </p:nvSpPr>
            <p:spPr bwMode="auto">
              <a:xfrm>
                <a:off x="2028" y="1205"/>
                <a:ext cx="51" cy="6"/>
              </a:xfrm>
              <a:custGeom>
                <a:avLst/>
                <a:gdLst/>
                <a:ahLst/>
                <a:cxnLst>
                  <a:cxn ang="0">
                    <a:pos x="47" y="6"/>
                  </a:cxn>
                  <a:cxn ang="0">
                    <a:pos x="34" y="6"/>
                  </a:cxn>
                  <a:cxn ang="0">
                    <a:pos x="34" y="4"/>
                  </a:cxn>
                  <a:cxn ang="0">
                    <a:pos x="34" y="2"/>
                  </a:cxn>
                  <a:cxn ang="0">
                    <a:pos x="51" y="2"/>
                  </a:cxn>
                  <a:cxn ang="0">
                    <a:pos x="51" y="2"/>
                  </a:cxn>
                  <a:cxn ang="0">
                    <a:pos x="51" y="2"/>
                  </a:cxn>
                  <a:cxn ang="0">
                    <a:pos x="49" y="4"/>
                  </a:cxn>
                  <a:cxn ang="0">
                    <a:pos x="47" y="6"/>
                  </a:cxn>
                  <a:cxn ang="0">
                    <a:pos x="26" y="6"/>
                  </a:cxn>
                  <a:cxn ang="0">
                    <a:pos x="1" y="4"/>
                  </a:cxn>
                  <a:cxn ang="0">
                    <a:pos x="0" y="2"/>
                  </a:cxn>
                  <a:cxn ang="0">
                    <a:pos x="0" y="0"/>
                  </a:cxn>
                  <a:cxn ang="0">
                    <a:pos x="0" y="0"/>
                  </a:cxn>
                  <a:cxn ang="0">
                    <a:pos x="0" y="0"/>
                  </a:cxn>
                  <a:cxn ang="0">
                    <a:pos x="26" y="2"/>
                  </a:cxn>
                  <a:cxn ang="0">
                    <a:pos x="26" y="4"/>
                  </a:cxn>
                  <a:cxn ang="0">
                    <a:pos x="26" y="6"/>
                  </a:cxn>
                </a:cxnLst>
                <a:rect l="0" t="0" r="r" b="b"/>
                <a:pathLst>
                  <a:path w="51" h="6">
                    <a:moveTo>
                      <a:pt x="47" y="6"/>
                    </a:moveTo>
                    <a:lnTo>
                      <a:pt x="34" y="6"/>
                    </a:lnTo>
                    <a:lnTo>
                      <a:pt x="34" y="4"/>
                    </a:lnTo>
                    <a:lnTo>
                      <a:pt x="34" y="2"/>
                    </a:lnTo>
                    <a:lnTo>
                      <a:pt x="51" y="2"/>
                    </a:lnTo>
                    <a:lnTo>
                      <a:pt x="51" y="2"/>
                    </a:lnTo>
                    <a:lnTo>
                      <a:pt x="51" y="2"/>
                    </a:lnTo>
                    <a:lnTo>
                      <a:pt x="49" y="4"/>
                    </a:lnTo>
                    <a:lnTo>
                      <a:pt x="47" y="6"/>
                    </a:lnTo>
                    <a:close/>
                    <a:moveTo>
                      <a:pt x="26" y="6"/>
                    </a:moveTo>
                    <a:lnTo>
                      <a:pt x="1" y="4"/>
                    </a:lnTo>
                    <a:lnTo>
                      <a:pt x="0" y="2"/>
                    </a:lnTo>
                    <a:lnTo>
                      <a:pt x="0" y="0"/>
                    </a:lnTo>
                    <a:lnTo>
                      <a:pt x="0" y="0"/>
                    </a:lnTo>
                    <a:lnTo>
                      <a:pt x="0" y="0"/>
                    </a:lnTo>
                    <a:lnTo>
                      <a:pt x="26" y="2"/>
                    </a:lnTo>
                    <a:lnTo>
                      <a:pt x="26" y="4"/>
                    </a:lnTo>
                    <a:lnTo>
                      <a:pt x="26" y="6"/>
                    </a:lnTo>
                    <a:close/>
                  </a:path>
                </a:pathLst>
              </a:custGeom>
              <a:solidFill>
                <a:srgbClr val="E7BCB6"/>
              </a:solidFill>
              <a:ln w="9525">
                <a:noFill/>
                <a:round/>
                <a:headEnd/>
                <a:tailEnd/>
              </a:ln>
            </p:spPr>
            <p:txBody>
              <a:bodyPr/>
              <a:lstStyle/>
              <a:p>
                <a:endParaRPr lang="en-US"/>
              </a:p>
            </p:txBody>
          </p:sp>
          <p:sp>
            <p:nvSpPr>
              <p:cNvPr id="180265" name="Freeform 1065"/>
              <p:cNvSpPr>
                <a:spLocks noEditPoints="1"/>
              </p:cNvSpPr>
              <p:nvPr/>
            </p:nvSpPr>
            <p:spPr bwMode="auto">
              <a:xfrm>
                <a:off x="2026" y="1203"/>
                <a:ext cx="55" cy="6"/>
              </a:xfrm>
              <a:custGeom>
                <a:avLst/>
                <a:gdLst/>
                <a:ahLst/>
                <a:cxnLst>
                  <a:cxn ang="0">
                    <a:pos x="51" y="6"/>
                  </a:cxn>
                  <a:cxn ang="0">
                    <a:pos x="36" y="6"/>
                  </a:cxn>
                  <a:cxn ang="0">
                    <a:pos x="36" y="4"/>
                  </a:cxn>
                  <a:cxn ang="0">
                    <a:pos x="36" y="2"/>
                  </a:cxn>
                  <a:cxn ang="0">
                    <a:pos x="55" y="2"/>
                  </a:cxn>
                  <a:cxn ang="0">
                    <a:pos x="53" y="4"/>
                  </a:cxn>
                  <a:cxn ang="0">
                    <a:pos x="53" y="4"/>
                  </a:cxn>
                  <a:cxn ang="0">
                    <a:pos x="51" y="6"/>
                  </a:cxn>
                  <a:cxn ang="0">
                    <a:pos x="51" y="6"/>
                  </a:cxn>
                  <a:cxn ang="0">
                    <a:pos x="28" y="6"/>
                  </a:cxn>
                  <a:cxn ang="0">
                    <a:pos x="2" y="4"/>
                  </a:cxn>
                  <a:cxn ang="0">
                    <a:pos x="2" y="4"/>
                  </a:cxn>
                  <a:cxn ang="0">
                    <a:pos x="2" y="2"/>
                  </a:cxn>
                  <a:cxn ang="0">
                    <a:pos x="2" y="0"/>
                  </a:cxn>
                  <a:cxn ang="0">
                    <a:pos x="0" y="0"/>
                  </a:cxn>
                  <a:cxn ang="0">
                    <a:pos x="26" y="2"/>
                  </a:cxn>
                  <a:cxn ang="0">
                    <a:pos x="28" y="4"/>
                  </a:cxn>
                  <a:cxn ang="0">
                    <a:pos x="28" y="6"/>
                  </a:cxn>
                </a:cxnLst>
                <a:rect l="0" t="0" r="r" b="b"/>
                <a:pathLst>
                  <a:path w="55" h="6">
                    <a:moveTo>
                      <a:pt x="51" y="6"/>
                    </a:moveTo>
                    <a:lnTo>
                      <a:pt x="36" y="6"/>
                    </a:lnTo>
                    <a:lnTo>
                      <a:pt x="36" y="4"/>
                    </a:lnTo>
                    <a:lnTo>
                      <a:pt x="36" y="2"/>
                    </a:lnTo>
                    <a:lnTo>
                      <a:pt x="55" y="2"/>
                    </a:lnTo>
                    <a:lnTo>
                      <a:pt x="53" y="4"/>
                    </a:lnTo>
                    <a:lnTo>
                      <a:pt x="53" y="4"/>
                    </a:lnTo>
                    <a:lnTo>
                      <a:pt x="51" y="6"/>
                    </a:lnTo>
                    <a:lnTo>
                      <a:pt x="51" y="6"/>
                    </a:lnTo>
                    <a:close/>
                    <a:moveTo>
                      <a:pt x="28" y="6"/>
                    </a:moveTo>
                    <a:lnTo>
                      <a:pt x="2" y="4"/>
                    </a:lnTo>
                    <a:lnTo>
                      <a:pt x="2" y="4"/>
                    </a:lnTo>
                    <a:lnTo>
                      <a:pt x="2" y="2"/>
                    </a:lnTo>
                    <a:lnTo>
                      <a:pt x="2" y="0"/>
                    </a:lnTo>
                    <a:lnTo>
                      <a:pt x="0" y="0"/>
                    </a:lnTo>
                    <a:lnTo>
                      <a:pt x="26" y="2"/>
                    </a:lnTo>
                    <a:lnTo>
                      <a:pt x="28" y="4"/>
                    </a:lnTo>
                    <a:lnTo>
                      <a:pt x="28" y="6"/>
                    </a:lnTo>
                    <a:close/>
                  </a:path>
                </a:pathLst>
              </a:custGeom>
              <a:solidFill>
                <a:srgbClr val="E7BCB6"/>
              </a:solidFill>
              <a:ln w="9525">
                <a:noFill/>
                <a:round/>
                <a:headEnd/>
                <a:tailEnd/>
              </a:ln>
            </p:spPr>
            <p:txBody>
              <a:bodyPr/>
              <a:lstStyle/>
              <a:p>
                <a:endParaRPr lang="en-US"/>
              </a:p>
            </p:txBody>
          </p:sp>
          <p:sp>
            <p:nvSpPr>
              <p:cNvPr id="180266" name="Freeform 1066"/>
              <p:cNvSpPr>
                <a:spLocks noEditPoints="1"/>
              </p:cNvSpPr>
              <p:nvPr/>
            </p:nvSpPr>
            <p:spPr bwMode="auto">
              <a:xfrm>
                <a:off x="2026" y="1201"/>
                <a:ext cx="77" cy="6"/>
              </a:xfrm>
              <a:custGeom>
                <a:avLst/>
                <a:gdLst/>
                <a:ahLst/>
                <a:cxnLst>
                  <a:cxn ang="0">
                    <a:pos x="53" y="6"/>
                  </a:cxn>
                  <a:cxn ang="0">
                    <a:pos x="36" y="6"/>
                  </a:cxn>
                  <a:cxn ang="0">
                    <a:pos x="36" y="4"/>
                  </a:cxn>
                  <a:cxn ang="0">
                    <a:pos x="34" y="2"/>
                  </a:cxn>
                  <a:cxn ang="0">
                    <a:pos x="57" y="2"/>
                  </a:cxn>
                  <a:cxn ang="0">
                    <a:pos x="55" y="4"/>
                  </a:cxn>
                  <a:cxn ang="0">
                    <a:pos x="53" y="6"/>
                  </a:cxn>
                  <a:cxn ang="0">
                    <a:pos x="28" y="6"/>
                  </a:cxn>
                  <a:cxn ang="0">
                    <a:pos x="2" y="4"/>
                  </a:cxn>
                  <a:cxn ang="0">
                    <a:pos x="0" y="2"/>
                  </a:cxn>
                  <a:cxn ang="0">
                    <a:pos x="0" y="0"/>
                  </a:cxn>
                  <a:cxn ang="0">
                    <a:pos x="26" y="2"/>
                  </a:cxn>
                  <a:cxn ang="0">
                    <a:pos x="26" y="4"/>
                  </a:cxn>
                  <a:cxn ang="0">
                    <a:pos x="28" y="6"/>
                  </a:cxn>
                  <a:cxn ang="0">
                    <a:pos x="77" y="4"/>
                  </a:cxn>
                  <a:cxn ang="0">
                    <a:pos x="77" y="4"/>
                  </a:cxn>
                  <a:cxn ang="0">
                    <a:pos x="77" y="4"/>
                  </a:cxn>
                  <a:cxn ang="0">
                    <a:pos x="77" y="4"/>
                  </a:cxn>
                  <a:cxn ang="0">
                    <a:pos x="77" y="4"/>
                  </a:cxn>
                  <a:cxn ang="0">
                    <a:pos x="77" y="4"/>
                  </a:cxn>
                </a:cxnLst>
                <a:rect l="0" t="0" r="r" b="b"/>
                <a:pathLst>
                  <a:path w="77" h="6">
                    <a:moveTo>
                      <a:pt x="53" y="6"/>
                    </a:moveTo>
                    <a:lnTo>
                      <a:pt x="36" y="6"/>
                    </a:lnTo>
                    <a:lnTo>
                      <a:pt x="36" y="4"/>
                    </a:lnTo>
                    <a:lnTo>
                      <a:pt x="34" y="2"/>
                    </a:lnTo>
                    <a:lnTo>
                      <a:pt x="57" y="2"/>
                    </a:lnTo>
                    <a:lnTo>
                      <a:pt x="55" y="4"/>
                    </a:lnTo>
                    <a:lnTo>
                      <a:pt x="53" y="6"/>
                    </a:lnTo>
                    <a:close/>
                    <a:moveTo>
                      <a:pt x="28" y="6"/>
                    </a:moveTo>
                    <a:lnTo>
                      <a:pt x="2" y="4"/>
                    </a:lnTo>
                    <a:lnTo>
                      <a:pt x="0" y="2"/>
                    </a:lnTo>
                    <a:lnTo>
                      <a:pt x="0" y="0"/>
                    </a:lnTo>
                    <a:lnTo>
                      <a:pt x="26" y="2"/>
                    </a:lnTo>
                    <a:lnTo>
                      <a:pt x="26" y="4"/>
                    </a:lnTo>
                    <a:lnTo>
                      <a:pt x="28" y="6"/>
                    </a:lnTo>
                    <a:close/>
                    <a:moveTo>
                      <a:pt x="77" y="4"/>
                    </a:moveTo>
                    <a:lnTo>
                      <a:pt x="77" y="4"/>
                    </a:lnTo>
                    <a:lnTo>
                      <a:pt x="77" y="4"/>
                    </a:lnTo>
                    <a:lnTo>
                      <a:pt x="77" y="4"/>
                    </a:lnTo>
                    <a:lnTo>
                      <a:pt x="77" y="4"/>
                    </a:lnTo>
                    <a:lnTo>
                      <a:pt x="77" y="4"/>
                    </a:lnTo>
                    <a:close/>
                  </a:path>
                </a:pathLst>
              </a:custGeom>
              <a:solidFill>
                <a:srgbClr val="E7BCB6"/>
              </a:solidFill>
              <a:ln w="9525">
                <a:noFill/>
                <a:round/>
                <a:headEnd/>
                <a:tailEnd/>
              </a:ln>
            </p:spPr>
            <p:txBody>
              <a:bodyPr/>
              <a:lstStyle/>
              <a:p>
                <a:endParaRPr lang="en-US"/>
              </a:p>
            </p:txBody>
          </p:sp>
          <p:sp>
            <p:nvSpPr>
              <p:cNvPr id="180267" name="Freeform 1067"/>
              <p:cNvSpPr>
                <a:spLocks noEditPoints="1"/>
              </p:cNvSpPr>
              <p:nvPr/>
            </p:nvSpPr>
            <p:spPr bwMode="auto">
              <a:xfrm>
                <a:off x="2024" y="1199"/>
                <a:ext cx="81" cy="6"/>
              </a:xfrm>
              <a:custGeom>
                <a:avLst/>
                <a:gdLst/>
                <a:ahLst/>
                <a:cxnLst>
                  <a:cxn ang="0">
                    <a:pos x="57" y="6"/>
                  </a:cxn>
                  <a:cxn ang="0">
                    <a:pos x="38" y="6"/>
                  </a:cxn>
                  <a:cxn ang="0">
                    <a:pos x="36" y="4"/>
                  </a:cxn>
                  <a:cxn ang="0">
                    <a:pos x="36" y="2"/>
                  </a:cxn>
                  <a:cxn ang="0">
                    <a:pos x="59" y="2"/>
                  </a:cxn>
                  <a:cxn ang="0">
                    <a:pos x="57" y="4"/>
                  </a:cxn>
                  <a:cxn ang="0">
                    <a:pos x="57" y="6"/>
                  </a:cxn>
                  <a:cxn ang="0">
                    <a:pos x="28" y="6"/>
                  </a:cxn>
                  <a:cxn ang="0">
                    <a:pos x="2" y="4"/>
                  </a:cxn>
                  <a:cxn ang="0">
                    <a:pos x="2" y="2"/>
                  </a:cxn>
                  <a:cxn ang="0">
                    <a:pos x="0" y="0"/>
                  </a:cxn>
                  <a:cxn ang="0">
                    <a:pos x="28" y="0"/>
                  </a:cxn>
                  <a:cxn ang="0">
                    <a:pos x="28" y="4"/>
                  </a:cxn>
                  <a:cxn ang="0">
                    <a:pos x="28" y="6"/>
                  </a:cxn>
                  <a:cxn ang="0">
                    <a:pos x="79" y="4"/>
                  </a:cxn>
                  <a:cxn ang="0">
                    <a:pos x="81" y="4"/>
                  </a:cxn>
                  <a:cxn ang="0">
                    <a:pos x="81" y="6"/>
                  </a:cxn>
                  <a:cxn ang="0">
                    <a:pos x="79" y="6"/>
                  </a:cxn>
                  <a:cxn ang="0">
                    <a:pos x="79" y="6"/>
                  </a:cxn>
                  <a:cxn ang="0">
                    <a:pos x="79" y="4"/>
                  </a:cxn>
                </a:cxnLst>
                <a:rect l="0" t="0" r="r" b="b"/>
                <a:pathLst>
                  <a:path w="81" h="6">
                    <a:moveTo>
                      <a:pt x="57" y="6"/>
                    </a:moveTo>
                    <a:lnTo>
                      <a:pt x="38" y="6"/>
                    </a:lnTo>
                    <a:lnTo>
                      <a:pt x="36" y="4"/>
                    </a:lnTo>
                    <a:lnTo>
                      <a:pt x="36" y="2"/>
                    </a:lnTo>
                    <a:lnTo>
                      <a:pt x="59" y="2"/>
                    </a:lnTo>
                    <a:lnTo>
                      <a:pt x="57" y="4"/>
                    </a:lnTo>
                    <a:lnTo>
                      <a:pt x="57" y="6"/>
                    </a:lnTo>
                    <a:close/>
                    <a:moveTo>
                      <a:pt x="28" y="6"/>
                    </a:moveTo>
                    <a:lnTo>
                      <a:pt x="2" y="4"/>
                    </a:lnTo>
                    <a:lnTo>
                      <a:pt x="2" y="2"/>
                    </a:lnTo>
                    <a:lnTo>
                      <a:pt x="0" y="0"/>
                    </a:lnTo>
                    <a:lnTo>
                      <a:pt x="28" y="0"/>
                    </a:lnTo>
                    <a:lnTo>
                      <a:pt x="28" y="4"/>
                    </a:lnTo>
                    <a:lnTo>
                      <a:pt x="28" y="6"/>
                    </a:lnTo>
                    <a:close/>
                    <a:moveTo>
                      <a:pt x="79" y="4"/>
                    </a:moveTo>
                    <a:lnTo>
                      <a:pt x="81" y="4"/>
                    </a:lnTo>
                    <a:lnTo>
                      <a:pt x="81" y="6"/>
                    </a:lnTo>
                    <a:lnTo>
                      <a:pt x="79" y="6"/>
                    </a:lnTo>
                    <a:lnTo>
                      <a:pt x="79" y="6"/>
                    </a:lnTo>
                    <a:lnTo>
                      <a:pt x="79" y="4"/>
                    </a:lnTo>
                    <a:close/>
                  </a:path>
                </a:pathLst>
              </a:custGeom>
              <a:solidFill>
                <a:srgbClr val="E7BCB6"/>
              </a:solidFill>
              <a:ln w="9525">
                <a:noFill/>
                <a:round/>
                <a:headEnd/>
                <a:tailEnd/>
              </a:ln>
            </p:spPr>
            <p:txBody>
              <a:bodyPr/>
              <a:lstStyle/>
              <a:p>
                <a:endParaRPr lang="en-US"/>
              </a:p>
            </p:txBody>
          </p:sp>
          <p:sp>
            <p:nvSpPr>
              <p:cNvPr id="180268" name="Freeform 1068"/>
              <p:cNvSpPr>
                <a:spLocks noEditPoints="1"/>
              </p:cNvSpPr>
              <p:nvPr/>
            </p:nvSpPr>
            <p:spPr bwMode="auto">
              <a:xfrm>
                <a:off x="2022" y="1197"/>
                <a:ext cx="83" cy="8"/>
              </a:xfrm>
              <a:custGeom>
                <a:avLst/>
                <a:gdLst/>
                <a:ahLst/>
                <a:cxnLst>
                  <a:cxn ang="0">
                    <a:pos x="81" y="8"/>
                  </a:cxn>
                  <a:cxn ang="0">
                    <a:pos x="81" y="8"/>
                  </a:cxn>
                  <a:cxn ang="0">
                    <a:pos x="81" y="6"/>
                  </a:cxn>
                  <a:cxn ang="0">
                    <a:pos x="83" y="4"/>
                  </a:cxn>
                  <a:cxn ang="0">
                    <a:pos x="83" y="4"/>
                  </a:cxn>
                  <a:cxn ang="0">
                    <a:pos x="83" y="6"/>
                  </a:cxn>
                  <a:cxn ang="0">
                    <a:pos x="81" y="8"/>
                  </a:cxn>
                  <a:cxn ang="0">
                    <a:pos x="61" y="6"/>
                  </a:cxn>
                  <a:cxn ang="0">
                    <a:pos x="38" y="6"/>
                  </a:cxn>
                  <a:cxn ang="0">
                    <a:pos x="38" y="4"/>
                  </a:cxn>
                  <a:cxn ang="0">
                    <a:pos x="38" y="2"/>
                  </a:cxn>
                  <a:cxn ang="0">
                    <a:pos x="62" y="2"/>
                  </a:cxn>
                  <a:cxn ang="0">
                    <a:pos x="61" y="4"/>
                  </a:cxn>
                  <a:cxn ang="0">
                    <a:pos x="61" y="6"/>
                  </a:cxn>
                  <a:cxn ang="0">
                    <a:pos x="30" y="6"/>
                  </a:cxn>
                  <a:cxn ang="0">
                    <a:pos x="4" y="4"/>
                  </a:cxn>
                  <a:cxn ang="0">
                    <a:pos x="2" y="2"/>
                  </a:cxn>
                  <a:cxn ang="0">
                    <a:pos x="0" y="0"/>
                  </a:cxn>
                  <a:cxn ang="0">
                    <a:pos x="32" y="0"/>
                  </a:cxn>
                  <a:cxn ang="0">
                    <a:pos x="30" y="2"/>
                  </a:cxn>
                  <a:cxn ang="0">
                    <a:pos x="30" y="6"/>
                  </a:cxn>
                </a:cxnLst>
                <a:rect l="0" t="0" r="r" b="b"/>
                <a:pathLst>
                  <a:path w="83" h="8">
                    <a:moveTo>
                      <a:pt x="81" y="8"/>
                    </a:moveTo>
                    <a:lnTo>
                      <a:pt x="81" y="8"/>
                    </a:lnTo>
                    <a:lnTo>
                      <a:pt x="81" y="6"/>
                    </a:lnTo>
                    <a:lnTo>
                      <a:pt x="83" y="4"/>
                    </a:lnTo>
                    <a:lnTo>
                      <a:pt x="83" y="4"/>
                    </a:lnTo>
                    <a:lnTo>
                      <a:pt x="83" y="6"/>
                    </a:lnTo>
                    <a:lnTo>
                      <a:pt x="81" y="8"/>
                    </a:lnTo>
                    <a:close/>
                    <a:moveTo>
                      <a:pt x="61" y="6"/>
                    </a:moveTo>
                    <a:lnTo>
                      <a:pt x="38" y="6"/>
                    </a:lnTo>
                    <a:lnTo>
                      <a:pt x="38" y="4"/>
                    </a:lnTo>
                    <a:lnTo>
                      <a:pt x="38" y="2"/>
                    </a:lnTo>
                    <a:lnTo>
                      <a:pt x="62" y="2"/>
                    </a:lnTo>
                    <a:lnTo>
                      <a:pt x="61" y="4"/>
                    </a:lnTo>
                    <a:lnTo>
                      <a:pt x="61" y="6"/>
                    </a:lnTo>
                    <a:close/>
                    <a:moveTo>
                      <a:pt x="30" y="6"/>
                    </a:moveTo>
                    <a:lnTo>
                      <a:pt x="4" y="4"/>
                    </a:lnTo>
                    <a:lnTo>
                      <a:pt x="2" y="2"/>
                    </a:lnTo>
                    <a:lnTo>
                      <a:pt x="0" y="0"/>
                    </a:lnTo>
                    <a:lnTo>
                      <a:pt x="32" y="0"/>
                    </a:lnTo>
                    <a:lnTo>
                      <a:pt x="30" y="2"/>
                    </a:lnTo>
                    <a:lnTo>
                      <a:pt x="30" y="6"/>
                    </a:lnTo>
                    <a:close/>
                  </a:path>
                </a:pathLst>
              </a:custGeom>
              <a:solidFill>
                <a:srgbClr val="E7BCB6"/>
              </a:solidFill>
              <a:ln w="9525">
                <a:noFill/>
                <a:round/>
                <a:headEnd/>
                <a:tailEnd/>
              </a:ln>
            </p:spPr>
            <p:txBody>
              <a:bodyPr/>
              <a:lstStyle/>
              <a:p>
                <a:endParaRPr lang="en-US"/>
              </a:p>
            </p:txBody>
          </p:sp>
          <p:sp>
            <p:nvSpPr>
              <p:cNvPr id="180269" name="Freeform 1069"/>
              <p:cNvSpPr>
                <a:spLocks noEditPoints="1"/>
              </p:cNvSpPr>
              <p:nvPr/>
            </p:nvSpPr>
            <p:spPr bwMode="auto">
              <a:xfrm>
                <a:off x="2020" y="1194"/>
                <a:ext cx="87" cy="9"/>
              </a:xfrm>
              <a:custGeom>
                <a:avLst/>
                <a:gdLst/>
                <a:ahLst/>
                <a:cxnLst>
                  <a:cxn ang="0">
                    <a:pos x="85" y="9"/>
                  </a:cxn>
                  <a:cxn ang="0">
                    <a:pos x="83" y="9"/>
                  </a:cxn>
                  <a:cxn ang="0">
                    <a:pos x="85" y="7"/>
                  </a:cxn>
                  <a:cxn ang="0">
                    <a:pos x="85" y="5"/>
                  </a:cxn>
                  <a:cxn ang="0">
                    <a:pos x="87" y="5"/>
                  </a:cxn>
                  <a:cxn ang="0">
                    <a:pos x="85" y="7"/>
                  </a:cxn>
                  <a:cxn ang="0">
                    <a:pos x="85" y="9"/>
                  </a:cxn>
                  <a:cxn ang="0">
                    <a:pos x="63" y="7"/>
                  </a:cxn>
                  <a:cxn ang="0">
                    <a:pos x="40" y="7"/>
                  </a:cxn>
                  <a:cxn ang="0">
                    <a:pos x="40" y="5"/>
                  </a:cxn>
                  <a:cxn ang="0">
                    <a:pos x="40" y="1"/>
                  </a:cxn>
                  <a:cxn ang="0">
                    <a:pos x="66" y="3"/>
                  </a:cxn>
                  <a:cxn ang="0">
                    <a:pos x="64" y="5"/>
                  </a:cxn>
                  <a:cxn ang="0">
                    <a:pos x="63" y="7"/>
                  </a:cxn>
                  <a:cxn ang="0">
                    <a:pos x="32" y="5"/>
                  </a:cxn>
                  <a:cxn ang="0">
                    <a:pos x="4" y="5"/>
                  </a:cxn>
                  <a:cxn ang="0">
                    <a:pos x="2" y="3"/>
                  </a:cxn>
                  <a:cxn ang="0">
                    <a:pos x="0" y="0"/>
                  </a:cxn>
                  <a:cxn ang="0">
                    <a:pos x="34" y="1"/>
                  </a:cxn>
                  <a:cxn ang="0">
                    <a:pos x="34" y="3"/>
                  </a:cxn>
                  <a:cxn ang="0">
                    <a:pos x="32" y="5"/>
                  </a:cxn>
                </a:cxnLst>
                <a:rect l="0" t="0" r="r" b="b"/>
                <a:pathLst>
                  <a:path w="87" h="9">
                    <a:moveTo>
                      <a:pt x="85" y="9"/>
                    </a:moveTo>
                    <a:lnTo>
                      <a:pt x="83" y="9"/>
                    </a:lnTo>
                    <a:lnTo>
                      <a:pt x="85" y="7"/>
                    </a:lnTo>
                    <a:lnTo>
                      <a:pt x="85" y="5"/>
                    </a:lnTo>
                    <a:lnTo>
                      <a:pt x="87" y="5"/>
                    </a:lnTo>
                    <a:lnTo>
                      <a:pt x="85" y="7"/>
                    </a:lnTo>
                    <a:lnTo>
                      <a:pt x="85" y="9"/>
                    </a:lnTo>
                    <a:close/>
                    <a:moveTo>
                      <a:pt x="63" y="7"/>
                    </a:moveTo>
                    <a:lnTo>
                      <a:pt x="40" y="7"/>
                    </a:lnTo>
                    <a:lnTo>
                      <a:pt x="40" y="5"/>
                    </a:lnTo>
                    <a:lnTo>
                      <a:pt x="40" y="1"/>
                    </a:lnTo>
                    <a:lnTo>
                      <a:pt x="66" y="3"/>
                    </a:lnTo>
                    <a:lnTo>
                      <a:pt x="64" y="5"/>
                    </a:lnTo>
                    <a:lnTo>
                      <a:pt x="63" y="7"/>
                    </a:lnTo>
                    <a:close/>
                    <a:moveTo>
                      <a:pt x="32" y="5"/>
                    </a:moveTo>
                    <a:lnTo>
                      <a:pt x="4" y="5"/>
                    </a:lnTo>
                    <a:lnTo>
                      <a:pt x="2" y="3"/>
                    </a:lnTo>
                    <a:lnTo>
                      <a:pt x="0" y="0"/>
                    </a:lnTo>
                    <a:lnTo>
                      <a:pt x="34" y="1"/>
                    </a:lnTo>
                    <a:lnTo>
                      <a:pt x="34" y="3"/>
                    </a:lnTo>
                    <a:lnTo>
                      <a:pt x="32" y="5"/>
                    </a:lnTo>
                    <a:close/>
                  </a:path>
                </a:pathLst>
              </a:custGeom>
              <a:solidFill>
                <a:srgbClr val="E7BDB7"/>
              </a:solidFill>
              <a:ln w="9525">
                <a:noFill/>
                <a:round/>
                <a:headEnd/>
                <a:tailEnd/>
              </a:ln>
            </p:spPr>
            <p:txBody>
              <a:bodyPr/>
              <a:lstStyle/>
              <a:p>
                <a:endParaRPr lang="en-US"/>
              </a:p>
            </p:txBody>
          </p:sp>
          <p:sp>
            <p:nvSpPr>
              <p:cNvPr id="180270" name="Freeform 1070"/>
              <p:cNvSpPr>
                <a:spLocks noEditPoints="1"/>
              </p:cNvSpPr>
              <p:nvPr/>
            </p:nvSpPr>
            <p:spPr bwMode="auto">
              <a:xfrm>
                <a:off x="2018" y="1192"/>
                <a:ext cx="89" cy="9"/>
              </a:xfrm>
              <a:custGeom>
                <a:avLst/>
                <a:gdLst/>
                <a:ahLst/>
                <a:cxnLst>
                  <a:cxn ang="0">
                    <a:pos x="87" y="9"/>
                  </a:cxn>
                  <a:cxn ang="0">
                    <a:pos x="87" y="9"/>
                  </a:cxn>
                  <a:cxn ang="0">
                    <a:pos x="87" y="7"/>
                  </a:cxn>
                  <a:cxn ang="0">
                    <a:pos x="87" y="5"/>
                  </a:cxn>
                  <a:cxn ang="0">
                    <a:pos x="89" y="5"/>
                  </a:cxn>
                  <a:cxn ang="0">
                    <a:pos x="89" y="7"/>
                  </a:cxn>
                  <a:cxn ang="0">
                    <a:pos x="87" y="9"/>
                  </a:cxn>
                  <a:cxn ang="0">
                    <a:pos x="66" y="7"/>
                  </a:cxn>
                  <a:cxn ang="0">
                    <a:pos x="42" y="7"/>
                  </a:cxn>
                  <a:cxn ang="0">
                    <a:pos x="42" y="3"/>
                  </a:cxn>
                  <a:cxn ang="0">
                    <a:pos x="42" y="2"/>
                  </a:cxn>
                  <a:cxn ang="0">
                    <a:pos x="70" y="3"/>
                  </a:cxn>
                  <a:cxn ang="0">
                    <a:pos x="68" y="5"/>
                  </a:cxn>
                  <a:cxn ang="0">
                    <a:pos x="66" y="7"/>
                  </a:cxn>
                  <a:cxn ang="0">
                    <a:pos x="36" y="5"/>
                  </a:cxn>
                  <a:cxn ang="0">
                    <a:pos x="4" y="5"/>
                  </a:cxn>
                  <a:cxn ang="0">
                    <a:pos x="2" y="2"/>
                  </a:cxn>
                  <a:cxn ang="0">
                    <a:pos x="0" y="0"/>
                  </a:cxn>
                  <a:cxn ang="0">
                    <a:pos x="36" y="2"/>
                  </a:cxn>
                  <a:cxn ang="0">
                    <a:pos x="36" y="3"/>
                  </a:cxn>
                  <a:cxn ang="0">
                    <a:pos x="36" y="3"/>
                  </a:cxn>
                  <a:cxn ang="0">
                    <a:pos x="36" y="5"/>
                  </a:cxn>
                  <a:cxn ang="0">
                    <a:pos x="36" y="5"/>
                  </a:cxn>
                </a:cxnLst>
                <a:rect l="0" t="0" r="r" b="b"/>
                <a:pathLst>
                  <a:path w="89" h="9">
                    <a:moveTo>
                      <a:pt x="87" y="9"/>
                    </a:moveTo>
                    <a:lnTo>
                      <a:pt x="87" y="9"/>
                    </a:lnTo>
                    <a:lnTo>
                      <a:pt x="87" y="7"/>
                    </a:lnTo>
                    <a:lnTo>
                      <a:pt x="87" y="5"/>
                    </a:lnTo>
                    <a:lnTo>
                      <a:pt x="89" y="5"/>
                    </a:lnTo>
                    <a:lnTo>
                      <a:pt x="89" y="7"/>
                    </a:lnTo>
                    <a:lnTo>
                      <a:pt x="87" y="9"/>
                    </a:lnTo>
                    <a:close/>
                    <a:moveTo>
                      <a:pt x="66" y="7"/>
                    </a:moveTo>
                    <a:lnTo>
                      <a:pt x="42" y="7"/>
                    </a:lnTo>
                    <a:lnTo>
                      <a:pt x="42" y="3"/>
                    </a:lnTo>
                    <a:lnTo>
                      <a:pt x="42" y="2"/>
                    </a:lnTo>
                    <a:lnTo>
                      <a:pt x="70" y="3"/>
                    </a:lnTo>
                    <a:lnTo>
                      <a:pt x="68" y="5"/>
                    </a:lnTo>
                    <a:lnTo>
                      <a:pt x="66" y="7"/>
                    </a:lnTo>
                    <a:close/>
                    <a:moveTo>
                      <a:pt x="36" y="5"/>
                    </a:moveTo>
                    <a:lnTo>
                      <a:pt x="4" y="5"/>
                    </a:lnTo>
                    <a:lnTo>
                      <a:pt x="2" y="2"/>
                    </a:lnTo>
                    <a:lnTo>
                      <a:pt x="0" y="0"/>
                    </a:lnTo>
                    <a:lnTo>
                      <a:pt x="36" y="2"/>
                    </a:lnTo>
                    <a:lnTo>
                      <a:pt x="36" y="3"/>
                    </a:lnTo>
                    <a:lnTo>
                      <a:pt x="36" y="3"/>
                    </a:lnTo>
                    <a:lnTo>
                      <a:pt x="36" y="5"/>
                    </a:lnTo>
                    <a:lnTo>
                      <a:pt x="36" y="5"/>
                    </a:lnTo>
                    <a:close/>
                  </a:path>
                </a:pathLst>
              </a:custGeom>
              <a:solidFill>
                <a:srgbClr val="E7BDB7"/>
              </a:solidFill>
              <a:ln w="9525">
                <a:noFill/>
                <a:round/>
                <a:headEnd/>
                <a:tailEnd/>
              </a:ln>
            </p:spPr>
            <p:txBody>
              <a:bodyPr/>
              <a:lstStyle/>
              <a:p>
                <a:endParaRPr lang="en-US"/>
              </a:p>
            </p:txBody>
          </p:sp>
          <p:sp>
            <p:nvSpPr>
              <p:cNvPr id="180271" name="Freeform 1071"/>
              <p:cNvSpPr>
                <a:spLocks noEditPoints="1"/>
              </p:cNvSpPr>
              <p:nvPr/>
            </p:nvSpPr>
            <p:spPr bwMode="auto">
              <a:xfrm>
                <a:off x="2014" y="1190"/>
                <a:ext cx="95" cy="9"/>
              </a:xfrm>
              <a:custGeom>
                <a:avLst/>
                <a:gdLst/>
                <a:ahLst/>
                <a:cxnLst>
                  <a:cxn ang="0">
                    <a:pos x="93" y="9"/>
                  </a:cxn>
                  <a:cxn ang="0">
                    <a:pos x="91" y="9"/>
                  </a:cxn>
                  <a:cxn ang="0">
                    <a:pos x="91" y="7"/>
                  </a:cxn>
                  <a:cxn ang="0">
                    <a:pos x="91" y="4"/>
                  </a:cxn>
                  <a:cxn ang="0">
                    <a:pos x="95" y="5"/>
                  </a:cxn>
                  <a:cxn ang="0">
                    <a:pos x="93" y="7"/>
                  </a:cxn>
                  <a:cxn ang="0">
                    <a:pos x="93" y="9"/>
                  </a:cxn>
                  <a:cxn ang="0">
                    <a:pos x="72" y="7"/>
                  </a:cxn>
                  <a:cxn ang="0">
                    <a:pos x="46" y="5"/>
                  </a:cxn>
                  <a:cxn ang="0">
                    <a:pos x="46" y="4"/>
                  </a:cxn>
                  <a:cxn ang="0">
                    <a:pos x="46" y="2"/>
                  </a:cxn>
                  <a:cxn ang="0">
                    <a:pos x="74" y="4"/>
                  </a:cxn>
                  <a:cxn ang="0">
                    <a:pos x="74" y="5"/>
                  </a:cxn>
                  <a:cxn ang="0">
                    <a:pos x="72" y="7"/>
                  </a:cxn>
                  <a:cxn ang="0">
                    <a:pos x="40" y="5"/>
                  </a:cxn>
                  <a:cxn ang="0">
                    <a:pos x="6" y="4"/>
                  </a:cxn>
                  <a:cxn ang="0">
                    <a:pos x="4" y="2"/>
                  </a:cxn>
                  <a:cxn ang="0">
                    <a:pos x="0" y="0"/>
                  </a:cxn>
                  <a:cxn ang="0">
                    <a:pos x="40" y="2"/>
                  </a:cxn>
                  <a:cxn ang="0">
                    <a:pos x="40" y="4"/>
                  </a:cxn>
                  <a:cxn ang="0">
                    <a:pos x="40" y="5"/>
                  </a:cxn>
                  <a:cxn ang="0">
                    <a:pos x="40" y="5"/>
                  </a:cxn>
                  <a:cxn ang="0">
                    <a:pos x="40" y="5"/>
                  </a:cxn>
                </a:cxnLst>
                <a:rect l="0" t="0" r="r" b="b"/>
                <a:pathLst>
                  <a:path w="95" h="9">
                    <a:moveTo>
                      <a:pt x="93" y="9"/>
                    </a:moveTo>
                    <a:lnTo>
                      <a:pt x="91" y="9"/>
                    </a:lnTo>
                    <a:lnTo>
                      <a:pt x="91" y="7"/>
                    </a:lnTo>
                    <a:lnTo>
                      <a:pt x="91" y="4"/>
                    </a:lnTo>
                    <a:lnTo>
                      <a:pt x="95" y="5"/>
                    </a:lnTo>
                    <a:lnTo>
                      <a:pt x="93" y="7"/>
                    </a:lnTo>
                    <a:lnTo>
                      <a:pt x="93" y="9"/>
                    </a:lnTo>
                    <a:close/>
                    <a:moveTo>
                      <a:pt x="72" y="7"/>
                    </a:moveTo>
                    <a:lnTo>
                      <a:pt x="46" y="5"/>
                    </a:lnTo>
                    <a:lnTo>
                      <a:pt x="46" y="4"/>
                    </a:lnTo>
                    <a:lnTo>
                      <a:pt x="46" y="2"/>
                    </a:lnTo>
                    <a:lnTo>
                      <a:pt x="74" y="4"/>
                    </a:lnTo>
                    <a:lnTo>
                      <a:pt x="74" y="5"/>
                    </a:lnTo>
                    <a:lnTo>
                      <a:pt x="72" y="7"/>
                    </a:lnTo>
                    <a:close/>
                    <a:moveTo>
                      <a:pt x="40" y="5"/>
                    </a:moveTo>
                    <a:lnTo>
                      <a:pt x="6" y="4"/>
                    </a:lnTo>
                    <a:lnTo>
                      <a:pt x="4" y="2"/>
                    </a:lnTo>
                    <a:lnTo>
                      <a:pt x="0" y="0"/>
                    </a:lnTo>
                    <a:lnTo>
                      <a:pt x="40" y="2"/>
                    </a:lnTo>
                    <a:lnTo>
                      <a:pt x="40" y="4"/>
                    </a:lnTo>
                    <a:lnTo>
                      <a:pt x="40" y="5"/>
                    </a:lnTo>
                    <a:lnTo>
                      <a:pt x="40" y="5"/>
                    </a:lnTo>
                    <a:lnTo>
                      <a:pt x="40" y="5"/>
                    </a:lnTo>
                    <a:close/>
                  </a:path>
                </a:pathLst>
              </a:custGeom>
              <a:solidFill>
                <a:srgbClr val="E6BCB7"/>
              </a:solidFill>
              <a:ln w="9525">
                <a:noFill/>
                <a:round/>
                <a:headEnd/>
                <a:tailEnd/>
              </a:ln>
            </p:spPr>
            <p:txBody>
              <a:bodyPr/>
              <a:lstStyle/>
              <a:p>
                <a:endParaRPr lang="en-US"/>
              </a:p>
            </p:txBody>
          </p:sp>
          <p:sp>
            <p:nvSpPr>
              <p:cNvPr id="180272" name="Freeform 1072"/>
              <p:cNvSpPr>
                <a:spLocks noEditPoints="1"/>
              </p:cNvSpPr>
              <p:nvPr/>
            </p:nvSpPr>
            <p:spPr bwMode="auto">
              <a:xfrm>
                <a:off x="2012" y="1188"/>
                <a:ext cx="97" cy="9"/>
              </a:xfrm>
              <a:custGeom>
                <a:avLst/>
                <a:gdLst/>
                <a:ahLst/>
                <a:cxnLst>
                  <a:cxn ang="0">
                    <a:pos x="95" y="9"/>
                  </a:cxn>
                  <a:cxn ang="0">
                    <a:pos x="93" y="9"/>
                  </a:cxn>
                  <a:cxn ang="0">
                    <a:pos x="93" y="6"/>
                  </a:cxn>
                  <a:cxn ang="0">
                    <a:pos x="93" y="4"/>
                  </a:cxn>
                  <a:cxn ang="0">
                    <a:pos x="97" y="4"/>
                  </a:cxn>
                  <a:cxn ang="0">
                    <a:pos x="97" y="7"/>
                  </a:cxn>
                  <a:cxn ang="0">
                    <a:pos x="95" y="9"/>
                  </a:cxn>
                  <a:cxn ang="0">
                    <a:pos x="76" y="7"/>
                  </a:cxn>
                  <a:cxn ang="0">
                    <a:pos x="48" y="6"/>
                  </a:cxn>
                  <a:cxn ang="0">
                    <a:pos x="48" y="4"/>
                  </a:cxn>
                  <a:cxn ang="0">
                    <a:pos x="46" y="2"/>
                  </a:cxn>
                  <a:cxn ang="0">
                    <a:pos x="78" y="4"/>
                  </a:cxn>
                  <a:cxn ang="0">
                    <a:pos x="76" y="6"/>
                  </a:cxn>
                  <a:cxn ang="0">
                    <a:pos x="76" y="7"/>
                  </a:cxn>
                  <a:cxn ang="0">
                    <a:pos x="42" y="6"/>
                  </a:cxn>
                  <a:cxn ang="0">
                    <a:pos x="6" y="4"/>
                  </a:cxn>
                  <a:cxn ang="0">
                    <a:pos x="2" y="2"/>
                  </a:cxn>
                  <a:cxn ang="0">
                    <a:pos x="0" y="0"/>
                  </a:cxn>
                  <a:cxn ang="0">
                    <a:pos x="42" y="2"/>
                  </a:cxn>
                  <a:cxn ang="0">
                    <a:pos x="42" y="4"/>
                  </a:cxn>
                  <a:cxn ang="0">
                    <a:pos x="42" y="6"/>
                  </a:cxn>
                </a:cxnLst>
                <a:rect l="0" t="0" r="r" b="b"/>
                <a:pathLst>
                  <a:path w="97" h="9">
                    <a:moveTo>
                      <a:pt x="95" y="9"/>
                    </a:moveTo>
                    <a:lnTo>
                      <a:pt x="93" y="9"/>
                    </a:lnTo>
                    <a:lnTo>
                      <a:pt x="93" y="6"/>
                    </a:lnTo>
                    <a:lnTo>
                      <a:pt x="93" y="4"/>
                    </a:lnTo>
                    <a:lnTo>
                      <a:pt x="97" y="4"/>
                    </a:lnTo>
                    <a:lnTo>
                      <a:pt x="97" y="7"/>
                    </a:lnTo>
                    <a:lnTo>
                      <a:pt x="95" y="9"/>
                    </a:lnTo>
                    <a:close/>
                    <a:moveTo>
                      <a:pt x="76" y="7"/>
                    </a:moveTo>
                    <a:lnTo>
                      <a:pt x="48" y="6"/>
                    </a:lnTo>
                    <a:lnTo>
                      <a:pt x="48" y="4"/>
                    </a:lnTo>
                    <a:lnTo>
                      <a:pt x="46" y="2"/>
                    </a:lnTo>
                    <a:lnTo>
                      <a:pt x="78" y="4"/>
                    </a:lnTo>
                    <a:lnTo>
                      <a:pt x="76" y="6"/>
                    </a:lnTo>
                    <a:lnTo>
                      <a:pt x="76" y="7"/>
                    </a:lnTo>
                    <a:close/>
                    <a:moveTo>
                      <a:pt x="42" y="6"/>
                    </a:moveTo>
                    <a:lnTo>
                      <a:pt x="6" y="4"/>
                    </a:lnTo>
                    <a:lnTo>
                      <a:pt x="2" y="2"/>
                    </a:lnTo>
                    <a:lnTo>
                      <a:pt x="0" y="0"/>
                    </a:lnTo>
                    <a:lnTo>
                      <a:pt x="42" y="2"/>
                    </a:lnTo>
                    <a:lnTo>
                      <a:pt x="42" y="4"/>
                    </a:lnTo>
                    <a:lnTo>
                      <a:pt x="42" y="6"/>
                    </a:lnTo>
                    <a:close/>
                  </a:path>
                </a:pathLst>
              </a:custGeom>
              <a:solidFill>
                <a:srgbClr val="E6BCB7"/>
              </a:solidFill>
              <a:ln w="9525">
                <a:noFill/>
                <a:round/>
                <a:headEnd/>
                <a:tailEnd/>
              </a:ln>
            </p:spPr>
            <p:txBody>
              <a:bodyPr/>
              <a:lstStyle/>
              <a:p>
                <a:endParaRPr lang="en-US"/>
              </a:p>
            </p:txBody>
          </p:sp>
          <p:sp>
            <p:nvSpPr>
              <p:cNvPr id="180273" name="Freeform 1073"/>
              <p:cNvSpPr>
                <a:spLocks noEditPoints="1"/>
              </p:cNvSpPr>
              <p:nvPr/>
            </p:nvSpPr>
            <p:spPr bwMode="auto">
              <a:xfrm>
                <a:off x="2007" y="1186"/>
                <a:ext cx="104" cy="9"/>
              </a:xfrm>
              <a:custGeom>
                <a:avLst/>
                <a:gdLst/>
                <a:ahLst/>
                <a:cxnLst>
                  <a:cxn ang="0">
                    <a:pos x="102" y="9"/>
                  </a:cxn>
                  <a:cxn ang="0">
                    <a:pos x="98" y="8"/>
                  </a:cxn>
                  <a:cxn ang="0">
                    <a:pos x="98" y="6"/>
                  </a:cxn>
                  <a:cxn ang="0">
                    <a:pos x="98" y="4"/>
                  </a:cxn>
                  <a:cxn ang="0">
                    <a:pos x="104" y="4"/>
                  </a:cxn>
                  <a:cxn ang="0">
                    <a:pos x="102" y="8"/>
                  </a:cxn>
                  <a:cxn ang="0">
                    <a:pos x="102" y="9"/>
                  </a:cxn>
                  <a:cxn ang="0">
                    <a:pos x="81" y="8"/>
                  </a:cxn>
                  <a:cxn ang="0">
                    <a:pos x="53" y="6"/>
                  </a:cxn>
                  <a:cxn ang="0">
                    <a:pos x="51" y="4"/>
                  </a:cxn>
                  <a:cxn ang="0">
                    <a:pos x="51" y="2"/>
                  </a:cxn>
                  <a:cxn ang="0">
                    <a:pos x="83" y="4"/>
                  </a:cxn>
                  <a:cxn ang="0">
                    <a:pos x="83" y="4"/>
                  </a:cxn>
                  <a:cxn ang="0">
                    <a:pos x="83" y="4"/>
                  </a:cxn>
                  <a:cxn ang="0">
                    <a:pos x="83" y="6"/>
                  </a:cxn>
                  <a:cxn ang="0">
                    <a:pos x="81" y="8"/>
                  </a:cxn>
                  <a:cxn ang="0">
                    <a:pos x="47" y="6"/>
                  </a:cxn>
                  <a:cxn ang="0">
                    <a:pos x="7" y="4"/>
                  </a:cxn>
                  <a:cxn ang="0">
                    <a:pos x="4" y="2"/>
                  </a:cxn>
                  <a:cxn ang="0">
                    <a:pos x="0" y="0"/>
                  </a:cxn>
                  <a:cxn ang="0">
                    <a:pos x="45" y="2"/>
                  </a:cxn>
                  <a:cxn ang="0">
                    <a:pos x="47" y="4"/>
                  </a:cxn>
                  <a:cxn ang="0">
                    <a:pos x="47" y="6"/>
                  </a:cxn>
                </a:cxnLst>
                <a:rect l="0" t="0" r="r" b="b"/>
                <a:pathLst>
                  <a:path w="104" h="9">
                    <a:moveTo>
                      <a:pt x="102" y="9"/>
                    </a:moveTo>
                    <a:lnTo>
                      <a:pt x="98" y="8"/>
                    </a:lnTo>
                    <a:lnTo>
                      <a:pt x="98" y="6"/>
                    </a:lnTo>
                    <a:lnTo>
                      <a:pt x="98" y="4"/>
                    </a:lnTo>
                    <a:lnTo>
                      <a:pt x="104" y="4"/>
                    </a:lnTo>
                    <a:lnTo>
                      <a:pt x="102" y="8"/>
                    </a:lnTo>
                    <a:lnTo>
                      <a:pt x="102" y="9"/>
                    </a:lnTo>
                    <a:close/>
                    <a:moveTo>
                      <a:pt x="81" y="8"/>
                    </a:moveTo>
                    <a:lnTo>
                      <a:pt x="53" y="6"/>
                    </a:lnTo>
                    <a:lnTo>
                      <a:pt x="51" y="4"/>
                    </a:lnTo>
                    <a:lnTo>
                      <a:pt x="51" y="2"/>
                    </a:lnTo>
                    <a:lnTo>
                      <a:pt x="83" y="4"/>
                    </a:lnTo>
                    <a:lnTo>
                      <a:pt x="83" y="4"/>
                    </a:lnTo>
                    <a:lnTo>
                      <a:pt x="83" y="4"/>
                    </a:lnTo>
                    <a:lnTo>
                      <a:pt x="83" y="6"/>
                    </a:lnTo>
                    <a:lnTo>
                      <a:pt x="81" y="8"/>
                    </a:lnTo>
                    <a:close/>
                    <a:moveTo>
                      <a:pt x="47" y="6"/>
                    </a:moveTo>
                    <a:lnTo>
                      <a:pt x="7" y="4"/>
                    </a:lnTo>
                    <a:lnTo>
                      <a:pt x="4" y="2"/>
                    </a:lnTo>
                    <a:lnTo>
                      <a:pt x="0" y="0"/>
                    </a:lnTo>
                    <a:lnTo>
                      <a:pt x="45" y="2"/>
                    </a:lnTo>
                    <a:lnTo>
                      <a:pt x="47" y="4"/>
                    </a:lnTo>
                    <a:lnTo>
                      <a:pt x="47" y="6"/>
                    </a:lnTo>
                    <a:close/>
                  </a:path>
                </a:pathLst>
              </a:custGeom>
              <a:solidFill>
                <a:srgbClr val="E6BCB7"/>
              </a:solidFill>
              <a:ln w="9525">
                <a:noFill/>
                <a:round/>
                <a:headEnd/>
                <a:tailEnd/>
              </a:ln>
            </p:spPr>
            <p:txBody>
              <a:bodyPr/>
              <a:lstStyle/>
              <a:p>
                <a:endParaRPr lang="en-US"/>
              </a:p>
            </p:txBody>
          </p:sp>
          <p:sp>
            <p:nvSpPr>
              <p:cNvPr id="180274" name="Freeform 1074"/>
              <p:cNvSpPr>
                <a:spLocks noEditPoints="1"/>
              </p:cNvSpPr>
              <p:nvPr/>
            </p:nvSpPr>
            <p:spPr bwMode="auto">
              <a:xfrm>
                <a:off x="2001" y="1184"/>
                <a:ext cx="110" cy="8"/>
              </a:xfrm>
              <a:custGeom>
                <a:avLst/>
                <a:gdLst/>
                <a:ahLst/>
                <a:cxnLst>
                  <a:cxn ang="0">
                    <a:pos x="108" y="8"/>
                  </a:cxn>
                  <a:cxn ang="0">
                    <a:pos x="104" y="8"/>
                  </a:cxn>
                  <a:cxn ang="0">
                    <a:pos x="104" y="6"/>
                  </a:cxn>
                  <a:cxn ang="0">
                    <a:pos x="104" y="4"/>
                  </a:cxn>
                  <a:cxn ang="0">
                    <a:pos x="110" y="4"/>
                  </a:cxn>
                  <a:cxn ang="0">
                    <a:pos x="110" y="6"/>
                  </a:cxn>
                  <a:cxn ang="0">
                    <a:pos x="108" y="8"/>
                  </a:cxn>
                  <a:cxn ang="0">
                    <a:pos x="89" y="8"/>
                  </a:cxn>
                  <a:cxn ang="0">
                    <a:pos x="57" y="6"/>
                  </a:cxn>
                  <a:cxn ang="0">
                    <a:pos x="57" y="4"/>
                  </a:cxn>
                  <a:cxn ang="0">
                    <a:pos x="57" y="2"/>
                  </a:cxn>
                  <a:cxn ang="0">
                    <a:pos x="91" y="4"/>
                  </a:cxn>
                  <a:cxn ang="0">
                    <a:pos x="91" y="6"/>
                  </a:cxn>
                  <a:cxn ang="0">
                    <a:pos x="89" y="6"/>
                  </a:cxn>
                  <a:cxn ang="0">
                    <a:pos x="89" y="8"/>
                  </a:cxn>
                  <a:cxn ang="0">
                    <a:pos x="89" y="8"/>
                  </a:cxn>
                  <a:cxn ang="0">
                    <a:pos x="53" y="6"/>
                  </a:cxn>
                  <a:cxn ang="0">
                    <a:pos x="11" y="4"/>
                  </a:cxn>
                  <a:cxn ang="0">
                    <a:pos x="8" y="2"/>
                  </a:cxn>
                  <a:cxn ang="0">
                    <a:pos x="6" y="2"/>
                  </a:cxn>
                  <a:cxn ang="0">
                    <a:pos x="4" y="0"/>
                  </a:cxn>
                  <a:cxn ang="0">
                    <a:pos x="0" y="0"/>
                  </a:cxn>
                  <a:cxn ang="0">
                    <a:pos x="51" y="2"/>
                  </a:cxn>
                  <a:cxn ang="0">
                    <a:pos x="51" y="4"/>
                  </a:cxn>
                  <a:cxn ang="0">
                    <a:pos x="53" y="6"/>
                  </a:cxn>
                </a:cxnLst>
                <a:rect l="0" t="0" r="r" b="b"/>
                <a:pathLst>
                  <a:path w="110" h="8">
                    <a:moveTo>
                      <a:pt x="108" y="8"/>
                    </a:moveTo>
                    <a:lnTo>
                      <a:pt x="104" y="8"/>
                    </a:lnTo>
                    <a:lnTo>
                      <a:pt x="104" y="6"/>
                    </a:lnTo>
                    <a:lnTo>
                      <a:pt x="104" y="4"/>
                    </a:lnTo>
                    <a:lnTo>
                      <a:pt x="110" y="4"/>
                    </a:lnTo>
                    <a:lnTo>
                      <a:pt x="110" y="6"/>
                    </a:lnTo>
                    <a:lnTo>
                      <a:pt x="108" y="8"/>
                    </a:lnTo>
                    <a:close/>
                    <a:moveTo>
                      <a:pt x="89" y="8"/>
                    </a:moveTo>
                    <a:lnTo>
                      <a:pt x="57" y="6"/>
                    </a:lnTo>
                    <a:lnTo>
                      <a:pt x="57" y="4"/>
                    </a:lnTo>
                    <a:lnTo>
                      <a:pt x="57" y="2"/>
                    </a:lnTo>
                    <a:lnTo>
                      <a:pt x="91" y="4"/>
                    </a:lnTo>
                    <a:lnTo>
                      <a:pt x="91" y="6"/>
                    </a:lnTo>
                    <a:lnTo>
                      <a:pt x="89" y="6"/>
                    </a:lnTo>
                    <a:lnTo>
                      <a:pt x="89" y="8"/>
                    </a:lnTo>
                    <a:lnTo>
                      <a:pt x="89" y="8"/>
                    </a:lnTo>
                    <a:close/>
                    <a:moveTo>
                      <a:pt x="53" y="6"/>
                    </a:moveTo>
                    <a:lnTo>
                      <a:pt x="11" y="4"/>
                    </a:lnTo>
                    <a:lnTo>
                      <a:pt x="8" y="2"/>
                    </a:lnTo>
                    <a:lnTo>
                      <a:pt x="6" y="2"/>
                    </a:lnTo>
                    <a:lnTo>
                      <a:pt x="4" y="0"/>
                    </a:lnTo>
                    <a:lnTo>
                      <a:pt x="0" y="0"/>
                    </a:lnTo>
                    <a:lnTo>
                      <a:pt x="51" y="2"/>
                    </a:lnTo>
                    <a:lnTo>
                      <a:pt x="51" y="4"/>
                    </a:lnTo>
                    <a:lnTo>
                      <a:pt x="53" y="6"/>
                    </a:lnTo>
                    <a:close/>
                  </a:path>
                </a:pathLst>
              </a:custGeom>
              <a:solidFill>
                <a:srgbClr val="E6BCB7"/>
              </a:solidFill>
              <a:ln w="9525">
                <a:noFill/>
                <a:round/>
                <a:headEnd/>
                <a:tailEnd/>
              </a:ln>
            </p:spPr>
            <p:txBody>
              <a:bodyPr/>
              <a:lstStyle/>
              <a:p>
                <a:endParaRPr lang="en-US"/>
              </a:p>
            </p:txBody>
          </p:sp>
          <p:sp>
            <p:nvSpPr>
              <p:cNvPr id="180275" name="Freeform 1075"/>
              <p:cNvSpPr>
                <a:spLocks noEditPoints="1"/>
              </p:cNvSpPr>
              <p:nvPr/>
            </p:nvSpPr>
            <p:spPr bwMode="auto">
              <a:xfrm>
                <a:off x="1971" y="1180"/>
                <a:ext cx="142" cy="10"/>
              </a:xfrm>
              <a:custGeom>
                <a:avLst/>
                <a:gdLst/>
                <a:ahLst/>
                <a:cxnLst>
                  <a:cxn ang="0">
                    <a:pos x="140" y="10"/>
                  </a:cxn>
                  <a:cxn ang="0">
                    <a:pos x="134" y="10"/>
                  </a:cxn>
                  <a:cxn ang="0">
                    <a:pos x="134" y="10"/>
                  </a:cxn>
                  <a:cxn ang="0">
                    <a:pos x="134" y="8"/>
                  </a:cxn>
                  <a:cxn ang="0">
                    <a:pos x="134" y="8"/>
                  </a:cxn>
                  <a:cxn ang="0">
                    <a:pos x="134" y="6"/>
                  </a:cxn>
                  <a:cxn ang="0">
                    <a:pos x="142" y="6"/>
                  </a:cxn>
                  <a:cxn ang="0">
                    <a:pos x="140" y="8"/>
                  </a:cxn>
                  <a:cxn ang="0">
                    <a:pos x="140" y="10"/>
                  </a:cxn>
                  <a:cxn ang="0">
                    <a:pos x="119" y="10"/>
                  </a:cxn>
                  <a:cxn ang="0">
                    <a:pos x="87" y="8"/>
                  </a:cxn>
                  <a:cxn ang="0">
                    <a:pos x="87" y="6"/>
                  </a:cxn>
                  <a:cxn ang="0">
                    <a:pos x="87" y="4"/>
                  </a:cxn>
                  <a:cxn ang="0">
                    <a:pos x="123" y="6"/>
                  </a:cxn>
                  <a:cxn ang="0">
                    <a:pos x="121" y="8"/>
                  </a:cxn>
                  <a:cxn ang="0">
                    <a:pos x="119" y="10"/>
                  </a:cxn>
                  <a:cxn ang="0">
                    <a:pos x="81" y="8"/>
                  </a:cxn>
                  <a:cxn ang="0">
                    <a:pos x="36" y="6"/>
                  </a:cxn>
                  <a:cxn ang="0">
                    <a:pos x="36" y="6"/>
                  </a:cxn>
                  <a:cxn ang="0">
                    <a:pos x="36" y="6"/>
                  </a:cxn>
                  <a:cxn ang="0">
                    <a:pos x="13" y="0"/>
                  </a:cxn>
                  <a:cxn ang="0">
                    <a:pos x="2" y="2"/>
                  </a:cxn>
                  <a:cxn ang="0">
                    <a:pos x="0" y="0"/>
                  </a:cxn>
                  <a:cxn ang="0">
                    <a:pos x="2" y="0"/>
                  </a:cxn>
                  <a:cxn ang="0">
                    <a:pos x="81" y="4"/>
                  </a:cxn>
                  <a:cxn ang="0">
                    <a:pos x="81" y="6"/>
                  </a:cxn>
                  <a:cxn ang="0">
                    <a:pos x="81" y="8"/>
                  </a:cxn>
                </a:cxnLst>
                <a:rect l="0" t="0" r="r" b="b"/>
                <a:pathLst>
                  <a:path w="142" h="10">
                    <a:moveTo>
                      <a:pt x="140" y="10"/>
                    </a:moveTo>
                    <a:lnTo>
                      <a:pt x="134" y="10"/>
                    </a:lnTo>
                    <a:lnTo>
                      <a:pt x="134" y="10"/>
                    </a:lnTo>
                    <a:lnTo>
                      <a:pt x="134" y="8"/>
                    </a:lnTo>
                    <a:lnTo>
                      <a:pt x="134" y="8"/>
                    </a:lnTo>
                    <a:lnTo>
                      <a:pt x="134" y="6"/>
                    </a:lnTo>
                    <a:lnTo>
                      <a:pt x="142" y="6"/>
                    </a:lnTo>
                    <a:lnTo>
                      <a:pt x="140" y="8"/>
                    </a:lnTo>
                    <a:lnTo>
                      <a:pt x="140" y="10"/>
                    </a:lnTo>
                    <a:close/>
                    <a:moveTo>
                      <a:pt x="119" y="10"/>
                    </a:moveTo>
                    <a:lnTo>
                      <a:pt x="87" y="8"/>
                    </a:lnTo>
                    <a:lnTo>
                      <a:pt x="87" y="6"/>
                    </a:lnTo>
                    <a:lnTo>
                      <a:pt x="87" y="4"/>
                    </a:lnTo>
                    <a:lnTo>
                      <a:pt x="123" y="6"/>
                    </a:lnTo>
                    <a:lnTo>
                      <a:pt x="121" y="8"/>
                    </a:lnTo>
                    <a:lnTo>
                      <a:pt x="119" y="10"/>
                    </a:lnTo>
                    <a:close/>
                    <a:moveTo>
                      <a:pt x="81" y="8"/>
                    </a:moveTo>
                    <a:lnTo>
                      <a:pt x="36" y="6"/>
                    </a:lnTo>
                    <a:lnTo>
                      <a:pt x="36" y="6"/>
                    </a:lnTo>
                    <a:lnTo>
                      <a:pt x="36" y="6"/>
                    </a:lnTo>
                    <a:lnTo>
                      <a:pt x="13" y="0"/>
                    </a:lnTo>
                    <a:lnTo>
                      <a:pt x="2" y="2"/>
                    </a:lnTo>
                    <a:lnTo>
                      <a:pt x="0" y="0"/>
                    </a:lnTo>
                    <a:lnTo>
                      <a:pt x="2" y="0"/>
                    </a:lnTo>
                    <a:lnTo>
                      <a:pt x="81" y="4"/>
                    </a:lnTo>
                    <a:lnTo>
                      <a:pt x="81" y="6"/>
                    </a:lnTo>
                    <a:lnTo>
                      <a:pt x="81" y="8"/>
                    </a:lnTo>
                    <a:close/>
                  </a:path>
                </a:pathLst>
              </a:custGeom>
              <a:solidFill>
                <a:srgbClr val="E6BDB8"/>
              </a:solidFill>
              <a:ln w="9525">
                <a:noFill/>
                <a:round/>
                <a:headEnd/>
                <a:tailEnd/>
              </a:ln>
            </p:spPr>
            <p:txBody>
              <a:bodyPr/>
              <a:lstStyle/>
              <a:p>
                <a:endParaRPr lang="en-US"/>
              </a:p>
            </p:txBody>
          </p:sp>
          <p:sp>
            <p:nvSpPr>
              <p:cNvPr id="180276" name="Freeform 1076"/>
              <p:cNvSpPr>
                <a:spLocks noEditPoints="1"/>
              </p:cNvSpPr>
              <p:nvPr/>
            </p:nvSpPr>
            <p:spPr bwMode="auto">
              <a:xfrm>
                <a:off x="1971" y="1178"/>
                <a:ext cx="142" cy="10"/>
              </a:xfrm>
              <a:custGeom>
                <a:avLst/>
                <a:gdLst/>
                <a:ahLst/>
                <a:cxnLst>
                  <a:cxn ang="0">
                    <a:pos x="140" y="10"/>
                  </a:cxn>
                  <a:cxn ang="0">
                    <a:pos x="134" y="10"/>
                  </a:cxn>
                  <a:cxn ang="0">
                    <a:pos x="134" y="10"/>
                  </a:cxn>
                  <a:cxn ang="0">
                    <a:pos x="134" y="10"/>
                  </a:cxn>
                  <a:cxn ang="0">
                    <a:pos x="134" y="8"/>
                  </a:cxn>
                  <a:cxn ang="0">
                    <a:pos x="134" y="6"/>
                  </a:cxn>
                  <a:cxn ang="0">
                    <a:pos x="142" y="6"/>
                  </a:cxn>
                  <a:cxn ang="0">
                    <a:pos x="142" y="8"/>
                  </a:cxn>
                  <a:cxn ang="0">
                    <a:pos x="140" y="10"/>
                  </a:cxn>
                  <a:cxn ang="0">
                    <a:pos x="121" y="10"/>
                  </a:cxn>
                  <a:cxn ang="0">
                    <a:pos x="87" y="8"/>
                  </a:cxn>
                  <a:cxn ang="0">
                    <a:pos x="87" y="6"/>
                  </a:cxn>
                  <a:cxn ang="0">
                    <a:pos x="87" y="4"/>
                  </a:cxn>
                  <a:cxn ang="0">
                    <a:pos x="87" y="4"/>
                  </a:cxn>
                  <a:cxn ang="0">
                    <a:pos x="87" y="4"/>
                  </a:cxn>
                  <a:cxn ang="0">
                    <a:pos x="123" y="6"/>
                  </a:cxn>
                  <a:cxn ang="0">
                    <a:pos x="123" y="8"/>
                  </a:cxn>
                  <a:cxn ang="0">
                    <a:pos x="121" y="10"/>
                  </a:cxn>
                  <a:cxn ang="0">
                    <a:pos x="81" y="8"/>
                  </a:cxn>
                  <a:cxn ang="0">
                    <a:pos x="30" y="6"/>
                  </a:cxn>
                  <a:cxn ang="0">
                    <a:pos x="11" y="2"/>
                  </a:cxn>
                  <a:cxn ang="0">
                    <a:pos x="2" y="4"/>
                  </a:cxn>
                  <a:cxn ang="0">
                    <a:pos x="0" y="2"/>
                  </a:cxn>
                  <a:cxn ang="0">
                    <a:pos x="2" y="0"/>
                  </a:cxn>
                  <a:cxn ang="0">
                    <a:pos x="81" y="4"/>
                  </a:cxn>
                  <a:cxn ang="0">
                    <a:pos x="81" y="6"/>
                  </a:cxn>
                  <a:cxn ang="0">
                    <a:pos x="81" y="8"/>
                  </a:cxn>
                </a:cxnLst>
                <a:rect l="0" t="0" r="r" b="b"/>
                <a:pathLst>
                  <a:path w="142" h="10">
                    <a:moveTo>
                      <a:pt x="140" y="10"/>
                    </a:moveTo>
                    <a:lnTo>
                      <a:pt x="134" y="10"/>
                    </a:lnTo>
                    <a:lnTo>
                      <a:pt x="134" y="10"/>
                    </a:lnTo>
                    <a:lnTo>
                      <a:pt x="134" y="10"/>
                    </a:lnTo>
                    <a:lnTo>
                      <a:pt x="134" y="8"/>
                    </a:lnTo>
                    <a:lnTo>
                      <a:pt x="134" y="6"/>
                    </a:lnTo>
                    <a:lnTo>
                      <a:pt x="142" y="6"/>
                    </a:lnTo>
                    <a:lnTo>
                      <a:pt x="142" y="8"/>
                    </a:lnTo>
                    <a:lnTo>
                      <a:pt x="140" y="10"/>
                    </a:lnTo>
                    <a:close/>
                    <a:moveTo>
                      <a:pt x="121" y="10"/>
                    </a:moveTo>
                    <a:lnTo>
                      <a:pt x="87" y="8"/>
                    </a:lnTo>
                    <a:lnTo>
                      <a:pt x="87" y="6"/>
                    </a:lnTo>
                    <a:lnTo>
                      <a:pt x="87" y="4"/>
                    </a:lnTo>
                    <a:lnTo>
                      <a:pt x="87" y="4"/>
                    </a:lnTo>
                    <a:lnTo>
                      <a:pt x="87" y="4"/>
                    </a:lnTo>
                    <a:lnTo>
                      <a:pt x="123" y="6"/>
                    </a:lnTo>
                    <a:lnTo>
                      <a:pt x="123" y="8"/>
                    </a:lnTo>
                    <a:lnTo>
                      <a:pt x="121" y="10"/>
                    </a:lnTo>
                    <a:close/>
                    <a:moveTo>
                      <a:pt x="81" y="8"/>
                    </a:moveTo>
                    <a:lnTo>
                      <a:pt x="30" y="6"/>
                    </a:lnTo>
                    <a:lnTo>
                      <a:pt x="11" y="2"/>
                    </a:lnTo>
                    <a:lnTo>
                      <a:pt x="2" y="4"/>
                    </a:lnTo>
                    <a:lnTo>
                      <a:pt x="0" y="2"/>
                    </a:lnTo>
                    <a:lnTo>
                      <a:pt x="2" y="0"/>
                    </a:lnTo>
                    <a:lnTo>
                      <a:pt x="81" y="4"/>
                    </a:lnTo>
                    <a:lnTo>
                      <a:pt x="81" y="6"/>
                    </a:lnTo>
                    <a:lnTo>
                      <a:pt x="81" y="8"/>
                    </a:lnTo>
                    <a:close/>
                  </a:path>
                </a:pathLst>
              </a:custGeom>
              <a:solidFill>
                <a:srgbClr val="E6BDB8"/>
              </a:solidFill>
              <a:ln w="9525">
                <a:noFill/>
                <a:round/>
                <a:headEnd/>
                <a:tailEnd/>
              </a:ln>
            </p:spPr>
            <p:txBody>
              <a:bodyPr/>
              <a:lstStyle/>
              <a:p>
                <a:endParaRPr lang="en-US"/>
              </a:p>
            </p:txBody>
          </p:sp>
          <p:sp>
            <p:nvSpPr>
              <p:cNvPr id="180277" name="Freeform 1077"/>
              <p:cNvSpPr>
                <a:spLocks noEditPoints="1"/>
              </p:cNvSpPr>
              <p:nvPr/>
            </p:nvSpPr>
            <p:spPr bwMode="auto">
              <a:xfrm>
                <a:off x="1973" y="1176"/>
                <a:ext cx="167" cy="10"/>
              </a:xfrm>
              <a:custGeom>
                <a:avLst/>
                <a:gdLst/>
                <a:ahLst/>
                <a:cxnLst>
                  <a:cxn ang="0">
                    <a:pos x="140" y="10"/>
                  </a:cxn>
                  <a:cxn ang="0">
                    <a:pos x="132" y="10"/>
                  </a:cxn>
                  <a:cxn ang="0">
                    <a:pos x="132" y="8"/>
                  </a:cxn>
                  <a:cxn ang="0">
                    <a:pos x="132" y="6"/>
                  </a:cxn>
                  <a:cxn ang="0">
                    <a:pos x="142" y="6"/>
                  </a:cxn>
                  <a:cxn ang="0">
                    <a:pos x="140" y="8"/>
                  </a:cxn>
                  <a:cxn ang="0">
                    <a:pos x="140" y="10"/>
                  </a:cxn>
                  <a:cxn ang="0">
                    <a:pos x="121" y="10"/>
                  </a:cxn>
                  <a:cxn ang="0">
                    <a:pos x="85" y="8"/>
                  </a:cxn>
                  <a:cxn ang="0">
                    <a:pos x="85" y="8"/>
                  </a:cxn>
                  <a:cxn ang="0">
                    <a:pos x="85" y="6"/>
                  </a:cxn>
                  <a:cxn ang="0">
                    <a:pos x="85" y="6"/>
                  </a:cxn>
                  <a:cxn ang="0">
                    <a:pos x="85" y="4"/>
                  </a:cxn>
                  <a:cxn ang="0">
                    <a:pos x="123" y="6"/>
                  </a:cxn>
                  <a:cxn ang="0">
                    <a:pos x="121" y="8"/>
                  </a:cxn>
                  <a:cxn ang="0">
                    <a:pos x="121" y="10"/>
                  </a:cxn>
                  <a:cxn ang="0">
                    <a:pos x="79" y="8"/>
                  </a:cxn>
                  <a:cxn ang="0">
                    <a:pos x="0" y="4"/>
                  </a:cxn>
                  <a:cxn ang="0">
                    <a:pos x="0" y="2"/>
                  </a:cxn>
                  <a:cxn ang="0">
                    <a:pos x="1" y="0"/>
                  </a:cxn>
                  <a:cxn ang="0">
                    <a:pos x="79" y="4"/>
                  </a:cxn>
                  <a:cxn ang="0">
                    <a:pos x="79" y="6"/>
                  </a:cxn>
                  <a:cxn ang="0">
                    <a:pos x="79" y="8"/>
                  </a:cxn>
                  <a:cxn ang="0">
                    <a:pos x="165" y="8"/>
                  </a:cxn>
                  <a:cxn ang="0">
                    <a:pos x="167" y="8"/>
                  </a:cxn>
                  <a:cxn ang="0">
                    <a:pos x="167" y="8"/>
                  </a:cxn>
                  <a:cxn ang="0">
                    <a:pos x="165" y="8"/>
                  </a:cxn>
                  <a:cxn ang="0">
                    <a:pos x="165" y="8"/>
                  </a:cxn>
                  <a:cxn ang="0">
                    <a:pos x="165" y="8"/>
                  </a:cxn>
                </a:cxnLst>
                <a:rect l="0" t="0" r="r" b="b"/>
                <a:pathLst>
                  <a:path w="167" h="10">
                    <a:moveTo>
                      <a:pt x="140" y="10"/>
                    </a:moveTo>
                    <a:lnTo>
                      <a:pt x="132" y="10"/>
                    </a:lnTo>
                    <a:lnTo>
                      <a:pt x="132" y="8"/>
                    </a:lnTo>
                    <a:lnTo>
                      <a:pt x="132" y="6"/>
                    </a:lnTo>
                    <a:lnTo>
                      <a:pt x="142" y="6"/>
                    </a:lnTo>
                    <a:lnTo>
                      <a:pt x="140" y="8"/>
                    </a:lnTo>
                    <a:lnTo>
                      <a:pt x="140" y="10"/>
                    </a:lnTo>
                    <a:close/>
                    <a:moveTo>
                      <a:pt x="121" y="10"/>
                    </a:moveTo>
                    <a:lnTo>
                      <a:pt x="85" y="8"/>
                    </a:lnTo>
                    <a:lnTo>
                      <a:pt x="85" y="8"/>
                    </a:lnTo>
                    <a:lnTo>
                      <a:pt x="85" y="6"/>
                    </a:lnTo>
                    <a:lnTo>
                      <a:pt x="85" y="6"/>
                    </a:lnTo>
                    <a:lnTo>
                      <a:pt x="85" y="4"/>
                    </a:lnTo>
                    <a:lnTo>
                      <a:pt x="123" y="6"/>
                    </a:lnTo>
                    <a:lnTo>
                      <a:pt x="121" y="8"/>
                    </a:lnTo>
                    <a:lnTo>
                      <a:pt x="121" y="10"/>
                    </a:lnTo>
                    <a:close/>
                    <a:moveTo>
                      <a:pt x="79" y="8"/>
                    </a:moveTo>
                    <a:lnTo>
                      <a:pt x="0" y="4"/>
                    </a:lnTo>
                    <a:lnTo>
                      <a:pt x="0" y="2"/>
                    </a:lnTo>
                    <a:lnTo>
                      <a:pt x="1" y="0"/>
                    </a:lnTo>
                    <a:lnTo>
                      <a:pt x="79" y="4"/>
                    </a:lnTo>
                    <a:lnTo>
                      <a:pt x="79" y="6"/>
                    </a:lnTo>
                    <a:lnTo>
                      <a:pt x="79" y="8"/>
                    </a:lnTo>
                    <a:close/>
                    <a:moveTo>
                      <a:pt x="165" y="8"/>
                    </a:moveTo>
                    <a:lnTo>
                      <a:pt x="167" y="8"/>
                    </a:lnTo>
                    <a:lnTo>
                      <a:pt x="167" y="8"/>
                    </a:lnTo>
                    <a:lnTo>
                      <a:pt x="165" y="8"/>
                    </a:lnTo>
                    <a:lnTo>
                      <a:pt x="165" y="8"/>
                    </a:lnTo>
                    <a:lnTo>
                      <a:pt x="165" y="8"/>
                    </a:lnTo>
                    <a:close/>
                  </a:path>
                </a:pathLst>
              </a:custGeom>
              <a:solidFill>
                <a:srgbClr val="E6BDB8"/>
              </a:solidFill>
              <a:ln w="9525">
                <a:noFill/>
                <a:round/>
                <a:headEnd/>
                <a:tailEnd/>
              </a:ln>
            </p:spPr>
            <p:txBody>
              <a:bodyPr/>
              <a:lstStyle/>
              <a:p>
                <a:endParaRPr lang="en-US"/>
              </a:p>
            </p:txBody>
          </p:sp>
          <p:sp>
            <p:nvSpPr>
              <p:cNvPr id="180278" name="Freeform 1078"/>
              <p:cNvSpPr>
                <a:spLocks noEditPoints="1"/>
              </p:cNvSpPr>
              <p:nvPr/>
            </p:nvSpPr>
            <p:spPr bwMode="auto">
              <a:xfrm>
                <a:off x="1973" y="1175"/>
                <a:ext cx="168" cy="9"/>
              </a:xfrm>
              <a:custGeom>
                <a:avLst/>
                <a:gdLst/>
                <a:ahLst/>
                <a:cxnLst>
                  <a:cxn ang="0">
                    <a:pos x="140" y="9"/>
                  </a:cxn>
                  <a:cxn ang="0">
                    <a:pos x="132" y="9"/>
                  </a:cxn>
                  <a:cxn ang="0">
                    <a:pos x="132" y="7"/>
                  </a:cxn>
                  <a:cxn ang="0">
                    <a:pos x="132" y="5"/>
                  </a:cxn>
                  <a:cxn ang="0">
                    <a:pos x="144" y="5"/>
                  </a:cxn>
                  <a:cxn ang="0">
                    <a:pos x="142" y="7"/>
                  </a:cxn>
                  <a:cxn ang="0">
                    <a:pos x="142" y="7"/>
                  </a:cxn>
                  <a:cxn ang="0">
                    <a:pos x="142" y="9"/>
                  </a:cxn>
                  <a:cxn ang="0">
                    <a:pos x="140" y="9"/>
                  </a:cxn>
                  <a:cxn ang="0">
                    <a:pos x="121" y="9"/>
                  </a:cxn>
                  <a:cxn ang="0">
                    <a:pos x="85" y="7"/>
                  </a:cxn>
                  <a:cxn ang="0">
                    <a:pos x="85" y="5"/>
                  </a:cxn>
                  <a:cxn ang="0">
                    <a:pos x="85" y="3"/>
                  </a:cxn>
                  <a:cxn ang="0">
                    <a:pos x="123" y="5"/>
                  </a:cxn>
                  <a:cxn ang="0">
                    <a:pos x="123" y="7"/>
                  </a:cxn>
                  <a:cxn ang="0">
                    <a:pos x="121" y="9"/>
                  </a:cxn>
                  <a:cxn ang="0">
                    <a:pos x="79" y="7"/>
                  </a:cxn>
                  <a:cxn ang="0">
                    <a:pos x="0" y="3"/>
                  </a:cxn>
                  <a:cxn ang="0">
                    <a:pos x="0" y="1"/>
                  </a:cxn>
                  <a:cxn ang="0">
                    <a:pos x="1" y="0"/>
                  </a:cxn>
                  <a:cxn ang="0">
                    <a:pos x="79" y="3"/>
                  </a:cxn>
                  <a:cxn ang="0">
                    <a:pos x="79" y="5"/>
                  </a:cxn>
                  <a:cxn ang="0">
                    <a:pos x="79" y="7"/>
                  </a:cxn>
                  <a:cxn ang="0">
                    <a:pos x="163" y="7"/>
                  </a:cxn>
                  <a:cxn ang="0">
                    <a:pos x="168" y="7"/>
                  </a:cxn>
                  <a:cxn ang="0">
                    <a:pos x="167" y="7"/>
                  </a:cxn>
                  <a:cxn ang="0">
                    <a:pos x="167" y="7"/>
                  </a:cxn>
                  <a:cxn ang="0">
                    <a:pos x="167" y="9"/>
                  </a:cxn>
                  <a:cxn ang="0">
                    <a:pos x="165" y="9"/>
                  </a:cxn>
                  <a:cxn ang="0">
                    <a:pos x="165" y="9"/>
                  </a:cxn>
                  <a:cxn ang="0">
                    <a:pos x="163" y="7"/>
                  </a:cxn>
                </a:cxnLst>
                <a:rect l="0" t="0" r="r" b="b"/>
                <a:pathLst>
                  <a:path w="168" h="9">
                    <a:moveTo>
                      <a:pt x="140" y="9"/>
                    </a:moveTo>
                    <a:lnTo>
                      <a:pt x="132" y="9"/>
                    </a:lnTo>
                    <a:lnTo>
                      <a:pt x="132" y="7"/>
                    </a:lnTo>
                    <a:lnTo>
                      <a:pt x="132" y="5"/>
                    </a:lnTo>
                    <a:lnTo>
                      <a:pt x="144" y="5"/>
                    </a:lnTo>
                    <a:lnTo>
                      <a:pt x="142" y="7"/>
                    </a:lnTo>
                    <a:lnTo>
                      <a:pt x="142" y="7"/>
                    </a:lnTo>
                    <a:lnTo>
                      <a:pt x="142" y="9"/>
                    </a:lnTo>
                    <a:lnTo>
                      <a:pt x="140" y="9"/>
                    </a:lnTo>
                    <a:close/>
                    <a:moveTo>
                      <a:pt x="121" y="9"/>
                    </a:moveTo>
                    <a:lnTo>
                      <a:pt x="85" y="7"/>
                    </a:lnTo>
                    <a:lnTo>
                      <a:pt x="85" y="5"/>
                    </a:lnTo>
                    <a:lnTo>
                      <a:pt x="85" y="3"/>
                    </a:lnTo>
                    <a:lnTo>
                      <a:pt x="123" y="5"/>
                    </a:lnTo>
                    <a:lnTo>
                      <a:pt x="123" y="7"/>
                    </a:lnTo>
                    <a:lnTo>
                      <a:pt x="121" y="9"/>
                    </a:lnTo>
                    <a:close/>
                    <a:moveTo>
                      <a:pt x="79" y="7"/>
                    </a:moveTo>
                    <a:lnTo>
                      <a:pt x="0" y="3"/>
                    </a:lnTo>
                    <a:lnTo>
                      <a:pt x="0" y="1"/>
                    </a:lnTo>
                    <a:lnTo>
                      <a:pt x="1" y="0"/>
                    </a:lnTo>
                    <a:lnTo>
                      <a:pt x="79" y="3"/>
                    </a:lnTo>
                    <a:lnTo>
                      <a:pt x="79" y="5"/>
                    </a:lnTo>
                    <a:lnTo>
                      <a:pt x="79" y="7"/>
                    </a:lnTo>
                    <a:close/>
                    <a:moveTo>
                      <a:pt x="163" y="7"/>
                    </a:moveTo>
                    <a:lnTo>
                      <a:pt x="168" y="7"/>
                    </a:lnTo>
                    <a:lnTo>
                      <a:pt x="167" y="7"/>
                    </a:lnTo>
                    <a:lnTo>
                      <a:pt x="167" y="7"/>
                    </a:lnTo>
                    <a:lnTo>
                      <a:pt x="167" y="9"/>
                    </a:lnTo>
                    <a:lnTo>
                      <a:pt x="165" y="9"/>
                    </a:lnTo>
                    <a:lnTo>
                      <a:pt x="165" y="9"/>
                    </a:lnTo>
                    <a:lnTo>
                      <a:pt x="163" y="7"/>
                    </a:lnTo>
                    <a:close/>
                  </a:path>
                </a:pathLst>
              </a:custGeom>
              <a:solidFill>
                <a:srgbClr val="E6BDB8"/>
              </a:solidFill>
              <a:ln w="9525">
                <a:noFill/>
                <a:round/>
                <a:headEnd/>
                <a:tailEnd/>
              </a:ln>
            </p:spPr>
            <p:txBody>
              <a:bodyPr/>
              <a:lstStyle/>
              <a:p>
                <a:endParaRPr lang="en-US"/>
              </a:p>
            </p:txBody>
          </p:sp>
          <p:sp>
            <p:nvSpPr>
              <p:cNvPr id="180279" name="Freeform 1079"/>
              <p:cNvSpPr>
                <a:spLocks noEditPoints="1"/>
              </p:cNvSpPr>
              <p:nvPr/>
            </p:nvSpPr>
            <p:spPr bwMode="auto">
              <a:xfrm>
                <a:off x="1974" y="1171"/>
                <a:ext cx="167" cy="13"/>
              </a:xfrm>
              <a:custGeom>
                <a:avLst/>
                <a:gdLst/>
                <a:ahLst/>
                <a:cxnLst>
                  <a:cxn ang="0">
                    <a:pos x="166" y="13"/>
                  </a:cxn>
                  <a:cxn ang="0">
                    <a:pos x="164" y="13"/>
                  </a:cxn>
                  <a:cxn ang="0">
                    <a:pos x="162" y="11"/>
                  </a:cxn>
                  <a:cxn ang="0">
                    <a:pos x="162" y="9"/>
                  </a:cxn>
                  <a:cxn ang="0">
                    <a:pos x="167" y="9"/>
                  </a:cxn>
                  <a:cxn ang="0">
                    <a:pos x="167" y="11"/>
                  </a:cxn>
                  <a:cxn ang="0">
                    <a:pos x="166" y="11"/>
                  </a:cxn>
                  <a:cxn ang="0">
                    <a:pos x="166" y="13"/>
                  </a:cxn>
                  <a:cxn ang="0">
                    <a:pos x="166" y="13"/>
                  </a:cxn>
                  <a:cxn ang="0">
                    <a:pos x="141" y="11"/>
                  </a:cxn>
                  <a:cxn ang="0">
                    <a:pos x="131" y="11"/>
                  </a:cxn>
                  <a:cxn ang="0">
                    <a:pos x="131" y="9"/>
                  </a:cxn>
                  <a:cxn ang="0">
                    <a:pos x="131" y="7"/>
                  </a:cxn>
                  <a:cxn ang="0">
                    <a:pos x="143" y="7"/>
                  </a:cxn>
                  <a:cxn ang="0">
                    <a:pos x="143" y="9"/>
                  </a:cxn>
                  <a:cxn ang="0">
                    <a:pos x="141" y="11"/>
                  </a:cxn>
                  <a:cxn ang="0">
                    <a:pos x="141" y="11"/>
                  </a:cxn>
                  <a:cxn ang="0">
                    <a:pos x="141" y="11"/>
                  </a:cxn>
                  <a:cxn ang="0">
                    <a:pos x="122" y="11"/>
                  </a:cxn>
                  <a:cxn ang="0">
                    <a:pos x="84" y="9"/>
                  </a:cxn>
                  <a:cxn ang="0">
                    <a:pos x="84" y="7"/>
                  </a:cxn>
                  <a:cxn ang="0">
                    <a:pos x="82" y="5"/>
                  </a:cxn>
                  <a:cxn ang="0">
                    <a:pos x="124" y="7"/>
                  </a:cxn>
                  <a:cxn ang="0">
                    <a:pos x="122" y="9"/>
                  </a:cxn>
                  <a:cxn ang="0">
                    <a:pos x="122" y="11"/>
                  </a:cxn>
                  <a:cxn ang="0">
                    <a:pos x="78" y="9"/>
                  </a:cxn>
                  <a:cxn ang="0">
                    <a:pos x="0" y="5"/>
                  </a:cxn>
                  <a:cxn ang="0">
                    <a:pos x="0" y="4"/>
                  </a:cxn>
                  <a:cxn ang="0">
                    <a:pos x="2" y="0"/>
                  </a:cxn>
                  <a:cxn ang="0">
                    <a:pos x="78" y="4"/>
                  </a:cxn>
                  <a:cxn ang="0">
                    <a:pos x="78" y="7"/>
                  </a:cxn>
                  <a:cxn ang="0">
                    <a:pos x="78" y="9"/>
                  </a:cxn>
                </a:cxnLst>
                <a:rect l="0" t="0" r="r" b="b"/>
                <a:pathLst>
                  <a:path w="167" h="13">
                    <a:moveTo>
                      <a:pt x="166" y="13"/>
                    </a:moveTo>
                    <a:lnTo>
                      <a:pt x="164" y="13"/>
                    </a:lnTo>
                    <a:lnTo>
                      <a:pt x="162" y="11"/>
                    </a:lnTo>
                    <a:lnTo>
                      <a:pt x="162" y="9"/>
                    </a:lnTo>
                    <a:lnTo>
                      <a:pt x="167" y="9"/>
                    </a:lnTo>
                    <a:lnTo>
                      <a:pt x="167" y="11"/>
                    </a:lnTo>
                    <a:lnTo>
                      <a:pt x="166" y="11"/>
                    </a:lnTo>
                    <a:lnTo>
                      <a:pt x="166" y="13"/>
                    </a:lnTo>
                    <a:lnTo>
                      <a:pt x="166" y="13"/>
                    </a:lnTo>
                    <a:close/>
                    <a:moveTo>
                      <a:pt x="141" y="11"/>
                    </a:moveTo>
                    <a:lnTo>
                      <a:pt x="131" y="11"/>
                    </a:lnTo>
                    <a:lnTo>
                      <a:pt x="131" y="9"/>
                    </a:lnTo>
                    <a:lnTo>
                      <a:pt x="131" y="7"/>
                    </a:lnTo>
                    <a:lnTo>
                      <a:pt x="143" y="7"/>
                    </a:lnTo>
                    <a:lnTo>
                      <a:pt x="143" y="9"/>
                    </a:lnTo>
                    <a:lnTo>
                      <a:pt x="141" y="11"/>
                    </a:lnTo>
                    <a:lnTo>
                      <a:pt x="141" y="11"/>
                    </a:lnTo>
                    <a:lnTo>
                      <a:pt x="141" y="11"/>
                    </a:lnTo>
                    <a:close/>
                    <a:moveTo>
                      <a:pt x="122" y="11"/>
                    </a:moveTo>
                    <a:lnTo>
                      <a:pt x="84" y="9"/>
                    </a:lnTo>
                    <a:lnTo>
                      <a:pt x="84" y="7"/>
                    </a:lnTo>
                    <a:lnTo>
                      <a:pt x="82" y="5"/>
                    </a:lnTo>
                    <a:lnTo>
                      <a:pt x="124" y="7"/>
                    </a:lnTo>
                    <a:lnTo>
                      <a:pt x="122" y="9"/>
                    </a:lnTo>
                    <a:lnTo>
                      <a:pt x="122" y="11"/>
                    </a:lnTo>
                    <a:close/>
                    <a:moveTo>
                      <a:pt x="78" y="9"/>
                    </a:moveTo>
                    <a:lnTo>
                      <a:pt x="0" y="5"/>
                    </a:lnTo>
                    <a:lnTo>
                      <a:pt x="0" y="4"/>
                    </a:lnTo>
                    <a:lnTo>
                      <a:pt x="2" y="0"/>
                    </a:lnTo>
                    <a:lnTo>
                      <a:pt x="78" y="4"/>
                    </a:lnTo>
                    <a:lnTo>
                      <a:pt x="78" y="7"/>
                    </a:lnTo>
                    <a:lnTo>
                      <a:pt x="78" y="9"/>
                    </a:lnTo>
                    <a:close/>
                  </a:path>
                </a:pathLst>
              </a:custGeom>
              <a:solidFill>
                <a:srgbClr val="E6BDB8"/>
              </a:solidFill>
              <a:ln w="9525">
                <a:noFill/>
                <a:round/>
                <a:headEnd/>
                <a:tailEnd/>
              </a:ln>
            </p:spPr>
            <p:txBody>
              <a:bodyPr/>
              <a:lstStyle/>
              <a:p>
                <a:endParaRPr lang="en-US"/>
              </a:p>
            </p:txBody>
          </p:sp>
          <p:sp>
            <p:nvSpPr>
              <p:cNvPr id="180280" name="Freeform 1080"/>
              <p:cNvSpPr>
                <a:spLocks noEditPoints="1"/>
              </p:cNvSpPr>
              <p:nvPr/>
            </p:nvSpPr>
            <p:spPr bwMode="auto">
              <a:xfrm>
                <a:off x="1768" y="1159"/>
                <a:ext cx="375" cy="23"/>
              </a:xfrm>
              <a:custGeom>
                <a:avLst/>
                <a:gdLst/>
                <a:ahLst/>
                <a:cxnLst>
                  <a:cxn ang="0">
                    <a:pos x="373" y="23"/>
                  </a:cxn>
                  <a:cxn ang="0">
                    <a:pos x="368" y="23"/>
                  </a:cxn>
                  <a:cxn ang="0">
                    <a:pos x="368" y="21"/>
                  </a:cxn>
                  <a:cxn ang="0">
                    <a:pos x="368" y="17"/>
                  </a:cxn>
                  <a:cxn ang="0">
                    <a:pos x="375" y="19"/>
                  </a:cxn>
                  <a:cxn ang="0">
                    <a:pos x="373" y="21"/>
                  </a:cxn>
                  <a:cxn ang="0">
                    <a:pos x="373" y="23"/>
                  </a:cxn>
                  <a:cxn ang="0">
                    <a:pos x="349" y="21"/>
                  </a:cxn>
                  <a:cxn ang="0">
                    <a:pos x="337" y="21"/>
                  </a:cxn>
                  <a:cxn ang="0">
                    <a:pos x="337" y="19"/>
                  </a:cxn>
                  <a:cxn ang="0">
                    <a:pos x="339" y="17"/>
                  </a:cxn>
                  <a:cxn ang="0">
                    <a:pos x="349" y="17"/>
                  </a:cxn>
                  <a:cxn ang="0">
                    <a:pos x="349" y="19"/>
                  </a:cxn>
                  <a:cxn ang="0">
                    <a:pos x="349" y="21"/>
                  </a:cxn>
                  <a:cxn ang="0">
                    <a:pos x="328" y="21"/>
                  </a:cxn>
                  <a:cxn ang="0">
                    <a:pos x="290" y="19"/>
                  </a:cxn>
                  <a:cxn ang="0">
                    <a:pos x="288" y="17"/>
                  </a:cxn>
                  <a:cxn ang="0">
                    <a:pos x="288" y="14"/>
                  </a:cxn>
                  <a:cxn ang="0">
                    <a:pos x="330" y="17"/>
                  </a:cxn>
                  <a:cxn ang="0">
                    <a:pos x="330" y="19"/>
                  </a:cxn>
                  <a:cxn ang="0">
                    <a:pos x="328" y="21"/>
                  </a:cxn>
                  <a:cxn ang="0">
                    <a:pos x="284" y="19"/>
                  </a:cxn>
                  <a:cxn ang="0">
                    <a:pos x="206" y="16"/>
                  </a:cxn>
                  <a:cxn ang="0">
                    <a:pos x="208" y="14"/>
                  </a:cxn>
                  <a:cxn ang="0">
                    <a:pos x="210" y="10"/>
                  </a:cxn>
                  <a:cxn ang="0">
                    <a:pos x="284" y="14"/>
                  </a:cxn>
                  <a:cxn ang="0">
                    <a:pos x="284" y="16"/>
                  </a:cxn>
                  <a:cxn ang="0">
                    <a:pos x="284" y="19"/>
                  </a:cxn>
                  <a:cxn ang="0">
                    <a:pos x="0" y="0"/>
                  </a:cxn>
                  <a:cxn ang="0">
                    <a:pos x="3" y="0"/>
                  </a:cxn>
                  <a:cxn ang="0">
                    <a:pos x="3" y="0"/>
                  </a:cxn>
                  <a:cxn ang="0">
                    <a:pos x="3" y="2"/>
                  </a:cxn>
                  <a:cxn ang="0">
                    <a:pos x="2" y="2"/>
                  </a:cxn>
                  <a:cxn ang="0">
                    <a:pos x="0" y="0"/>
                  </a:cxn>
                </a:cxnLst>
                <a:rect l="0" t="0" r="r" b="b"/>
                <a:pathLst>
                  <a:path w="375" h="23">
                    <a:moveTo>
                      <a:pt x="373" y="23"/>
                    </a:moveTo>
                    <a:lnTo>
                      <a:pt x="368" y="23"/>
                    </a:lnTo>
                    <a:lnTo>
                      <a:pt x="368" y="21"/>
                    </a:lnTo>
                    <a:lnTo>
                      <a:pt x="368" y="17"/>
                    </a:lnTo>
                    <a:lnTo>
                      <a:pt x="375" y="19"/>
                    </a:lnTo>
                    <a:lnTo>
                      <a:pt x="373" y="21"/>
                    </a:lnTo>
                    <a:lnTo>
                      <a:pt x="373" y="23"/>
                    </a:lnTo>
                    <a:close/>
                    <a:moveTo>
                      <a:pt x="349" y="21"/>
                    </a:moveTo>
                    <a:lnTo>
                      <a:pt x="337" y="21"/>
                    </a:lnTo>
                    <a:lnTo>
                      <a:pt x="337" y="19"/>
                    </a:lnTo>
                    <a:lnTo>
                      <a:pt x="339" y="17"/>
                    </a:lnTo>
                    <a:lnTo>
                      <a:pt x="349" y="17"/>
                    </a:lnTo>
                    <a:lnTo>
                      <a:pt x="349" y="19"/>
                    </a:lnTo>
                    <a:lnTo>
                      <a:pt x="349" y="21"/>
                    </a:lnTo>
                    <a:close/>
                    <a:moveTo>
                      <a:pt x="328" y="21"/>
                    </a:moveTo>
                    <a:lnTo>
                      <a:pt x="290" y="19"/>
                    </a:lnTo>
                    <a:lnTo>
                      <a:pt x="288" y="17"/>
                    </a:lnTo>
                    <a:lnTo>
                      <a:pt x="288" y="14"/>
                    </a:lnTo>
                    <a:lnTo>
                      <a:pt x="330" y="17"/>
                    </a:lnTo>
                    <a:lnTo>
                      <a:pt x="330" y="19"/>
                    </a:lnTo>
                    <a:lnTo>
                      <a:pt x="328" y="21"/>
                    </a:lnTo>
                    <a:close/>
                    <a:moveTo>
                      <a:pt x="284" y="19"/>
                    </a:moveTo>
                    <a:lnTo>
                      <a:pt x="206" y="16"/>
                    </a:lnTo>
                    <a:lnTo>
                      <a:pt x="208" y="14"/>
                    </a:lnTo>
                    <a:lnTo>
                      <a:pt x="210" y="10"/>
                    </a:lnTo>
                    <a:lnTo>
                      <a:pt x="284" y="14"/>
                    </a:lnTo>
                    <a:lnTo>
                      <a:pt x="284" y="16"/>
                    </a:lnTo>
                    <a:lnTo>
                      <a:pt x="284" y="19"/>
                    </a:lnTo>
                    <a:close/>
                    <a:moveTo>
                      <a:pt x="0" y="0"/>
                    </a:moveTo>
                    <a:lnTo>
                      <a:pt x="3" y="0"/>
                    </a:lnTo>
                    <a:lnTo>
                      <a:pt x="3" y="0"/>
                    </a:lnTo>
                    <a:lnTo>
                      <a:pt x="3" y="2"/>
                    </a:lnTo>
                    <a:lnTo>
                      <a:pt x="2" y="2"/>
                    </a:lnTo>
                    <a:lnTo>
                      <a:pt x="0" y="0"/>
                    </a:lnTo>
                    <a:close/>
                  </a:path>
                </a:pathLst>
              </a:custGeom>
              <a:solidFill>
                <a:srgbClr val="E7BEB9"/>
              </a:solidFill>
              <a:ln w="9525">
                <a:noFill/>
                <a:round/>
                <a:headEnd/>
                <a:tailEnd/>
              </a:ln>
            </p:spPr>
            <p:txBody>
              <a:bodyPr/>
              <a:lstStyle/>
              <a:p>
                <a:endParaRPr lang="en-US"/>
              </a:p>
            </p:txBody>
          </p:sp>
          <p:sp>
            <p:nvSpPr>
              <p:cNvPr id="180281" name="Freeform 1081"/>
              <p:cNvSpPr>
                <a:spLocks noEditPoints="1"/>
              </p:cNvSpPr>
              <p:nvPr/>
            </p:nvSpPr>
            <p:spPr bwMode="auto">
              <a:xfrm>
                <a:off x="1766" y="1157"/>
                <a:ext cx="377" cy="23"/>
              </a:xfrm>
              <a:custGeom>
                <a:avLst/>
                <a:gdLst/>
                <a:ahLst/>
                <a:cxnLst>
                  <a:cxn ang="0">
                    <a:pos x="375" y="23"/>
                  </a:cxn>
                  <a:cxn ang="0">
                    <a:pos x="370" y="23"/>
                  </a:cxn>
                  <a:cxn ang="0">
                    <a:pos x="370" y="21"/>
                  </a:cxn>
                  <a:cxn ang="0">
                    <a:pos x="368" y="18"/>
                  </a:cxn>
                  <a:cxn ang="0">
                    <a:pos x="377" y="19"/>
                  </a:cxn>
                  <a:cxn ang="0">
                    <a:pos x="375" y="21"/>
                  </a:cxn>
                  <a:cxn ang="0">
                    <a:pos x="375" y="23"/>
                  </a:cxn>
                  <a:cxn ang="0">
                    <a:pos x="351" y="21"/>
                  </a:cxn>
                  <a:cxn ang="0">
                    <a:pos x="339" y="21"/>
                  </a:cxn>
                  <a:cxn ang="0">
                    <a:pos x="341" y="19"/>
                  </a:cxn>
                  <a:cxn ang="0">
                    <a:pos x="341" y="18"/>
                  </a:cxn>
                  <a:cxn ang="0">
                    <a:pos x="353" y="18"/>
                  </a:cxn>
                  <a:cxn ang="0">
                    <a:pos x="351" y="19"/>
                  </a:cxn>
                  <a:cxn ang="0">
                    <a:pos x="351" y="21"/>
                  </a:cxn>
                  <a:cxn ang="0">
                    <a:pos x="332" y="21"/>
                  </a:cxn>
                  <a:cxn ang="0">
                    <a:pos x="290" y="19"/>
                  </a:cxn>
                  <a:cxn ang="0">
                    <a:pos x="290" y="16"/>
                  </a:cxn>
                  <a:cxn ang="0">
                    <a:pos x="290" y="14"/>
                  </a:cxn>
                  <a:cxn ang="0">
                    <a:pos x="334" y="16"/>
                  </a:cxn>
                  <a:cxn ang="0">
                    <a:pos x="332" y="19"/>
                  </a:cxn>
                  <a:cxn ang="0">
                    <a:pos x="332" y="21"/>
                  </a:cxn>
                  <a:cxn ang="0">
                    <a:pos x="286" y="18"/>
                  </a:cxn>
                  <a:cxn ang="0">
                    <a:pos x="210" y="14"/>
                  </a:cxn>
                  <a:cxn ang="0">
                    <a:pos x="212" y="12"/>
                  </a:cxn>
                  <a:cxn ang="0">
                    <a:pos x="212" y="10"/>
                  </a:cxn>
                  <a:cxn ang="0">
                    <a:pos x="286" y="14"/>
                  </a:cxn>
                  <a:cxn ang="0">
                    <a:pos x="286" y="16"/>
                  </a:cxn>
                  <a:cxn ang="0">
                    <a:pos x="286" y="18"/>
                  </a:cxn>
                  <a:cxn ang="0">
                    <a:pos x="0" y="0"/>
                  </a:cxn>
                  <a:cxn ang="0">
                    <a:pos x="7" y="0"/>
                  </a:cxn>
                  <a:cxn ang="0">
                    <a:pos x="5" y="2"/>
                  </a:cxn>
                  <a:cxn ang="0">
                    <a:pos x="5" y="4"/>
                  </a:cxn>
                  <a:cxn ang="0">
                    <a:pos x="4" y="2"/>
                  </a:cxn>
                  <a:cxn ang="0">
                    <a:pos x="0" y="0"/>
                  </a:cxn>
                </a:cxnLst>
                <a:rect l="0" t="0" r="r" b="b"/>
                <a:pathLst>
                  <a:path w="377" h="23">
                    <a:moveTo>
                      <a:pt x="375" y="23"/>
                    </a:moveTo>
                    <a:lnTo>
                      <a:pt x="370" y="23"/>
                    </a:lnTo>
                    <a:lnTo>
                      <a:pt x="370" y="21"/>
                    </a:lnTo>
                    <a:lnTo>
                      <a:pt x="368" y="18"/>
                    </a:lnTo>
                    <a:lnTo>
                      <a:pt x="377" y="19"/>
                    </a:lnTo>
                    <a:lnTo>
                      <a:pt x="375" y="21"/>
                    </a:lnTo>
                    <a:lnTo>
                      <a:pt x="375" y="23"/>
                    </a:lnTo>
                    <a:close/>
                    <a:moveTo>
                      <a:pt x="351" y="21"/>
                    </a:moveTo>
                    <a:lnTo>
                      <a:pt x="339" y="21"/>
                    </a:lnTo>
                    <a:lnTo>
                      <a:pt x="341" y="19"/>
                    </a:lnTo>
                    <a:lnTo>
                      <a:pt x="341" y="18"/>
                    </a:lnTo>
                    <a:lnTo>
                      <a:pt x="353" y="18"/>
                    </a:lnTo>
                    <a:lnTo>
                      <a:pt x="351" y="19"/>
                    </a:lnTo>
                    <a:lnTo>
                      <a:pt x="351" y="21"/>
                    </a:lnTo>
                    <a:close/>
                    <a:moveTo>
                      <a:pt x="332" y="21"/>
                    </a:moveTo>
                    <a:lnTo>
                      <a:pt x="290" y="19"/>
                    </a:lnTo>
                    <a:lnTo>
                      <a:pt x="290" y="16"/>
                    </a:lnTo>
                    <a:lnTo>
                      <a:pt x="290" y="14"/>
                    </a:lnTo>
                    <a:lnTo>
                      <a:pt x="334" y="16"/>
                    </a:lnTo>
                    <a:lnTo>
                      <a:pt x="332" y="19"/>
                    </a:lnTo>
                    <a:lnTo>
                      <a:pt x="332" y="21"/>
                    </a:lnTo>
                    <a:close/>
                    <a:moveTo>
                      <a:pt x="286" y="18"/>
                    </a:moveTo>
                    <a:lnTo>
                      <a:pt x="210" y="14"/>
                    </a:lnTo>
                    <a:lnTo>
                      <a:pt x="212" y="12"/>
                    </a:lnTo>
                    <a:lnTo>
                      <a:pt x="212" y="10"/>
                    </a:lnTo>
                    <a:lnTo>
                      <a:pt x="286" y="14"/>
                    </a:lnTo>
                    <a:lnTo>
                      <a:pt x="286" y="16"/>
                    </a:lnTo>
                    <a:lnTo>
                      <a:pt x="286" y="18"/>
                    </a:lnTo>
                    <a:close/>
                    <a:moveTo>
                      <a:pt x="0" y="0"/>
                    </a:moveTo>
                    <a:lnTo>
                      <a:pt x="7" y="0"/>
                    </a:lnTo>
                    <a:lnTo>
                      <a:pt x="5" y="2"/>
                    </a:lnTo>
                    <a:lnTo>
                      <a:pt x="5" y="4"/>
                    </a:lnTo>
                    <a:lnTo>
                      <a:pt x="4" y="2"/>
                    </a:lnTo>
                    <a:lnTo>
                      <a:pt x="0" y="0"/>
                    </a:lnTo>
                    <a:close/>
                  </a:path>
                </a:pathLst>
              </a:custGeom>
              <a:solidFill>
                <a:srgbClr val="E7BEB9"/>
              </a:solidFill>
              <a:ln w="9525">
                <a:noFill/>
                <a:round/>
                <a:headEnd/>
                <a:tailEnd/>
              </a:ln>
            </p:spPr>
            <p:txBody>
              <a:bodyPr/>
              <a:lstStyle/>
              <a:p>
                <a:endParaRPr lang="en-US"/>
              </a:p>
            </p:txBody>
          </p:sp>
          <p:sp>
            <p:nvSpPr>
              <p:cNvPr id="180282" name="Freeform 1082"/>
              <p:cNvSpPr>
                <a:spLocks noEditPoints="1"/>
              </p:cNvSpPr>
              <p:nvPr/>
            </p:nvSpPr>
            <p:spPr bwMode="auto">
              <a:xfrm>
                <a:off x="1766" y="1156"/>
                <a:ext cx="377" cy="22"/>
              </a:xfrm>
              <a:custGeom>
                <a:avLst/>
                <a:gdLst/>
                <a:ahLst/>
                <a:cxnLst>
                  <a:cxn ang="0">
                    <a:pos x="377" y="22"/>
                  </a:cxn>
                  <a:cxn ang="0">
                    <a:pos x="370" y="20"/>
                  </a:cxn>
                  <a:cxn ang="0">
                    <a:pos x="368" y="19"/>
                  </a:cxn>
                  <a:cxn ang="0">
                    <a:pos x="368" y="17"/>
                  </a:cxn>
                  <a:cxn ang="0">
                    <a:pos x="377" y="19"/>
                  </a:cxn>
                  <a:cxn ang="0">
                    <a:pos x="377" y="20"/>
                  </a:cxn>
                  <a:cxn ang="0">
                    <a:pos x="377" y="22"/>
                  </a:cxn>
                  <a:cxn ang="0">
                    <a:pos x="351" y="20"/>
                  </a:cxn>
                  <a:cxn ang="0">
                    <a:pos x="341" y="20"/>
                  </a:cxn>
                  <a:cxn ang="0">
                    <a:pos x="341" y="19"/>
                  </a:cxn>
                  <a:cxn ang="0">
                    <a:pos x="341" y="17"/>
                  </a:cxn>
                  <a:cxn ang="0">
                    <a:pos x="353" y="17"/>
                  </a:cxn>
                  <a:cxn ang="0">
                    <a:pos x="353" y="19"/>
                  </a:cxn>
                  <a:cxn ang="0">
                    <a:pos x="351" y="20"/>
                  </a:cxn>
                  <a:cxn ang="0">
                    <a:pos x="332" y="20"/>
                  </a:cxn>
                  <a:cxn ang="0">
                    <a:pos x="290" y="17"/>
                  </a:cxn>
                  <a:cxn ang="0">
                    <a:pos x="290" y="15"/>
                  </a:cxn>
                  <a:cxn ang="0">
                    <a:pos x="290" y="13"/>
                  </a:cxn>
                  <a:cxn ang="0">
                    <a:pos x="334" y="15"/>
                  </a:cxn>
                  <a:cxn ang="0">
                    <a:pos x="334" y="17"/>
                  </a:cxn>
                  <a:cxn ang="0">
                    <a:pos x="332" y="20"/>
                  </a:cxn>
                  <a:cxn ang="0">
                    <a:pos x="286" y="17"/>
                  </a:cxn>
                  <a:cxn ang="0">
                    <a:pos x="212" y="13"/>
                  </a:cxn>
                  <a:cxn ang="0">
                    <a:pos x="212" y="11"/>
                  </a:cxn>
                  <a:cxn ang="0">
                    <a:pos x="214" y="9"/>
                  </a:cxn>
                  <a:cxn ang="0">
                    <a:pos x="286" y="13"/>
                  </a:cxn>
                  <a:cxn ang="0">
                    <a:pos x="286" y="15"/>
                  </a:cxn>
                  <a:cxn ang="0">
                    <a:pos x="286" y="17"/>
                  </a:cxn>
                  <a:cxn ang="0">
                    <a:pos x="5" y="3"/>
                  </a:cxn>
                  <a:cxn ang="0">
                    <a:pos x="2" y="3"/>
                  </a:cxn>
                  <a:cxn ang="0">
                    <a:pos x="2" y="1"/>
                  </a:cxn>
                  <a:cxn ang="0">
                    <a:pos x="0" y="0"/>
                  </a:cxn>
                  <a:cxn ang="0">
                    <a:pos x="0" y="0"/>
                  </a:cxn>
                  <a:cxn ang="0">
                    <a:pos x="0" y="0"/>
                  </a:cxn>
                  <a:cxn ang="0">
                    <a:pos x="7" y="0"/>
                  </a:cxn>
                  <a:cxn ang="0">
                    <a:pos x="7" y="1"/>
                  </a:cxn>
                  <a:cxn ang="0">
                    <a:pos x="5" y="3"/>
                  </a:cxn>
                </a:cxnLst>
                <a:rect l="0" t="0" r="r" b="b"/>
                <a:pathLst>
                  <a:path w="377" h="22">
                    <a:moveTo>
                      <a:pt x="377" y="22"/>
                    </a:moveTo>
                    <a:lnTo>
                      <a:pt x="370" y="20"/>
                    </a:lnTo>
                    <a:lnTo>
                      <a:pt x="368" y="19"/>
                    </a:lnTo>
                    <a:lnTo>
                      <a:pt x="368" y="17"/>
                    </a:lnTo>
                    <a:lnTo>
                      <a:pt x="377" y="19"/>
                    </a:lnTo>
                    <a:lnTo>
                      <a:pt x="377" y="20"/>
                    </a:lnTo>
                    <a:lnTo>
                      <a:pt x="377" y="22"/>
                    </a:lnTo>
                    <a:close/>
                    <a:moveTo>
                      <a:pt x="351" y="20"/>
                    </a:moveTo>
                    <a:lnTo>
                      <a:pt x="341" y="20"/>
                    </a:lnTo>
                    <a:lnTo>
                      <a:pt x="341" y="19"/>
                    </a:lnTo>
                    <a:lnTo>
                      <a:pt x="341" y="17"/>
                    </a:lnTo>
                    <a:lnTo>
                      <a:pt x="353" y="17"/>
                    </a:lnTo>
                    <a:lnTo>
                      <a:pt x="353" y="19"/>
                    </a:lnTo>
                    <a:lnTo>
                      <a:pt x="351" y="20"/>
                    </a:lnTo>
                    <a:close/>
                    <a:moveTo>
                      <a:pt x="332" y="20"/>
                    </a:moveTo>
                    <a:lnTo>
                      <a:pt x="290" y="17"/>
                    </a:lnTo>
                    <a:lnTo>
                      <a:pt x="290" y="15"/>
                    </a:lnTo>
                    <a:lnTo>
                      <a:pt x="290" y="13"/>
                    </a:lnTo>
                    <a:lnTo>
                      <a:pt x="334" y="15"/>
                    </a:lnTo>
                    <a:lnTo>
                      <a:pt x="334" y="17"/>
                    </a:lnTo>
                    <a:lnTo>
                      <a:pt x="332" y="20"/>
                    </a:lnTo>
                    <a:close/>
                    <a:moveTo>
                      <a:pt x="286" y="17"/>
                    </a:moveTo>
                    <a:lnTo>
                      <a:pt x="212" y="13"/>
                    </a:lnTo>
                    <a:lnTo>
                      <a:pt x="212" y="11"/>
                    </a:lnTo>
                    <a:lnTo>
                      <a:pt x="214" y="9"/>
                    </a:lnTo>
                    <a:lnTo>
                      <a:pt x="286" y="13"/>
                    </a:lnTo>
                    <a:lnTo>
                      <a:pt x="286" y="15"/>
                    </a:lnTo>
                    <a:lnTo>
                      <a:pt x="286" y="17"/>
                    </a:lnTo>
                    <a:close/>
                    <a:moveTo>
                      <a:pt x="5" y="3"/>
                    </a:moveTo>
                    <a:lnTo>
                      <a:pt x="2" y="3"/>
                    </a:lnTo>
                    <a:lnTo>
                      <a:pt x="2" y="1"/>
                    </a:lnTo>
                    <a:lnTo>
                      <a:pt x="0" y="0"/>
                    </a:lnTo>
                    <a:lnTo>
                      <a:pt x="0" y="0"/>
                    </a:lnTo>
                    <a:lnTo>
                      <a:pt x="0" y="0"/>
                    </a:lnTo>
                    <a:lnTo>
                      <a:pt x="7" y="0"/>
                    </a:lnTo>
                    <a:lnTo>
                      <a:pt x="7" y="1"/>
                    </a:lnTo>
                    <a:lnTo>
                      <a:pt x="5" y="3"/>
                    </a:lnTo>
                    <a:close/>
                  </a:path>
                </a:pathLst>
              </a:custGeom>
              <a:solidFill>
                <a:srgbClr val="E7BEB9"/>
              </a:solidFill>
              <a:ln w="9525">
                <a:noFill/>
                <a:round/>
                <a:headEnd/>
                <a:tailEnd/>
              </a:ln>
            </p:spPr>
            <p:txBody>
              <a:bodyPr/>
              <a:lstStyle/>
              <a:p>
                <a:endParaRPr lang="en-US"/>
              </a:p>
            </p:txBody>
          </p:sp>
          <p:sp>
            <p:nvSpPr>
              <p:cNvPr id="180283" name="Freeform 1083"/>
              <p:cNvSpPr>
                <a:spLocks noEditPoints="1"/>
              </p:cNvSpPr>
              <p:nvPr/>
            </p:nvSpPr>
            <p:spPr bwMode="auto">
              <a:xfrm>
                <a:off x="1764" y="1154"/>
                <a:ext cx="379" cy="22"/>
              </a:xfrm>
              <a:custGeom>
                <a:avLst/>
                <a:gdLst/>
                <a:ahLst/>
                <a:cxnLst>
                  <a:cxn ang="0">
                    <a:pos x="379" y="22"/>
                  </a:cxn>
                  <a:cxn ang="0">
                    <a:pos x="370" y="21"/>
                  </a:cxn>
                  <a:cxn ang="0">
                    <a:pos x="370" y="19"/>
                  </a:cxn>
                  <a:cxn ang="0">
                    <a:pos x="370" y="17"/>
                  </a:cxn>
                  <a:cxn ang="0">
                    <a:pos x="379" y="17"/>
                  </a:cxn>
                  <a:cxn ang="0">
                    <a:pos x="379" y="21"/>
                  </a:cxn>
                  <a:cxn ang="0">
                    <a:pos x="379" y="22"/>
                  </a:cxn>
                  <a:cxn ang="0">
                    <a:pos x="355" y="21"/>
                  </a:cxn>
                  <a:cxn ang="0">
                    <a:pos x="343" y="21"/>
                  </a:cxn>
                  <a:cxn ang="0">
                    <a:pos x="343" y="19"/>
                  </a:cxn>
                  <a:cxn ang="0">
                    <a:pos x="343" y="17"/>
                  </a:cxn>
                  <a:cxn ang="0">
                    <a:pos x="355" y="17"/>
                  </a:cxn>
                  <a:cxn ang="0">
                    <a:pos x="355" y="19"/>
                  </a:cxn>
                  <a:cxn ang="0">
                    <a:pos x="355" y="21"/>
                  </a:cxn>
                  <a:cxn ang="0">
                    <a:pos x="336" y="19"/>
                  </a:cxn>
                  <a:cxn ang="0">
                    <a:pos x="292" y="17"/>
                  </a:cxn>
                  <a:cxn ang="0">
                    <a:pos x="292" y="15"/>
                  </a:cxn>
                  <a:cxn ang="0">
                    <a:pos x="290" y="13"/>
                  </a:cxn>
                  <a:cxn ang="0">
                    <a:pos x="338" y="15"/>
                  </a:cxn>
                  <a:cxn ang="0">
                    <a:pos x="336" y="17"/>
                  </a:cxn>
                  <a:cxn ang="0">
                    <a:pos x="336" y="19"/>
                  </a:cxn>
                  <a:cxn ang="0">
                    <a:pos x="288" y="17"/>
                  </a:cxn>
                  <a:cxn ang="0">
                    <a:pos x="214" y="13"/>
                  </a:cxn>
                  <a:cxn ang="0">
                    <a:pos x="216" y="11"/>
                  </a:cxn>
                  <a:cxn ang="0">
                    <a:pos x="218" y="9"/>
                  </a:cxn>
                  <a:cxn ang="0">
                    <a:pos x="288" y="13"/>
                  </a:cxn>
                  <a:cxn ang="0">
                    <a:pos x="288" y="15"/>
                  </a:cxn>
                  <a:cxn ang="0">
                    <a:pos x="288" y="17"/>
                  </a:cxn>
                  <a:cxn ang="0">
                    <a:pos x="9" y="3"/>
                  </a:cxn>
                  <a:cxn ang="0">
                    <a:pos x="2" y="3"/>
                  </a:cxn>
                  <a:cxn ang="0">
                    <a:pos x="2" y="3"/>
                  </a:cxn>
                  <a:cxn ang="0">
                    <a:pos x="2" y="2"/>
                  </a:cxn>
                  <a:cxn ang="0">
                    <a:pos x="0" y="0"/>
                  </a:cxn>
                  <a:cxn ang="0">
                    <a:pos x="0" y="0"/>
                  </a:cxn>
                  <a:cxn ang="0">
                    <a:pos x="9" y="0"/>
                  </a:cxn>
                  <a:cxn ang="0">
                    <a:pos x="9" y="2"/>
                  </a:cxn>
                  <a:cxn ang="0">
                    <a:pos x="9" y="3"/>
                  </a:cxn>
                </a:cxnLst>
                <a:rect l="0" t="0" r="r" b="b"/>
                <a:pathLst>
                  <a:path w="379" h="22">
                    <a:moveTo>
                      <a:pt x="379" y="22"/>
                    </a:moveTo>
                    <a:lnTo>
                      <a:pt x="370" y="21"/>
                    </a:lnTo>
                    <a:lnTo>
                      <a:pt x="370" y="19"/>
                    </a:lnTo>
                    <a:lnTo>
                      <a:pt x="370" y="17"/>
                    </a:lnTo>
                    <a:lnTo>
                      <a:pt x="379" y="17"/>
                    </a:lnTo>
                    <a:lnTo>
                      <a:pt x="379" y="21"/>
                    </a:lnTo>
                    <a:lnTo>
                      <a:pt x="379" y="22"/>
                    </a:lnTo>
                    <a:close/>
                    <a:moveTo>
                      <a:pt x="355" y="21"/>
                    </a:moveTo>
                    <a:lnTo>
                      <a:pt x="343" y="21"/>
                    </a:lnTo>
                    <a:lnTo>
                      <a:pt x="343" y="19"/>
                    </a:lnTo>
                    <a:lnTo>
                      <a:pt x="343" y="17"/>
                    </a:lnTo>
                    <a:lnTo>
                      <a:pt x="355" y="17"/>
                    </a:lnTo>
                    <a:lnTo>
                      <a:pt x="355" y="19"/>
                    </a:lnTo>
                    <a:lnTo>
                      <a:pt x="355" y="21"/>
                    </a:lnTo>
                    <a:close/>
                    <a:moveTo>
                      <a:pt x="336" y="19"/>
                    </a:moveTo>
                    <a:lnTo>
                      <a:pt x="292" y="17"/>
                    </a:lnTo>
                    <a:lnTo>
                      <a:pt x="292" y="15"/>
                    </a:lnTo>
                    <a:lnTo>
                      <a:pt x="290" y="13"/>
                    </a:lnTo>
                    <a:lnTo>
                      <a:pt x="338" y="15"/>
                    </a:lnTo>
                    <a:lnTo>
                      <a:pt x="336" y="17"/>
                    </a:lnTo>
                    <a:lnTo>
                      <a:pt x="336" y="19"/>
                    </a:lnTo>
                    <a:close/>
                    <a:moveTo>
                      <a:pt x="288" y="17"/>
                    </a:moveTo>
                    <a:lnTo>
                      <a:pt x="214" y="13"/>
                    </a:lnTo>
                    <a:lnTo>
                      <a:pt x="216" y="11"/>
                    </a:lnTo>
                    <a:lnTo>
                      <a:pt x="218" y="9"/>
                    </a:lnTo>
                    <a:lnTo>
                      <a:pt x="288" y="13"/>
                    </a:lnTo>
                    <a:lnTo>
                      <a:pt x="288" y="15"/>
                    </a:lnTo>
                    <a:lnTo>
                      <a:pt x="288" y="17"/>
                    </a:lnTo>
                    <a:close/>
                    <a:moveTo>
                      <a:pt x="9" y="3"/>
                    </a:moveTo>
                    <a:lnTo>
                      <a:pt x="2" y="3"/>
                    </a:lnTo>
                    <a:lnTo>
                      <a:pt x="2" y="3"/>
                    </a:lnTo>
                    <a:lnTo>
                      <a:pt x="2" y="2"/>
                    </a:lnTo>
                    <a:lnTo>
                      <a:pt x="0" y="0"/>
                    </a:lnTo>
                    <a:lnTo>
                      <a:pt x="0" y="0"/>
                    </a:lnTo>
                    <a:lnTo>
                      <a:pt x="9" y="0"/>
                    </a:lnTo>
                    <a:lnTo>
                      <a:pt x="9" y="2"/>
                    </a:lnTo>
                    <a:lnTo>
                      <a:pt x="9" y="3"/>
                    </a:lnTo>
                    <a:close/>
                  </a:path>
                </a:pathLst>
              </a:custGeom>
              <a:solidFill>
                <a:srgbClr val="E7BEB9"/>
              </a:solidFill>
              <a:ln w="9525">
                <a:noFill/>
                <a:round/>
                <a:headEnd/>
                <a:tailEnd/>
              </a:ln>
            </p:spPr>
            <p:txBody>
              <a:bodyPr/>
              <a:lstStyle/>
              <a:p>
                <a:endParaRPr lang="en-US"/>
              </a:p>
            </p:txBody>
          </p:sp>
          <p:sp>
            <p:nvSpPr>
              <p:cNvPr id="180284" name="Freeform 1084"/>
              <p:cNvSpPr>
                <a:spLocks noEditPoints="1"/>
              </p:cNvSpPr>
              <p:nvPr/>
            </p:nvSpPr>
            <p:spPr bwMode="auto">
              <a:xfrm>
                <a:off x="1762" y="1152"/>
                <a:ext cx="381" cy="23"/>
              </a:xfrm>
              <a:custGeom>
                <a:avLst/>
                <a:gdLst/>
                <a:ahLst/>
                <a:cxnLst>
                  <a:cxn ang="0">
                    <a:pos x="381" y="23"/>
                  </a:cxn>
                  <a:cxn ang="0">
                    <a:pos x="372" y="21"/>
                  </a:cxn>
                  <a:cxn ang="0">
                    <a:pos x="372" y="19"/>
                  </a:cxn>
                  <a:cxn ang="0">
                    <a:pos x="372" y="17"/>
                  </a:cxn>
                  <a:cxn ang="0">
                    <a:pos x="381" y="17"/>
                  </a:cxn>
                  <a:cxn ang="0">
                    <a:pos x="381" y="21"/>
                  </a:cxn>
                  <a:cxn ang="0">
                    <a:pos x="381" y="23"/>
                  </a:cxn>
                  <a:cxn ang="0">
                    <a:pos x="357" y="21"/>
                  </a:cxn>
                  <a:cxn ang="0">
                    <a:pos x="345" y="21"/>
                  </a:cxn>
                  <a:cxn ang="0">
                    <a:pos x="345" y="19"/>
                  </a:cxn>
                  <a:cxn ang="0">
                    <a:pos x="345" y="15"/>
                  </a:cxn>
                  <a:cxn ang="0">
                    <a:pos x="357" y="17"/>
                  </a:cxn>
                  <a:cxn ang="0">
                    <a:pos x="357" y="19"/>
                  </a:cxn>
                  <a:cxn ang="0">
                    <a:pos x="357" y="21"/>
                  </a:cxn>
                  <a:cxn ang="0">
                    <a:pos x="338" y="19"/>
                  </a:cxn>
                  <a:cxn ang="0">
                    <a:pos x="294" y="17"/>
                  </a:cxn>
                  <a:cxn ang="0">
                    <a:pos x="292" y="15"/>
                  </a:cxn>
                  <a:cxn ang="0">
                    <a:pos x="292" y="13"/>
                  </a:cxn>
                  <a:cxn ang="0">
                    <a:pos x="340" y="15"/>
                  </a:cxn>
                  <a:cxn ang="0">
                    <a:pos x="340" y="17"/>
                  </a:cxn>
                  <a:cxn ang="0">
                    <a:pos x="338" y="19"/>
                  </a:cxn>
                  <a:cxn ang="0">
                    <a:pos x="290" y="17"/>
                  </a:cxn>
                  <a:cxn ang="0">
                    <a:pos x="218" y="13"/>
                  </a:cxn>
                  <a:cxn ang="0">
                    <a:pos x="220" y="13"/>
                  </a:cxn>
                  <a:cxn ang="0">
                    <a:pos x="222" y="11"/>
                  </a:cxn>
                  <a:cxn ang="0">
                    <a:pos x="222" y="9"/>
                  </a:cxn>
                  <a:cxn ang="0">
                    <a:pos x="222" y="9"/>
                  </a:cxn>
                  <a:cxn ang="0">
                    <a:pos x="288" y="13"/>
                  </a:cxn>
                  <a:cxn ang="0">
                    <a:pos x="290" y="15"/>
                  </a:cxn>
                  <a:cxn ang="0">
                    <a:pos x="290" y="17"/>
                  </a:cxn>
                  <a:cxn ang="0">
                    <a:pos x="11" y="4"/>
                  </a:cxn>
                  <a:cxn ang="0">
                    <a:pos x="4" y="4"/>
                  </a:cxn>
                  <a:cxn ang="0">
                    <a:pos x="2" y="2"/>
                  </a:cxn>
                  <a:cxn ang="0">
                    <a:pos x="0" y="0"/>
                  </a:cxn>
                  <a:cxn ang="0">
                    <a:pos x="11" y="0"/>
                  </a:cxn>
                  <a:cxn ang="0">
                    <a:pos x="11" y="2"/>
                  </a:cxn>
                  <a:cxn ang="0">
                    <a:pos x="11" y="4"/>
                  </a:cxn>
                </a:cxnLst>
                <a:rect l="0" t="0" r="r" b="b"/>
                <a:pathLst>
                  <a:path w="381" h="23">
                    <a:moveTo>
                      <a:pt x="381" y="23"/>
                    </a:moveTo>
                    <a:lnTo>
                      <a:pt x="372" y="21"/>
                    </a:lnTo>
                    <a:lnTo>
                      <a:pt x="372" y="19"/>
                    </a:lnTo>
                    <a:lnTo>
                      <a:pt x="372" y="17"/>
                    </a:lnTo>
                    <a:lnTo>
                      <a:pt x="381" y="17"/>
                    </a:lnTo>
                    <a:lnTo>
                      <a:pt x="381" y="21"/>
                    </a:lnTo>
                    <a:lnTo>
                      <a:pt x="381" y="23"/>
                    </a:lnTo>
                    <a:close/>
                    <a:moveTo>
                      <a:pt x="357" y="21"/>
                    </a:moveTo>
                    <a:lnTo>
                      <a:pt x="345" y="21"/>
                    </a:lnTo>
                    <a:lnTo>
                      <a:pt x="345" y="19"/>
                    </a:lnTo>
                    <a:lnTo>
                      <a:pt x="345" y="15"/>
                    </a:lnTo>
                    <a:lnTo>
                      <a:pt x="357" y="17"/>
                    </a:lnTo>
                    <a:lnTo>
                      <a:pt x="357" y="19"/>
                    </a:lnTo>
                    <a:lnTo>
                      <a:pt x="357" y="21"/>
                    </a:lnTo>
                    <a:close/>
                    <a:moveTo>
                      <a:pt x="338" y="19"/>
                    </a:moveTo>
                    <a:lnTo>
                      <a:pt x="294" y="17"/>
                    </a:lnTo>
                    <a:lnTo>
                      <a:pt x="292" y="15"/>
                    </a:lnTo>
                    <a:lnTo>
                      <a:pt x="292" y="13"/>
                    </a:lnTo>
                    <a:lnTo>
                      <a:pt x="340" y="15"/>
                    </a:lnTo>
                    <a:lnTo>
                      <a:pt x="340" y="17"/>
                    </a:lnTo>
                    <a:lnTo>
                      <a:pt x="338" y="19"/>
                    </a:lnTo>
                    <a:close/>
                    <a:moveTo>
                      <a:pt x="290" y="17"/>
                    </a:moveTo>
                    <a:lnTo>
                      <a:pt x="218" y="13"/>
                    </a:lnTo>
                    <a:lnTo>
                      <a:pt x="220" y="13"/>
                    </a:lnTo>
                    <a:lnTo>
                      <a:pt x="222" y="11"/>
                    </a:lnTo>
                    <a:lnTo>
                      <a:pt x="222" y="9"/>
                    </a:lnTo>
                    <a:lnTo>
                      <a:pt x="222" y="9"/>
                    </a:lnTo>
                    <a:lnTo>
                      <a:pt x="288" y="13"/>
                    </a:lnTo>
                    <a:lnTo>
                      <a:pt x="290" y="15"/>
                    </a:lnTo>
                    <a:lnTo>
                      <a:pt x="290" y="17"/>
                    </a:lnTo>
                    <a:close/>
                    <a:moveTo>
                      <a:pt x="11" y="4"/>
                    </a:moveTo>
                    <a:lnTo>
                      <a:pt x="4" y="4"/>
                    </a:lnTo>
                    <a:lnTo>
                      <a:pt x="2" y="2"/>
                    </a:lnTo>
                    <a:lnTo>
                      <a:pt x="0" y="0"/>
                    </a:lnTo>
                    <a:lnTo>
                      <a:pt x="11" y="0"/>
                    </a:lnTo>
                    <a:lnTo>
                      <a:pt x="11" y="2"/>
                    </a:lnTo>
                    <a:lnTo>
                      <a:pt x="11" y="4"/>
                    </a:lnTo>
                    <a:close/>
                  </a:path>
                </a:pathLst>
              </a:custGeom>
              <a:solidFill>
                <a:srgbClr val="E7BEB9"/>
              </a:solidFill>
              <a:ln w="9525">
                <a:noFill/>
                <a:round/>
                <a:headEnd/>
                <a:tailEnd/>
              </a:ln>
            </p:spPr>
            <p:txBody>
              <a:bodyPr/>
              <a:lstStyle/>
              <a:p>
                <a:endParaRPr lang="en-US"/>
              </a:p>
            </p:txBody>
          </p:sp>
          <p:sp>
            <p:nvSpPr>
              <p:cNvPr id="180285" name="Freeform 1085"/>
              <p:cNvSpPr>
                <a:spLocks noEditPoints="1"/>
              </p:cNvSpPr>
              <p:nvPr/>
            </p:nvSpPr>
            <p:spPr bwMode="auto">
              <a:xfrm>
                <a:off x="1762" y="1148"/>
                <a:ext cx="383" cy="23"/>
              </a:xfrm>
              <a:custGeom>
                <a:avLst/>
                <a:gdLst/>
                <a:ahLst/>
                <a:cxnLst>
                  <a:cxn ang="0">
                    <a:pos x="381" y="23"/>
                  </a:cxn>
                  <a:cxn ang="0">
                    <a:pos x="372" y="23"/>
                  </a:cxn>
                  <a:cxn ang="0">
                    <a:pos x="372" y="21"/>
                  </a:cxn>
                  <a:cxn ang="0">
                    <a:pos x="370" y="19"/>
                  </a:cxn>
                  <a:cxn ang="0">
                    <a:pos x="383" y="19"/>
                  </a:cxn>
                  <a:cxn ang="0">
                    <a:pos x="381" y="21"/>
                  </a:cxn>
                  <a:cxn ang="0">
                    <a:pos x="381" y="23"/>
                  </a:cxn>
                  <a:cxn ang="0">
                    <a:pos x="357" y="23"/>
                  </a:cxn>
                  <a:cxn ang="0">
                    <a:pos x="345" y="23"/>
                  </a:cxn>
                  <a:cxn ang="0">
                    <a:pos x="345" y="19"/>
                  </a:cxn>
                  <a:cxn ang="0">
                    <a:pos x="345" y="17"/>
                  </a:cxn>
                  <a:cxn ang="0">
                    <a:pos x="357" y="19"/>
                  </a:cxn>
                  <a:cxn ang="0">
                    <a:pos x="357" y="21"/>
                  </a:cxn>
                  <a:cxn ang="0">
                    <a:pos x="357" y="23"/>
                  </a:cxn>
                  <a:cxn ang="0">
                    <a:pos x="340" y="21"/>
                  </a:cxn>
                  <a:cxn ang="0">
                    <a:pos x="292" y="19"/>
                  </a:cxn>
                  <a:cxn ang="0">
                    <a:pos x="292" y="17"/>
                  </a:cxn>
                  <a:cxn ang="0">
                    <a:pos x="292" y="15"/>
                  </a:cxn>
                  <a:cxn ang="0">
                    <a:pos x="341" y="17"/>
                  </a:cxn>
                  <a:cxn ang="0">
                    <a:pos x="340" y="19"/>
                  </a:cxn>
                  <a:cxn ang="0">
                    <a:pos x="340" y="21"/>
                  </a:cxn>
                  <a:cxn ang="0">
                    <a:pos x="290" y="19"/>
                  </a:cxn>
                  <a:cxn ang="0">
                    <a:pos x="220" y="15"/>
                  </a:cxn>
                  <a:cxn ang="0">
                    <a:pos x="220" y="15"/>
                  </a:cxn>
                  <a:cxn ang="0">
                    <a:pos x="222" y="15"/>
                  </a:cxn>
                  <a:cxn ang="0">
                    <a:pos x="222" y="13"/>
                  </a:cxn>
                  <a:cxn ang="0">
                    <a:pos x="224" y="11"/>
                  </a:cxn>
                  <a:cxn ang="0">
                    <a:pos x="290" y="15"/>
                  </a:cxn>
                  <a:cxn ang="0">
                    <a:pos x="288" y="17"/>
                  </a:cxn>
                  <a:cxn ang="0">
                    <a:pos x="290" y="19"/>
                  </a:cxn>
                  <a:cxn ang="0">
                    <a:pos x="11" y="6"/>
                  </a:cxn>
                  <a:cxn ang="0">
                    <a:pos x="2" y="6"/>
                  </a:cxn>
                  <a:cxn ang="0">
                    <a:pos x="0" y="4"/>
                  </a:cxn>
                  <a:cxn ang="0">
                    <a:pos x="0" y="0"/>
                  </a:cxn>
                  <a:cxn ang="0">
                    <a:pos x="11" y="2"/>
                  </a:cxn>
                  <a:cxn ang="0">
                    <a:pos x="11" y="4"/>
                  </a:cxn>
                  <a:cxn ang="0">
                    <a:pos x="11" y="6"/>
                  </a:cxn>
                </a:cxnLst>
                <a:rect l="0" t="0" r="r" b="b"/>
                <a:pathLst>
                  <a:path w="383" h="23">
                    <a:moveTo>
                      <a:pt x="381" y="23"/>
                    </a:moveTo>
                    <a:lnTo>
                      <a:pt x="372" y="23"/>
                    </a:lnTo>
                    <a:lnTo>
                      <a:pt x="372" y="21"/>
                    </a:lnTo>
                    <a:lnTo>
                      <a:pt x="370" y="19"/>
                    </a:lnTo>
                    <a:lnTo>
                      <a:pt x="383" y="19"/>
                    </a:lnTo>
                    <a:lnTo>
                      <a:pt x="381" y="21"/>
                    </a:lnTo>
                    <a:lnTo>
                      <a:pt x="381" y="23"/>
                    </a:lnTo>
                    <a:close/>
                    <a:moveTo>
                      <a:pt x="357" y="23"/>
                    </a:moveTo>
                    <a:lnTo>
                      <a:pt x="345" y="23"/>
                    </a:lnTo>
                    <a:lnTo>
                      <a:pt x="345" y="19"/>
                    </a:lnTo>
                    <a:lnTo>
                      <a:pt x="345" y="17"/>
                    </a:lnTo>
                    <a:lnTo>
                      <a:pt x="357" y="19"/>
                    </a:lnTo>
                    <a:lnTo>
                      <a:pt x="357" y="21"/>
                    </a:lnTo>
                    <a:lnTo>
                      <a:pt x="357" y="23"/>
                    </a:lnTo>
                    <a:close/>
                    <a:moveTo>
                      <a:pt x="340" y="21"/>
                    </a:moveTo>
                    <a:lnTo>
                      <a:pt x="292" y="19"/>
                    </a:lnTo>
                    <a:lnTo>
                      <a:pt x="292" y="17"/>
                    </a:lnTo>
                    <a:lnTo>
                      <a:pt x="292" y="15"/>
                    </a:lnTo>
                    <a:lnTo>
                      <a:pt x="341" y="17"/>
                    </a:lnTo>
                    <a:lnTo>
                      <a:pt x="340" y="19"/>
                    </a:lnTo>
                    <a:lnTo>
                      <a:pt x="340" y="21"/>
                    </a:lnTo>
                    <a:close/>
                    <a:moveTo>
                      <a:pt x="290" y="19"/>
                    </a:moveTo>
                    <a:lnTo>
                      <a:pt x="220" y="15"/>
                    </a:lnTo>
                    <a:lnTo>
                      <a:pt x="220" y="15"/>
                    </a:lnTo>
                    <a:lnTo>
                      <a:pt x="222" y="15"/>
                    </a:lnTo>
                    <a:lnTo>
                      <a:pt x="222" y="13"/>
                    </a:lnTo>
                    <a:lnTo>
                      <a:pt x="224" y="11"/>
                    </a:lnTo>
                    <a:lnTo>
                      <a:pt x="290" y="15"/>
                    </a:lnTo>
                    <a:lnTo>
                      <a:pt x="288" y="17"/>
                    </a:lnTo>
                    <a:lnTo>
                      <a:pt x="290" y="19"/>
                    </a:lnTo>
                    <a:close/>
                    <a:moveTo>
                      <a:pt x="11" y="6"/>
                    </a:moveTo>
                    <a:lnTo>
                      <a:pt x="2" y="6"/>
                    </a:lnTo>
                    <a:lnTo>
                      <a:pt x="0" y="4"/>
                    </a:lnTo>
                    <a:lnTo>
                      <a:pt x="0" y="0"/>
                    </a:lnTo>
                    <a:lnTo>
                      <a:pt x="11" y="2"/>
                    </a:lnTo>
                    <a:lnTo>
                      <a:pt x="11" y="4"/>
                    </a:lnTo>
                    <a:lnTo>
                      <a:pt x="11" y="6"/>
                    </a:lnTo>
                    <a:close/>
                  </a:path>
                </a:pathLst>
              </a:custGeom>
              <a:solidFill>
                <a:srgbClr val="E7BEB9"/>
              </a:solidFill>
              <a:ln w="9525">
                <a:noFill/>
                <a:round/>
                <a:headEnd/>
                <a:tailEnd/>
              </a:ln>
            </p:spPr>
            <p:txBody>
              <a:bodyPr/>
              <a:lstStyle/>
              <a:p>
                <a:endParaRPr lang="en-US"/>
              </a:p>
            </p:txBody>
          </p:sp>
          <p:sp>
            <p:nvSpPr>
              <p:cNvPr id="180286" name="Freeform 1086"/>
              <p:cNvSpPr>
                <a:spLocks noEditPoints="1"/>
              </p:cNvSpPr>
              <p:nvPr/>
            </p:nvSpPr>
            <p:spPr bwMode="auto">
              <a:xfrm>
                <a:off x="1760" y="1146"/>
                <a:ext cx="385" cy="23"/>
              </a:xfrm>
              <a:custGeom>
                <a:avLst/>
                <a:gdLst/>
                <a:ahLst/>
                <a:cxnLst>
                  <a:cxn ang="0">
                    <a:pos x="383" y="23"/>
                  </a:cxn>
                  <a:cxn ang="0">
                    <a:pos x="374" y="23"/>
                  </a:cxn>
                  <a:cxn ang="0">
                    <a:pos x="372" y="21"/>
                  </a:cxn>
                  <a:cxn ang="0">
                    <a:pos x="372" y="19"/>
                  </a:cxn>
                  <a:cxn ang="0">
                    <a:pos x="385" y="19"/>
                  </a:cxn>
                  <a:cxn ang="0">
                    <a:pos x="385" y="21"/>
                  </a:cxn>
                  <a:cxn ang="0">
                    <a:pos x="383" y="23"/>
                  </a:cxn>
                  <a:cxn ang="0">
                    <a:pos x="359" y="23"/>
                  </a:cxn>
                  <a:cxn ang="0">
                    <a:pos x="347" y="21"/>
                  </a:cxn>
                  <a:cxn ang="0">
                    <a:pos x="347" y="19"/>
                  </a:cxn>
                  <a:cxn ang="0">
                    <a:pos x="347" y="17"/>
                  </a:cxn>
                  <a:cxn ang="0">
                    <a:pos x="359" y="19"/>
                  </a:cxn>
                  <a:cxn ang="0">
                    <a:pos x="359" y="21"/>
                  </a:cxn>
                  <a:cxn ang="0">
                    <a:pos x="359" y="23"/>
                  </a:cxn>
                  <a:cxn ang="0">
                    <a:pos x="342" y="21"/>
                  </a:cxn>
                  <a:cxn ang="0">
                    <a:pos x="294" y="19"/>
                  </a:cxn>
                  <a:cxn ang="0">
                    <a:pos x="294" y="17"/>
                  </a:cxn>
                  <a:cxn ang="0">
                    <a:pos x="292" y="15"/>
                  </a:cxn>
                  <a:cxn ang="0">
                    <a:pos x="343" y="17"/>
                  </a:cxn>
                  <a:cxn ang="0">
                    <a:pos x="343" y="19"/>
                  </a:cxn>
                  <a:cxn ang="0">
                    <a:pos x="342" y="21"/>
                  </a:cxn>
                  <a:cxn ang="0">
                    <a:pos x="290" y="19"/>
                  </a:cxn>
                  <a:cxn ang="0">
                    <a:pos x="224" y="15"/>
                  </a:cxn>
                  <a:cxn ang="0">
                    <a:pos x="226" y="13"/>
                  </a:cxn>
                  <a:cxn ang="0">
                    <a:pos x="226" y="11"/>
                  </a:cxn>
                  <a:cxn ang="0">
                    <a:pos x="292" y="15"/>
                  </a:cxn>
                  <a:cxn ang="0">
                    <a:pos x="292" y="15"/>
                  </a:cxn>
                  <a:cxn ang="0">
                    <a:pos x="292" y="15"/>
                  </a:cxn>
                  <a:cxn ang="0">
                    <a:pos x="292" y="17"/>
                  </a:cxn>
                  <a:cxn ang="0">
                    <a:pos x="290" y="19"/>
                  </a:cxn>
                  <a:cxn ang="0">
                    <a:pos x="13" y="6"/>
                  </a:cxn>
                  <a:cxn ang="0">
                    <a:pos x="2" y="6"/>
                  </a:cxn>
                  <a:cxn ang="0">
                    <a:pos x="2" y="2"/>
                  </a:cxn>
                  <a:cxn ang="0">
                    <a:pos x="0" y="0"/>
                  </a:cxn>
                  <a:cxn ang="0">
                    <a:pos x="15" y="2"/>
                  </a:cxn>
                  <a:cxn ang="0">
                    <a:pos x="13" y="4"/>
                  </a:cxn>
                  <a:cxn ang="0">
                    <a:pos x="13" y="6"/>
                  </a:cxn>
                </a:cxnLst>
                <a:rect l="0" t="0" r="r" b="b"/>
                <a:pathLst>
                  <a:path w="385" h="23">
                    <a:moveTo>
                      <a:pt x="383" y="23"/>
                    </a:moveTo>
                    <a:lnTo>
                      <a:pt x="374" y="23"/>
                    </a:lnTo>
                    <a:lnTo>
                      <a:pt x="372" y="21"/>
                    </a:lnTo>
                    <a:lnTo>
                      <a:pt x="372" y="19"/>
                    </a:lnTo>
                    <a:lnTo>
                      <a:pt x="385" y="19"/>
                    </a:lnTo>
                    <a:lnTo>
                      <a:pt x="385" y="21"/>
                    </a:lnTo>
                    <a:lnTo>
                      <a:pt x="383" y="23"/>
                    </a:lnTo>
                    <a:close/>
                    <a:moveTo>
                      <a:pt x="359" y="23"/>
                    </a:moveTo>
                    <a:lnTo>
                      <a:pt x="347" y="21"/>
                    </a:lnTo>
                    <a:lnTo>
                      <a:pt x="347" y="19"/>
                    </a:lnTo>
                    <a:lnTo>
                      <a:pt x="347" y="17"/>
                    </a:lnTo>
                    <a:lnTo>
                      <a:pt x="359" y="19"/>
                    </a:lnTo>
                    <a:lnTo>
                      <a:pt x="359" y="21"/>
                    </a:lnTo>
                    <a:lnTo>
                      <a:pt x="359" y="23"/>
                    </a:lnTo>
                    <a:close/>
                    <a:moveTo>
                      <a:pt x="342" y="21"/>
                    </a:moveTo>
                    <a:lnTo>
                      <a:pt x="294" y="19"/>
                    </a:lnTo>
                    <a:lnTo>
                      <a:pt x="294" y="17"/>
                    </a:lnTo>
                    <a:lnTo>
                      <a:pt x="292" y="15"/>
                    </a:lnTo>
                    <a:lnTo>
                      <a:pt x="343" y="17"/>
                    </a:lnTo>
                    <a:lnTo>
                      <a:pt x="343" y="19"/>
                    </a:lnTo>
                    <a:lnTo>
                      <a:pt x="342" y="21"/>
                    </a:lnTo>
                    <a:close/>
                    <a:moveTo>
                      <a:pt x="290" y="19"/>
                    </a:moveTo>
                    <a:lnTo>
                      <a:pt x="224" y="15"/>
                    </a:lnTo>
                    <a:lnTo>
                      <a:pt x="226" y="13"/>
                    </a:lnTo>
                    <a:lnTo>
                      <a:pt x="226" y="11"/>
                    </a:lnTo>
                    <a:lnTo>
                      <a:pt x="292" y="15"/>
                    </a:lnTo>
                    <a:lnTo>
                      <a:pt x="292" y="15"/>
                    </a:lnTo>
                    <a:lnTo>
                      <a:pt x="292" y="15"/>
                    </a:lnTo>
                    <a:lnTo>
                      <a:pt x="292" y="17"/>
                    </a:lnTo>
                    <a:lnTo>
                      <a:pt x="290" y="19"/>
                    </a:lnTo>
                    <a:close/>
                    <a:moveTo>
                      <a:pt x="13" y="6"/>
                    </a:moveTo>
                    <a:lnTo>
                      <a:pt x="2" y="6"/>
                    </a:lnTo>
                    <a:lnTo>
                      <a:pt x="2" y="2"/>
                    </a:lnTo>
                    <a:lnTo>
                      <a:pt x="0" y="0"/>
                    </a:lnTo>
                    <a:lnTo>
                      <a:pt x="15" y="2"/>
                    </a:lnTo>
                    <a:lnTo>
                      <a:pt x="13" y="4"/>
                    </a:lnTo>
                    <a:lnTo>
                      <a:pt x="13" y="6"/>
                    </a:lnTo>
                    <a:close/>
                  </a:path>
                </a:pathLst>
              </a:custGeom>
              <a:solidFill>
                <a:srgbClr val="E7BFB9"/>
              </a:solidFill>
              <a:ln w="9525">
                <a:noFill/>
                <a:round/>
                <a:headEnd/>
                <a:tailEnd/>
              </a:ln>
            </p:spPr>
            <p:txBody>
              <a:bodyPr/>
              <a:lstStyle/>
              <a:p>
                <a:endParaRPr lang="en-US"/>
              </a:p>
            </p:txBody>
          </p:sp>
          <p:sp>
            <p:nvSpPr>
              <p:cNvPr id="180287" name="Freeform 1087"/>
              <p:cNvSpPr>
                <a:spLocks noEditPoints="1"/>
              </p:cNvSpPr>
              <p:nvPr/>
            </p:nvSpPr>
            <p:spPr bwMode="auto">
              <a:xfrm>
                <a:off x="1758" y="1144"/>
                <a:ext cx="387" cy="23"/>
              </a:xfrm>
              <a:custGeom>
                <a:avLst/>
                <a:gdLst/>
                <a:ahLst/>
                <a:cxnLst>
                  <a:cxn ang="0">
                    <a:pos x="387" y="23"/>
                  </a:cxn>
                  <a:cxn ang="0">
                    <a:pos x="374" y="23"/>
                  </a:cxn>
                  <a:cxn ang="0">
                    <a:pos x="374" y="21"/>
                  </a:cxn>
                  <a:cxn ang="0">
                    <a:pos x="374" y="19"/>
                  </a:cxn>
                  <a:cxn ang="0">
                    <a:pos x="374" y="19"/>
                  </a:cxn>
                  <a:cxn ang="0">
                    <a:pos x="374" y="19"/>
                  </a:cxn>
                  <a:cxn ang="0">
                    <a:pos x="387" y="19"/>
                  </a:cxn>
                  <a:cxn ang="0">
                    <a:pos x="387" y="21"/>
                  </a:cxn>
                  <a:cxn ang="0">
                    <a:pos x="387" y="23"/>
                  </a:cxn>
                  <a:cxn ang="0">
                    <a:pos x="361" y="23"/>
                  </a:cxn>
                  <a:cxn ang="0">
                    <a:pos x="349" y="21"/>
                  </a:cxn>
                  <a:cxn ang="0">
                    <a:pos x="349" y="19"/>
                  </a:cxn>
                  <a:cxn ang="0">
                    <a:pos x="349" y="17"/>
                  </a:cxn>
                  <a:cxn ang="0">
                    <a:pos x="361" y="19"/>
                  </a:cxn>
                  <a:cxn ang="0">
                    <a:pos x="361" y="21"/>
                  </a:cxn>
                  <a:cxn ang="0">
                    <a:pos x="361" y="23"/>
                  </a:cxn>
                  <a:cxn ang="0">
                    <a:pos x="345" y="21"/>
                  </a:cxn>
                  <a:cxn ang="0">
                    <a:pos x="296" y="19"/>
                  </a:cxn>
                  <a:cxn ang="0">
                    <a:pos x="294" y="17"/>
                  </a:cxn>
                  <a:cxn ang="0">
                    <a:pos x="294" y="15"/>
                  </a:cxn>
                  <a:cxn ang="0">
                    <a:pos x="294" y="17"/>
                  </a:cxn>
                  <a:cxn ang="0">
                    <a:pos x="294" y="17"/>
                  </a:cxn>
                  <a:cxn ang="0">
                    <a:pos x="294" y="19"/>
                  </a:cxn>
                  <a:cxn ang="0">
                    <a:pos x="294" y="19"/>
                  </a:cxn>
                  <a:cxn ang="0">
                    <a:pos x="228" y="15"/>
                  </a:cxn>
                  <a:cxn ang="0">
                    <a:pos x="228" y="15"/>
                  </a:cxn>
                  <a:cxn ang="0">
                    <a:pos x="230" y="13"/>
                  </a:cxn>
                  <a:cxn ang="0">
                    <a:pos x="230" y="13"/>
                  </a:cxn>
                  <a:cxn ang="0">
                    <a:pos x="230" y="12"/>
                  </a:cxn>
                  <a:cxn ang="0">
                    <a:pos x="345" y="17"/>
                  </a:cxn>
                  <a:cxn ang="0">
                    <a:pos x="345" y="19"/>
                  </a:cxn>
                  <a:cxn ang="0">
                    <a:pos x="345" y="21"/>
                  </a:cxn>
                  <a:cxn ang="0">
                    <a:pos x="15" y="6"/>
                  </a:cxn>
                  <a:cxn ang="0">
                    <a:pos x="4" y="4"/>
                  </a:cxn>
                  <a:cxn ang="0">
                    <a:pos x="2" y="2"/>
                  </a:cxn>
                  <a:cxn ang="0">
                    <a:pos x="0" y="0"/>
                  </a:cxn>
                  <a:cxn ang="0">
                    <a:pos x="17" y="2"/>
                  </a:cxn>
                  <a:cxn ang="0">
                    <a:pos x="17" y="4"/>
                  </a:cxn>
                  <a:cxn ang="0">
                    <a:pos x="15" y="6"/>
                  </a:cxn>
                </a:cxnLst>
                <a:rect l="0" t="0" r="r" b="b"/>
                <a:pathLst>
                  <a:path w="387" h="23">
                    <a:moveTo>
                      <a:pt x="387" y="23"/>
                    </a:moveTo>
                    <a:lnTo>
                      <a:pt x="374" y="23"/>
                    </a:lnTo>
                    <a:lnTo>
                      <a:pt x="374" y="21"/>
                    </a:lnTo>
                    <a:lnTo>
                      <a:pt x="374" y="19"/>
                    </a:lnTo>
                    <a:lnTo>
                      <a:pt x="374" y="19"/>
                    </a:lnTo>
                    <a:lnTo>
                      <a:pt x="374" y="19"/>
                    </a:lnTo>
                    <a:lnTo>
                      <a:pt x="387" y="19"/>
                    </a:lnTo>
                    <a:lnTo>
                      <a:pt x="387" y="21"/>
                    </a:lnTo>
                    <a:lnTo>
                      <a:pt x="387" y="23"/>
                    </a:lnTo>
                    <a:close/>
                    <a:moveTo>
                      <a:pt x="361" y="23"/>
                    </a:moveTo>
                    <a:lnTo>
                      <a:pt x="349" y="21"/>
                    </a:lnTo>
                    <a:lnTo>
                      <a:pt x="349" y="19"/>
                    </a:lnTo>
                    <a:lnTo>
                      <a:pt x="349" y="17"/>
                    </a:lnTo>
                    <a:lnTo>
                      <a:pt x="361" y="19"/>
                    </a:lnTo>
                    <a:lnTo>
                      <a:pt x="361" y="21"/>
                    </a:lnTo>
                    <a:lnTo>
                      <a:pt x="361" y="23"/>
                    </a:lnTo>
                    <a:close/>
                    <a:moveTo>
                      <a:pt x="345" y="21"/>
                    </a:moveTo>
                    <a:lnTo>
                      <a:pt x="296" y="19"/>
                    </a:lnTo>
                    <a:lnTo>
                      <a:pt x="294" y="17"/>
                    </a:lnTo>
                    <a:lnTo>
                      <a:pt x="294" y="15"/>
                    </a:lnTo>
                    <a:lnTo>
                      <a:pt x="294" y="17"/>
                    </a:lnTo>
                    <a:lnTo>
                      <a:pt x="294" y="17"/>
                    </a:lnTo>
                    <a:lnTo>
                      <a:pt x="294" y="19"/>
                    </a:lnTo>
                    <a:lnTo>
                      <a:pt x="294" y="19"/>
                    </a:lnTo>
                    <a:lnTo>
                      <a:pt x="228" y="15"/>
                    </a:lnTo>
                    <a:lnTo>
                      <a:pt x="228" y="15"/>
                    </a:lnTo>
                    <a:lnTo>
                      <a:pt x="230" y="13"/>
                    </a:lnTo>
                    <a:lnTo>
                      <a:pt x="230" y="13"/>
                    </a:lnTo>
                    <a:lnTo>
                      <a:pt x="230" y="12"/>
                    </a:lnTo>
                    <a:lnTo>
                      <a:pt x="345" y="17"/>
                    </a:lnTo>
                    <a:lnTo>
                      <a:pt x="345" y="19"/>
                    </a:lnTo>
                    <a:lnTo>
                      <a:pt x="345" y="21"/>
                    </a:lnTo>
                    <a:close/>
                    <a:moveTo>
                      <a:pt x="15" y="6"/>
                    </a:moveTo>
                    <a:lnTo>
                      <a:pt x="4" y="4"/>
                    </a:lnTo>
                    <a:lnTo>
                      <a:pt x="2" y="2"/>
                    </a:lnTo>
                    <a:lnTo>
                      <a:pt x="0" y="0"/>
                    </a:lnTo>
                    <a:lnTo>
                      <a:pt x="17" y="2"/>
                    </a:lnTo>
                    <a:lnTo>
                      <a:pt x="17" y="4"/>
                    </a:lnTo>
                    <a:lnTo>
                      <a:pt x="15" y="6"/>
                    </a:lnTo>
                    <a:close/>
                  </a:path>
                </a:pathLst>
              </a:custGeom>
              <a:solidFill>
                <a:srgbClr val="E7BFB9"/>
              </a:solidFill>
              <a:ln w="9525">
                <a:noFill/>
                <a:round/>
                <a:headEnd/>
                <a:tailEnd/>
              </a:ln>
            </p:spPr>
            <p:txBody>
              <a:bodyPr/>
              <a:lstStyle/>
              <a:p>
                <a:endParaRPr lang="en-US"/>
              </a:p>
            </p:txBody>
          </p:sp>
          <p:sp>
            <p:nvSpPr>
              <p:cNvPr id="180288" name="Freeform 1088"/>
              <p:cNvSpPr>
                <a:spLocks noEditPoints="1"/>
              </p:cNvSpPr>
              <p:nvPr/>
            </p:nvSpPr>
            <p:spPr bwMode="auto">
              <a:xfrm>
                <a:off x="1758" y="1142"/>
                <a:ext cx="387" cy="23"/>
              </a:xfrm>
              <a:custGeom>
                <a:avLst/>
                <a:gdLst/>
                <a:ahLst/>
                <a:cxnLst>
                  <a:cxn ang="0">
                    <a:pos x="387" y="23"/>
                  </a:cxn>
                  <a:cxn ang="0">
                    <a:pos x="374" y="23"/>
                  </a:cxn>
                  <a:cxn ang="0">
                    <a:pos x="374" y="21"/>
                  </a:cxn>
                  <a:cxn ang="0">
                    <a:pos x="374" y="21"/>
                  </a:cxn>
                  <a:cxn ang="0">
                    <a:pos x="374" y="19"/>
                  </a:cxn>
                  <a:cxn ang="0">
                    <a:pos x="374" y="19"/>
                  </a:cxn>
                  <a:cxn ang="0">
                    <a:pos x="387" y="19"/>
                  </a:cxn>
                  <a:cxn ang="0">
                    <a:pos x="387" y="21"/>
                  </a:cxn>
                  <a:cxn ang="0">
                    <a:pos x="387" y="23"/>
                  </a:cxn>
                  <a:cxn ang="0">
                    <a:pos x="361" y="23"/>
                  </a:cxn>
                  <a:cxn ang="0">
                    <a:pos x="349" y="21"/>
                  </a:cxn>
                  <a:cxn ang="0">
                    <a:pos x="349" y="19"/>
                  </a:cxn>
                  <a:cxn ang="0">
                    <a:pos x="349" y="17"/>
                  </a:cxn>
                  <a:cxn ang="0">
                    <a:pos x="363" y="17"/>
                  </a:cxn>
                  <a:cxn ang="0">
                    <a:pos x="361" y="21"/>
                  </a:cxn>
                  <a:cxn ang="0">
                    <a:pos x="361" y="23"/>
                  </a:cxn>
                  <a:cxn ang="0">
                    <a:pos x="345" y="21"/>
                  </a:cxn>
                  <a:cxn ang="0">
                    <a:pos x="294" y="19"/>
                  </a:cxn>
                  <a:cxn ang="0">
                    <a:pos x="294" y="17"/>
                  </a:cxn>
                  <a:cxn ang="0">
                    <a:pos x="294" y="19"/>
                  </a:cxn>
                  <a:cxn ang="0">
                    <a:pos x="228" y="15"/>
                  </a:cxn>
                  <a:cxn ang="0">
                    <a:pos x="230" y="15"/>
                  </a:cxn>
                  <a:cxn ang="0">
                    <a:pos x="230" y="15"/>
                  </a:cxn>
                  <a:cxn ang="0">
                    <a:pos x="230" y="14"/>
                  </a:cxn>
                  <a:cxn ang="0">
                    <a:pos x="232" y="12"/>
                  </a:cxn>
                  <a:cxn ang="0">
                    <a:pos x="347" y="17"/>
                  </a:cxn>
                  <a:cxn ang="0">
                    <a:pos x="345" y="19"/>
                  </a:cxn>
                  <a:cxn ang="0">
                    <a:pos x="345" y="21"/>
                  </a:cxn>
                  <a:cxn ang="0">
                    <a:pos x="17" y="6"/>
                  </a:cxn>
                  <a:cxn ang="0">
                    <a:pos x="2" y="4"/>
                  </a:cxn>
                  <a:cxn ang="0">
                    <a:pos x="0" y="2"/>
                  </a:cxn>
                  <a:cxn ang="0">
                    <a:pos x="0" y="0"/>
                  </a:cxn>
                  <a:cxn ang="0">
                    <a:pos x="17" y="2"/>
                  </a:cxn>
                  <a:cxn ang="0">
                    <a:pos x="17" y="2"/>
                  </a:cxn>
                  <a:cxn ang="0">
                    <a:pos x="17" y="2"/>
                  </a:cxn>
                  <a:cxn ang="0">
                    <a:pos x="17" y="4"/>
                  </a:cxn>
                  <a:cxn ang="0">
                    <a:pos x="17" y="6"/>
                  </a:cxn>
                </a:cxnLst>
                <a:rect l="0" t="0" r="r" b="b"/>
                <a:pathLst>
                  <a:path w="387" h="23">
                    <a:moveTo>
                      <a:pt x="387" y="23"/>
                    </a:moveTo>
                    <a:lnTo>
                      <a:pt x="374" y="23"/>
                    </a:lnTo>
                    <a:lnTo>
                      <a:pt x="374" y="21"/>
                    </a:lnTo>
                    <a:lnTo>
                      <a:pt x="374" y="21"/>
                    </a:lnTo>
                    <a:lnTo>
                      <a:pt x="374" y="19"/>
                    </a:lnTo>
                    <a:lnTo>
                      <a:pt x="374" y="19"/>
                    </a:lnTo>
                    <a:lnTo>
                      <a:pt x="387" y="19"/>
                    </a:lnTo>
                    <a:lnTo>
                      <a:pt x="387" y="21"/>
                    </a:lnTo>
                    <a:lnTo>
                      <a:pt x="387" y="23"/>
                    </a:lnTo>
                    <a:close/>
                    <a:moveTo>
                      <a:pt x="361" y="23"/>
                    </a:moveTo>
                    <a:lnTo>
                      <a:pt x="349" y="21"/>
                    </a:lnTo>
                    <a:lnTo>
                      <a:pt x="349" y="19"/>
                    </a:lnTo>
                    <a:lnTo>
                      <a:pt x="349" y="17"/>
                    </a:lnTo>
                    <a:lnTo>
                      <a:pt x="363" y="17"/>
                    </a:lnTo>
                    <a:lnTo>
                      <a:pt x="361" y="21"/>
                    </a:lnTo>
                    <a:lnTo>
                      <a:pt x="361" y="23"/>
                    </a:lnTo>
                    <a:close/>
                    <a:moveTo>
                      <a:pt x="345" y="21"/>
                    </a:moveTo>
                    <a:lnTo>
                      <a:pt x="294" y="19"/>
                    </a:lnTo>
                    <a:lnTo>
                      <a:pt x="294" y="17"/>
                    </a:lnTo>
                    <a:lnTo>
                      <a:pt x="294" y="19"/>
                    </a:lnTo>
                    <a:lnTo>
                      <a:pt x="228" y="15"/>
                    </a:lnTo>
                    <a:lnTo>
                      <a:pt x="230" y="15"/>
                    </a:lnTo>
                    <a:lnTo>
                      <a:pt x="230" y="15"/>
                    </a:lnTo>
                    <a:lnTo>
                      <a:pt x="230" y="14"/>
                    </a:lnTo>
                    <a:lnTo>
                      <a:pt x="232" y="12"/>
                    </a:lnTo>
                    <a:lnTo>
                      <a:pt x="347" y="17"/>
                    </a:lnTo>
                    <a:lnTo>
                      <a:pt x="345" y="19"/>
                    </a:lnTo>
                    <a:lnTo>
                      <a:pt x="345" y="21"/>
                    </a:lnTo>
                    <a:close/>
                    <a:moveTo>
                      <a:pt x="17" y="6"/>
                    </a:moveTo>
                    <a:lnTo>
                      <a:pt x="2" y="4"/>
                    </a:lnTo>
                    <a:lnTo>
                      <a:pt x="0" y="2"/>
                    </a:lnTo>
                    <a:lnTo>
                      <a:pt x="0" y="0"/>
                    </a:lnTo>
                    <a:lnTo>
                      <a:pt x="17" y="2"/>
                    </a:lnTo>
                    <a:lnTo>
                      <a:pt x="17" y="2"/>
                    </a:lnTo>
                    <a:lnTo>
                      <a:pt x="17" y="2"/>
                    </a:lnTo>
                    <a:lnTo>
                      <a:pt x="17" y="4"/>
                    </a:lnTo>
                    <a:lnTo>
                      <a:pt x="17" y="6"/>
                    </a:lnTo>
                    <a:close/>
                  </a:path>
                </a:pathLst>
              </a:custGeom>
              <a:solidFill>
                <a:srgbClr val="E7BFBA"/>
              </a:solidFill>
              <a:ln w="9525">
                <a:noFill/>
                <a:round/>
                <a:headEnd/>
                <a:tailEnd/>
              </a:ln>
            </p:spPr>
            <p:txBody>
              <a:bodyPr/>
              <a:lstStyle/>
              <a:p>
                <a:endParaRPr lang="en-US"/>
              </a:p>
            </p:txBody>
          </p:sp>
          <p:sp>
            <p:nvSpPr>
              <p:cNvPr id="180289" name="Freeform 1089"/>
              <p:cNvSpPr>
                <a:spLocks noEditPoints="1"/>
              </p:cNvSpPr>
              <p:nvPr/>
            </p:nvSpPr>
            <p:spPr bwMode="auto">
              <a:xfrm>
                <a:off x="1756" y="1140"/>
                <a:ext cx="389" cy="23"/>
              </a:xfrm>
              <a:custGeom>
                <a:avLst/>
                <a:gdLst/>
                <a:ahLst/>
                <a:cxnLst>
                  <a:cxn ang="0">
                    <a:pos x="389" y="23"/>
                  </a:cxn>
                  <a:cxn ang="0">
                    <a:pos x="376" y="23"/>
                  </a:cxn>
                  <a:cxn ang="0">
                    <a:pos x="376" y="21"/>
                  </a:cxn>
                  <a:cxn ang="0">
                    <a:pos x="374" y="19"/>
                  </a:cxn>
                  <a:cxn ang="0">
                    <a:pos x="389" y="19"/>
                  </a:cxn>
                  <a:cxn ang="0">
                    <a:pos x="389" y="21"/>
                  </a:cxn>
                  <a:cxn ang="0">
                    <a:pos x="389" y="23"/>
                  </a:cxn>
                  <a:cxn ang="0">
                    <a:pos x="363" y="23"/>
                  </a:cxn>
                  <a:cxn ang="0">
                    <a:pos x="351" y="21"/>
                  </a:cxn>
                  <a:cxn ang="0">
                    <a:pos x="351" y="19"/>
                  </a:cxn>
                  <a:cxn ang="0">
                    <a:pos x="349" y="17"/>
                  </a:cxn>
                  <a:cxn ang="0">
                    <a:pos x="349" y="19"/>
                  </a:cxn>
                  <a:cxn ang="0">
                    <a:pos x="347" y="21"/>
                  </a:cxn>
                  <a:cxn ang="0">
                    <a:pos x="232" y="16"/>
                  </a:cxn>
                  <a:cxn ang="0">
                    <a:pos x="234" y="14"/>
                  </a:cxn>
                  <a:cxn ang="0">
                    <a:pos x="236" y="12"/>
                  </a:cxn>
                  <a:cxn ang="0">
                    <a:pos x="365" y="17"/>
                  </a:cxn>
                  <a:cxn ang="0">
                    <a:pos x="365" y="19"/>
                  </a:cxn>
                  <a:cxn ang="0">
                    <a:pos x="363" y="23"/>
                  </a:cxn>
                  <a:cxn ang="0">
                    <a:pos x="19" y="6"/>
                  </a:cxn>
                  <a:cxn ang="0">
                    <a:pos x="2" y="4"/>
                  </a:cxn>
                  <a:cxn ang="0">
                    <a:pos x="2" y="2"/>
                  </a:cxn>
                  <a:cxn ang="0">
                    <a:pos x="0" y="0"/>
                  </a:cxn>
                  <a:cxn ang="0">
                    <a:pos x="21" y="2"/>
                  </a:cxn>
                  <a:cxn ang="0">
                    <a:pos x="21" y="2"/>
                  </a:cxn>
                  <a:cxn ang="0">
                    <a:pos x="19" y="4"/>
                  </a:cxn>
                  <a:cxn ang="0">
                    <a:pos x="19" y="4"/>
                  </a:cxn>
                  <a:cxn ang="0">
                    <a:pos x="19" y="6"/>
                  </a:cxn>
                </a:cxnLst>
                <a:rect l="0" t="0" r="r" b="b"/>
                <a:pathLst>
                  <a:path w="389" h="23">
                    <a:moveTo>
                      <a:pt x="389" y="23"/>
                    </a:moveTo>
                    <a:lnTo>
                      <a:pt x="376" y="23"/>
                    </a:lnTo>
                    <a:lnTo>
                      <a:pt x="376" y="21"/>
                    </a:lnTo>
                    <a:lnTo>
                      <a:pt x="374" y="19"/>
                    </a:lnTo>
                    <a:lnTo>
                      <a:pt x="389" y="19"/>
                    </a:lnTo>
                    <a:lnTo>
                      <a:pt x="389" y="21"/>
                    </a:lnTo>
                    <a:lnTo>
                      <a:pt x="389" y="23"/>
                    </a:lnTo>
                    <a:close/>
                    <a:moveTo>
                      <a:pt x="363" y="23"/>
                    </a:moveTo>
                    <a:lnTo>
                      <a:pt x="351" y="21"/>
                    </a:lnTo>
                    <a:lnTo>
                      <a:pt x="351" y="19"/>
                    </a:lnTo>
                    <a:lnTo>
                      <a:pt x="349" y="17"/>
                    </a:lnTo>
                    <a:lnTo>
                      <a:pt x="349" y="19"/>
                    </a:lnTo>
                    <a:lnTo>
                      <a:pt x="347" y="21"/>
                    </a:lnTo>
                    <a:lnTo>
                      <a:pt x="232" y="16"/>
                    </a:lnTo>
                    <a:lnTo>
                      <a:pt x="234" y="14"/>
                    </a:lnTo>
                    <a:lnTo>
                      <a:pt x="236" y="12"/>
                    </a:lnTo>
                    <a:lnTo>
                      <a:pt x="365" y="17"/>
                    </a:lnTo>
                    <a:lnTo>
                      <a:pt x="365" y="19"/>
                    </a:lnTo>
                    <a:lnTo>
                      <a:pt x="363" y="23"/>
                    </a:lnTo>
                    <a:close/>
                    <a:moveTo>
                      <a:pt x="19" y="6"/>
                    </a:moveTo>
                    <a:lnTo>
                      <a:pt x="2" y="4"/>
                    </a:lnTo>
                    <a:lnTo>
                      <a:pt x="2" y="2"/>
                    </a:lnTo>
                    <a:lnTo>
                      <a:pt x="0" y="0"/>
                    </a:lnTo>
                    <a:lnTo>
                      <a:pt x="21" y="2"/>
                    </a:lnTo>
                    <a:lnTo>
                      <a:pt x="21" y="2"/>
                    </a:lnTo>
                    <a:lnTo>
                      <a:pt x="19" y="4"/>
                    </a:lnTo>
                    <a:lnTo>
                      <a:pt x="19" y="4"/>
                    </a:lnTo>
                    <a:lnTo>
                      <a:pt x="19" y="6"/>
                    </a:lnTo>
                    <a:close/>
                  </a:path>
                </a:pathLst>
              </a:custGeom>
              <a:solidFill>
                <a:srgbClr val="E7BFBA"/>
              </a:solidFill>
              <a:ln w="9525">
                <a:noFill/>
                <a:round/>
                <a:headEnd/>
                <a:tailEnd/>
              </a:ln>
            </p:spPr>
            <p:txBody>
              <a:bodyPr/>
              <a:lstStyle/>
              <a:p>
                <a:endParaRPr lang="en-US"/>
              </a:p>
            </p:txBody>
          </p:sp>
          <p:sp>
            <p:nvSpPr>
              <p:cNvPr id="180290" name="Freeform 1090"/>
              <p:cNvSpPr>
                <a:spLocks noEditPoints="1"/>
              </p:cNvSpPr>
              <p:nvPr/>
            </p:nvSpPr>
            <p:spPr bwMode="auto">
              <a:xfrm>
                <a:off x="1756" y="1139"/>
                <a:ext cx="389" cy="22"/>
              </a:xfrm>
              <a:custGeom>
                <a:avLst/>
                <a:gdLst/>
                <a:ahLst/>
                <a:cxnLst>
                  <a:cxn ang="0">
                    <a:pos x="389" y="22"/>
                  </a:cxn>
                  <a:cxn ang="0">
                    <a:pos x="376" y="22"/>
                  </a:cxn>
                  <a:cxn ang="0">
                    <a:pos x="374" y="20"/>
                  </a:cxn>
                  <a:cxn ang="0">
                    <a:pos x="372" y="18"/>
                  </a:cxn>
                  <a:cxn ang="0">
                    <a:pos x="389" y="18"/>
                  </a:cxn>
                  <a:cxn ang="0">
                    <a:pos x="389" y="20"/>
                  </a:cxn>
                  <a:cxn ang="0">
                    <a:pos x="389" y="22"/>
                  </a:cxn>
                  <a:cxn ang="0">
                    <a:pos x="365" y="20"/>
                  </a:cxn>
                  <a:cxn ang="0">
                    <a:pos x="351" y="20"/>
                  </a:cxn>
                  <a:cxn ang="0">
                    <a:pos x="349" y="20"/>
                  </a:cxn>
                  <a:cxn ang="0">
                    <a:pos x="349" y="18"/>
                  </a:cxn>
                  <a:cxn ang="0">
                    <a:pos x="349" y="20"/>
                  </a:cxn>
                  <a:cxn ang="0">
                    <a:pos x="349" y="20"/>
                  </a:cxn>
                  <a:cxn ang="0">
                    <a:pos x="234" y="15"/>
                  </a:cxn>
                  <a:cxn ang="0">
                    <a:pos x="236" y="13"/>
                  </a:cxn>
                  <a:cxn ang="0">
                    <a:pos x="236" y="11"/>
                  </a:cxn>
                  <a:cxn ang="0">
                    <a:pos x="365" y="17"/>
                  </a:cxn>
                  <a:cxn ang="0">
                    <a:pos x="365" y="18"/>
                  </a:cxn>
                  <a:cxn ang="0">
                    <a:pos x="365" y="20"/>
                  </a:cxn>
                  <a:cxn ang="0">
                    <a:pos x="19" y="5"/>
                  </a:cxn>
                  <a:cxn ang="0">
                    <a:pos x="2" y="3"/>
                  </a:cxn>
                  <a:cxn ang="0">
                    <a:pos x="0" y="1"/>
                  </a:cxn>
                  <a:cxn ang="0">
                    <a:pos x="0" y="0"/>
                  </a:cxn>
                  <a:cxn ang="0">
                    <a:pos x="21" y="0"/>
                  </a:cxn>
                  <a:cxn ang="0">
                    <a:pos x="21" y="3"/>
                  </a:cxn>
                  <a:cxn ang="0">
                    <a:pos x="19" y="5"/>
                  </a:cxn>
                </a:cxnLst>
                <a:rect l="0" t="0" r="r" b="b"/>
                <a:pathLst>
                  <a:path w="389" h="22">
                    <a:moveTo>
                      <a:pt x="389" y="22"/>
                    </a:moveTo>
                    <a:lnTo>
                      <a:pt x="376" y="22"/>
                    </a:lnTo>
                    <a:lnTo>
                      <a:pt x="374" y="20"/>
                    </a:lnTo>
                    <a:lnTo>
                      <a:pt x="372" y="18"/>
                    </a:lnTo>
                    <a:lnTo>
                      <a:pt x="389" y="18"/>
                    </a:lnTo>
                    <a:lnTo>
                      <a:pt x="389" y="20"/>
                    </a:lnTo>
                    <a:lnTo>
                      <a:pt x="389" y="22"/>
                    </a:lnTo>
                    <a:close/>
                    <a:moveTo>
                      <a:pt x="365" y="20"/>
                    </a:moveTo>
                    <a:lnTo>
                      <a:pt x="351" y="20"/>
                    </a:lnTo>
                    <a:lnTo>
                      <a:pt x="349" y="20"/>
                    </a:lnTo>
                    <a:lnTo>
                      <a:pt x="349" y="18"/>
                    </a:lnTo>
                    <a:lnTo>
                      <a:pt x="349" y="20"/>
                    </a:lnTo>
                    <a:lnTo>
                      <a:pt x="349" y="20"/>
                    </a:lnTo>
                    <a:lnTo>
                      <a:pt x="234" y="15"/>
                    </a:lnTo>
                    <a:lnTo>
                      <a:pt x="236" y="13"/>
                    </a:lnTo>
                    <a:lnTo>
                      <a:pt x="236" y="11"/>
                    </a:lnTo>
                    <a:lnTo>
                      <a:pt x="365" y="17"/>
                    </a:lnTo>
                    <a:lnTo>
                      <a:pt x="365" y="18"/>
                    </a:lnTo>
                    <a:lnTo>
                      <a:pt x="365" y="20"/>
                    </a:lnTo>
                    <a:close/>
                    <a:moveTo>
                      <a:pt x="19" y="5"/>
                    </a:moveTo>
                    <a:lnTo>
                      <a:pt x="2" y="3"/>
                    </a:lnTo>
                    <a:lnTo>
                      <a:pt x="0" y="1"/>
                    </a:lnTo>
                    <a:lnTo>
                      <a:pt x="0" y="0"/>
                    </a:lnTo>
                    <a:lnTo>
                      <a:pt x="21" y="0"/>
                    </a:lnTo>
                    <a:lnTo>
                      <a:pt x="21" y="3"/>
                    </a:lnTo>
                    <a:lnTo>
                      <a:pt x="19" y="5"/>
                    </a:lnTo>
                    <a:close/>
                  </a:path>
                </a:pathLst>
              </a:custGeom>
              <a:solidFill>
                <a:srgbClr val="E7BFBA"/>
              </a:solidFill>
              <a:ln w="9525">
                <a:noFill/>
                <a:round/>
                <a:headEnd/>
                <a:tailEnd/>
              </a:ln>
            </p:spPr>
            <p:txBody>
              <a:bodyPr/>
              <a:lstStyle/>
              <a:p>
                <a:endParaRPr lang="en-US"/>
              </a:p>
            </p:txBody>
          </p:sp>
          <p:sp>
            <p:nvSpPr>
              <p:cNvPr id="180291" name="Freeform 1091"/>
              <p:cNvSpPr>
                <a:spLocks noEditPoints="1"/>
              </p:cNvSpPr>
              <p:nvPr/>
            </p:nvSpPr>
            <p:spPr bwMode="auto">
              <a:xfrm>
                <a:off x="1754" y="1137"/>
                <a:ext cx="391" cy="22"/>
              </a:xfrm>
              <a:custGeom>
                <a:avLst/>
                <a:gdLst/>
                <a:ahLst/>
                <a:cxnLst>
                  <a:cxn ang="0">
                    <a:pos x="391" y="22"/>
                  </a:cxn>
                  <a:cxn ang="0">
                    <a:pos x="376" y="22"/>
                  </a:cxn>
                  <a:cxn ang="0">
                    <a:pos x="374" y="19"/>
                  </a:cxn>
                  <a:cxn ang="0">
                    <a:pos x="374" y="17"/>
                  </a:cxn>
                  <a:cxn ang="0">
                    <a:pos x="391" y="19"/>
                  </a:cxn>
                  <a:cxn ang="0">
                    <a:pos x="391" y="20"/>
                  </a:cxn>
                  <a:cxn ang="0">
                    <a:pos x="391" y="22"/>
                  </a:cxn>
                  <a:cxn ang="0">
                    <a:pos x="367" y="20"/>
                  </a:cxn>
                  <a:cxn ang="0">
                    <a:pos x="238" y="15"/>
                  </a:cxn>
                  <a:cxn ang="0">
                    <a:pos x="238" y="13"/>
                  </a:cxn>
                  <a:cxn ang="0">
                    <a:pos x="239" y="11"/>
                  </a:cxn>
                  <a:cxn ang="0">
                    <a:pos x="367" y="17"/>
                  </a:cxn>
                  <a:cxn ang="0">
                    <a:pos x="367" y="17"/>
                  </a:cxn>
                  <a:cxn ang="0">
                    <a:pos x="367" y="19"/>
                  </a:cxn>
                  <a:cxn ang="0">
                    <a:pos x="367" y="20"/>
                  </a:cxn>
                  <a:cxn ang="0">
                    <a:pos x="367" y="20"/>
                  </a:cxn>
                  <a:cxn ang="0">
                    <a:pos x="23" y="5"/>
                  </a:cxn>
                  <a:cxn ang="0">
                    <a:pos x="2" y="3"/>
                  </a:cxn>
                  <a:cxn ang="0">
                    <a:pos x="2" y="2"/>
                  </a:cxn>
                  <a:cxn ang="0">
                    <a:pos x="0" y="0"/>
                  </a:cxn>
                  <a:cxn ang="0">
                    <a:pos x="25" y="0"/>
                  </a:cxn>
                  <a:cxn ang="0">
                    <a:pos x="23" y="3"/>
                  </a:cxn>
                  <a:cxn ang="0">
                    <a:pos x="23" y="5"/>
                  </a:cxn>
                </a:cxnLst>
                <a:rect l="0" t="0" r="r" b="b"/>
                <a:pathLst>
                  <a:path w="391" h="22">
                    <a:moveTo>
                      <a:pt x="391" y="22"/>
                    </a:moveTo>
                    <a:lnTo>
                      <a:pt x="376" y="22"/>
                    </a:lnTo>
                    <a:lnTo>
                      <a:pt x="374" y="19"/>
                    </a:lnTo>
                    <a:lnTo>
                      <a:pt x="374" y="17"/>
                    </a:lnTo>
                    <a:lnTo>
                      <a:pt x="391" y="19"/>
                    </a:lnTo>
                    <a:lnTo>
                      <a:pt x="391" y="20"/>
                    </a:lnTo>
                    <a:lnTo>
                      <a:pt x="391" y="22"/>
                    </a:lnTo>
                    <a:close/>
                    <a:moveTo>
                      <a:pt x="367" y="20"/>
                    </a:moveTo>
                    <a:lnTo>
                      <a:pt x="238" y="15"/>
                    </a:lnTo>
                    <a:lnTo>
                      <a:pt x="238" y="13"/>
                    </a:lnTo>
                    <a:lnTo>
                      <a:pt x="239" y="11"/>
                    </a:lnTo>
                    <a:lnTo>
                      <a:pt x="367" y="17"/>
                    </a:lnTo>
                    <a:lnTo>
                      <a:pt x="367" y="17"/>
                    </a:lnTo>
                    <a:lnTo>
                      <a:pt x="367" y="19"/>
                    </a:lnTo>
                    <a:lnTo>
                      <a:pt x="367" y="20"/>
                    </a:lnTo>
                    <a:lnTo>
                      <a:pt x="367" y="20"/>
                    </a:lnTo>
                    <a:close/>
                    <a:moveTo>
                      <a:pt x="23" y="5"/>
                    </a:moveTo>
                    <a:lnTo>
                      <a:pt x="2" y="3"/>
                    </a:lnTo>
                    <a:lnTo>
                      <a:pt x="2" y="2"/>
                    </a:lnTo>
                    <a:lnTo>
                      <a:pt x="0" y="0"/>
                    </a:lnTo>
                    <a:lnTo>
                      <a:pt x="25" y="0"/>
                    </a:lnTo>
                    <a:lnTo>
                      <a:pt x="23" y="3"/>
                    </a:lnTo>
                    <a:lnTo>
                      <a:pt x="23" y="5"/>
                    </a:lnTo>
                    <a:close/>
                  </a:path>
                </a:pathLst>
              </a:custGeom>
              <a:solidFill>
                <a:srgbClr val="E7C0BA"/>
              </a:solidFill>
              <a:ln w="9525">
                <a:noFill/>
                <a:round/>
                <a:headEnd/>
                <a:tailEnd/>
              </a:ln>
            </p:spPr>
            <p:txBody>
              <a:bodyPr/>
              <a:lstStyle/>
              <a:p>
                <a:endParaRPr lang="en-US"/>
              </a:p>
            </p:txBody>
          </p:sp>
          <p:sp>
            <p:nvSpPr>
              <p:cNvPr id="180292" name="Freeform 1092"/>
              <p:cNvSpPr>
                <a:spLocks noEditPoints="1"/>
              </p:cNvSpPr>
              <p:nvPr/>
            </p:nvSpPr>
            <p:spPr bwMode="auto">
              <a:xfrm>
                <a:off x="1753" y="1135"/>
                <a:ext cx="392" cy="22"/>
              </a:xfrm>
              <a:custGeom>
                <a:avLst/>
                <a:gdLst/>
                <a:ahLst/>
                <a:cxnLst>
                  <a:cxn ang="0">
                    <a:pos x="392" y="22"/>
                  </a:cxn>
                  <a:cxn ang="0">
                    <a:pos x="375" y="22"/>
                  </a:cxn>
                  <a:cxn ang="0">
                    <a:pos x="375" y="19"/>
                  </a:cxn>
                  <a:cxn ang="0">
                    <a:pos x="373" y="17"/>
                  </a:cxn>
                  <a:cxn ang="0">
                    <a:pos x="392" y="19"/>
                  </a:cxn>
                  <a:cxn ang="0">
                    <a:pos x="392" y="21"/>
                  </a:cxn>
                  <a:cxn ang="0">
                    <a:pos x="392" y="22"/>
                  </a:cxn>
                  <a:cxn ang="0">
                    <a:pos x="368" y="21"/>
                  </a:cxn>
                  <a:cxn ang="0">
                    <a:pos x="239" y="15"/>
                  </a:cxn>
                  <a:cxn ang="0">
                    <a:pos x="240" y="13"/>
                  </a:cxn>
                  <a:cxn ang="0">
                    <a:pos x="242" y="11"/>
                  </a:cxn>
                  <a:cxn ang="0">
                    <a:pos x="368" y="17"/>
                  </a:cxn>
                  <a:cxn ang="0">
                    <a:pos x="368" y="19"/>
                  </a:cxn>
                  <a:cxn ang="0">
                    <a:pos x="368" y="21"/>
                  </a:cxn>
                  <a:cxn ang="0">
                    <a:pos x="368" y="21"/>
                  </a:cxn>
                  <a:cxn ang="0">
                    <a:pos x="368" y="21"/>
                  </a:cxn>
                  <a:cxn ang="0">
                    <a:pos x="24" y="4"/>
                  </a:cxn>
                  <a:cxn ang="0">
                    <a:pos x="3" y="4"/>
                  </a:cxn>
                  <a:cxn ang="0">
                    <a:pos x="1" y="2"/>
                  </a:cxn>
                  <a:cxn ang="0">
                    <a:pos x="0" y="0"/>
                  </a:cxn>
                  <a:cxn ang="0">
                    <a:pos x="26" y="0"/>
                  </a:cxn>
                  <a:cxn ang="0">
                    <a:pos x="26" y="2"/>
                  </a:cxn>
                  <a:cxn ang="0">
                    <a:pos x="24" y="4"/>
                  </a:cxn>
                </a:cxnLst>
                <a:rect l="0" t="0" r="r" b="b"/>
                <a:pathLst>
                  <a:path w="392" h="22">
                    <a:moveTo>
                      <a:pt x="392" y="22"/>
                    </a:moveTo>
                    <a:lnTo>
                      <a:pt x="375" y="22"/>
                    </a:lnTo>
                    <a:lnTo>
                      <a:pt x="375" y="19"/>
                    </a:lnTo>
                    <a:lnTo>
                      <a:pt x="373" y="17"/>
                    </a:lnTo>
                    <a:lnTo>
                      <a:pt x="392" y="19"/>
                    </a:lnTo>
                    <a:lnTo>
                      <a:pt x="392" y="21"/>
                    </a:lnTo>
                    <a:lnTo>
                      <a:pt x="392" y="22"/>
                    </a:lnTo>
                    <a:close/>
                    <a:moveTo>
                      <a:pt x="368" y="21"/>
                    </a:moveTo>
                    <a:lnTo>
                      <a:pt x="239" y="15"/>
                    </a:lnTo>
                    <a:lnTo>
                      <a:pt x="240" y="13"/>
                    </a:lnTo>
                    <a:lnTo>
                      <a:pt x="242" y="11"/>
                    </a:lnTo>
                    <a:lnTo>
                      <a:pt x="368" y="17"/>
                    </a:lnTo>
                    <a:lnTo>
                      <a:pt x="368" y="19"/>
                    </a:lnTo>
                    <a:lnTo>
                      <a:pt x="368" y="21"/>
                    </a:lnTo>
                    <a:lnTo>
                      <a:pt x="368" y="21"/>
                    </a:lnTo>
                    <a:lnTo>
                      <a:pt x="368" y="21"/>
                    </a:lnTo>
                    <a:close/>
                    <a:moveTo>
                      <a:pt x="24" y="4"/>
                    </a:moveTo>
                    <a:lnTo>
                      <a:pt x="3" y="4"/>
                    </a:lnTo>
                    <a:lnTo>
                      <a:pt x="1" y="2"/>
                    </a:lnTo>
                    <a:lnTo>
                      <a:pt x="0" y="0"/>
                    </a:lnTo>
                    <a:lnTo>
                      <a:pt x="26" y="0"/>
                    </a:lnTo>
                    <a:lnTo>
                      <a:pt x="26" y="2"/>
                    </a:lnTo>
                    <a:lnTo>
                      <a:pt x="24" y="4"/>
                    </a:lnTo>
                    <a:close/>
                  </a:path>
                </a:pathLst>
              </a:custGeom>
              <a:solidFill>
                <a:srgbClr val="E7C0BA"/>
              </a:solidFill>
              <a:ln w="9525">
                <a:noFill/>
                <a:round/>
                <a:headEnd/>
                <a:tailEnd/>
              </a:ln>
            </p:spPr>
            <p:txBody>
              <a:bodyPr/>
              <a:lstStyle/>
              <a:p>
                <a:endParaRPr lang="en-US"/>
              </a:p>
            </p:txBody>
          </p:sp>
          <p:sp>
            <p:nvSpPr>
              <p:cNvPr id="180293" name="Freeform 1093"/>
              <p:cNvSpPr>
                <a:spLocks noEditPoints="1"/>
              </p:cNvSpPr>
              <p:nvPr/>
            </p:nvSpPr>
            <p:spPr bwMode="auto">
              <a:xfrm>
                <a:off x="1753" y="1133"/>
                <a:ext cx="392" cy="23"/>
              </a:xfrm>
              <a:custGeom>
                <a:avLst/>
                <a:gdLst/>
                <a:ahLst/>
                <a:cxnLst>
                  <a:cxn ang="0">
                    <a:pos x="392" y="23"/>
                  </a:cxn>
                  <a:cxn ang="0">
                    <a:pos x="375" y="21"/>
                  </a:cxn>
                  <a:cxn ang="0">
                    <a:pos x="373" y="21"/>
                  </a:cxn>
                  <a:cxn ang="0">
                    <a:pos x="373" y="19"/>
                  </a:cxn>
                  <a:cxn ang="0">
                    <a:pos x="373" y="19"/>
                  </a:cxn>
                  <a:cxn ang="0">
                    <a:pos x="371" y="17"/>
                  </a:cxn>
                  <a:cxn ang="0">
                    <a:pos x="392" y="19"/>
                  </a:cxn>
                  <a:cxn ang="0">
                    <a:pos x="392" y="21"/>
                  </a:cxn>
                  <a:cxn ang="0">
                    <a:pos x="392" y="23"/>
                  </a:cxn>
                  <a:cxn ang="0">
                    <a:pos x="368" y="21"/>
                  </a:cxn>
                  <a:cxn ang="0">
                    <a:pos x="240" y="15"/>
                  </a:cxn>
                  <a:cxn ang="0">
                    <a:pos x="242" y="13"/>
                  </a:cxn>
                  <a:cxn ang="0">
                    <a:pos x="242" y="11"/>
                  </a:cxn>
                  <a:cxn ang="0">
                    <a:pos x="368" y="17"/>
                  </a:cxn>
                  <a:cxn ang="0">
                    <a:pos x="368" y="19"/>
                  </a:cxn>
                  <a:cxn ang="0">
                    <a:pos x="368" y="21"/>
                  </a:cxn>
                  <a:cxn ang="0">
                    <a:pos x="26" y="4"/>
                  </a:cxn>
                  <a:cxn ang="0">
                    <a:pos x="1" y="4"/>
                  </a:cxn>
                  <a:cxn ang="0">
                    <a:pos x="0" y="2"/>
                  </a:cxn>
                  <a:cxn ang="0">
                    <a:pos x="0" y="0"/>
                  </a:cxn>
                  <a:cxn ang="0">
                    <a:pos x="28" y="0"/>
                  </a:cxn>
                  <a:cxn ang="0">
                    <a:pos x="26" y="2"/>
                  </a:cxn>
                  <a:cxn ang="0">
                    <a:pos x="26" y="4"/>
                  </a:cxn>
                </a:cxnLst>
                <a:rect l="0" t="0" r="r" b="b"/>
                <a:pathLst>
                  <a:path w="392" h="23">
                    <a:moveTo>
                      <a:pt x="392" y="23"/>
                    </a:moveTo>
                    <a:lnTo>
                      <a:pt x="375" y="21"/>
                    </a:lnTo>
                    <a:lnTo>
                      <a:pt x="373" y="21"/>
                    </a:lnTo>
                    <a:lnTo>
                      <a:pt x="373" y="19"/>
                    </a:lnTo>
                    <a:lnTo>
                      <a:pt x="373" y="19"/>
                    </a:lnTo>
                    <a:lnTo>
                      <a:pt x="371" y="17"/>
                    </a:lnTo>
                    <a:lnTo>
                      <a:pt x="392" y="19"/>
                    </a:lnTo>
                    <a:lnTo>
                      <a:pt x="392" y="21"/>
                    </a:lnTo>
                    <a:lnTo>
                      <a:pt x="392" y="23"/>
                    </a:lnTo>
                    <a:close/>
                    <a:moveTo>
                      <a:pt x="368" y="21"/>
                    </a:moveTo>
                    <a:lnTo>
                      <a:pt x="240" y="15"/>
                    </a:lnTo>
                    <a:lnTo>
                      <a:pt x="242" y="13"/>
                    </a:lnTo>
                    <a:lnTo>
                      <a:pt x="242" y="11"/>
                    </a:lnTo>
                    <a:lnTo>
                      <a:pt x="368" y="17"/>
                    </a:lnTo>
                    <a:lnTo>
                      <a:pt x="368" y="19"/>
                    </a:lnTo>
                    <a:lnTo>
                      <a:pt x="368" y="21"/>
                    </a:lnTo>
                    <a:close/>
                    <a:moveTo>
                      <a:pt x="26" y="4"/>
                    </a:moveTo>
                    <a:lnTo>
                      <a:pt x="1" y="4"/>
                    </a:lnTo>
                    <a:lnTo>
                      <a:pt x="0" y="2"/>
                    </a:lnTo>
                    <a:lnTo>
                      <a:pt x="0" y="0"/>
                    </a:lnTo>
                    <a:lnTo>
                      <a:pt x="28" y="0"/>
                    </a:lnTo>
                    <a:lnTo>
                      <a:pt x="26" y="2"/>
                    </a:lnTo>
                    <a:lnTo>
                      <a:pt x="26" y="4"/>
                    </a:lnTo>
                    <a:close/>
                  </a:path>
                </a:pathLst>
              </a:custGeom>
              <a:solidFill>
                <a:srgbClr val="E7C0BA"/>
              </a:solidFill>
              <a:ln w="9525">
                <a:noFill/>
                <a:round/>
                <a:headEnd/>
                <a:tailEnd/>
              </a:ln>
            </p:spPr>
            <p:txBody>
              <a:bodyPr/>
              <a:lstStyle/>
              <a:p>
                <a:endParaRPr lang="en-US"/>
              </a:p>
            </p:txBody>
          </p:sp>
          <p:sp>
            <p:nvSpPr>
              <p:cNvPr id="180294" name="Freeform 1094"/>
              <p:cNvSpPr>
                <a:spLocks noEditPoints="1"/>
              </p:cNvSpPr>
              <p:nvPr/>
            </p:nvSpPr>
            <p:spPr bwMode="auto">
              <a:xfrm>
                <a:off x="1751" y="1129"/>
                <a:ext cx="394" cy="25"/>
              </a:xfrm>
              <a:custGeom>
                <a:avLst/>
                <a:gdLst/>
                <a:ahLst/>
                <a:cxnLst>
                  <a:cxn ang="0">
                    <a:pos x="394" y="25"/>
                  </a:cxn>
                  <a:cxn ang="0">
                    <a:pos x="375" y="23"/>
                  </a:cxn>
                  <a:cxn ang="0">
                    <a:pos x="375" y="23"/>
                  </a:cxn>
                  <a:cxn ang="0">
                    <a:pos x="375" y="23"/>
                  </a:cxn>
                  <a:cxn ang="0">
                    <a:pos x="373" y="21"/>
                  </a:cxn>
                  <a:cxn ang="0">
                    <a:pos x="371" y="19"/>
                  </a:cxn>
                  <a:cxn ang="0">
                    <a:pos x="394" y="21"/>
                  </a:cxn>
                  <a:cxn ang="0">
                    <a:pos x="394" y="23"/>
                  </a:cxn>
                  <a:cxn ang="0">
                    <a:pos x="394" y="25"/>
                  </a:cxn>
                  <a:cxn ang="0">
                    <a:pos x="370" y="23"/>
                  </a:cxn>
                  <a:cxn ang="0">
                    <a:pos x="244" y="17"/>
                  </a:cxn>
                  <a:cxn ang="0">
                    <a:pos x="244" y="15"/>
                  </a:cxn>
                  <a:cxn ang="0">
                    <a:pos x="246" y="13"/>
                  </a:cxn>
                  <a:cxn ang="0">
                    <a:pos x="370" y="19"/>
                  </a:cxn>
                  <a:cxn ang="0">
                    <a:pos x="370" y="21"/>
                  </a:cxn>
                  <a:cxn ang="0">
                    <a:pos x="370" y="23"/>
                  </a:cxn>
                  <a:cxn ang="0">
                    <a:pos x="28" y="6"/>
                  </a:cxn>
                  <a:cxn ang="0">
                    <a:pos x="2" y="6"/>
                  </a:cxn>
                  <a:cxn ang="0">
                    <a:pos x="2" y="4"/>
                  </a:cxn>
                  <a:cxn ang="0">
                    <a:pos x="0" y="0"/>
                  </a:cxn>
                  <a:cxn ang="0">
                    <a:pos x="32" y="2"/>
                  </a:cxn>
                  <a:cxn ang="0">
                    <a:pos x="30" y="4"/>
                  </a:cxn>
                  <a:cxn ang="0">
                    <a:pos x="28" y="6"/>
                  </a:cxn>
                </a:cxnLst>
                <a:rect l="0" t="0" r="r" b="b"/>
                <a:pathLst>
                  <a:path w="394" h="25">
                    <a:moveTo>
                      <a:pt x="394" y="25"/>
                    </a:moveTo>
                    <a:lnTo>
                      <a:pt x="375" y="23"/>
                    </a:lnTo>
                    <a:lnTo>
                      <a:pt x="375" y="23"/>
                    </a:lnTo>
                    <a:lnTo>
                      <a:pt x="375" y="23"/>
                    </a:lnTo>
                    <a:lnTo>
                      <a:pt x="373" y="21"/>
                    </a:lnTo>
                    <a:lnTo>
                      <a:pt x="371" y="19"/>
                    </a:lnTo>
                    <a:lnTo>
                      <a:pt x="394" y="21"/>
                    </a:lnTo>
                    <a:lnTo>
                      <a:pt x="394" y="23"/>
                    </a:lnTo>
                    <a:lnTo>
                      <a:pt x="394" y="25"/>
                    </a:lnTo>
                    <a:close/>
                    <a:moveTo>
                      <a:pt x="370" y="23"/>
                    </a:moveTo>
                    <a:lnTo>
                      <a:pt x="244" y="17"/>
                    </a:lnTo>
                    <a:lnTo>
                      <a:pt x="244" y="15"/>
                    </a:lnTo>
                    <a:lnTo>
                      <a:pt x="246" y="13"/>
                    </a:lnTo>
                    <a:lnTo>
                      <a:pt x="370" y="19"/>
                    </a:lnTo>
                    <a:lnTo>
                      <a:pt x="370" y="21"/>
                    </a:lnTo>
                    <a:lnTo>
                      <a:pt x="370" y="23"/>
                    </a:lnTo>
                    <a:close/>
                    <a:moveTo>
                      <a:pt x="28" y="6"/>
                    </a:moveTo>
                    <a:lnTo>
                      <a:pt x="2" y="6"/>
                    </a:lnTo>
                    <a:lnTo>
                      <a:pt x="2" y="4"/>
                    </a:lnTo>
                    <a:lnTo>
                      <a:pt x="0" y="0"/>
                    </a:lnTo>
                    <a:lnTo>
                      <a:pt x="32" y="2"/>
                    </a:lnTo>
                    <a:lnTo>
                      <a:pt x="30" y="4"/>
                    </a:lnTo>
                    <a:lnTo>
                      <a:pt x="28" y="6"/>
                    </a:lnTo>
                    <a:close/>
                  </a:path>
                </a:pathLst>
              </a:custGeom>
              <a:solidFill>
                <a:srgbClr val="E7C0BA"/>
              </a:solidFill>
              <a:ln w="9525">
                <a:noFill/>
                <a:round/>
                <a:headEnd/>
                <a:tailEnd/>
              </a:ln>
            </p:spPr>
            <p:txBody>
              <a:bodyPr/>
              <a:lstStyle/>
              <a:p>
                <a:endParaRPr lang="en-US"/>
              </a:p>
            </p:txBody>
          </p:sp>
          <p:sp>
            <p:nvSpPr>
              <p:cNvPr id="180295" name="Freeform 1095"/>
              <p:cNvSpPr>
                <a:spLocks noEditPoints="1"/>
              </p:cNvSpPr>
              <p:nvPr/>
            </p:nvSpPr>
            <p:spPr bwMode="auto">
              <a:xfrm>
                <a:off x="1749" y="1127"/>
                <a:ext cx="396" cy="25"/>
              </a:xfrm>
              <a:custGeom>
                <a:avLst/>
                <a:gdLst/>
                <a:ahLst/>
                <a:cxnLst>
                  <a:cxn ang="0">
                    <a:pos x="396" y="25"/>
                  </a:cxn>
                  <a:cxn ang="0">
                    <a:pos x="375" y="23"/>
                  </a:cxn>
                  <a:cxn ang="0">
                    <a:pos x="373" y="21"/>
                  </a:cxn>
                  <a:cxn ang="0">
                    <a:pos x="372" y="19"/>
                  </a:cxn>
                  <a:cxn ang="0">
                    <a:pos x="372" y="21"/>
                  </a:cxn>
                  <a:cxn ang="0">
                    <a:pos x="372" y="23"/>
                  </a:cxn>
                  <a:cxn ang="0">
                    <a:pos x="246" y="17"/>
                  </a:cxn>
                  <a:cxn ang="0">
                    <a:pos x="248" y="15"/>
                  </a:cxn>
                  <a:cxn ang="0">
                    <a:pos x="250" y="13"/>
                  </a:cxn>
                  <a:cxn ang="0">
                    <a:pos x="396" y="21"/>
                  </a:cxn>
                  <a:cxn ang="0">
                    <a:pos x="396" y="23"/>
                  </a:cxn>
                  <a:cxn ang="0">
                    <a:pos x="396" y="25"/>
                  </a:cxn>
                  <a:cxn ang="0">
                    <a:pos x="32" y="6"/>
                  </a:cxn>
                  <a:cxn ang="0">
                    <a:pos x="4" y="6"/>
                  </a:cxn>
                  <a:cxn ang="0">
                    <a:pos x="2" y="2"/>
                  </a:cxn>
                  <a:cxn ang="0">
                    <a:pos x="0" y="0"/>
                  </a:cxn>
                  <a:cxn ang="0">
                    <a:pos x="0" y="0"/>
                  </a:cxn>
                  <a:cxn ang="0">
                    <a:pos x="0" y="0"/>
                  </a:cxn>
                  <a:cxn ang="0">
                    <a:pos x="34" y="2"/>
                  </a:cxn>
                  <a:cxn ang="0">
                    <a:pos x="32" y="4"/>
                  </a:cxn>
                  <a:cxn ang="0">
                    <a:pos x="32" y="6"/>
                  </a:cxn>
                </a:cxnLst>
                <a:rect l="0" t="0" r="r" b="b"/>
                <a:pathLst>
                  <a:path w="396" h="25">
                    <a:moveTo>
                      <a:pt x="396" y="25"/>
                    </a:moveTo>
                    <a:lnTo>
                      <a:pt x="375" y="23"/>
                    </a:lnTo>
                    <a:lnTo>
                      <a:pt x="373" y="21"/>
                    </a:lnTo>
                    <a:lnTo>
                      <a:pt x="372" y="19"/>
                    </a:lnTo>
                    <a:lnTo>
                      <a:pt x="372" y="21"/>
                    </a:lnTo>
                    <a:lnTo>
                      <a:pt x="372" y="23"/>
                    </a:lnTo>
                    <a:lnTo>
                      <a:pt x="246" y="17"/>
                    </a:lnTo>
                    <a:lnTo>
                      <a:pt x="248" y="15"/>
                    </a:lnTo>
                    <a:lnTo>
                      <a:pt x="250" y="13"/>
                    </a:lnTo>
                    <a:lnTo>
                      <a:pt x="396" y="21"/>
                    </a:lnTo>
                    <a:lnTo>
                      <a:pt x="396" y="23"/>
                    </a:lnTo>
                    <a:lnTo>
                      <a:pt x="396" y="25"/>
                    </a:lnTo>
                    <a:close/>
                    <a:moveTo>
                      <a:pt x="32" y="6"/>
                    </a:moveTo>
                    <a:lnTo>
                      <a:pt x="4" y="6"/>
                    </a:lnTo>
                    <a:lnTo>
                      <a:pt x="2" y="2"/>
                    </a:lnTo>
                    <a:lnTo>
                      <a:pt x="0" y="0"/>
                    </a:lnTo>
                    <a:lnTo>
                      <a:pt x="0" y="0"/>
                    </a:lnTo>
                    <a:lnTo>
                      <a:pt x="0" y="0"/>
                    </a:lnTo>
                    <a:lnTo>
                      <a:pt x="34" y="2"/>
                    </a:lnTo>
                    <a:lnTo>
                      <a:pt x="32" y="4"/>
                    </a:lnTo>
                    <a:lnTo>
                      <a:pt x="32" y="6"/>
                    </a:lnTo>
                    <a:close/>
                  </a:path>
                </a:pathLst>
              </a:custGeom>
              <a:solidFill>
                <a:srgbClr val="E7C0BA"/>
              </a:solidFill>
              <a:ln w="9525">
                <a:noFill/>
                <a:round/>
                <a:headEnd/>
                <a:tailEnd/>
              </a:ln>
            </p:spPr>
            <p:txBody>
              <a:bodyPr/>
              <a:lstStyle/>
              <a:p>
                <a:endParaRPr lang="en-US"/>
              </a:p>
            </p:txBody>
          </p:sp>
          <p:sp>
            <p:nvSpPr>
              <p:cNvPr id="180296" name="Freeform 1096"/>
              <p:cNvSpPr>
                <a:spLocks noEditPoints="1"/>
              </p:cNvSpPr>
              <p:nvPr/>
            </p:nvSpPr>
            <p:spPr bwMode="auto">
              <a:xfrm>
                <a:off x="1747" y="1125"/>
                <a:ext cx="400" cy="25"/>
              </a:xfrm>
              <a:custGeom>
                <a:avLst/>
                <a:gdLst/>
                <a:ahLst/>
                <a:cxnLst>
                  <a:cxn ang="0">
                    <a:pos x="398" y="25"/>
                  </a:cxn>
                  <a:cxn ang="0">
                    <a:pos x="375" y="23"/>
                  </a:cxn>
                  <a:cxn ang="0">
                    <a:pos x="374" y="21"/>
                  </a:cxn>
                  <a:cxn ang="0">
                    <a:pos x="374" y="21"/>
                  </a:cxn>
                  <a:cxn ang="0">
                    <a:pos x="374" y="21"/>
                  </a:cxn>
                  <a:cxn ang="0">
                    <a:pos x="374" y="23"/>
                  </a:cxn>
                  <a:cxn ang="0">
                    <a:pos x="250" y="17"/>
                  </a:cxn>
                  <a:cxn ang="0">
                    <a:pos x="252" y="15"/>
                  </a:cxn>
                  <a:cxn ang="0">
                    <a:pos x="252" y="14"/>
                  </a:cxn>
                  <a:cxn ang="0">
                    <a:pos x="400" y="19"/>
                  </a:cxn>
                  <a:cxn ang="0">
                    <a:pos x="400" y="21"/>
                  </a:cxn>
                  <a:cxn ang="0">
                    <a:pos x="400" y="21"/>
                  </a:cxn>
                  <a:cxn ang="0">
                    <a:pos x="398" y="23"/>
                  </a:cxn>
                  <a:cxn ang="0">
                    <a:pos x="398" y="25"/>
                  </a:cxn>
                  <a:cxn ang="0">
                    <a:pos x="36" y="6"/>
                  </a:cxn>
                  <a:cxn ang="0">
                    <a:pos x="4" y="4"/>
                  </a:cxn>
                  <a:cxn ang="0">
                    <a:pos x="4" y="4"/>
                  </a:cxn>
                  <a:cxn ang="0">
                    <a:pos x="2" y="2"/>
                  </a:cxn>
                  <a:cxn ang="0">
                    <a:pos x="2" y="2"/>
                  </a:cxn>
                  <a:cxn ang="0">
                    <a:pos x="0" y="0"/>
                  </a:cxn>
                  <a:cxn ang="0">
                    <a:pos x="38" y="2"/>
                  </a:cxn>
                  <a:cxn ang="0">
                    <a:pos x="36" y="4"/>
                  </a:cxn>
                  <a:cxn ang="0">
                    <a:pos x="36" y="6"/>
                  </a:cxn>
                </a:cxnLst>
                <a:rect l="0" t="0" r="r" b="b"/>
                <a:pathLst>
                  <a:path w="400" h="25">
                    <a:moveTo>
                      <a:pt x="398" y="25"/>
                    </a:moveTo>
                    <a:lnTo>
                      <a:pt x="375" y="23"/>
                    </a:lnTo>
                    <a:lnTo>
                      <a:pt x="374" y="21"/>
                    </a:lnTo>
                    <a:lnTo>
                      <a:pt x="374" y="21"/>
                    </a:lnTo>
                    <a:lnTo>
                      <a:pt x="374" y="21"/>
                    </a:lnTo>
                    <a:lnTo>
                      <a:pt x="374" y="23"/>
                    </a:lnTo>
                    <a:lnTo>
                      <a:pt x="250" y="17"/>
                    </a:lnTo>
                    <a:lnTo>
                      <a:pt x="252" y="15"/>
                    </a:lnTo>
                    <a:lnTo>
                      <a:pt x="252" y="14"/>
                    </a:lnTo>
                    <a:lnTo>
                      <a:pt x="400" y="19"/>
                    </a:lnTo>
                    <a:lnTo>
                      <a:pt x="400" y="21"/>
                    </a:lnTo>
                    <a:lnTo>
                      <a:pt x="400" y="21"/>
                    </a:lnTo>
                    <a:lnTo>
                      <a:pt x="398" y="23"/>
                    </a:lnTo>
                    <a:lnTo>
                      <a:pt x="398" y="25"/>
                    </a:lnTo>
                    <a:close/>
                    <a:moveTo>
                      <a:pt x="36" y="6"/>
                    </a:moveTo>
                    <a:lnTo>
                      <a:pt x="4" y="4"/>
                    </a:lnTo>
                    <a:lnTo>
                      <a:pt x="4" y="4"/>
                    </a:lnTo>
                    <a:lnTo>
                      <a:pt x="2" y="2"/>
                    </a:lnTo>
                    <a:lnTo>
                      <a:pt x="2" y="2"/>
                    </a:lnTo>
                    <a:lnTo>
                      <a:pt x="0" y="0"/>
                    </a:lnTo>
                    <a:lnTo>
                      <a:pt x="38" y="2"/>
                    </a:lnTo>
                    <a:lnTo>
                      <a:pt x="36" y="4"/>
                    </a:lnTo>
                    <a:lnTo>
                      <a:pt x="36" y="6"/>
                    </a:lnTo>
                    <a:close/>
                  </a:path>
                </a:pathLst>
              </a:custGeom>
              <a:solidFill>
                <a:srgbClr val="E7C0BA"/>
              </a:solidFill>
              <a:ln w="9525">
                <a:noFill/>
                <a:round/>
                <a:headEnd/>
                <a:tailEnd/>
              </a:ln>
            </p:spPr>
            <p:txBody>
              <a:bodyPr/>
              <a:lstStyle/>
              <a:p>
                <a:endParaRPr lang="en-US"/>
              </a:p>
            </p:txBody>
          </p:sp>
          <p:sp>
            <p:nvSpPr>
              <p:cNvPr id="180297" name="Freeform 1097"/>
              <p:cNvSpPr>
                <a:spLocks noEditPoints="1"/>
              </p:cNvSpPr>
              <p:nvPr/>
            </p:nvSpPr>
            <p:spPr bwMode="auto">
              <a:xfrm>
                <a:off x="1745" y="1123"/>
                <a:ext cx="402" cy="25"/>
              </a:xfrm>
              <a:custGeom>
                <a:avLst/>
                <a:gdLst/>
                <a:ahLst/>
                <a:cxnLst>
                  <a:cxn ang="0">
                    <a:pos x="400" y="25"/>
                  </a:cxn>
                  <a:cxn ang="0">
                    <a:pos x="254" y="17"/>
                  </a:cxn>
                  <a:cxn ang="0">
                    <a:pos x="254" y="16"/>
                  </a:cxn>
                  <a:cxn ang="0">
                    <a:pos x="256" y="14"/>
                  </a:cxn>
                  <a:cxn ang="0">
                    <a:pos x="402" y="19"/>
                  </a:cxn>
                  <a:cxn ang="0">
                    <a:pos x="402" y="21"/>
                  </a:cxn>
                  <a:cxn ang="0">
                    <a:pos x="402" y="23"/>
                  </a:cxn>
                  <a:cxn ang="0">
                    <a:pos x="402" y="23"/>
                  </a:cxn>
                  <a:cxn ang="0">
                    <a:pos x="400" y="25"/>
                  </a:cxn>
                  <a:cxn ang="0">
                    <a:pos x="38" y="6"/>
                  </a:cxn>
                  <a:cxn ang="0">
                    <a:pos x="4" y="4"/>
                  </a:cxn>
                  <a:cxn ang="0">
                    <a:pos x="2" y="2"/>
                  </a:cxn>
                  <a:cxn ang="0">
                    <a:pos x="0" y="0"/>
                  </a:cxn>
                  <a:cxn ang="0">
                    <a:pos x="40" y="2"/>
                  </a:cxn>
                  <a:cxn ang="0">
                    <a:pos x="40" y="4"/>
                  </a:cxn>
                  <a:cxn ang="0">
                    <a:pos x="38" y="6"/>
                  </a:cxn>
                </a:cxnLst>
                <a:rect l="0" t="0" r="r" b="b"/>
                <a:pathLst>
                  <a:path w="402" h="25">
                    <a:moveTo>
                      <a:pt x="400" y="25"/>
                    </a:moveTo>
                    <a:lnTo>
                      <a:pt x="254" y="17"/>
                    </a:lnTo>
                    <a:lnTo>
                      <a:pt x="254" y="16"/>
                    </a:lnTo>
                    <a:lnTo>
                      <a:pt x="256" y="14"/>
                    </a:lnTo>
                    <a:lnTo>
                      <a:pt x="402" y="19"/>
                    </a:lnTo>
                    <a:lnTo>
                      <a:pt x="402" y="21"/>
                    </a:lnTo>
                    <a:lnTo>
                      <a:pt x="402" y="23"/>
                    </a:lnTo>
                    <a:lnTo>
                      <a:pt x="402" y="23"/>
                    </a:lnTo>
                    <a:lnTo>
                      <a:pt x="400" y="25"/>
                    </a:lnTo>
                    <a:close/>
                    <a:moveTo>
                      <a:pt x="38" y="6"/>
                    </a:moveTo>
                    <a:lnTo>
                      <a:pt x="4" y="4"/>
                    </a:lnTo>
                    <a:lnTo>
                      <a:pt x="2" y="2"/>
                    </a:lnTo>
                    <a:lnTo>
                      <a:pt x="0" y="0"/>
                    </a:lnTo>
                    <a:lnTo>
                      <a:pt x="40" y="2"/>
                    </a:lnTo>
                    <a:lnTo>
                      <a:pt x="40" y="4"/>
                    </a:lnTo>
                    <a:lnTo>
                      <a:pt x="38" y="6"/>
                    </a:lnTo>
                    <a:close/>
                  </a:path>
                </a:pathLst>
              </a:custGeom>
              <a:solidFill>
                <a:srgbClr val="E7C1BB"/>
              </a:solidFill>
              <a:ln w="9525">
                <a:noFill/>
                <a:round/>
                <a:headEnd/>
                <a:tailEnd/>
              </a:ln>
            </p:spPr>
            <p:txBody>
              <a:bodyPr/>
              <a:lstStyle/>
              <a:p>
                <a:endParaRPr lang="en-US"/>
              </a:p>
            </p:txBody>
          </p:sp>
          <p:sp>
            <p:nvSpPr>
              <p:cNvPr id="180298" name="Freeform 1098"/>
              <p:cNvSpPr>
                <a:spLocks noEditPoints="1"/>
              </p:cNvSpPr>
              <p:nvPr/>
            </p:nvSpPr>
            <p:spPr bwMode="auto">
              <a:xfrm>
                <a:off x="1743" y="1121"/>
                <a:ext cx="404" cy="23"/>
              </a:xfrm>
              <a:custGeom>
                <a:avLst/>
                <a:gdLst/>
                <a:ahLst/>
                <a:cxnLst>
                  <a:cxn ang="0">
                    <a:pos x="404" y="23"/>
                  </a:cxn>
                  <a:cxn ang="0">
                    <a:pos x="256" y="18"/>
                  </a:cxn>
                  <a:cxn ang="0">
                    <a:pos x="258" y="16"/>
                  </a:cxn>
                  <a:cxn ang="0">
                    <a:pos x="258" y="14"/>
                  </a:cxn>
                  <a:cxn ang="0">
                    <a:pos x="402" y="19"/>
                  </a:cxn>
                  <a:cxn ang="0">
                    <a:pos x="404" y="21"/>
                  </a:cxn>
                  <a:cxn ang="0">
                    <a:pos x="404" y="23"/>
                  </a:cxn>
                  <a:cxn ang="0">
                    <a:pos x="42" y="6"/>
                  </a:cxn>
                  <a:cxn ang="0">
                    <a:pos x="4" y="4"/>
                  </a:cxn>
                  <a:cxn ang="0">
                    <a:pos x="2" y="2"/>
                  </a:cxn>
                  <a:cxn ang="0">
                    <a:pos x="0" y="0"/>
                  </a:cxn>
                  <a:cxn ang="0">
                    <a:pos x="44" y="2"/>
                  </a:cxn>
                  <a:cxn ang="0">
                    <a:pos x="42" y="4"/>
                  </a:cxn>
                  <a:cxn ang="0">
                    <a:pos x="42" y="6"/>
                  </a:cxn>
                </a:cxnLst>
                <a:rect l="0" t="0" r="r" b="b"/>
                <a:pathLst>
                  <a:path w="404" h="23">
                    <a:moveTo>
                      <a:pt x="404" y="23"/>
                    </a:moveTo>
                    <a:lnTo>
                      <a:pt x="256" y="18"/>
                    </a:lnTo>
                    <a:lnTo>
                      <a:pt x="258" y="16"/>
                    </a:lnTo>
                    <a:lnTo>
                      <a:pt x="258" y="14"/>
                    </a:lnTo>
                    <a:lnTo>
                      <a:pt x="402" y="19"/>
                    </a:lnTo>
                    <a:lnTo>
                      <a:pt x="404" y="21"/>
                    </a:lnTo>
                    <a:lnTo>
                      <a:pt x="404" y="23"/>
                    </a:lnTo>
                    <a:close/>
                    <a:moveTo>
                      <a:pt x="42" y="6"/>
                    </a:moveTo>
                    <a:lnTo>
                      <a:pt x="4" y="4"/>
                    </a:lnTo>
                    <a:lnTo>
                      <a:pt x="2" y="2"/>
                    </a:lnTo>
                    <a:lnTo>
                      <a:pt x="0" y="0"/>
                    </a:lnTo>
                    <a:lnTo>
                      <a:pt x="44" y="2"/>
                    </a:lnTo>
                    <a:lnTo>
                      <a:pt x="42" y="4"/>
                    </a:lnTo>
                    <a:lnTo>
                      <a:pt x="42" y="6"/>
                    </a:lnTo>
                    <a:close/>
                  </a:path>
                </a:pathLst>
              </a:custGeom>
              <a:solidFill>
                <a:srgbClr val="E7C1BB"/>
              </a:solidFill>
              <a:ln w="9525">
                <a:noFill/>
                <a:round/>
                <a:headEnd/>
                <a:tailEnd/>
              </a:ln>
            </p:spPr>
            <p:txBody>
              <a:bodyPr/>
              <a:lstStyle/>
              <a:p>
                <a:endParaRPr lang="en-US"/>
              </a:p>
            </p:txBody>
          </p:sp>
          <p:sp>
            <p:nvSpPr>
              <p:cNvPr id="180299" name="Freeform 1099"/>
              <p:cNvSpPr>
                <a:spLocks noEditPoints="1"/>
              </p:cNvSpPr>
              <p:nvPr/>
            </p:nvSpPr>
            <p:spPr bwMode="auto">
              <a:xfrm>
                <a:off x="1741" y="1120"/>
                <a:ext cx="406" cy="22"/>
              </a:xfrm>
              <a:custGeom>
                <a:avLst/>
                <a:gdLst/>
                <a:ahLst/>
                <a:cxnLst>
                  <a:cxn ang="0">
                    <a:pos x="406" y="22"/>
                  </a:cxn>
                  <a:cxn ang="0">
                    <a:pos x="260" y="17"/>
                  </a:cxn>
                  <a:cxn ang="0">
                    <a:pos x="260" y="15"/>
                  </a:cxn>
                  <a:cxn ang="0">
                    <a:pos x="262" y="13"/>
                  </a:cxn>
                  <a:cxn ang="0">
                    <a:pos x="404" y="19"/>
                  </a:cxn>
                  <a:cxn ang="0">
                    <a:pos x="404" y="20"/>
                  </a:cxn>
                  <a:cxn ang="0">
                    <a:pos x="406" y="22"/>
                  </a:cxn>
                  <a:cxn ang="0">
                    <a:pos x="44" y="5"/>
                  </a:cxn>
                  <a:cxn ang="0">
                    <a:pos x="4" y="3"/>
                  </a:cxn>
                  <a:cxn ang="0">
                    <a:pos x="2" y="1"/>
                  </a:cxn>
                  <a:cxn ang="0">
                    <a:pos x="0" y="0"/>
                  </a:cxn>
                  <a:cxn ang="0">
                    <a:pos x="46" y="1"/>
                  </a:cxn>
                  <a:cxn ang="0">
                    <a:pos x="46" y="3"/>
                  </a:cxn>
                  <a:cxn ang="0">
                    <a:pos x="44" y="5"/>
                  </a:cxn>
                </a:cxnLst>
                <a:rect l="0" t="0" r="r" b="b"/>
                <a:pathLst>
                  <a:path w="406" h="22">
                    <a:moveTo>
                      <a:pt x="406" y="22"/>
                    </a:moveTo>
                    <a:lnTo>
                      <a:pt x="260" y="17"/>
                    </a:lnTo>
                    <a:lnTo>
                      <a:pt x="260" y="15"/>
                    </a:lnTo>
                    <a:lnTo>
                      <a:pt x="262" y="13"/>
                    </a:lnTo>
                    <a:lnTo>
                      <a:pt x="404" y="19"/>
                    </a:lnTo>
                    <a:lnTo>
                      <a:pt x="404" y="20"/>
                    </a:lnTo>
                    <a:lnTo>
                      <a:pt x="406" y="22"/>
                    </a:lnTo>
                    <a:close/>
                    <a:moveTo>
                      <a:pt x="44" y="5"/>
                    </a:moveTo>
                    <a:lnTo>
                      <a:pt x="4" y="3"/>
                    </a:lnTo>
                    <a:lnTo>
                      <a:pt x="2" y="1"/>
                    </a:lnTo>
                    <a:lnTo>
                      <a:pt x="0" y="0"/>
                    </a:lnTo>
                    <a:lnTo>
                      <a:pt x="46" y="1"/>
                    </a:lnTo>
                    <a:lnTo>
                      <a:pt x="46" y="3"/>
                    </a:lnTo>
                    <a:lnTo>
                      <a:pt x="44" y="5"/>
                    </a:lnTo>
                    <a:close/>
                  </a:path>
                </a:pathLst>
              </a:custGeom>
              <a:solidFill>
                <a:srgbClr val="E7C1BB"/>
              </a:solidFill>
              <a:ln w="9525">
                <a:noFill/>
                <a:round/>
                <a:headEnd/>
                <a:tailEnd/>
              </a:ln>
            </p:spPr>
            <p:txBody>
              <a:bodyPr/>
              <a:lstStyle/>
              <a:p>
                <a:endParaRPr lang="en-US"/>
              </a:p>
            </p:txBody>
          </p:sp>
          <p:sp>
            <p:nvSpPr>
              <p:cNvPr id="180300" name="Freeform 1100"/>
              <p:cNvSpPr>
                <a:spLocks noEditPoints="1"/>
              </p:cNvSpPr>
              <p:nvPr/>
            </p:nvSpPr>
            <p:spPr bwMode="auto">
              <a:xfrm>
                <a:off x="1739" y="1118"/>
                <a:ext cx="406" cy="22"/>
              </a:xfrm>
              <a:custGeom>
                <a:avLst/>
                <a:gdLst/>
                <a:ahLst/>
                <a:cxnLst>
                  <a:cxn ang="0">
                    <a:pos x="406" y="22"/>
                  </a:cxn>
                  <a:cxn ang="0">
                    <a:pos x="262" y="17"/>
                  </a:cxn>
                  <a:cxn ang="0">
                    <a:pos x="264" y="15"/>
                  </a:cxn>
                  <a:cxn ang="0">
                    <a:pos x="266" y="11"/>
                  </a:cxn>
                  <a:cxn ang="0">
                    <a:pos x="406" y="19"/>
                  </a:cxn>
                  <a:cxn ang="0">
                    <a:pos x="406" y="21"/>
                  </a:cxn>
                  <a:cxn ang="0">
                    <a:pos x="406" y="22"/>
                  </a:cxn>
                  <a:cxn ang="0">
                    <a:pos x="48" y="5"/>
                  </a:cxn>
                  <a:cxn ang="0">
                    <a:pos x="4" y="3"/>
                  </a:cxn>
                  <a:cxn ang="0">
                    <a:pos x="2" y="2"/>
                  </a:cxn>
                  <a:cxn ang="0">
                    <a:pos x="0" y="0"/>
                  </a:cxn>
                  <a:cxn ang="0">
                    <a:pos x="50" y="2"/>
                  </a:cxn>
                  <a:cxn ang="0">
                    <a:pos x="48" y="3"/>
                  </a:cxn>
                  <a:cxn ang="0">
                    <a:pos x="48" y="5"/>
                  </a:cxn>
                </a:cxnLst>
                <a:rect l="0" t="0" r="r" b="b"/>
                <a:pathLst>
                  <a:path w="406" h="22">
                    <a:moveTo>
                      <a:pt x="406" y="22"/>
                    </a:moveTo>
                    <a:lnTo>
                      <a:pt x="262" y="17"/>
                    </a:lnTo>
                    <a:lnTo>
                      <a:pt x="264" y="15"/>
                    </a:lnTo>
                    <a:lnTo>
                      <a:pt x="266" y="11"/>
                    </a:lnTo>
                    <a:lnTo>
                      <a:pt x="406" y="19"/>
                    </a:lnTo>
                    <a:lnTo>
                      <a:pt x="406" y="21"/>
                    </a:lnTo>
                    <a:lnTo>
                      <a:pt x="406" y="22"/>
                    </a:lnTo>
                    <a:close/>
                    <a:moveTo>
                      <a:pt x="48" y="5"/>
                    </a:moveTo>
                    <a:lnTo>
                      <a:pt x="4" y="3"/>
                    </a:lnTo>
                    <a:lnTo>
                      <a:pt x="2" y="2"/>
                    </a:lnTo>
                    <a:lnTo>
                      <a:pt x="0" y="0"/>
                    </a:lnTo>
                    <a:lnTo>
                      <a:pt x="50" y="2"/>
                    </a:lnTo>
                    <a:lnTo>
                      <a:pt x="48" y="3"/>
                    </a:lnTo>
                    <a:lnTo>
                      <a:pt x="48" y="5"/>
                    </a:lnTo>
                    <a:close/>
                  </a:path>
                </a:pathLst>
              </a:custGeom>
              <a:solidFill>
                <a:srgbClr val="E7C1BB"/>
              </a:solidFill>
              <a:ln w="9525">
                <a:noFill/>
                <a:round/>
                <a:headEnd/>
                <a:tailEnd/>
              </a:ln>
            </p:spPr>
            <p:txBody>
              <a:bodyPr/>
              <a:lstStyle/>
              <a:p>
                <a:endParaRPr lang="en-US"/>
              </a:p>
            </p:txBody>
          </p:sp>
          <p:sp>
            <p:nvSpPr>
              <p:cNvPr id="180301" name="Freeform 1101"/>
              <p:cNvSpPr>
                <a:spLocks noEditPoints="1"/>
              </p:cNvSpPr>
              <p:nvPr/>
            </p:nvSpPr>
            <p:spPr bwMode="auto">
              <a:xfrm>
                <a:off x="1737" y="1116"/>
                <a:ext cx="408" cy="23"/>
              </a:xfrm>
              <a:custGeom>
                <a:avLst/>
                <a:gdLst/>
                <a:ahLst/>
                <a:cxnLst>
                  <a:cxn ang="0">
                    <a:pos x="408" y="23"/>
                  </a:cxn>
                  <a:cxn ang="0">
                    <a:pos x="266" y="17"/>
                  </a:cxn>
                  <a:cxn ang="0">
                    <a:pos x="268" y="15"/>
                  </a:cxn>
                  <a:cxn ang="0">
                    <a:pos x="268" y="11"/>
                  </a:cxn>
                  <a:cxn ang="0">
                    <a:pos x="408" y="19"/>
                  </a:cxn>
                  <a:cxn ang="0">
                    <a:pos x="408" y="21"/>
                  </a:cxn>
                  <a:cxn ang="0">
                    <a:pos x="408" y="23"/>
                  </a:cxn>
                  <a:cxn ang="0">
                    <a:pos x="50" y="5"/>
                  </a:cxn>
                  <a:cxn ang="0">
                    <a:pos x="4" y="4"/>
                  </a:cxn>
                  <a:cxn ang="0">
                    <a:pos x="2" y="2"/>
                  </a:cxn>
                  <a:cxn ang="0">
                    <a:pos x="0" y="0"/>
                  </a:cxn>
                  <a:cxn ang="0">
                    <a:pos x="52" y="2"/>
                  </a:cxn>
                  <a:cxn ang="0">
                    <a:pos x="52" y="4"/>
                  </a:cxn>
                  <a:cxn ang="0">
                    <a:pos x="50" y="5"/>
                  </a:cxn>
                </a:cxnLst>
                <a:rect l="0" t="0" r="r" b="b"/>
                <a:pathLst>
                  <a:path w="408" h="23">
                    <a:moveTo>
                      <a:pt x="408" y="23"/>
                    </a:moveTo>
                    <a:lnTo>
                      <a:pt x="266" y="17"/>
                    </a:lnTo>
                    <a:lnTo>
                      <a:pt x="268" y="15"/>
                    </a:lnTo>
                    <a:lnTo>
                      <a:pt x="268" y="11"/>
                    </a:lnTo>
                    <a:lnTo>
                      <a:pt x="408" y="19"/>
                    </a:lnTo>
                    <a:lnTo>
                      <a:pt x="408" y="21"/>
                    </a:lnTo>
                    <a:lnTo>
                      <a:pt x="408" y="23"/>
                    </a:lnTo>
                    <a:close/>
                    <a:moveTo>
                      <a:pt x="50" y="5"/>
                    </a:moveTo>
                    <a:lnTo>
                      <a:pt x="4" y="4"/>
                    </a:lnTo>
                    <a:lnTo>
                      <a:pt x="2" y="2"/>
                    </a:lnTo>
                    <a:lnTo>
                      <a:pt x="0" y="0"/>
                    </a:lnTo>
                    <a:lnTo>
                      <a:pt x="52" y="2"/>
                    </a:lnTo>
                    <a:lnTo>
                      <a:pt x="52" y="4"/>
                    </a:lnTo>
                    <a:lnTo>
                      <a:pt x="50" y="5"/>
                    </a:lnTo>
                    <a:close/>
                  </a:path>
                </a:pathLst>
              </a:custGeom>
              <a:solidFill>
                <a:srgbClr val="E7C1BB"/>
              </a:solidFill>
              <a:ln w="9525">
                <a:noFill/>
                <a:round/>
                <a:headEnd/>
                <a:tailEnd/>
              </a:ln>
            </p:spPr>
            <p:txBody>
              <a:bodyPr/>
              <a:lstStyle/>
              <a:p>
                <a:endParaRPr lang="en-US"/>
              </a:p>
            </p:txBody>
          </p:sp>
          <p:sp>
            <p:nvSpPr>
              <p:cNvPr id="180302" name="Freeform 1102"/>
              <p:cNvSpPr>
                <a:spLocks noEditPoints="1"/>
              </p:cNvSpPr>
              <p:nvPr/>
            </p:nvSpPr>
            <p:spPr bwMode="auto">
              <a:xfrm>
                <a:off x="1735" y="1112"/>
                <a:ext cx="410" cy="25"/>
              </a:xfrm>
              <a:custGeom>
                <a:avLst/>
                <a:gdLst/>
                <a:ahLst/>
                <a:cxnLst>
                  <a:cxn ang="0">
                    <a:pos x="410" y="25"/>
                  </a:cxn>
                  <a:cxn ang="0">
                    <a:pos x="270" y="17"/>
                  </a:cxn>
                  <a:cxn ang="0">
                    <a:pos x="270" y="15"/>
                  </a:cxn>
                  <a:cxn ang="0">
                    <a:pos x="272" y="13"/>
                  </a:cxn>
                  <a:cxn ang="0">
                    <a:pos x="410" y="21"/>
                  </a:cxn>
                  <a:cxn ang="0">
                    <a:pos x="410" y="23"/>
                  </a:cxn>
                  <a:cxn ang="0">
                    <a:pos x="410" y="25"/>
                  </a:cxn>
                  <a:cxn ang="0">
                    <a:pos x="54" y="8"/>
                  </a:cxn>
                  <a:cxn ang="0">
                    <a:pos x="4" y="6"/>
                  </a:cxn>
                  <a:cxn ang="0">
                    <a:pos x="2" y="4"/>
                  </a:cxn>
                  <a:cxn ang="0">
                    <a:pos x="0" y="0"/>
                  </a:cxn>
                  <a:cxn ang="0">
                    <a:pos x="55" y="4"/>
                  </a:cxn>
                  <a:cxn ang="0">
                    <a:pos x="54" y="6"/>
                  </a:cxn>
                  <a:cxn ang="0">
                    <a:pos x="54" y="8"/>
                  </a:cxn>
                </a:cxnLst>
                <a:rect l="0" t="0" r="r" b="b"/>
                <a:pathLst>
                  <a:path w="410" h="25">
                    <a:moveTo>
                      <a:pt x="410" y="25"/>
                    </a:moveTo>
                    <a:lnTo>
                      <a:pt x="270" y="17"/>
                    </a:lnTo>
                    <a:lnTo>
                      <a:pt x="270" y="15"/>
                    </a:lnTo>
                    <a:lnTo>
                      <a:pt x="272" y="13"/>
                    </a:lnTo>
                    <a:lnTo>
                      <a:pt x="410" y="21"/>
                    </a:lnTo>
                    <a:lnTo>
                      <a:pt x="410" y="23"/>
                    </a:lnTo>
                    <a:lnTo>
                      <a:pt x="410" y="25"/>
                    </a:lnTo>
                    <a:close/>
                    <a:moveTo>
                      <a:pt x="54" y="8"/>
                    </a:moveTo>
                    <a:lnTo>
                      <a:pt x="4" y="6"/>
                    </a:lnTo>
                    <a:lnTo>
                      <a:pt x="2" y="4"/>
                    </a:lnTo>
                    <a:lnTo>
                      <a:pt x="0" y="0"/>
                    </a:lnTo>
                    <a:lnTo>
                      <a:pt x="55" y="4"/>
                    </a:lnTo>
                    <a:lnTo>
                      <a:pt x="54" y="6"/>
                    </a:lnTo>
                    <a:lnTo>
                      <a:pt x="54" y="8"/>
                    </a:lnTo>
                    <a:close/>
                  </a:path>
                </a:pathLst>
              </a:custGeom>
              <a:solidFill>
                <a:srgbClr val="E7C2BC"/>
              </a:solidFill>
              <a:ln w="9525">
                <a:noFill/>
                <a:round/>
                <a:headEnd/>
                <a:tailEnd/>
              </a:ln>
            </p:spPr>
            <p:txBody>
              <a:bodyPr/>
              <a:lstStyle/>
              <a:p>
                <a:endParaRPr lang="en-US"/>
              </a:p>
            </p:txBody>
          </p:sp>
          <p:sp>
            <p:nvSpPr>
              <p:cNvPr id="180303" name="Freeform 1103"/>
              <p:cNvSpPr>
                <a:spLocks noEditPoints="1"/>
              </p:cNvSpPr>
              <p:nvPr/>
            </p:nvSpPr>
            <p:spPr bwMode="auto">
              <a:xfrm>
                <a:off x="1734" y="1110"/>
                <a:ext cx="411" cy="25"/>
              </a:xfrm>
              <a:custGeom>
                <a:avLst/>
                <a:gdLst/>
                <a:ahLst/>
                <a:cxnLst>
                  <a:cxn ang="0">
                    <a:pos x="411" y="25"/>
                  </a:cxn>
                  <a:cxn ang="0">
                    <a:pos x="271" y="17"/>
                  </a:cxn>
                  <a:cxn ang="0">
                    <a:pos x="273" y="15"/>
                  </a:cxn>
                  <a:cxn ang="0">
                    <a:pos x="273" y="13"/>
                  </a:cxn>
                  <a:cxn ang="0">
                    <a:pos x="411" y="21"/>
                  </a:cxn>
                  <a:cxn ang="0">
                    <a:pos x="411" y="23"/>
                  </a:cxn>
                  <a:cxn ang="0">
                    <a:pos x="411" y="25"/>
                  </a:cxn>
                  <a:cxn ang="0">
                    <a:pos x="55" y="8"/>
                  </a:cxn>
                  <a:cxn ang="0">
                    <a:pos x="3" y="6"/>
                  </a:cxn>
                  <a:cxn ang="0">
                    <a:pos x="1" y="2"/>
                  </a:cxn>
                  <a:cxn ang="0">
                    <a:pos x="0" y="0"/>
                  </a:cxn>
                  <a:cxn ang="0">
                    <a:pos x="56" y="4"/>
                  </a:cxn>
                  <a:cxn ang="0">
                    <a:pos x="56" y="6"/>
                  </a:cxn>
                  <a:cxn ang="0">
                    <a:pos x="55" y="8"/>
                  </a:cxn>
                </a:cxnLst>
                <a:rect l="0" t="0" r="r" b="b"/>
                <a:pathLst>
                  <a:path w="411" h="25">
                    <a:moveTo>
                      <a:pt x="411" y="25"/>
                    </a:moveTo>
                    <a:lnTo>
                      <a:pt x="271" y="17"/>
                    </a:lnTo>
                    <a:lnTo>
                      <a:pt x="273" y="15"/>
                    </a:lnTo>
                    <a:lnTo>
                      <a:pt x="273" y="13"/>
                    </a:lnTo>
                    <a:lnTo>
                      <a:pt x="411" y="21"/>
                    </a:lnTo>
                    <a:lnTo>
                      <a:pt x="411" y="23"/>
                    </a:lnTo>
                    <a:lnTo>
                      <a:pt x="411" y="25"/>
                    </a:lnTo>
                    <a:close/>
                    <a:moveTo>
                      <a:pt x="55" y="8"/>
                    </a:moveTo>
                    <a:lnTo>
                      <a:pt x="3" y="6"/>
                    </a:lnTo>
                    <a:lnTo>
                      <a:pt x="1" y="2"/>
                    </a:lnTo>
                    <a:lnTo>
                      <a:pt x="0" y="0"/>
                    </a:lnTo>
                    <a:lnTo>
                      <a:pt x="56" y="4"/>
                    </a:lnTo>
                    <a:lnTo>
                      <a:pt x="56" y="6"/>
                    </a:lnTo>
                    <a:lnTo>
                      <a:pt x="55" y="8"/>
                    </a:lnTo>
                    <a:close/>
                  </a:path>
                </a:pathLst>
              </a:custGeom>
              <a:solidFill>
                <a:srgbClr val="E6C1BC"/>
              </a:solidFill>
              <a:ln w="9525">
                <a:noFill/>
                <a:round/>
                <a:headEnd/>
                <a:tailEnd/>
              </a:ln>
            </p:spPr>
            <p:txBody>
              <a:bodyPr/>
              <a:lstStyle/>
              <a:p>
                <a:endParaRPr lang="en-US"/>
              </a:p>
            </p:txBody>
          </p:sp>
          <p:sp>
            <p:nvSpPr>
              <p:cNvPr id="180304" name="Freeform 1104"/>
              <p:cNvSpPr>
                <a:spLocks noEditPoints="1"/>
              </p:cNvSpPr>
              <p:nvPr/>
            </p:nvSpPr>
            <p:spPr bwMode="auto">
              <a:xfrm>
                <a:off x="1732" y="1108"/>
                <a:ext cx="413" cy="25"/>
              </a:xfrm>
              <a:custGeom>
                <a:avLst/>
                <a:gdLst/>
                <a:ahLst/>
                <a:cxnLst>
                  <a:cxn ang="0">
                    <a:pos x="413" y="25"/>
                  </a:cxn>
                  <a:cxn ang="0">
                    <a:pos x="275" y="17"/>
                  </a:cxn>
                  <a:cxn ang="0">
                    <a:pos x="275" y="15"/>
                  </a:cxn>
                  <a:cxn ang="0">
                    <a:pos x="277" y="13"/>
                  </a:cxn>
                  <a:cxn ang="0">
                    <a:pos x="413" y="21"/>
                  </a:cxn>
                  <a:cxn ang="0">
                    <a:pos x="413" y="23"/>
                  </a:cxn>
                  <a:cxn ang="0">
                    <a:pos x="413" y="25"/>
                  </a:cxn>
                  <a:cxn ang="0">
                    <a:pos x="58" y="8"/>
                  </a:cxn>
                  <a:cxn ang="0">
                    <a:pos x="3" y="4"/>
                  </a:cxn>
                  <a:cxn ang="0">
                    <a:pos x="2" y="2"/>
                  </a:cxn>
                  <a:cxn ang="0">
                    <a:pos x="0" y="0"/>
                  </a:cxn>
                  <a:cxn ang="0">
                    <a:pos x="60" y="4"/>
                  </a:cxn>
                  <a:cxn ang="0">
                    <a:pos x="58" y="6"/>
                  </a:cxn>
                  <a:cxn ang="0">
                    <a:pos x="58" y="8"/>
                  </a:cxn>
                </a:cxnLst>
                <a:rect l="0" t="0" r="r" b="b"/>
                <a:pathLst>
                  <a:path w="413" h="25">
                    <a:moveTo>
                      <a:pt x="413" y="25"/>
                    </a:moveTo>
                    <a:lnTo>
                      <a:pt x="275" y="17"/>
                    </a:lnTo>
                    <a:lnTo>
                      <a:pt x="275" y="15"/>
                    </a:lnTo>
                    <a:lnTo>
                      <a:pt x="277" y="13"/>
                    </a:lnTo>
                    <a:lnTo>
                      <a:pt x="413" y="21"/>
                    </a:lnTo>
                    <a:lnTo>
                      <a:pt x="413" y="23"/>
                    </a:lnTo>
                    <a:lnTo>
                      <a:pt x="413" y="25"/>
                    </a:lnTo>
                    <a:close/>
                    <a:moveTo>
                      <a:pt x="58" y="8"/>
                    </a:moveTo>
                    <a:lnTo>
                      <a:pt x="3" y="4"/>
                    </a:lnTo>
                    <a:lnTo>
                      <a:pt x="2" y="2"/>
                    </a:lnTo>
                    <a:lnTo>
                      <a:pt x="0" y="0"/>
                    </a:lnTo>
                    <a:lnTo>
                      <a:pt x="60" y="4"/>
                    </a:lnTo>
                    <a:lnTo>
                      <a:pt x="58" y="6"/>
                    </a:lnTo>
                    <a:lnTo>
                      <a:pt x="58" y="8"/>
                    </a:lnTo>
                    <a:close/>
                  </a:path>
                </a:pathLst>
              </a:custGeom>
              <a:solidFill>
                <a:srgbClr val="E6C1BC"/>
              </a:solidFill>
              <a:ln w="9525">
                <a:noFill/>
                <a:round/>
                <a:headEnd/>
                <a:tailEnd/>
              </a:ln>
            </p:spPr>
            <p:txBody>
              <a:bodyPr/>
              <a:lstStyle/>
              <a:p>
                <a:endParaRPr lang="en-US"/>
              </a:p>
            </p:txBody>
          </p:sp>
          <p:sp>
            <p:nvSpPr>
              <p:cNvPr id="180305" name="Freeform 1105"/>
              <p:cNvSpPr>
                <a:spLocks noEditPoints="1"/>
              </p:cNvSpPr>
              <p:nvPr/>
            </p:nvSpPr>
            <p:spPr bwMode="auto">
              <a:xfrm>
                <a:off x="1730" y="1106"/>
                <a:ext cx="415" cy="25"/>
              </a:xfrm>
              <a:custGeom>
                <a:avLst/>
                <a:gdLst/>
                <a:ahLst/>
                <a:cxnLst>
                  <a:cxn ang="0">
                    <a:pos x="415" y="25"/>
                  </a:cxn>
                  <a:cxn ang="0">
                    <a:pos x="277" y="17"/>
                  </a:cxn>
                  <a:cxn ang="0">
                    <a:pos x="279" y="15"/>
                  </a:cxn>
                  <a:cxn ang="0">
                    <a:pos x="279" y="14"/>
                  </a:cxn>
                  <a:cxn ang="0">
                    <a:pos x="415" y="21"/>
                  </a:cxn>
                  <a:cxn ang="0">
                    <a:pos x="415" y="23"/>
                  </a:cxn>
                  <a:cxn ang="0">
                    <a:pos x="415" y="25"/>
                  </a:cxn>
                  <a:cxn ang="0">
                    <a:pos x="60" y="8"/>
                  </a:cxn>
                  <a:cxn ang="0">
                    <a:pos x="4" y="4"/>
                  </a:cxn>
                  <a:cxn ang="0">
                    <a:pos x="2" y="2"/>
                  </a:cxn>
                  <a:cxn ang="0">
                    <a:pos x="0" y="0"/>
                  </a:cxn>
                  <a:cxn ang="0">
                    <a:pos x="62" y="4"/>
                  </a:cxn>
                  <a:cxn ang="0">
                    <a:pos x="62" y="6"/>
                  </a:cxn>
                  <a:cxn ang="0">
                    <a:pos x="60" y="8"/>
                  </a:cxn>
                </a:cxnLst>
                <a:rect l="0" t="0" r="r" b="b"/>
                <a:pathLst>
                  <a:path w="415" h="25">
                    <a:moveTo>
                      <a:pt x="415" y="25"/>
                    </a:moveTo>
                    <a:lnTo>
                      <a:pt x="277" y="17"/>
                    </a:lnTo>
                    <a:lnTo>
                      <a:pt x="279" y="15"/>
                    </a:lnTo>
                    <a:lnTo>
                      <a:pt x="279" y="14"/>
                    </a:lnTo>
                    <a:lnTo>
                      <a:pt x="415" y="21"/>
                    </a:lnTo>
                    <a:lnTo>
                      <a:pt x="415" y="23"/>
                    </a:lnTo>
                    <a:lnTo>
                      <a:pt x="415" y="25"/>
                    </a:lnTo>
                    <a:close/>
                    <a:moveTo>
                      <a:pt x="60" y="8"/>
                    </a:moveTo>
                    <a:lnTo>
                      <a:pt x="4" y="4"/>
                    </a:lnTo>
                    <a:lnTo>
                      <a:pt x="2" y="2"/>
                    </a:lnTo>
                    <a:lnTo>
                      <a:pt x="0" y="0"/>
                    </a:lnTo>
                    <a:lnTo>
                      <a:pt x="62" y="4"/>
                    </a:lnTo>
                    <a:lnTo>
                      <a:pt x="62" y="6"/>
                    </a:lnTo>
                    <a:lnTo>
                      <a:pt x="60" y="8"/>
                    </a:lnTo>
                    <a:close/>
                  </a:path>
                </a:pathLst>
              </a:custGeom>
              <a:solidFill>
                <a:srgbClr val="E6C1BC"/>
              </a:solidFill>
              <a:ln w="9525">
                <a:noFill/>
                <a:round/>
                <a:headEnd/>
                <a:tailEnd/>
              </a:ln>
            </p:spPr>
            <p:txBody>
              <a:bodyPr/>
              <a:lstStyle/>
              <a:p>
                <a:endParaRPr lang="en-US"/>
              </a:p>
            </p:txBody>
          </p:sp>
          <p:sp>
            <p:nvSpPr>
              <p:cNvPr id="180306" name="Freeform 1106"/>
              <p:cNvSpPr>
                <a:spLocks noEditPoints="1"/>
              </p:cNvSpPr>
              <p:nvPr/>
            </p:nvSpPr>
            <p:spPr bwMode="auto">
              <a:xfrm>
                <a:off x="1728" y="1104"/>
                <a:ext cx="417" cy="25"/>
              </a:xfrm>
              <a:custGeom>
                <a:avLst/>
                <a:gdLst/>
                <a:ahLst/>
                <a:cxnLst>
                  <a:cxn ang="0">
                    <a:pos x="417" y="25"/>
                  </a:cxn>
                  <a:cxn ang="0">
                    <a:pos x="281" y="17"/>
                  </a:cxn>
                  <a:cxn ang="0">
                    <a:pos x="281" y="16"/>
                  </a:cxn>
                  <a:cxn ang="0">
                    <a:pos x="283" y="14"/>
                  </a:cxn>
                  <a:cxn ang="0">
                    <a:pos x="415" y="21"/>
                  </a:cxn>
                  <a:cxn ang="0">
                    <a:pos x="417" y="21"/>
                  </a:cxn>
                  <a:cxn ang="0">
                    <a:pos x="417" y="21"/>
                  </a:cxn>
                  <a:cxn ang="0">
                    <a:pos x="417" y="23"/>
                  </a:cxn>
                  <a:cxn ang="0">
                    <a:pos x="417" y="25"/>
                  </a:cxn>
                  <a:cxn ang="0">
                    <a:pos x="64" y="8"/>
                  </a:cxn>
                  <a:cxn ang="0">
                    <a:pos x="4" y="4"/>
                  </a:cxn>
                  <a:cxn ang="0">
                    <a:pos x="2" y="2"/>
                  </a:cxn>
                  <a:cxn ang="0">
                    <a:pos x="0" y="0"/>
                  </a:cxn>
                  <a:cxn ang="0">
                    <a:pos x="66" y="4"/>
                  </a:cxn>
                  <a:cxn ang="0">
                    <a:pos x="64" y="6"/>
                  </a:cxn>
                  <a:cxn ang="0">
                    <a:pos x="64" y="8"/>
                  </a:cxn>
                </a:cxnLst>
                <a:rect l="0" t="0" r="r" b="b"/>
                <a:pathLst>
                  <a:path w="417" h="25">
                    <a:moveTo>
                      <a:pt x="417" y="25"/>
                    </a:moveTo>
                    <a:lnTo>
                      <a:pt x="281" y="17"/>
                    </a:lnTo>
                    <a:lnTo>
                      <a:pt x="281" y="16"/>
                    </a:lnTo>
                    <a:lnTo>
                      <a:pt x="283" y="14"/>
                    </a:lnTo>
                    <a:lnTo>
                      <a:pt x="415" y="21"/>
                    </a:lnTo>
                    <a:lnTo>
                      <a:pt x="417" y="21"/>
                    </a:lnTo>
                    <a:lnTo>
                      <a:pt x="417" y="21"/>
                    </a:lnTo>
                    <a:lnTo>
                      <a:pt x="417" y="23"/>
                    </a:lnTo>
                    <a:lnTo>
                      <a:pt x="417" y="25"/>
                    </a:lnTo>
                    <a:close/>
                    <a:moveTo>
                      <a:pt x="64" y="8"/>
                    </a:moveTo>
                    <a:lnTo>
                      <a:pt x="4" y="4"/>
                    </a:lnTo>
                    <a:lnTo>
                      <a:pt x="2" y="2"/>
                    </a:lnTo>
                    <a:lnTo>
                      <a:pt x="0" y="0"/>
                    </a:lnTo>
                    <a:lnTo>
                      <a:pt x="66" y="4"/>
                    </a:lnTo>
                    <a:lnTo>
                      <a:pt x="64" y="6"/>
                    </a:lnTo>
                    <a:lnTo>
                      <a:pt x="64" y="8"/>
                    </a:lnTo>
                    <a:close/>
                  </a:path>
                </a:pathLst>
              </a:custGeom>
              <a:solidFill>
                <a:srgbClr val="E6C1BC"/>
              </a:solidFill>
              <a:ln w="9525">
                <a:noFill/>
                <a:round/>
                <a:headEnd/>
                <a:tailEnd/>
              </a:ln>
            </p:spPr>
            <p:txBody>
              <a:bodyPr/>
              <a:lstStyle/>
              <a:p>
                <a:endParaRPr lang="en-US"/>
              </a:p>
            </p:txBody>
          </p:sp>
          <p:sp>
            <p:nvSpPr>
              <p:cNvPr id="180307" name="Freeform 1107"/>
              <p:cNvSpPr>
                <a:spLocks noEditPoints="1"/>
              </p:cNvSpPr>
              <p:nvPr/>
            </p:nvSpPr>
            <p:spPr bwMode="auto">
              <a:xfrm>
                <a:off x="1726" y="1103"/>
                <a:ext cx="419" cy="24"/>
              </a:xfrm>
              <a:custGeom>
                <a:avLst/>
                <a:gdLst/>
                <a:ahLst/>
                <a:cxnLst>
                  <a:cxn ang="0">
                    <a:pos x="419" y="24"/>
                  </a:cxn>
                  <a:cxn ang="0">
                    <a:pos x="283" y="17"/>
                  </a:cxn>
                  <a:cxn ang="0">
                    <a:pos x="285" y="15"/>
                  </a:cxn>
                  <a:cxn ang="0">
                    <a:pos x="285" y="13"/>
                  </a:cxn>
                  <a:cxn ang="0">
                    <a:pos x="417" y="20"/>
                  </a:cxn>
                  <a:cxn ang="0">
                    <a:pos x="417" y="20"/>
                  </a:cxn>
                  <a:cxn ang="0">
                    <a:pos x="419" y="22"/>
                  </a:cxn>
                  <a:cxn ang="0">
                    <a:pos x="419" y="24"/>
                  </a:cxn>
                  <a:cxn ang="0">
                    <a:pos x="419" y="24"/>
                  </a:cxn>
                  <a:cxn ang="0">
                    <a:pos x="66" y="7"/>
                  </a:cxn>
                  <a:cxn ang="0">
                    <a:pos x="4" y="3"/>
                  </a:cxn>
                  <a:cxn ang="0">
                    <a:pos x="2" y="1"/>
                  </a:cxn>
                  <a:cxn ang="0">
                    <a:pos x="0" y="0"/>
                  </a:cxn>
                  <a:cxn ang="0">
                    <a:pos x="70" y="3"/>
                  </a:cxn>
                  <a:cxn ang="0">
                    <a:pos x="68" y="5"/>
                  </a:cxn>
                  <a:cxn ang="0">
                    <a:pos x="66" y="7"/>
                  </a:cxn>
                </a:cxnLst>
                <a:rect l="0" t="0" r="r" b="b"/>
                <a:pathLst>
                  <a:path w="419" h="24">
                    <a:moveTo>
                      <a:pt x="419" y="24"/>
                    </a:moveTo>
                    <a:lnTo>
                      <a:pt x="283" y="17"/>
                    </a:lnTo>
                    <a:lnTo>
                      <a:pt x="285" y="15"/>
                    </a:lnTo>
                    <a:lnTo>
                      <a:pt x="285" y="13"/>
                    </a:lnTo>
                    <a:lnTo>
                      <a:pt x="417" y="20"/>
                    </a:lnTo>
                    <a:lnTo>
                      <a:pt x="417" y="20"/>
                    </a:lnTo>
                    <a:lnTo>
                      <a:pt x="419" y="22"/>
                    </a:lnTo>
                    <a:lnTo>
                      <a:pt x="419" y="24"/>
                    </a:lnTo>
                    <a:lnTo>
                      <a:pt x="419" y="24"/>
                    </a:lnTo>
                    <a:close/>
                    <a:moveTo>
                      <a:pt x="66" y="7"/>
                    </a:moveTo>
                    <a:lnTo>
                      <a:pt x="4" y="3"/>
                    </a:lnTo>
                    <a:lnTo>
                      <a:pt x="2" y="1"/>
                    </a:lnTo>
                    <a:lnTo>
                      <a:pt x="0" y="0"/>
                    </a:lnTo>
                    <a:lnTo>
                      <a:pt x="70" y="3"/>
                    </a:lnTo>
                    <a:lnTo>
                      <a:pt x="68" y="5"/>
                    </a:lnTo>
                    <a:lnTo>
                      <a:pt x="66" y="7"/>
                    </a:lnTo>
                    <a:close/>
                  </a:path>
                </a:pathLst>
              </a:custGeom>
              <a:solidFill>
                <a:srgbClr val="E6C3BD"/>
              </a:solidFill>
              <a:ln w="9525">
                <a:noFill/>
                <a:round/>
                <a:headEnd/>
                <a:tailEnd/>
              </a:ln>
            </p:spPr>
            <p:txBody>
              <a:bodyPr/>
              <a:lstStyle/>
              <a:p>
                <a:endParaRPr lang="en-US"/>
              </a:p>
            </p:txBody>
          </p:sp>
          <p:sp>
            <p:nvSpPr>
              <p:cNvPr id="180308" name="Freeform 1108"/>
              <p:cNvSpPr>
                <a:spLocks noEditPoints="1"/>
              </p:cNvSpPr>
              <p:nvPr/>
            </p:nvSpPr>
            <p:spPr bwMode="auto">
              <a:xfrm>
                <a:off x="1724" y="1101"/>
                <a:ext cx="419" cy="24"/>
              </a:xfrm>
              <a:custGeom>
                <a:avLst/>
                <a:gdLst/>
                <a:ahLst/>
                <a:cxnLst>
                  <a:cxn ang="0">
                    <a:pos x="419" y="24"/>
                  </a:cxn>
                  <a:cxn ang="0">
                    <a:pos x="287" y="17"/>
                  </a:cxn>
                  <a:cxn ang="0">
                    <a:pos x="287" y="15"/>
                  </a:cxn>
                  <a:cxn ang="0">
                    <a:pos x="288" y="13"/>
                  </a:cxn>
                  <a:cxn ang="0">
                    <a:pos x="419" y="19"/>
                  </a:cxn>
                  <a:cxn ang="0">
                    <a:pos x="419" y="22"/>
                  </a:cxn>
                  <a:cxn ang="0">
                    <a:pos x="419" y="24"/>
                  </a:cxn>
                  <a:cxn ang="0">
                    <a:pos x="70" y="7"/>
                  </a:cxn>
                  <a:cxn ang="0">
                    <a:pos x="4" y="3"/>
                  </a:cxn>
                  <a:cxn ang="0">
                    <a:pos x="2" y="2"/>
                  </a:cxn>
                  <a:cxn ang="0">
                    <a:pos x="0" y="0"/>
                  </a:cxn>
                  <a:cxn ang="0">
                    <a:pos x="72" y="2"/>
                  </a:cxn>
                  <a:cxn ang="0">
                    <a:pos x="72" y="5"/>
                  </a:cxn>
                  <a:cxn ang="0">
                    <a:pos x="70" y="7"/>
                  </a:cxn>
                </a:cxnLst>
                <a:rect l="0" t="0" r="r" b="b"/>
                <a:pathLst>
                  <a:path w="419" h="24">
                    <a:moveTo>
                      <a:pt x="419" y="24"/>
                    </a:moveTo>
                    <a:lnTo>
                      <a:pt x="287" y="17"/>
                    </a:lnTo>
                    <a:lnTo>
                      <a:pt x="287" y="15"/>
                    </a:lnTo>
                    <a:lnTo>
                      <a:pt x="288" y="13"/>
                    </a:lnTo>
                    <a:lnTo>
                      <a:pt x="419" y="19"/>
                    </a:lnTo>
                    <a:lnTo>
                      <a:pt x="419" y="22"/>
                    </a:lnTo>
                    <a:lnTo>
                      <a:pt x="419" y="24"/>
                    </a:lnTo>
                    <a:close/>
                    <a:moveTo>
                      <a:pt x="70" y="7"/>
                    </a:moveTo>
                    <a:lnTo>
                      <a:pt x="4" y="3"/>
                    </a:lnTo>
                    <a:lnTo>
                      <a:pt x="2" y="2"/>
                    </a:lnTo>
                    <a:lnTo>
                      <a:pt x="0" y="0"/>
                    </a:lnTo>
                    <a:lnTo>
                      <a:pt x="72" y="2"/>
                    </a:lnTo>
                    <a:lnTo>
                      <a:pt x="72" y="5"/>
                    </a:lnTo>
                    <a:lnTo>
                      <a:pt x="70" y="7"/>
                    </a:lnTo>
                    <a:close/>
                  </a:path>
                </a:pathLst>
              </a:custGeom>
              <a:solidFill>
                <a:srgbClr val="E6C3BD"/>
              </a:solidFill>
              <a:ln w="9525">
                <a:noFill/>
                <a:round/>
                <a:headEnd/>
                <a:tailEnd/>
              </a:ln>
            </p:spPr>
            <p:txBody>
              <a:bodyPr/>
              <a:lstStyle/>
              <a:p>
                <a:endParaRPr lang="en-US"/>
              </a:p>
            </p:txBody>
          </p:sp>
          <p:sp>
            <p:nvSpPr>
              <p:cNvPr id="180309" name="Freeform 1109"/>
              <p:cNvSpPr>
                <a:spLocks noEditPoints="1"/>
              </p:cNvSpPr>
              <p:nvPr/>
            </p:nvSpPr>
            <p:spPr bwMode="auto">
              <a:xfrm>
                <a:off x="1720" y="1097"/>
                <a:ext cx="423" cy="26"/>
              </a:xfrm>
              <a:custGeom>
                <a:avLst/>
                <a:gdLst/>
                <a:ahLst/>
                <a:cxnLst>
                  <a:cxn ang="0">
                    <a:pos x="423" y="26"/>
                  </a:cxn>
                  <a:cxn ang="0">
                    <a:pos x="291" y="19"/>
                  </a:cxn>
                  <a:cxn ang="0">
                    <a:pos x="292" y="17"/>
                  </a:cxn>
                  <a:cxn ang="0">
                    <a:pos x="292" y="15"/>
                  </a:cxn>
                  <a:cxn ang="0">
                    <a:pos x="421" y="21"/>
                  </a:cxn>
                  <a:cxn ang="0">
                    <a:pos x="423" y="23"/>
                  </a:cxn>
                  <a:cxn ang="0">
                    <a:pos x="423" y="26"/>
                  </a:cxn>
                  <a:cxn ang="0">
                    <a:pos x="76" y="9"/>
                  </a:cxn>
                  <a:cxn ang="0">
                    <a:pos x="6" y="6"/>
                  </a:cxn>
                  <a:cxn ang="0">
                    <a:pos x="4" y="4"/>
                  </a:cxn>
                  <a:cxn ang="0">
                    <a:pos x="0" y="0"/>
                  </a:cxn>
                  <a:cxn ang="0">
                    <a:pos x="78" y="4"/>
                  </a:cxn>
                  <a:cxn ang="0">
                    <a:pos x="76" y="6"/>
                  </a:cxn>
                  <a:cxn ang="0">
                    <a:pos x="76" y="9"/>
                  </a:cxn>
                </a:cxnLst>
                <a:rect l="0" t="0" r="r" b="b"/>
                <a:pathLst>
                  <a:path w="423" h="26">
                    <a:moveTo>
                      <a:pt x="423" y="26"/>
                    </a:moveTo>
                    <a:lnTo>
                      <a:pt x="291" y="19"/>
                    </a:lnTo>
                    <a:lnTo>
                      <a:pt x="292" y="17"/>
                    </a:lnTo>
                    <a:lnTo>
                      <a:pt x="292" y="15"/>
                    </a:lnTo>
                    <a:lnTo>
                      <a:pt x="421" y="21"/>
                    </a:lnTo>
                    <a:lnTo>
                      <a:pt x="423" y="23"/>
                    </a:lnTo>
                    <a:lnTo>
                      <a:pt x="423" y="26"/>
                    </a:lnTo>
                    <a:close/>
                    <a:moveTo>
                      <a:pt x="76" y="9"/>
                    </a:moveTo>
                    <a:lnTo>
                      <a:pt x="6" y="6"/>
                    </a:lnTo>
                    <a:lnTo>
                      <a:pt x="4" y="4"/>
                    </a:lnTo>
                    <a:lnTo>
                      <a:pt x="0" y="0"/>
                    </a:lnTo>
                    <a:lnTo>
                      <a:pt x="78" y="4"/>
                    </a:lnTo>
                    <a:lnTo>
                      <a:pt x="76" y="6"/>
                    </a:lnTo>
                    <a:lnTo>
                      <a:pt x="76" y="9"/>
                    </a:lnTo>
                    <a:close/>
                  </a:path>
                </a:pathLst>
              </a:custGeom>
              <a:solidFill>
                <a:srgbClr val="E6C3BD"/>
              </a:solidFill>
              <a:ln w="9525">
                <a:noFill/>
                <a:round/>
                <a:headEnd/>
                <a:tailEnd/>
              </a:ln>
            </p:spPr>
            <p:txBody>
              <a:bodyPr/>
              <a:lstStyle/>
              <a:p>
                <a:endParaRPr lang="en-US"/>
              </a:p>
            </p:txBody>
          </p:sp>
          <p:sp>
            <p:nvSpPr>
              <p:cNvPr id="180310" name="Freeform 1110"/>
              <p:cNvSpPr>
                <a:spLocks noEditPoints="1"/>
              </p:cNvSpPr>
              <p:nvPr/>
            </p:nvSpPr>
            <p:spPr bwMode="auto">
              <a:xfrm>
                <a:off x="1718" y="1095"/>
                <a:ext cx="425" cy="25"/>
              </a:xfrm>
              <a:custGeom>
                <a:avLst/>
                <a:gdLst/>
                <a:ahLst/>
                <a:cxnLst>
                  <a:cxn ang="0">
                    <a:pos x="425" y="25"/>
                  </a:cxn>
                  <a:cxn ang="0">
                    <a:pos x="294" y="19"/>
                  </a:cxn>
                  <a:cxn ang="0">
                    <a:pos x="294" y="17"/>
                  </a:cxn>
                  <a:cxn ang="0">
                    <a:pos x="296" y="15"/>
                  </a:cxn>
                  <a:cxn ang="0">
                    <a:pos x="423" y="21"/>
                  </a:cxn>
                  <a:cxn ang="0">
                    <a:pos x="423" y="23"/>
                  </a:cxn>
                  <a:cxn ang="0">
                    <a:pos x="425" y="25"/>
                  </a:cxn>
                  <a:cxn ang="0">
                    <a:pos x="78" y="8"/>
                  </a:cxn>
                  <a:cxn ang="0">
                    <a:pos x="6" y="6"/>
                  </a:cxn>
                  <a:cxn ang="0">
                    <a:pos x="2" y="2"/>
                  </a:cxn>
                  <a:cxn ang="0">
                    <a:pos x="0" y="0"/>
                  </a:cxn>
                  <a:cxn ang="0">
                    <a:pos x="80" y="4"/>
                  </a:cxn>
                  <a:cxn ang="0">
                    <a:pos x="80" y="6"/>
                  </a:cxn>
                  <a:cxn ang="0">
                    <a:pos x="78" y="8"/>
                  </a:cxn>
                </a:cxnLst>
                <a:rect l="0" t="0" r="r" b="b"/>
                <a:pathLst>
                  <a:path w="425" h="25">
                    <a:moveTo>
                      <a:pt x="425" y="25"/>
                    </a:moveTo>
                    <a:lnTo>
                      <a:pt x="294" y="19"/>
                    </a:lnTo>
                    <a:lnTo>
                      <a:pt x="294" y="17"/>
                    </a:lnTo>
                    <a:lnTo>
                      <a:pt x="296" y="15"/>
                    </a:lnTo>
                    <a:lnTo>
                      <a:pt x="423" y="21"/>
                    </a:lnTo>
                    <a:lnTo>
                      <a:pt x="423" y="23"/>
                    </a:lnTo>
                    <a:lnTo>
                      <a:pt x="425" y="25"/>
                    </a:lnTo>
                    <a:close/>
                    <a:moveTo>
                      <a:pt x="78" y="8"/>
                    </a:moveTo>
                    <a:lnTo>
                      <a:pt x="6" y="6"/>
                    </a:lnTo>
                    <a:lnTo>
                      <a:pt x="2" y="2"/>
                    </a:lnTo>
                    <a:lnTo>
                      <a:pt x="0" y="0"/>
                    </a:lnTo>
                    <a:lnTo>
                      <a:pt x="80" y="4"/>
                    </a:lnTo>
                    <a:lnTo>
                      <a:pt x="80" y="6"/>
                    </a:lnTo>
                    <a:lnTo>
                      <a:pt x="78" y="8"/>
                    </a:lnTo>
                    <a:close/>
                  </a:path>
                </a:pathLst>
              </a:custGeom>
              <a:solidFill>
                <a:srgbClr val="E6C3BD"/>
              </a:solidFill>
              <a:ln w="9525">
                <a:noFill/>
                <a:round/>
                <a:headEnd/>
                <a:tailEnd/>
              </a:ln>
            </p:spPr>
            <p:txBody>
              <a:bodyPr/>
              <a:lstStyle/>
              <a:p>
                <a:endParaRPr lang="en-US"/>
              </a:p>
            </p:txBody>
          </p:sp>
          <p:sp>
            <p:nvSpPr>
              <p:cNvPr id="180311" name="Freeform 1111"/>
              <p:cNvSpPr>
                <a:spLocks noEditPoints="1"/>
              </p:cNvSpPr>
              <p:nvPr/>
            </p:nvSpPr>
            <p:spPr bwMode="auto">
              <a:xfrm>
                <a:off x="1716" y="1093"/>
                <a:ext cx="425" cy="25"/>
              </a:xfrm>
              <a:custGeom>
                <a:avLst/>
                <a:gdLst/>
                <a:ahLst/>
                <a:cxnLst>
                  <a:cxn ang="0">
                    <a:pos x="425" y="25"/>
                  </a:cxn>
                  <a:cxn ang="0">
                    <a:pos x="296" y="19"/>
                  </a:cxn>
                  <a:cxn ang="0">
                    <a:pos x="298" y="17"/>
                  </a:cxn>
                  <a:cxn ang="0">
                    <a:pos x="298" y="15"/>
                  </a:cxn>
                  <a:cxn ang="0">
                    <a:pos x="424" y="21"/>
                  </a:cxn>
                  <a:cxn ang="0">
                    <a:pos x="425" y="23"/>
                  </a:cxn>
                  <a:cxn ang="0">
                    <a:pos x="425" y="25"/>
                  </a:cxn>
                  <a:cxn ang="0">
                    <a:pos x="82" y="8"/>
                  </a:cxn>
                  <a:cxn ang="0">
                    <a:pos x="4" y="4"/>
                  </a:cxn>
                  <a:cxn ang="0">
                    <a:pos x="2" y="2"/>
                  </a:cxn>
                  <a:cxn ang="0">
                    <a:pos x="0" y="0"/>
                  </a:cxn>
                  <a:cxn ang="0">
                    <a:pos x="84" y="4"/>
                  </a:cxn>
                  <a:cxn ang="0">
                    <a:pos x="82" y="6"/>
                  </a:cxn>
                  <a:cxn ang="0">
                    <a:pos x="82" y="8"/>
                  </a:cxn>
                </a:cxnLst>
                <a:rect l="0" t="0" r="r" b="b"/>
                <a:pathLst>
                  <a:path w="425" h="25">
                    <a:moveTo>
                      <a:pt x="425" y="25"/>
                    </a:moveTo>
                    <a:lnTo>
                      <a:pt x="296" y="19"/>
                    </a:lnTo>
                    <a:lnTo>
                      <a:pt x="298" y="17"/>
                    </a:lnTo>
                    <a:lnTo>
                      <a:pt x="298" y="15"/>
                    </a:lnTo>
                    <a:lnTo>
                      <a:pt x="424" y="21"/>
                    </a:lnTo>
                    <a:lnTo>
                      <a:pt x="425" y="23"/>
                    </a:lnTo>
                    <a:lnTo>
                      <a:pt x="425" y="25"/>
                    </a:lnTo>
                    <a:close/>
                    <a:moveTo>
                      <a:pt x="82" y="8"/>
                    </a:moveTo>
                    <a:lnTo>
                      <a:pt x="4" y="4"/>
                    </a:lnTo>
                    <a:lnTo>
                      <a:pt x="2" y="2"/>
                    </a:lnTo>
                    <a:lnTo>
                      <a:pt x="0" y="0"/>
                    </a:lnTo>
                    <a:lnTo>
                      <a:pt x="84" y="4"/>
                    </a:lnTo>
                    <a:lnTo>
                      <a:pt x="82" y="6"/>
                    </a:lnTo>
                    <a:lnTo>
                      <a:pt x="82" y="8"/>
                    </a:lnTo>
                    <a:close/>
                  </a:path>
                </a:pathLst>
              </a:custGeom>
              <a:solidFill>
                <a:srgbClr val="E6C3BD"/>
              </a:solidFill>
              <a:ln w="9525">
                <a:noFill/>
                <a:round/>
                <a:headEnd/>
                <a:tailEnd/>
              </a:ln>
            </p:spPr>
            <p:txBody>
              <a:bodyPr/>
              <a:lstStyle/>
              <a:p>
                <a:endParaRPr lang="en-US"/>
              </a:p>
            </p:txBody>
          </p:sp>
          <p:sp>
            <p:nvSpPr>
              <p:cNvPr id="180312" name="Freeform 1112"/>
              <p:cNvSpPr>
                <a:spLocks noEditPoints="1"/>
              </p:cNvSpPr>
              <p:nvPr/>
            </p:nvSpPr>
            <p:spPr bwMode="auto">
              <a:xfrm>
                <a:off x="1713" y="1091"/>
                <a:ext cx="428" cy="25"/>
              </a:xfrm>
              <a:custGeom>
                <a:avLst/>
                <a:gdLst/>
                <a:ahLst/>
                <a:cxnLst>
                  <a:cxn ang="0">
                    <a:pos x="428" y="25"/>
                  </a:cxn>
                  <a:cxn ang="0">
                    <a:pos x="301" y="19"/>
                  </a:cxn>
                  <a:cxn ang="0">
                    <a:pos x="301" y="17"/>
                  </a:cxn>
                  <a:cxn ang="0">
                    <a:pos x="303" y="15"/>
                  </a:cxn>
                  <a:cxn ang="0">
                    <a:pos x="427" y="21"/>
                  </a:cxn>
                  <a:cxn ang="0">
                    <a:pos x="427" y="23"/>
                  </a:cxn>
                  <a:cxn ang="0">
                    <a:pos x="428" y="25"/>
                  </a:cxn>
                  <a:cxn ang="0">
                    <a:pos x="85" y="8"/>
                  </a:cxn>
                  <a:cxn ang="0">
                    <a:pos x="5" y="4"/>
                  </a:cxn>
                  <a:cxn ang="0">
                    <a:pos x="3" y="2"/>
                  </a:cxn>
                  <a:cxn ang="0">
                    <a:pos x="0" y="0"/>
                  </a:cxn>
                  <a:cxn ang="0">
                    <a:pos x="87" y="4"/>
                  </a:cxn>
                  <a:cxn ang="0">
                    <a:pos x="87" y="4"/>
                  </a:cxn>
                  <a:cxn ang="0">
                    <a:pos x="87" y="4"/>
                  </a:cxn>
                  <a:cxn ang="0">
                    <a:pos x="87" y="6"/>
                  </a:cxn>
                  <a:cxn ang="0">
                    <a:pos x="85" y="8"/>
                  </a:cxn>
                </a:cxnLst>
                <a:rect l="0" t="0" r="r" b="b"/>
                <a:pathLst>
                  <a:path w="428" h="25">
                    <a:moveTo>
                      <a:pt x="428" y="25"/>
                    </a:moveTo>
                    <a:lnTo>
                      <a:pt x="301" y="19"/>
                    </a:lnTo>
                    <a:lnTo>
                      <a:pt x="301" y="17"/>
                    </a:lnTo>
                    <a:lnTo>
                      <a:pt x="303" y="15"/>
                    </a:lnTo>
                    <a:lnTo>
                      <a:pt x="427" y="21"/>
                    </a:lnTo>
                    <a:lnTo>
                      <a:pt x="427" y="23"/>
                    </a:lnTo>
                    <a:lnTo>
                      <a:pt x="428" y="25"/>
                    </a:lnTo>
                    <a:close/>
                    <a:moveTo>
                      <a:pt x="85" y="8"/>
                    </a:moveTo>
                    <a:lnTo>
                      <a:pt x="5" y="4"/>
                    </a:lnTo>
                    <a:lnTo>
                      <a:pt x="3" y="2"/>
                    </a:lnTo>
                    <a:lnTo>
                      <a:pt x="0" y="0"/>
                    </a:lnTo>
                    <a:lnTo>
                      <a:pt x="87" y="4"/>
                    </a:lnTo>
                    <a:lnTo>
                      <a:pt x="87" y="4"/>
                    </a:lnTo>
                    <a:lnTo>
                      <a:pt x="87" y="4"/>
                    </a:lnTo>
                    <a:lnTo>
                      <a:pt x="87" y="6"/>
                    </a:lnTo>
                    <a:lnTo>
                      <a:pt x="85" y="8"/>
                    </a:lnTo>
                    <a:close/>
                  </a:path>
                </a:pathLst>
              </a:custGeom>
              <a:solidFill>
                <a:srgbClr val="E6C3BD"/>
              </a:solidFill>
              <a:ln w="9525">
                <a:noFill/>
                <a:round/>
                <a:headEnd/>
                <a:tailEnd/>
              </a:ln>
            </p:spPr>
            <p:txBody>
              <a:bodyPr/>
              <a:lstStyle/>
              <a:p>
                <a:endParaRPr lang="en-US"/>
              </a:p>
            </p:txBody>
          </p:sp>
          <p:sp>
            <p:nvSpPr>
              <p:cNvPr id="180313" name="Freeform 1113"/>
              <p:cNvSpPr>
                <a:spLocks noEditPoints="1"/>
              </p:cNvSpPr>
              <p:nvPr/>
            </p:nvSpPr>
            <p:spPr bwMode="auto">
              <a:xfrm>
                <a:off x="1711" y="1089"/>
                <a:ext cx="429" cy="25"/>
              </a:xfrm>
              <a:custGeom>
                <a:avLst/>
                <a:gdLst/>
                <a:ahLst/>
                <a:cxnLst>
                  <a:cxn ang="0">
                    <a:pos x="429" y="25"/>
                  </a:cxn>
                  <a:cxn ang="0">
                    <a:pos x="303" y="19"/>
                  </a:cxn>
                  <a:cxn ang="0">
                    <a:pos x="305" y="17"/>
                  </a:cxn>
                  <a:cxn ang="0">
                    <a:pos x="305" y="15"/>
                  </a:cxn>
                  <a:cxn ang="0">
                    <a:pos x="427" y="21"/>
                  </a:cxn>
                  <a:cxn ang="0">
                    <a:pos x="429" y="23"/>
                  </a:cxn>
                  <a:cxn ang="0">
                    <a:pos x="429" y="25"/>
                  </a:cxn>
                  <a:cxn ang="0">
                    <a:pos x="89" y="8"/>
                  </a:cxn>
                  <a:cxn ang="0">
                    <a:pos x="5" y="4"/>
                  </a:cxn>
                  <a:cxn ang="0">
                    <a:pos x="2" y="2"/>
                  </a:cxn>
                  <a:cxn ang="0">
                    <a:pos x="0" y="0"/>
                  </a:cxn>
                  <a:cxn ang="0">
                    <a:pos x="0" y="0"/>
                  </a:cxn>
                  <a:cxn ang="0">
                    <a:pos x="0" y="0"/>
                  </a:cxn>
                  <a:cxn ang="0">
                    <a:pos x="91" y="4"/>
                  </a:cxn>
                  <a:cxn ang="0">
                    <a:pos x="89" y="6"/>
                  </a:cxn>
                  <a:cxn ang="0">
                    <a:pos x="89" y="6"/>
                  </a:cxn>
                  <a:cxn ang="0">
                    <a:pos x="89" y="8"/>
                  </a:cxn>
                  <a:cxn ang="0">
                    <a:pos x="89" y="8"/>
                  </a:cxn>
                </a:cxnLst>
                <a:rect l="0" t="0" r="r" b="b"/>
                <a:pathLst>
                  <a:path w="429" h="25">
                    <a:moveTo>
                      <a:pt x="429" y="25"/>
                    </a:moveTo>
                    <a:lnTo>
                      <a:pt x="303" y="19"/>
                    </a:lnTo>
                    <a:lnTo>
                      <a:pt x="305" y="17"/>
                    </a:lnTo>
                    <a:lnTo>
                      <a:pt x="305" y="15"/>
                    </a:lnTo>
                    <a:lnTo>
                      <a:pt x="427" y="21"/>
                    </a:lnTo>
                    <a:lnTo>
                      <a:pt x="429" y="23"/>
                    </a:lnTo>
                    <a:lnTo>
                      <a:pt x="429" y="25"/>
                    </a:lnTo>
                    <a:close/>
                    <a:moveTo>
                      <a:pt x="89" y="8"/>
                    </a:moveTo>
                    <a:lnTo>
                      <a:pt x="5" y="4"/>
                    </a:lnTo>
                    <a:lnTo>
                      <a:pt x="2" y="2"/>
                    </a:lnTo>
                    <a:lnTo>
                      <a:pt x="0" y="0"/>
                    </a:lnTo>
                    <a:lnTo>
                      <a:pt x="0" y="0"/>
                    </a:lnTo>
                    <a:lnTo>
                      <a:pt x="0" y="0"/>
                    </a:lnTo>
                    <a:lnTo>
                      <a:pt x="91" y="4"/>
                    </a:lnTo>
                    <a:lnTo>
                      <a:pt x="89" y="6"/>
                    </a:lnTo>
                    <a:lnTo>
                      <a:pt x="89" y="6"/>
                    </a:lnTo>
                    <a:lnTo>
                      <a:pt x="89" y="8"/>
                    </a:lnTo>
                    <a:lnTo>
                      <a:pt x="89" y="8"/>
                    </a:lnTo>
                    <a:close/>
                  </a:path>
                </a:pathLst>
              </a:custGeom>
              <a:solidFill>
                <a:srgbClr val="E6C4BD"/>
              </a:solidFill>
              <a:ln w="9525">
                <a:noFill/>
                <a:round/>
                <a:headEnd/>
                <a:tailEnd/>
              </a:ln>
            </p:spPr>
            <p:txBody>
              <a:bodyPr/>
              <a:lstStyle/>
              <a:p>
                <a:endParaRPr lang="en-US"/>
              </a:p>
            </p:txBody>
          </p:sp>
          <p:sp>
            <p:nvSpPr>
              <p:cNvPr id="180314" name="Freeform 1114"/>
              <p:cNvSpPr>
                <a:spLocks noEditPoints="1"/>
              </p:cNvSpPr>
              <p:nvPr/>
            </p:nvSpPr>
            <p:spPr bwMode="auto">
              <a:xfrm>
                <a:off x="1709" y="1087"/>
                <a:ext cx="431" cy="25"/>
              </a:xfrm>
              <a:custGeom>
                <a:avLst/>
                <a:gdLst/>
                <a:ahLst/>
                <a:cxnLst>
                  <a:cxn ang="0">
                    <a:pos x="431" y="25"/>
                  </a:cxn>
                  <a:cxn ang="0">
                    <a:pos x="307" y="19"/>
                  </a:cxn>
                  <a:cxn ang="0">
                    <a:pos x="307" y="17"/>
                  </a:cxn>
                  <a:cxn ang="0">
                    <a:pos x="309" y="16"/>
                  </a:cxn>
                  <a:cxn ang="0">
                    <a:pos x="427" y="21"/>
                  </a:cxn>
                  <a:cxn ang="0">
                    <a:pos x="429" y="23"/>
                  </a:cxn>
                  <a:cxn ang="0">
                    <a:pos x="431" y="25"/>
                  </a:cxn>
                  <a:cxn ang="0">
                    <a:pos x="91" y="8"/>
                  </a:cxn>
                  <a:cxn ang="0">
                    <a:pos x="4" y="4"/>
                  </a:cxn>
                  <a:cxn ang="0">
                    <a:pos x="4" y="4"/>
                  </a:cxn>
                  <a:cxn ang="0">
                    <a:pos x="2" y="2"/>
                  </a:cxn>
                  <a:cxn ang="0">
                    <a:pos x="2" y="0"/>
                  </a:cxn>
                  <a:cxn ang="0">
                    <a:pos x="0" y="0"/>
                  </a:cxn>
                  <a:cxn ang="0">
                    <a:pos x="93" y="4"/>
                  </a:cxn>
                  <a:cxn ang="0">
                    <a:pos x="93" y="6"/>
                  </a:cxn>
                  <a:cxn ang="0">
                    <a:pos x="91" y="8"/>
                  </a:cxn>
                </a:cxnLst>
                <a:rect l="0" t="0" r="r" b="b"/>
                <a:pathLst>
                  <a:path w="431" h="25">
                    <a:moveTo>
                      <a:pt x="431" y="25"/>
                    </a:moveTo>
                    <a:lnTo>
                      <a:pt x="307" y="19"/>
                    </a:lnTo>
                    <a:lnTo>
                      <a:pt x="307" y="17"/>
                    </a:lnTo>
                    <a:lnTo>
                      <a:pt x="309" y="16"/>
                    </a:lnTo>
                    <a:lnTo>
                      <a:pt x="427" y="21"/>
                    </a:lnTo>
                    <a:lnTo>
                      <a:pt x="429" y="23"/>
                    </a:lnTo>
                    <a:lnTo>
                      <a:pt x="431" y="25"/>
                    </a:lnTo>
                    <a:close/>
                    <a:moveTo>
                      <a:pt x="91" y="8"/>
                    </a:moveTo>
                    <a:lnTo>
                      <a:pt x="4" y="4"/>
                    </a:lnTo>
                    <a:lnTo>
                      <a:pt x="4" y="4"/>
                    </a:lnTo>
                    <a:lnTo>
                      <a:pt x="2" y="2"/>
                    </a:lnTo>
                    <a:lnTo>
                      <a:pt x="2" y="0"/>
                    </a:lnTo>
                    <a:lnTo>
                      <a:pt x="0" y="0"/>
                    </a:lnTo>
                    <a:lnTo>
                      <a:pt x="93" y="4"/>
                    </a:lnTo>
                    <a:lnTo>
                      <a:pt x="93" y="6"/>
                    </a:lnTo>
                    <a:lnTo>
                      <a:pt x="91" y="8"/>
                    </a:lnTo>
                    <a:close/>
                  </a:path>
                </a:pathLst>
              </a:custGeom>
              <a:solidFill>
                <a:srgbClr val="E6C4BD"/>
              </a:solidFill>
              <a:ln w="9525">
                <a:noFill/>
                <a:round/>
                <a:headEnd/>
                <a:tailEnd/>
              </a:ln>
            </p:spPr>
            <p:txBody>
              <a:bodyPr/>
              <a:lstStyle/>
              <a:p>
                <a:endParaRPr lang="en-US"/>
              </a:p>
            </p:txBody>
          </p:sp>
          <p:sp>
            <p:nvSpPr>
              <p:cNvPr id="180315" name="Freeform 1115"/>
              <p:cNvSpPr>
                <a:spLocks noEditPoints="1"/>
              </p:cNvSpPr>
              <p:nvPr/>
            </p:nvSpPr>
            <p:spPr bwMode="auto">
              <a:xfrm>
                <a:off x="1707" y="1085"/>
                <a:ext cx="431" cy="25"/>
              </a:xfrm>
              <a:custGeom>
                <a:avLst/>
                <a:gdLst/>
                <a:ahLst/>
                <a:cxnLst>
                  <a:cxn ang="0">
                    <a:pos x="431" y="25"/>
                  </a:cxn>
                  <a:cxn ang="0">
                    <a:pos x="309" y="19"/>
                  </a:cxn>
                  <a:cxn ang="0">
                    <a:pos x="311" y="18"/>
                  </a:cxn>
                  <a:cxn ang="0">
                    <a:pos x="311" y="16"/>
                  </a:cxn>
                  <a:cxn ang="0">
                    <a:pos x="429" y="21"/>
                  </a:cxn>
                  <a:cxn ang="0">
                    <a:pos x="429" y="23"/>
                  </a:cxn>
                  <a:cxn ang="0">
                    <a:pos x="431" y="25"/>
                  </a:cxn>
                  <a:cxn ang="0">
                    <a:pos x="95" y="8"/>
                  </a:cxn>
                  <a:cxn ang="0">
                    <a:pos x="4" y="4"/>
                  </a:cxn>
                  <a:cxn ang="0">
                    <a:pos x="2" y="2"/>
                  </a:cxn>
                  <a:cxn ang="0">
                    <a:pos x="0" y="0"/>
                  </a:cxn>
                  <a:cxn ang="0">
                    <a:pos x="97" y="4"/>
                  </a:cxn>
                  <a:cxn ang="0">
                    <a:pos x="95" y="6"/>
                  </a:cxn>
                  <a:cxn ang="0">
                    <a:pos x="95" y="8"/>
                  </a:cxn>
                </a:cxnLst>
                <a:rect l="0" t="0" r="r" b="b"/>
                <a:pathLst>
                  <a:path w="431" h="25">
                    <a:moveTo>
                      <a:pt x="431" y="25"/>
                    </a:moveTo>
                    <a:lnTo>
                      <a:pt x="309" y="19"/>
                    </a:lnTo>
                    <a:lnTo>
                      <a:pt x="311" y="18"/>
                    </a:lnTo>
                    <a:lnTo>
                      <a:pt x="311" y="16"/>
                    </a:lnTo>
                    <a:lnTo>
                      <a:pt x="429" y="21"/>
                    </a:lnTo>
                    <a:lnTo>
                      <a:pt x="429" y="23"/>
                    </a:lnTo>
                    <a:lnTo>
                      <a:pt x="431" y="25"/>
                    </a:lnTo>
                    <a:close/>
                    <a:moveTo>
                      <a:pt x="95" y="8"/>
                    </a:moveTo>
                    <a:lnTo>
                      <a:pt x="4" y="4"/>
                    </a:lnTo>
                    <a:lnTo>
                      <a:pt x="2" y="2"/>
                    </a:lnTo>
                    <a:lnTo>
                      <a:pt x="0" y="0"/>
                    </a:lnTo>
                    <a:lnTo>
                      <a:pt x="97" y="4"/>
                    </a:lnTo>
                    <a:lnTo>
                      <a:pt x="95" y="6"/>
                    </a:lnTo>
                    <a:lnTo>
                      <a:pt x="95" y="8"/>
                    </a:lnTo>
                    <a:close/>
                  </a:path>
                </a:pathLst>
              </a:custGeom>
              <a:solidFill>
                <a:srgbClr val="E6C4BD"/>
              </a:solidFill>
              <a:ln w="9525">
                <a:noFill/>
                <a:round/>
                <a:headEnd/>
                <a:tailEnd/>
              </a:ln>
            </p:spPr>
            <p:txBody>
              <a:bodyPr/>
              <a:lstStyle/>
              <a:p>
                <a:endParaRPr lang="en-US"/>
              </a:p>
            </p:txBody>
          </p:sp>
          <p:sp>
            <p:nvSpPr>
              <p:cNvPr id="180316" name="Freeform 1116"/>
              <p:cNvSpPr>
                <a:spLocks noEditPoints="1"/>
              </p:cNvSpPr>
              <p:nvPr/>
            </p:nvSpPr>
            <p:spPr bwMode="auto">
              <a:xfrm>
                <a:off x="1707" y="1084"/>
                <a:ext cx="429" cy="24"/>
              </a:xfrm>
              <a:custGeom>
                <a:avLst/>
                <a:gdLst/>
                <a:ahLst/>
                <a:cxnLst>
                  <a:cxn ang="0">
                    <a:pos x="429" y="24"/>
                  </a:cxn>
                  <a:cxn ang="0">
                    <a:pos x="311" y="19"/>
                  </a:cxn>
                  <a:cxn ang="0">
                    <a:pos x="311" y="17"/>
                  </a:cxn>
                  <a:cxn ang="0">
                    <a:pos x="313" y="15"/>
                  </a:cxn>
                  <a:cxn ang="0">
                    <a:pos x="427" y="20"/>
                  </a:cxn>
                  <a:cxn ang="0">
                    <a:pos x="427" y="20"/>
                  </a:cxn>
                  <a:cxn ang="0">
                    <a:pos x="427" y="20"/>
                  </a:cxn>
                  <a:cxn ang="0">
                    <a:pos x="429" y="22"/>
                  </a:cxn>
                  <a:cxn ang="0">
                    <a:pos x="429" y="24"/>
                  </a:cxn>
                  <a:cxn ang="0">
                    <a:pos x="95" y="7"/>
                  </a:cxn>
                  <a:cxn ang="0">
                    <a:pos x="2" y="3"/>
                  </a:cxn>
                  <a:cxn ang="0">
                    <a:pos x="0" y="1"/>
                  </a:cxn>
                  <a:cxn ang="0">
                    <a:pos x="0" y="0"/>
                  </a:cxn>
                  <a:cxn ang="0">
                    <a:pos x="97" y="3"/>
                  </a:cxn>
                  <a:cxn ang="0">
                    <a:pos x="97" y="5"/>
                  </a:cxn>
                  <a:cxn ang="0">
                    <a:pos x="95" y="7"/>
                  </a:cxn>
                </a:cxnLst>
                <a:rect l="0" t="0" r="r" b="b"/>
                <a:pathLst>
                  <a:path w="429" h="24">
                    <a:moveTo>
                      <a:pt x="429" y="24"/>
                    </a:moveTo>
                    <a:lnTo>
                      <a:pt x="311" y="19"/>
                    </a:lnTo>
                    <a:lnTo>
                      <a:pt x="311" y="17"/>
                    </a:lnTo>
                    <a:lnTo>
                      <a:pt x="313" y="15"/>
                    </a:lnTo>
                    <a:lnTo>
                      <a:pt x="427" y="20"/>
                    </a:lnTo>
                    <a:lnTo>
                      <a:pt x="427" y="20"/>
                    </a:lnTo>
                    <a:lnTo>
                      <a:pt x="427" y="20"/>
                    </a:lnTo>
                    <a:lnTo>
                      <a:pt x="429" y="22"/>
                    </a:lnTo>
                    <a:lnTo>
                      <a:pt x="429" y="24"/>
                    </a:lnTo>
                    <a:close/>
                    <a:moveTo>
                      <a:pt x="95" y="7"/>
                    </a:moveTo>
                    <a:lnTo>
                      <a:pt x="2" y="3"/>
                    </a:lnTo>
                    <a:lnTo>
                      <a:pt x="0" y="1"/>
                    </a:lnTo>
                    <a:lnTo>
                      <a:pt x="0" y="0"/>
                    </a:lnTo>
                    <a:lnTo>
                      <a:pt x="97" y="3"/>
                    </a:lnTo>
                    <a:lnTo>
                      <a:pt x="97" y="5"/>
                    </a:lnTo>
                    <a:lnTo>
                      <a:pt x="95" y="7"/>
                    </a:lnTo>
                    <a:close/>
                  </a:path>
                </a:pathLst>
              </a:custGeom>
              <a:solidFill>
                <a:srgbClr val="E6C4BE"/>
              </a:solidFill>
              <a:ln w="9525">
                <a:noFill/>
                <a:round/>
                <a:headEnd/>
                <a:tailEnd/>
              </a:ln>
            </p:spPr>
            <p:txBody>
              <a:bodyPr/>
              <a:lstStyle/>
              <a:p>
                <a:endParaRPr lang="en-US"/>
              </a:p>
            </p:txBody>
          </p:sp>
          <p:sp>
            <p:nvSpPr>
              <p:cNvPr id="180317" name="Freeform 1117"/>
              <p:cNvSpPr>
                <a:spLocks noEditPoints="1"/>
              </p:cNvSpPr>
              <p:nvPr/>
            </p:nvSpPr>
            <p:spPr bwMode="auto">
              <a:xfrm>
                <a:off x="1707" y="1080"/>
                <a:ext cx="429" cy="26"/>
              </a:xfrm>
              <a:custGeom>
                <a:avLst/>
                <a:gdLst/>
                <a:ahLst/>
                <a:cxnLst>
                  <a:cxn ang="0">
                    <a:pos x="429" y="26"/>
                  </a:cxn>
                  <a:cxn ang="0">
                    <a:pos x="311" y="21"/>
                  </a:cxn>
                  <a:cxn ang="0">
                    <a:pos x="313" y="19"/>
                  </a:cxn>
                  <a:cxn ang="0">
                    <a:pos x="313" y="17"/>
                  </a:cxn>
                  <a:cxn ang="0">
                    <a:pos x="427" y="21"/>
                  </a:cxn>
                  <a:cxn ang="0">
                    <a:pos x="427" y="23"/>
                  </a:cxn>
                  <a:cxn ang="0">
                    <a:pos x="427" y="24"/>
                  </a:cxn>
                  <a:cxn ang="0">
                    <a:pos x="429" y="24"/>
                  </a:cxn>
                  <a:cxn ang="0">
                    <a:pos x="429" y="26"/>
                  </a:cxn>
                  <a:cxn ang="0">
                    <a:pos x="97" y="9"/>
                  </a:cxn>
                  <a:cxn ang="0">
                    <a:pos x="0" y="5"/>
                  </a:cxn>
                  <a:cxn ang="0">
                    <a:pos x="0" y="4"/>
                  </a:cxn>
                  <a:cxn ang="0">
                    <a:pos x="0" y="2"/>
                  </a:cxn>
                  <a:cxn ang="0">
                    <a:pos x="0" y="2"/>
                  </a:cxn>
                  <a:cxn ang="0">
                    <a:pos x="0" y="0"/>
                  </a:cxn>
                  <a:cxn ang="0">
                    <a:pos x="99" y="5"/>
                  </a:cxn>
                  <a:cxn ang="0">
                    <a:pos x="97" y="7"/>
                  </a:cxn>
                  <a:cxn ang="0">
                    <a:pos x="97" y="9"/>
                  </a:cxn>
                </a:cxnLst>
                <a:rect l="0" t="0" r="r" b="b"/>
                <a:pathLst>
                  <a:path w="429" h="26">
                    <a:moveTo>
                      <a:pt x="429" y="26"/>
                    </a:moveTo>
                    <a:lnTo>
                      <a:pt x="311" y="21"/>
                    </a:lnTo>
                    <a:lnTo>
                      <a:pt x="313" y="19"/>
                    </a:lnTo>
                    <a:lnTo>
                      <a:pt x="313" y="17"/>
                    </a:lnTo>
                    <a:lnTo>
                      <a:pt x="427" y="21"/>
                    </a:lnTo>
                    <a:lnTo>
                      <a:pt x="427" y="23"/>
                    </a:lnTo>
                    <a:lnTo>
                      <a:pt x="427" y="24"/>
                    </a:lnTo>
                    <a:lnTo>
                      <a:pt x="429" y="24"/>
                    </a:lnTo>
                    <a:lnTo>
                      <a:pt x="429" y="26"/>
                    </a:lnTo>
                    <a:close/>
                    <a:moveTo>
                      <a:pt x="97" y="9"/>
                    </a:moveTo>
                    <a:lnTo>
                      <a:pt x="0" y="5"/>
                    </a:lnTo>
                    <a:lnTo>
                      <a:pt x="0" y="4"/>
                    </a:lnTo>
                    <a:lnTo>
                      <a:pt x="0" y="2"/>
                    </a:lnTo>
                    <a:lnTo>
                      <a:pt x="0" y="2"/>
                    </a:lnTo>
                    <a:lnTo>
                      <a:pt x="0" y="0"/>
                    </a:lnTo>
                    <a:lnTo>
                      <a:pt x="99" y="5"/>
                    </a:lnTo>
                    <a:lnTo>
                      <a:pt x="97" y="7"/>
                    </a:lnTo>
                    <a:lnTo>
                      <a:pt x="97" y="9"/>
                    </a:lnTo>
                    <a:close/>
                  </a:path>
                </a:pathLst>
              </a:custGeom>
              <a:solidFill>
                <a:srgbClr val="E6C4BE"/>
              </a:solidFill>
              <a:ln w="9525">
                <a:noFill/>
                <a:round/>
                <a:headEnd/>
                <a:tailEnd/>
              </a:ln>
            </p:spPr>
            <p:txBody>
              <a:bodyPr/>
              <a:lstStyle/>
              <a:p>
                <a:endParaRPr lang="en-US"/>
              </a:p>
            </p:txBody>
          </p:sp>
          <p:sp>
            <p:nvSpPr>
              <p:cNvPr id="180318" name="Freeform 1118"/>
              <p:cNvSpPr>
                <a:spLocks noEditPoints="1"/>
              </p:cNvSpPr>
              <p:nvPr/>
            </p:nvSpPr>
            <p:spPr bwMode="auto">
              <a:xfrm>
                <a:off x="1707" y="1078"/>
                <a:ext cx="427" cy="26"/>
              </a:xfrm>
              <a:custGeom>
                <a:avLst/>
                <a:gdLst/>
                <a:ahLst/>
                <a:cxnLst>
                  <a:cxn ang="0">
                    <a:pos x="427" y="26"/>
                  </a:cxn>
                  <a:cxn ang="0">
                    <a:pos x="313" y="21"/>
                  </a:cxn>
                  <a:cxn ang="0">
                    <a:pos x="313" y="19"/>
                  </a:cxn>
                  <a:cxn ang="0">
                    <a:pos x="315" y="15"/>
                  </a:cxn>
                  <a:cxn ang="0">
                    <a:pos x="425" y="21"/>
                  </a:cxn>
                  <a:cxn ang="0">
                    <a:pos x="427" y="23"/>
                  </a:cxn>
                  <a:cxn ang="0">
                    <a:pos x="427" y="26"/>
                  </a:cxn>
                  <a:cxn ang="0">
                    <a:pos x="97" y="9"/>
                  </a:cxn>
                  <a:cxn ang="0">
                    <a:pos x="0" y="6"/>
                  </a:cxn>
                  <a:cxn ang="0">
                    <a:pos x="0" y="4"/>
                  </a:cxn>
                  <a:cxn ang="0">
                    <a:pos x="0" y="4"/>
                  </a:cxn>
                  <a:cxn ang="0">
                    <a:pos x="0" y="2"/>
                  </a:cxn>
                  <a:cxn ang="0">
                    <a:pos x="2" y="0"/>
                  </a:cxn>
                  <a:cxn ang="0">
                    <a:pos x="101" y="6"/>
                  </a:cxn>
                  <a:cxn ang="0">
                    <a:pos x="99" y="7"/>
                  </a:cxn>
                  <a:cxn ang="0">
                    <a:pos x="97" y="9"/>
                  </a:cxn>
                </a:cxnLst>
                <a:rect l="0" t="0" r="r" b="b"/>
                <a:pathLst>
                  <a:path w="427" h="26">
                    <a:moveTo>
                      <a:pt x="427" y="26"/>
                    </a:moveTo>
                    <a:lnTo>
                      <a:pt x="313" y="21"/>
                    </a:lnTo>
                    <a:lnTo>
                      <a:pt x="313" y="19"/>
                    </a:lnTo>
                    <a:lnTo>
                      <a:pt x="315" y="15"/>
                    </a:lnTo>
                    <a:lnTo>
                      <a:pt x="425" y="21"/>
                    </a:lnTo>
                    <a:lnTo>
                      <a:pt x="427" y="23"/>
                    </a:lnTo>
                    <a:lnTo>
                      <a:pt x="427" y="26"/>
                    </a:lnTo>
                    <a:close/>
                    <a:moveTo>
                      <a:pt x="97" y="9"/>
                    </a:moveTo>
                    <a:lnTo>
                      <a:pt x="0" y="6"/>
                    </a:lnTo>
                    <a:lnTo>
                      <a:pt x="0" y="4"/>
                    </a:lnTo>
                    <a:lnTo>
                      <a:pt x="0" y="4"/>
                    </a:lnTo>
                    <a:lnTo>
                      <a:pt x="0" y="2"/>
                    </a:lnTo>
                    <a:lnTo>
                      <a:pt x="2" y="0"/>
                    </a:lnTo>
                    <a:lnTo>
                      <a:pt x="101" y="6"/>
                    </a:lnTo>
                    <a:lnTo>
                      <a:pt x="99" y="7"/>
                    </a:lnTo>
                    <a:lnTo>
                      <a:pt x="97" y="9"/>
                    </a:lnTo>
                    <a:close/>
                  </a:path>
                </a:pathLst>
              </a:custGeom>
              <a:solidFill>
                <a:srgbClr val="E6C4BF"/>
              </a:solidFill>
              <a:ln w="9525">
                <a:noFill/>
                <a:round/>
                <a:headEnd/>
                <a:tailEnd/>
              </a:ln>
            </p:spPr>
            <p:txBody>
              <a:bodyPr/>
              <a:lstStyle/>
              <a:p>
                <a:endParaRPr lang="en-US"/>
              </a:p>
            </p:txBody>
          </p:sp>
          <p:sp>
            <p:nvSpPr>
              <p:cNvPr id="180319" name="Freeform 1119"/>
              <p:cNvSpPr>
                <a:spLocks noEditPoints="1"/>
              </p:cNvSpPr>
              <p:nvPr/>
            </p:nvSpPr>
            <p:spPr bwMode="auto">
              <a:xfrm>
                <a:off x="1707" y="1076"/>
                <a:ext cx="427" cy="25"/>
              </a:xfrm>
              <a:custGeom>
                <a:avLst/>
                <a:gdLst/>
                <a:ahLst/>
                <a:cxnLst>
                  <a:cxn ang="0">
                    <a:pos x="427" y="25"/>
                  </a:cxn>
                  <a:cxn ang="0">
                    <a:pos x="313" y="21"/>
                  </a:cxn>
                  <a:cxn ang="0">
                    <a:pos x="315" y="17"/>
                  </a:cxn>
                  <a:cxn ang="0">
                    <a:pos x="315" y="15"/>
                  </a:cxn>
                  <a:cxn ang="0">
                    <a:pos x="425" y="21"/>
                  </a:cxn>
                  <a:cxn ang="0">
                    <a:pos x="425" y="23"/>
                  </a:cxn>
                  <a:cxn ang="0">
                    <a:pos x="427" y="25"/>
                  </a:cxn>
                  <a:cxn ang="0">
                    <a:pos x="99" y="9"/>
                  </a:cxn>
                  <a:cxn ang="0">
                    <a:pos x="0" y="4"/>
                  </a:cxn>
                  <a:cxn ang="0">
                    <a:pos x="2" y="2"/>
                  </a:cxn>
                  <a:cxn ang="0">
                    <a:pos x="2" y="0"/>
                  </a:cxn>
                  <a:cxn ang="0">
                    <a:pos x="101" y="6"/>
                  </a:cxn>
                  <a:cxn ang="0">
                    <a:pos x="101" y="8"/>
                  </a:cxn>
                  <a:cxn ang="0">
                    <a:pos x="99" y="9"/>
                  </a:cxn>
                </a:cxnLst>
                <a:rect l="0" t="0" r="r" b="b"/>
                <a:pathLst>
                  <a:path w="427" h="25">
                    <a:moveTo>
                      <a:pt x="427" y="25"/>
                    </a:moveTo>
                    <a:lnTo>
                      <a:pt x="313" y="21"/>
                    </a:lnTo>
                    <a:lnTo>
                      <a:pt x="315" y="17"/>
                    </a:lnTo>
                    <a:lnTo>
                      <a:pt x="315" y="15"/>
                    </a:lnTo>
                    <a:lnTo>
                      <a:pt x="425" y="21"/>
                    </a:lnTo>
                    <a:lnTo>
                      <a:pt x="425" y="23"/>
                    </a:lnTo>
                    <a:lnTo>
                      <a:pt x="427" y="25"/>
                    </a:lnTo>
                    <a:close/>
                    <a:moveTo>
                      <a:pt x="99" y="9"/>
                    </a:moveTo>
                    <a:lnTo>
                      <a:pt x="0" y="4"/>
                    </a:lnTo>
                    <a:lnTo>
                      <a:pt x="2" y="2"/>
                    </a:lnTo>
                    <a:lnTo>
                      <a:pt x="2" y="0"/>
                    </a:lnTo>
                    <a:lnTo>
                      <a:pt x="101" y="6"/>
                    </a:lnTo>
                    <a:lnTo>
                      <a:pt x="101" y="8"/>
                    </a:lnTo>
                    <a:lnTo>
                      <a:pt x="99" y="9"/>
                    </a:lnTo>
                    <a:close/>
                  </a:path>
                </a:pathLst>
              </a:custGeom>
              <a:solidFill>
                <a:srgbClr val="E6C4BF"/>
              </a:solidFill>
              <a:ln w="9525">
                <a:noFill/>
                <a:round/>
                <a:headEnd/>
                <a:tailEnd/>
              </a:ln>
            </p:spPr>
            <p:txBody>
              <a:bodyPr/>
              <a:lstStyle/>
              <a:p>
                <a:endParaRPr lang="en-US"/>
              </a:p>
            </p:txBody>
          </p:sp>
          <p:sp>
            <p:nvSpPr>
              <p:cNvPr id="180320" name="Freeform 1120"/>
              <p:cNvSpPr>
                <a:spLocks noEditPoints="1"/>
              </p:cNvSpPr>
              <p:nvPr/>
            </p:nvSpPr>
            <p:spPr bwMode="auto">
              <a:xfrm>
                <a:off x="1709" y="1074"/>
                <a:ext cx="423" cy="25"/>
              </a:xfrm>
              <a:custGeom>
                <a:avLst/>
                <a:gdLst/>
                <a:ahLst/>
                <a:cxnLst>
                  <a:cxn ang="0">
                    <a:pos x="423" y="25"/>
                  </a:cxn>
                  <a:cxn ang="0">
                    <a:pos x="313" y="19"/>
                  </a:cxn>
                  <a:cxn ang="0">
                    <a:pos x="313" y="17"/>
                  </a:cxn>
                  <a:cxn ang="0">
                    <a:pos x="315" y="15"/>
                  </a:cxn>
                  <a:cxn ang="0">
                    <a:pos x="421" y="21"/>
                  </a:cxn>
                  <a:cxn ang="0">
                    <a:pos x="421" y="23"/>
                  </a:cxn>
                  <a:cxn ang="0">
                    <a:pos x="423" y="23"/>
                  </a:cxn>
                  <a:cxn ang="0">
                    <a:pos x="423" y="25"/>
                  </a:cxn>
                  <a:cxn ang="0">
                    <a:pos x="423" y="25"/>
                  </a:cxn>
                  <a:cxn ang="0">
                    <a:pos x="99" y="10"/>
                  </a:cxn>
                  <a:cxn ang="0">
                    <a:pos x="0" y="4"/>
                  </a:cxn>
                  <a:cxn ang="0">
                    <a:pos x="0" y="2"/>
                  </a:cxn>
                  <a:cxn ang="0">
                    <a:pos x="2" y="0"/>
                  </a:cxn>
                  <a:cxn ang="0">
                    <a:pos x="100" y="6"/>
                  </a:cxn>
                  <a:cxn ang="0">
                    <a:pos x="99" y="8"/>
                  </a:cxn>
                  <a:cxn ang="0">
                    <a:pos x="99" y="10"/>
                  </a:cxn>
                </a:cxnLst>
                <a:rect l="0" t="0" r="r" b="b"/>
                <a:pathLst>
                  <a:path w="423" h="25">
                    <a:moveTo>
                      <a:pt x="423" y="25"/>
                    </a:moveTo>
                    <a:lnTo>
                      <a:pt x="313" y="19"/>
                    </a:lnTo>
                    <a:lnTo>
                      <a:pt x="313" y="17"/>
                    </a:lnTo>
                    <a:lnTo>
                      <a:pt x="315" y="15"/>
                    </a:lnTo>
                    <a:lnTo>
                      <a:pt x="421" y="21"/>
                    </a:lnTo>
                    <a:lnTo>
                      <a:pt x="421" y="23"/>
                    </a:lnTo>
                    <a:lnTo>
                      <a:pt x="423" y="23"/>
                    </a:lnTo>
                    <a:lnTo>
                      <a:pt x="423" y="25"/>
                    </a:lnTo>
                    <a:lnTo>
                      <a:pt x="423" y="25"/>
                    </a:lnTo>
                    <a:close/>
                    <a:moveTo>
                      <a:pt x="99" y="10"/>
                    </a:moveTo>
                    <a:lnTo>
                      <a:pt x="0" y="4"/>
                    </a:lnTo>
                    <a:lnTo>
                      <a:pt x="0" y="2"/>
                    </a:lnTo>
                    <a:lnTo>
                      <a:pt x="2" y="0"/>
                    </a:lnTo>
                    <a:lnTo>
                      <a:pt x="100" y="6"/>
                    </a:lnTo>
                    <a:lnTo>
                      <a:pt x="99" y="8"/>
                    </a:lnTo>
                    <a:lnTo>
                      <a:pt x="99" y="10"/>
                    </a:lnTo>
                    <a:close/>
                  </a:path>
                </a:pathLst>
              </a:custGeom>
              <a:solidFill>
                <a:srgbClr val="E6C4BF"/>
              </a:solidFill>
              <a:ln w="9525">
                <a:noFill/>
                <a:round/>
                <a:headEnd/>
                <a:tailEnd/>
              </a:ln>
            </p:spPr>
            <p:txBody>
              <a:bodyPr/>
              <a:lstStyle/>
              <a:p>
                <a:endParaRPr lang="en-US"/>
              </a:p>
            </p:txBody>
          </p:sp>
          <p:sp>
            <p:nvSpPr>
              <p:cNvPr id="180321" name="Freeform 1121"/>
              <p:cNvSpPr>
                <a:spLocks noEditPoints="1"/>
              </p:cNvSpPr>
              <p:nvPr/>
            </p:nvSpPr>
            <p:spPr bwMode="auto">
              <a:xfrm>
                <a:off x="1709" y="1072"/>
                <a:ext cx="423" cy="25"/>
              </a:xfrm>
              <a:custGeom>
                <a:avLst/>
                <a:gdLst/>
                <a:ahLst/>
                <a:cxnLst>
                  <a:cxn ang="0">
                    <a:pos x="423" y="25"/>
                  </a:cxn>
                  <a:cxn ang="0">
                    <a:pos x="313" y="19"/>
                  </a:cxn>
                  <a:cxn ang="0">
                    <a:pos x="315" y="17"/>
                  </a:cxn>
                  <a:cxn ang="0">
                    <a:pos x="315" y="15"/>
                  </a:cxn>
                  <a:cxn ang="0">
                    <a:pos x="419" y="21"/>
                  </a:cxn>
                  <a:cxn ang="0">
                    <a:pos x="421" y="23"/>
                  </a:cxn>
                  <a:cxn ang="0">
                    <a:pos x="423" y="25"/>
                  </a:cxn>
                  <a:cxn ang="0">
                    <a:pos x="423" y="25"/>
                  </a:cxn>
                  <a:cxn ang="0">
                    <a:pos x="423" y="25"/>
                  </a:cxn>
                  <a:cxn ang="0">
                    <a:pos x="99" y="10"/>
                  </a:cxn>
                  <a:cxn ang="0">
                    <a:pos x="0" y="4"/>
                  </a:cxn>
                  <a:cxn ang="0">
                    <a:pos x="2" y="2"/>
                  </a:cxn>
                  <a:cxn ang="0">
                    <a:pos x="4" y="0"/>
                  </a:cxn>
                  <a:cxn ang="0">
                    <a:pos x="100" y="6"/>
                  </a:cxn>
                  <a:cxn ang="0">
                    <a:pos x="100" y="8"/>
                  </a:cxn>
                  <a:cxn ang="0">
                    <a:pos x="99" y="10"/>
                  </a:cxn>
                </a:cxnLst>
                <a:rect l="0" t="0" r="r" b="b"/>
                <a:pathLst>
                  <a:path w="423" h="25">
                    <a:moveTo>
                      <a:pt x="423" y="25"/>
                    </a:moveTo>
                    <a:lnTo>
                      <a:pt x="313" y="19"/>
                    </a:lnTo>
                    <a:lnTo>
                      <a:pt x="315" y="17"/>
                    </a:lnTo>
                    <a:lnTo>
                      <a:pt x="315" y="15"/>
                    </a:lnTo>
                    <a:lnTo>
                      <a:pt x="419" y="21"/>
                    </a:lnTo>
                    <a:lnTo>
                      <a:pt x="421" y="23"/>
                    </a:lnTo>
                    <a:lnTo>
                      <a:pt x="423" y="25"/>
                    </a:lnTo>
                    <a:lnTo>
                      <a:pt x="423" y="25"/>
                    </a:lnTo>
                    <a:lnTo>
                      <a:pt x="423" y="25"/>
                    </a:lnTo>
                    <a:close/>
                    <a:moveTo>
                      <a:pt x="99" y="10"/>
                    </a:moveTo>
                    <a:lnTo>
                      <a:pt x="0" y="4"/>
                    </a:lnTo>
                    <a:lnTo>
                      <a:pt x="2" y="2"/>
                    </a:lnTo>
                    <a:lnTo>
                      <a:pt x="4" y="0"/>
                    </a:lnTo>
                    <a:lnTo>
                      <a:pt x="100" y="6"/>
                    </a:lnTo>
                    <a:lnTo>
                      <a:pt x="100" y="8"/>
                    </a:lnTo>
                    <a:lnTo>
                      <a:pt x="99" y="10"/>
                    </a:lnTo>
                    <a:close/>
                  </a:path>
                </a:pathLst>
              </a:custGeom>
              <a:solidFill>
                <a:srgbClr val="E6C4BF"/>
              </a:solidFill>
              <a:ln w="9525">
                <a:noFill/>
                <a:round/>
                <a:headEnd/>
                <a:tailEnd/>
              </a:ln>
            </p:spPr>
            <p:txBody>
              <a:bodyPr/>
              <a:lstStyle/>
              <a:p>
                <a:endParaRPr lang="en-US"/>
              </a:p>
            </p:txBody>
          </p:sp>
          <p:sp>
            <p:nvSpPr>
              <p:cNvPr id="180322" name="Freeform 1122"/>
              <p:cNvSpPr>
                <a:spLocks noEditPoints="1"/>
              </p:cNvSpPr>
              <p:nvPr/>
            </p:nvSpPr>
            <p:spPr bwMode="auto">
              <a:xfrm>
                <a:off x="1711" y="1070"/>
                <a:ext cx="438" cy="25"/>
              </a:xfrm>
              <a:custGeom>
                <a:avLst/>
                <a:gdLst/>
                <a:ahLst/>
                <a:cxnLst>
                  <a:cxn ang="0">
                    <a:pos x="419" y="25"/>
                  </a:cxn>
                  <a:cxn ang="0">
                    <a:pos x="313" y="19"/>
                  </a:cxn>
                  <a:cxn ang="0">
                    <a:pos x="313" y="17"/>
                  </a:cxn>
                  <a:cxn ang="0">
                    <a:pos x="315" y="15"/>
                  </a:cxn>
                  <a:cxn ang="0">
                    <a:pos x="427" y="21"/>
                  </a:cxn>
                  <a:cxn ang="0">
                    <a:pos x="427" y="21"/>
                  </a:cxn>
                  <a:cxn ang="0">
                    <a:pos x="427" y="21"/>
                  </a:cxn>
                  <a:cxn ang="0">
                    <a:pos x="421" y="21"/>
                  </a:cxn>
                  <a:cxn ang="0">
                    <a:pos x="417" y="23"/>
                  </a:cxn>
                  <a:cxn ang="0">
                    <a:pos x="419" y="23"/>
                  </a:cxn>
                  <a:cxn ang="0">
                    <a:pos x="419" y="25"/>
                  </a:cxn>
                  <a:cxn ang="0">
                    <a:pos x="98" y="10"/>
                  </a:cxn>
                  <a:cxn ang="0">
                    <a:pos x="0" y="4"/>
                  </a:cxn>
                  <a:cxn ang="0">
                    <a:pos x="2" y="2"/>
                  </a:cxn>
                  <a:cxn ang="0">
                    <a:pos x="2" y="0"/>
                  </a:cxn>
                  <a:cxn ang="0">
                    <a:pos x="100" y="6"/>
                  </a:cxn>
                  <a:cxn ang="0">
                    <a:pos x="98" y="8"/>
                  </a:cxn>
                  <a:cxn ang="0">
                    <a:pos x="98" y="10"/>
                  </a:cxn>
                  <a:cxn ang="0">
                    <a:pos x="430" y="21"/>
                  </a:cxn>
                  <a:cxn ang="0">
                    <a:pos x="438" y="21"/>
                  </a:cxn>
                  <a:cxn ang="0">
                    <a:pos x="438" y="23"/>
                  </a:cxn>
                  <a:cxn ang="0">
                    <a:pos x="438" y="23"/>
                  </a:cxn>
                  <a:cxn ang="0">
                    <a:pos x="434" y="23"/>
                  </a:cxn>
                  <a:cxn ang="0">
                    <a:pos x="430" y="21"/>
                  </a:cxn>
                </a:cxnLst>
                <a:rect l="0" t="0" r="r" b="b"/>
                <a:pathLst>
                  <a:path w="438" h="25">
                    <a:moveTo>
                      <a:pt x="419" y="25"/>
                    </a:moveTo>
                    <a:lnTo>
                      <a:pt x="313" y="19"/>
                    </a:lnTo>
                    <a:lnTo>
                      <a:pt x="313" y="17"/>
                    </a:lnTo>
                    <a:lnTo>
                      <a:pt x="315" y="15"/>
                    </a:lnTo>
                    <a:lnTo>
                      <a:pt x="427" y="21"/>
                    </a:lnTo>
                    <a:lnTo>
                      <a:pt x="427" y="21"/>
                    </a:lnTo>
                    <a:lnTo>
                      <a:pt x="427" y="21"/>
                    </a:lnTo>
                    <a:lnTo>
                      <a:pt x="421" y="21"/>
                    </a:lnTo>
                    <a:lnTo>
                      <a:pt x="417" y="23"/>
                    </a:lnTo>
                    <a:lnTo>
                      <a:pt x="419" y="23"/>
                    </a:lnTo>
                    <a:lnTo>
                      <a:pt x="419" y="25"/>
                    </a:lnTo>
                    <a:close/>
                    <a:moveTo>
                      <a:pt x="98" y="10"/>
                    </a:moveTo>
                    <a:lnTo>
                      <a:pt x="0" y="4"/>
                    </a:lnTo>
                    <a:lnTo>
                      <a:pt x="2" y="2"/>
                    </a:lnTo>
                    <a:lnTo>
                      <a:pt x="2" y="0"/>
                    </a:lnTo>
                    <a:lnTo>
                      <a:pt x="100" y="6"/>
                    </a:lnTo>
                    <a:lnTo>
                      <a:pt x="98" y="8"/>
                    </a:lnTo>
                    <a:lnTo>
                      <a:pt x="98" y="10"/>
                    </a:lnTo>
                    <a:close/>
                    <a:moveTo>
                      <a:pt x="430" y="21"/>
                    </a:moveTo>
                    <a:lnTo>
                      <a:pt x="438" y="21"/>
                    </a:lnTo>
                    <a:lnTo>
                      <a:pt x="438" y="23"/>
                    </a:lnTo>
                    <a:lnTo>
                      <a:pt x="438" y="23"/>
                    </a:lnTo>
                    <a:lnTo>
                      <a:pt x="434" y="23"/>
                    </a:lnTo>
                    <a:lnTo>
                      <a:pt x="430" y="21"/>
                    </a:lnTo>
                    <a:close/>
                  </a:path>
                </a:pathLst>
              </a:custGeom>
              <a:solidFill>
                <a:srgbClr val="E6C4BF"/>
              </a:solidFill>
              <a:ln w="9525">
                <a:noFill/>
                <a:round/>
                <a:headEnd/>
                <a:tailEnd/>
              </a:ln>
            </p:spPr>
            <p:txBody>
              <a:bodyPr/>
              <a:lstStyle/>
              <a:p>
                <a:endParaRPr lang="en-US"/>
              </a:p>
            </p:txBody>
          </p:sp>
          <p:sp>
            <p:nvSpPr>
              <p:cNvPr id="180323" name="Freeform 1123"/>
              <p:cNvSpPr>
                <a:spLocks noEditPoints="1"/>
              </p:cNvSpPr>
              <p:nvPr/>
            </p:nvSpPr>
            <p:spPr bwMode="auto">
              <a:xfrm>
                <a:off x="1713" y="1068"/>
                <a:ext cx="436" cy="25"/>
              </a:xfrm>
              <a:custGeom>
                <a:avLst/>
                <a:gdLst/>
                <a:ahLst/>
                <a:cxnLst>
                  <a:cxn ang="0">
                    <a:pos x="415" y="25"/>
                  </a:cxn>
                  <a:cxn ang="0">
                    <a:pos x="311" y="19"/>
                  </a:cxn>
                  <a:cxn ang="0">
                    <a:pos x="313" y="17"/>
                  </a:cxn>
                  <a:cxn ang="0">
                    <a:pos x="313" y="16"/>
                  </a:cxn>
                  <a:cxn ang="0">
                    <a:pos x="436" y="21"/>
                  </a:cxn>
                  <a:cxn ang="0">
                    <a:pos x="436" y="25"/>
                  </a:cxn>
                  <a:cxn ang="0">
                    <a:pos x="436" y="25"/>
                  </a:cxn>
                  <a:cxn ang="0">
                    <a:pos x="430" y="25"/>
                  </a:cxn>
                  <a:cxn ang="0">
                    <a:pos x="425" y="23"/>
                  </a:cxn>
                  <a:cxn ang="0">
                    <a:pos x="419" y="23"/>
                  </a:cxn>
                  <a:cxn ang="0">
                    <a:pos x="415" y="25"/>
                  </a:cxn>
                  <a:cxn ang="0">
                    <a:pos x="415" y="25"/>
                  </a:cxn>
                  <a:cxn ang="0">
                    <a:pos x="415" y="25"/>
                  </a:cxn>
                  <a:cxn ang="0">
                    <a:pos x="96" y="10"/>
                  </a:cxn>
                  <a:cxn ang="0">
                    <a:pos x="0" y="4"/>
                  </a:cxn>
                  <a:cxn ang="0">
                    <a:pos x="0" y="2"/>
                  </a:cxn>
                  <a:cxn ang="0">
                    <a:pos x="2" y="0"/>
                  </a:cxn>
                  <a:cxn ang="0">
                    <a:pos x="98" y="6"/>
                  </a:cxn>
                  <a:cxn ang="0">
                    <a:pos x="98" y="8"/>
                  </a:cxn>
                  <a:cxn ang="0">
                    <a:pos x="96" y="10"/>
                  </a:cxn>
                </a:cxnLst>
                <a:rect l="0" t="0" r="r" b="b"/>
                <a:pathLst>
                  <a:path w="436" h="25">
                    <a:moveTo>
                      <a:pt x="415" y="25"/>
                    </a:moveTo>
                    <a:lnTo>
                      <a:pt x="311" y="19"/>
                    </a:lnTo>
                    <a:lnTo>
                      <a:pt x="313" y="17"/>
                    </a:lnTo>
                    <a:lnTo>
                      <a:pt x="313" y="16"/>
                    </a:lnTo>
                    <a:lnTo>
                      <a:pt x="436" y="21"/>
                    </a:lnTo>
                    <a:lnTo>
                      <a:pt x="436" y="25"/>
                    </a:lnTo>
                    <a:lnTo>
                      <a:pt x="436" y="25"/>
                    </a:lnTo>
                    <a:lnTo>
                      <a:pt x="430" y="25"/>
                    </a:lnTo>
                    <a:lnTo>
                      <a:pt x="425" y="23"/>
                    </a:lnTo>
                    <a:lnTo>
                      <a:pt x="419" y="23"/>
                    </a:lnTo>
                    <a:lnTo>
                      <a:pt x="415" y="25"/>
                    </a:lnTo>
                    <a:lnTo>
                      <a:pt x="415" y="25"/>
                    </a:lnTo>
                    <a:lnTo>
                      <a:pt x="415" y="25"/>
                    </a:lnTo>
                    <a:close/>
                    <a:moveTo>
                      <a:pt x="96" y="10"/>
                    </a:moveTo>
                    <a:lnTo>
                      <a:pt x="0" y="4"/>
                    </a:lnTo>
                    <a:lnTo>
                      <a:pt x="0" y="2"/>
                    </a:lnTo>
                    <a:lnTo>
                      <a:pt x="2" y="0"/>
                    </a:lnTo>
                    <a:lnTo>
                      <a:pt x="98" y="6"/>
                    </a:lnTo>
                    <a:lnTo>
                      <a:pt x="98" y="8"/>
                    </a:lnTo>
                    <a:lnTo>
                      <a:pt x="96" y="10"/>
                    </a:lnTo>
                    <a:close/>
                  </a:path>
                </a:pathLst>
              </a:custGeom>
              <a:solidFill>
                <a:srgbClr val="E6C4BF"/>
              </a:solidFill>
              <a:ln w="9525">
                <a:noFill/>
                <a:round/>
                <a:headEnd/>
                <a:tailEnd/>
              </a:ln>
            </p:spPr>
            <p:txBody>
              <a:bodyPr/>
              <a:lstStyle/>
              <a:p>
                <a:endParaRPr lang="en-US"/>
              </a:p>
            </p:txBody>
          </p:sp>
          <p:sp>
            <p:nvSpPr>
              <p:cNvPr id="180324" name="Freeform 1124"/>
              <p:cNvSpPr>
                <a:spLocks noEditPoints="1"/>
              </p:cNvSpPr>
              <p:nvPr/>
            </p:nvSpPr>
            <p:spPr bwMode="auto">
              <a:xfrm>
                <a:off x="1713" y="1066"/>
                <a:ext cx="436" cy="25"/>
              </a:xfrm>
              <a:custGeom>
                <a:avLst/>
                <a:gdLst/>
                <a:ahLst/>
                <a:cxnLst>
                  <a:cxn ang="0">
                    <a:pos x="436" y="25"/>
                  </a:cxn>
                  <a:cxn ang="0">
                    <a:pos x="428" y="25"/>
                  </a:cxn>
                  <a:cxn ang="0">
                    <a:pos x="427" y="25"/>
                  </a:cxn>
                  <a:cxn ang="0">
                    <a:pos x="425" y="25"/>
                  </a:cxn>
                  <a:cxn ang="0">
                    <a:pos x="313" y="19"/>
                  </a:cxn>
                  <a:cxn ang="0">
                    <a:pos x="313" y="18"/>
                  </a:cxn>
                  <a:cxn ang="0">
                    <a:pos x="315" y="16"/>
                  </a:cxn>
                  <a:cxn ang="0">
                    <a:pos x="434" y="21"/>
                  </a:cxn>
                  <a:cxn ang="0">
                    <a:pos x="436" y="23"/>
                  </a:cxn>
                  <a:cxn ang="0">
                    <a:pos x="436" y="25"/>
                  </a:cxn>
                  <a:cxn ang="0">
                    <a:pos x="98" y="10"/>
                  </a:cxn>
                  <a:cxn ang="0">
                    <a:pos x="0" y="4"/>
                  </a:cxn>
                  <a:cxn ang="0">
                    <a:pos x="2" y="2"/>
                  </a:cxn>
                  <a:cxn ang="0">
                    <a:pos x="3" y="0"/>
                  </a:cxn>
                  <a:cxn ang="0">
                    <a:pos x="100" y="6"/>
                  </a:cxn>
                  <a:cxn ang="0">
                    <a:pos x="98" y="8"/>
                  </a:cxn>
                  <a:cxn ang="0">
                    <a:pos x="98" y="10"/>
                  </a:cxn>
                </a:cxnLst>
                <a:rect l="0" t="0" r="r" b="b"/>
                <a:pathLst>
                  <a:path w="436" h="25">
                    <a:moveTo>
                      <a:pt x="436" y="25"/>
                    </a:moveTo>
                    <a:lnTo>
                      <a:pt x="428" y="25"/>
                    </a:lnTo>
                    <a:lnTo>
                      <a:pt x="427" y="25"/>
                    </a:lnTo>
                    <a:lnTo>
                      <a:pt x="425" y="25"/>
                    </a:lnTo>
                    <a:lnTo>
                      <a:pt x="313" y="19"/>
                    </a:lnTo>
                    <a:lnTo>
                      <a:pt x="313" y="18"/>
                    </a:lnTo>
                    <a:lnTo>
                      <a:pt x="315" y="16"/>
                    </a:lnTo>
                    <a:lnTo>
                      <a:pt x="434" y="21"/>
                    </a:lnTo>
                    <a:lnTo>
                      <a:pt x="436" y="23"/>
                    </a:lnTo>
                    <a:lnTo>
                      <a:pt x="436" y="25"/>
                    </a:lnTo>
                    <a:close/>
                    <a:moveTo>
                      <a:pt x="98" y="10"/>
                    </a:moveTo>
                    <a:lnTo>
                      <a:pt x="0" y="4"/>
                    </a:lnTo>
                    <a:lnTo>
                      <a:pt x="2" y="2"/>
                    </a:lnTo>
                    <a:lnTo>
                      <a:pt x="3" y="0"/>
                    </a:lnTo>
                    <a:lnTo>
                      <a:pt x="100" y="6"/>
                    </a:lnTo>
                    <a:lnTo>
                      <a:pt x="98" y="8"/>
                    </a:lnTo>
                    <a:lnTo>
                      <a:pt x="98" y="10"/>
                    </a:lnTo>
                    <a:close/>
                  </a:path>
                </a:pathLst>
              </a:custGeom>
              <a:solidFill>
                <a:srgbClr val="E7C5BF"/>
              </a:solidFill>
              <a:ln w="9525">
                <a:noFill/>
                <a:round/>
                <a:headEnd/>
                <a:tailEnd/>
              </a:ln>
            </p:spPr>
            <p:txBody>
              <a:bodyPr/>
              <a:lstStyle/>
              <a:p>
                <a:endParaRPr lang="en-US"/>
              </a:p>
            </p:txBody>
          </p:sp>
          <p:sp>
            <p:nvSpPr>
              <p:cNvPr id="180325" name="Freeform 1125"/>
              <p:cNvSpPr>
                <a:spLocks noEditPoints="1"/>
              </p:cNvSpPr>
              <p:nvPr/>
            </p:nvSpPr>
            <p:spPr bwMode="auto">
              <a:xfrm>
                <a:off x="1715" y="1065"/>
                <a:ext cx="434" cy="24"/>
              </a:xfrm>
              <a:custGeom>
                <a:avLst/>
                <a:gdLst/>
                <a:ahLst/>
                <a:cxnLst>
                  <a:cxn ang="0">
                    <a:pos x="434" y="24"/>
                  </a:cxn>
                  <a:cxn ang="0">
                    <a:pos x="311" y="19"/>
                  </a:cxn>
                  <a:cxn ang="0">
                    <a:pos x="313" y="17"/>
                  </a:cxn>
                  <a:cxn ang="0">
                    <a:pos x="313" y="15"/>
                  </a:cxn>
                  <a:cxn ang="0">
                    <a:pos x="428" y="20"/>
                  </a:cxn>
                  <a:cxn ang="0">
                    <a:pos x="432" y="22"/>
                  </a:cxn>
                  <a:cxn ang="0">
                    <a:pos x="434" y="24"/>
                  </a:cxn>
                  <a:cxn ang="0">
                    <a:pos x="96" y="9"/>
                  </a:cxn>
                  <a:cxn ang="0">
                    <a:pos x="0" y="3"/>
                  </a:cxn>
                  <a:cxn ang="0">
                    <a:pos x="1" y="1"/>
                  </a:cxn>
                  <a:cxn ang="0">
                    <a:pos x="3" y="0"/>
                  </a:cxn>
                  <a:cxn ang="0">
                    <a:pos x="100" y="5"/>
                  </a:cxn>
                  <a:cxn ang="0">
                    <a:pos x="98" y="7"/>
                  </a:cxn>
                  <a:cxn ang="0">
                    <a:pos x="96" y="9"/>
                  </a:cxn>
                </a:cxnLst>
                <a:rect l="0" t="0" r="r" b="b"/>
                <a:pathLst>
                  <a:path w="434" h="24">
                    <a:moveTo>
                      <a:pt x="434" y="24"/>
                    </a:moveTo>
                    <a:lnTo>
                      <a:pt x="311" y="19"/>
                    </a:lnTo>
                    <a:lnTo>
                      <a:pt x="313" y="17"/>
                    </a:lnTo>
                    <a:lnTo>
                      <a:pt x="313" y="15"/>
                    </a:lnTo>
                    <a:lnTo>
                      <a:pt x="428" y="20"/>
                    </a:lnTo>
                    <a:lnTo>
                      <a:pt x="432" y="22"/>
                    </a:lnTo>
                    <a:lnTo>
                      <a:pt x="434" y="24"/>
                    </a:lnTo>
                    <a:close/>
                    <a:moveTo>
                      <a:pt x="96" y="9"/>
                    </a:moveTo>
                    <a:lnTo>
                      <a:pt x="0" y="3"/>
                    </a:lnTo>
                    <a:lnTo>
                      <a:pt x="1" y="1"/>
                    </a:lnTo>
                    <a:lnTo>
                      <a:pt x="3" y="0"/>
                    </a:lnTo>
                    <a:lnTo>
                      <a:pt x="100" y="5"/>
                    </a:lnTo>
                    <a:lnTo>
                      <a:pt x="98" y="7"/>
                    </a:lnTo>
                    <a:lnTo>
                      <a:pt x="96" y="9"/>
                    </a:lnTo>
                    <a:close/>
                  </a:path>
                </a:pathLst>
              </a:custGeom>
              <a:solidFill>
                <a:srgbClr val="E7C5C0"/>
              </a:solidFill>
              <a:ln w="9525">
                <a:noFill/>
                <a:round/>
                <a:headEnd/>
                <a:tailEnd/>
              </a:ln>
            </p:spPr>
            <p:txBody>
              <a:bodyPr/>
              <a:lstStyle/>
              <a:p>
                <a:endParaRPr lang="en-US"/>
              </a:p>
            </p:txBody>
          </p:sp>
          <p:sp>
            <p:nvSpPr>
              <p:cNvPr id="180326" name="Freeform 1126"/>
              <p:cNvSpPr>
                <a:spLocks noEditPoints="1"/>
              </p:cNvSpPr>
              <p:nvPr/>
            </p:nvSpPr>
            <p:spPr bwMode="auto">
              <a:xfrm>
                <a:off x="1716" y="1063"/>
                <a:ext cx="431" cy="24"/>
              </a:xfrm>
              <a:custGeom>
                <a:avLst/>
                <a:gdLst/>
                <a:ahLst/>
                <a:cxnLst>
                  <a:cxn ang="0">
                    <a:pos x="431" y="24"/>
                  </a:cxn>
                  <a:cxn ang="0">
                    <a:pos x="312" y="19"/>
                  </a:cxn>
                  <a:cxn ang="0">
                    <a:pos x="312" y="17"/>
                  </a:cxn>
                  <a:cxn ang="0">
                    <a:pos x="313" y="15"/>
                  </a:cxn>
                  <a:cxn ang="0">
                    <a:pos x="425" y="21"/>
                  </a:cxn>
                  <a:cxn ang="0">
                    <a:pos x="427" y="22"/>
                  </a:cxn>
                  <a:cxn ang="0">
                    <a:pos x="431" y="24"/>
                  </a:cxn>
                  <a:cxn ang="0">
                    <a:pos x="97" y="9"/>
                  </a:cxn>
                  <a:cxn ang="0">
                    <a:pos x="0" y="3"/>
                  </a:cxn>
                  <a:cxn ang="0">
                    <a:pos x="2" y="2"/>
                  </a:cxn>
                  <a:cxn ang="0">
                    <a:pos x="2" y="0"/>
                  </a:cxn>
                  <a:cxn ang="0">
                    <a:pos x="99" y="5"/>
                  </a:cxn>
                  <a:cxn ang="0">
                    <a:pos x="99" y="7"/>
                  </a:cxn>
                  <a:cxn ang="0">
                    <a:pos x="97" y="9"/>
                  </a:cxn>
                </a:cxnLst>
                <a:rect l="0" t="0" r="r" b="b"/>
                <a:pathLst>
                  <a:path w="431" h="24">
                    <a:moveTo>
                      <a:pt x="431" y="24"/>
                    </a:moveTo>
                    <a:lnTo>
                      <a:pt x="312" y="19"/>
                    </a:lnTo>
                    <a:lnTo>
                      <a:pt x="312" y="17"/>
                    </a:lnTo>
                    <a:lnTo>
                      <a:pt x="313" y="15"/>
                    </a:lnTo>
                    <a:lnTo>
                      <a:pt x="425" y="21"/>
                    </a:lnTo>
                    <a:lnTo>
                      <a:pt x="427" y="22"/>
                    </a:lnTo>
                    <a:lnTo>
                      <a:pt x="431" y="24"/>
                    </a:lnTo>
                    <a:close/>
                    <a:moveTo>
                      <a:pt x="97" y="9"/>
                    </a:moveTo>
                    <a:lnTo>
                      <a:pt x="0" y="3"/>
                    </a:lnTo>
                    <a:lnTo>
                      <a:pt x="2" y="2"/>
                    </a:lnTo>
                    <a:lnTo>
                      <a:pt x="2" y="0"/>
                    </a:lnTo>
                    <a:lnTo>
                      <a:pt x="99" y="5"/>
                    </a:lnTo>
                    <a:lnTo>
                      <a:pt x="99" y="7"/>
                    </a:lnTo>
                    <a:lnTo>
                      <a:pt x="97" y="9"/>
                    </a:lnTo>
                    <a:close/>
                  </a:path>
                </a:pathLst>
              </a:custGeom>
              <a:solidFill>
                <a:srgbClr val="E7C5C0"/>
              </a:solidFill>
              <a:ln w="9525">
                <a:noFill/>
                <a:round/>
                <a:headEnd/>
                <a:tailEnd/>
              </a:ln>
            </p:spPr>
            <p:txBody>
              <a:bodyPr/>
              <a:lstStyle/>
              <a:p>
                <a:endParaRPr lang="en-US"/>
              </a:p>
            </p:txBody>
          </p:sp>
          <p:sp>
            <p:nvSpPr>
              <p:cNvPr id="180327" name="Freeform 1127"/>
              <p:cNvSpPr>
                <a:spLocks noEditPoints="1"/>
              </p:cNvSpPr>
              <p:nvPr/>
            </p:nvSpPr>
            <p:spPr bwMode="auto">
              <a:xfrm>
                <a:off x="1718" y="1061"/>
                <a:ext cx="425" cy="24"/>
              </a:xfrm>
              <a:custGeom>
                <a:avLst/>
                <a:gdLst/>
                <a:ahLst/>
                <a:cxnLst>
                  <a:cxn ang="0">
                    <a:pos x="425" y="24"/>
                  </a:cxn>
                  <a:cxn ang="0">
                    <a:pos x="310" y="19"/>
                  </a:cxn>
                  <a:cxn ang="0">
                    <a:pos x="311" y="17"/>
                  </a:cxn>
                  <a:cxn ang="0">
                    <a:pos x="311" y="15"/>
                  </a:cxn>
                  <a:cxn ang="0">
                    <a:pos x="422" y="21"/>
                  </a:cxn>
                  <a:cxn ang="0">
                    <a:pos x="423" y="23"/>
                  </a:cxn>
                  <a:cxn ang="0">
                    <a:pos x="425" y="24"/>
                  </a:cxn>
                  <a:cxn ang="0">
                    <a:pos x="97" y="9"/>
                  </a:cxn>
                  <a:cxn ang="0">
                    <a:pos x="0" y="4"/>
                  </a:cxn>
                  <a:cxn ang="0">
                    <a:pos x="0" y="2"/>
                  </a:cxn>
                  <a:cxn ang="0">
                    <a:pos x="2" y="0"/>
                  </a:cxn>
                  <a:cxn ang="0">
                    <a:pos x="99" y="4"/>
                  </a:cxn>
                  <a:cxn ang="0">
                    <a:pos x="97" y="7"/>
                  </a:cxn>
                  <a:cxn ang="0">
                    <a:pos x="97" y="9"/>
                  </a:cxn>
                </a:cxnLst>
                <a:rect l="0" t="0" r="r" b="b"/>
                <a:pathLst>
                  <a:path w="425" h="24">
                    <a:moveTo>
                      <a:pt x="425" y="24"/>
                    </a:moveTo>
                    <a:lnTo>
                      <a:pt x="310" y="19"/>
                    </a:lnTo>
                    <a:lnTo>
                      <a:pt x="311" y="17"/>
                    </a:lnTo>
                    <a:lnTo>
                      <a:pt x="311" y="15"/>
                    </a:lnTo>
                    <a:lnTo>
                      <a:pt x="422" y="21"/>
                    </a:lnTo>
                    <a:lnTo>
                      <a:pt x="423" y="23"/>
                    </a:lnTo>
                    <a:lnTo>
                      <a:pt x="425" y="24"/>
                    </a:lnTo>
                    <a:close/>
                    <a:moveTo>
                      <a:pt x="97" y="9"/>
                    </a:moveTo>
                    <a:lnTo>
                      <a:pt x="0" y="4"/>
                    </a:lnTo>
                    <a:lnTo>
                      <a:pt x="0" y="2"/>
                    </a:lnTo>
                    <a:lnTo>
                      <a:pt x="2" y="0"/>
                    </a:lnTo>
                    <a:lnTo>
                      <a:pt x="99" y="4"/>
                    </a:lnTo>
                    <a:lnTo>
                      <a:pt x="97" y="7"/>
                    </a:lnTo>
                    <a:lnTo>
                      <a:pt x="97" y="9"/>
                    </a:lnTo>
                    <a:close/>
                  </a:path>
                </a:pathLst>
              </a:custGeom>
              <a:solidFill>
                <a:srgbClr val="E7C5C0"/>
              </a:solidFill>
              <a:ln w="9525">
                <a:noFill/>
                <a:round/>
                <a:headEnd/>
                <a:tailEnd/>
              </a:ln>
            </p:spPr>
            <p:txBody>
              <a:bodyPr/>
              <a:lstStyle/>
              <a:p>
                <a:endParaRPr lang="en-US"/>
              </a:p>
            </p:txBody>
          </p:sp>
          <p:sp>
            <p:nvSpPr>
              <p:cNvPr id="180328" name="Freeform 1128"/>
              <p:cNvSpPr>
                <a:spLocks noEditPoints="1"/>
              </p:cNvSpPr>
              <p:nvPr/>
            </p:nvSpPr>
            <p:spPr bwMode="auto">
              <a:xfrm>
                <a:off x="1718" y="1059"/>
                <a:ext cx="423" cy="25"/>
              </a:xfrm>
              <a:custGeom>
                <a:avLst/>
                <a:gdLst/>
                <a:ahLst/>
                <a:cxnLst>
                  <a:cxn ang="0">
                    <a:pos x="423" y="25"/>
                  </a:cxn>
                  <a:cxn ang="0">
                    <a:pos x="311" y="19"/>
                  </a:cxn>
                  <a:cxn ang="0">
                    <a:pos x="311" y="17"/>
                  </a:cxn>
                  <a:cxn ang="0">
                    <a:pos x="311" y="15"/>
                  </a:cxn>
                  <a:cxn ang="0">
                    <a:pos x="420" y="21"/>
                  </a:cxn>
                  <a:cxn ang="0">
                    <a:pos x="422" y="23"/>
                  </a:cxn>
                  <a:cxn ang="0">
                    <a:pos x="423" y="25"/>
                  </a:cxn>
                  <a:cxn ang="0">
                    <a:pos x="97" y="9"/>
                  </a:cxn>
                  <a:cxn ang="0">
                    <a:pos x="0" y="4"/>
                  </a:cxn>
                  <a:cxn ang="0">
                    <a:pos x="2" y="2"/>
                  </a:cxn>
                  <a:cxn ang="0">
                    <a:pos x="2" y="0"/>
                  </a:cxn>
                  <a:cxn ang="0">
                    <a:pos x="2" y="0"/>
                  </a:cxn>
                  <a:cxn ang="0">
                    <a:pos x="4" y="0"/>
                  </a:cxn>
                  <a:cxn ang="0">
                    <a:pos x="101" y="4"/>
                  </a:cxn>
                  <a:cxn ang="0">
                    <a:pos x="99" y="6"/>
                  </a:cxn>
                  <a:cxn ang="0">
                    <a:pos x="97" y="9"/>
                  </a:cxn>
                </a:cxnLst>
                <a:rect l="0" t="0" r="r" b="b"/>
                <a:pathLst>
                  <a:path w="423" h="25">
                    <a:moveTo>
                      <a:pt x="423" y="25"/>
                    </a:moveTo>
                    <a:lnTo>
                      <a:pt x="311" y="19"/>
                    </a:lnTo>
                    <a:lnTo>
                      <a:pt x="311" y="17"/>
                    </a:lnTo>
                    <a:lnTo>
                      <a:pt x="311" y="15"/>
                    </a:lnTo>
                    <a:lnTo>
                      <a:pt x="420" y="21"/>
                    </a:lnTo>
                    <a:lnTo>
                      <a:pt x="422" y="23"/>
                    </a:lnTo>
                    <a:lnTo>
                      <a:pt x="423" y="25"/>
                    </a:lnTo>
                    <a:close/>
                    <a:moveTo>
                      <a:pt x="97" y="9"/>
                    </a:moveTo>
                    <a:lnTo>
                      <a:pt x="0" y="4"/>
                    </a:lnTo>
                    <a:lnTo>
                      <a:pt x="2" y="2"/>
                    </a:lnTo>
                    <a:lnTo>
                      <a:pt x="2" y="0"/>
                    </a:lnTo>
                    <a:lnTo>
                      <a:pt x="2" y="0"/>
                    </a:lnTo>
                    <a:lnTo>
                      <a:pt x="4" y="0"/>
                    </a:lnTo>
                    <a:lnTo>
                      <a:pt x="101" y="4"/>
                    </a:lnTo>
                    <a:lnTo>
                      <a:pt x="99" y="6"/>
                    </a:lnTo>
                    <a:lnTo>
                      <a:pt x="97" y="9"/>
                    </a:lnTo>
                    <a:close/>
                  </a:path>
                </a:pathLst>
              </a:custGeom>
              <a:solidFill>
                <a:srgbClr val="E7C5C0"/>
              </a:solidFill>
              <a:ln w="9525">
                <a:noFill/>
                <a:round/>
                <a:headEnd/>
                <a:tailEnd/>
              </a:ln>
            </p:spPr>
            <p:txBody>
              <a:bodyPr/>
              <a:lstStyle/>
              <a:p>
                <a:endParaRPr lang="en-US"/>
              </a:p>
            </p:txBody>
          </p:sp>
          <p:sp>
            <p:nvSpPr>
              <p:cNvPr id="180329" name="Freeform 1129"/>
              <p:cNvSpPr>
                <a:spLocks noEditPoints="1"/>
              </p:cNvSpPr>
              <p:nvPr/>
            </p:nvSpPr>
            <p:spPr bwMode="auto">
              <a:xfrm>
                <a:off x="1720" y="1057"/>
                <a:ext cx="420" cy="25"/>
              </a:xfrm>
              <a:custGeom>
                <a:avLst/>
                <a:gdLst/>
                <a:ahLst/>
                <a:cxnLst>
                  <a:cxn ang="0">
                    <a:pos x="420" y="25"/>
                  </a:cxn>
                  <a:cxn ang="0">
                    <a:pos x="309" y="19"/>
                  </a:cxn>
                  <a:cxn ang="0">
                    <a:pos x="309" y="17"/>
                  </a:cxn>
                  <a:cxn ang="0">
                    <a:pos x="311" y="17"/>
                  </a:cxn>
                  <a:cxn ang="0">
                    <a:pos x="311" y="15"/>
                  </a:cxn>
                  <a:cxn ang="0">
                    <a:pos x="311" y="15"/>
                  </a:cxn>
                  <a:cxn ang="0">
                    <a:pos x="416" y="21"/>
                  </a:cxn>
                  <a:cxn ang="0">
                    <a:pos x="418" y="23"/>
                  </a:cxn>
                  <a:cxn ang="0">
                    <a:pos x="420" y="25"/>
                  </a:cxn>
                  <a:cxn ang="0">
                    <a:pos x="97" y="8"/>
                  </a:cxn>
                  <a:cxn ang="0">
                    <a:pos x="0" y="4"/>
                  </a:cxn>
                  <a:cxn ang="0">
                    <a:pos x="0" y="4"/>
                  </a:cxn>
                  <a:cxn ang="0">
                    <a:pos x="0" y="2"/>
                  </a:cxn>
                  <a:cxn ang="0">
                    <a:pos x="2" y="2"/>
                  </a:cxn>
                  <a:cxn ang="0">
                    <a:pos x="2" y="0"/>
                  </a:cxn>
                  <a:cxn ang="0">
                    <a:pos x="99" y="4"/>
                  </a:cxn>
                  <a:cxn ang="0">
                    <a:pos x="99" y="6"/>
                  </a:cxn>
                  <a:cxn ang="0">
                    <a:pos x="97" y="8"/>
                  </a:cxn>
                </a:cxnLst>
                <a:rect l="0" t="0" r="r" b="b"/>
                <a:pathLst>
                  <a:path w="420" h="25">
                    <a:moveTo>
                      <a:pt x="420" y="25"/>
                    </a:moveTo>
                    <a:lnTo>
                      <a:pt x="309" y="19"/>
                    </a:lnTo>
                    <a:lnTo>
                      <a:pt x="309" y="17"/>
                    </a:lnTo>
                    <a:lnTo>
                      <a:pt x="311" y="17"/>
                    </a:lnTo>
                    <a:lnTo>
                      <a:pt x="311" y="15"/>
                    </a:lnTo>
                    <a:lnTo>
                      <a:pt x="311" y="15"/>
                    </a:lnTo>
                    <a:lnTo>
                      <a:pt x="416" y="21"/>
                    </a:lnTo>
                    <a:lnTo>
                      <a:pt x="418" y="23"/>
                    </a:lnTo>
                    <a:lnTo>
                      <a:pt x="420" y="25"/>
                    </a:lnTo>
                    <a:close/>
                    <a:moveTo>
                      <a:pt x="97" y="8"/>
                    </a:moveTo>
                    <a:lnTo>
                      <a:pt x="0" y="4"/>
                    </a:lnTo>
                    <a:lnTo>
                      <a:pt x="0" y="4"/>
                    </a:lnTo>
                    <a:lnTo>
                      <a:pt x="0" y="2"/>
                    </a:lnTo>
                    <a:lnTo>
                      <a:pt x="2" y="2"/>
                    </a:lnTo>
                    <a:lnTo>
                      <a:pt x="2" y="0"/>
                    </a:lnTo>
                    <a:lnTo>
                      <a:pt x="99" y="4"/>
                    </a:lnTo>
                    <a:lnTo>
                      <a:pt x="99" y="6"/>
                    </a:lnTo>
                    <a:lnTo>
                      <a:pt x="97" y="8"/>
                    </a:lnTo>
                    <a:close/>
                  </a:path>
                </a:pathLst>
              </a:custGeom>
              <a:solidFill>
                <a:srgbClr val="E7C6C0"/>
              </a:solidFill>
              <a:ln w="9525">
                <a:noFill/>
                <a:round/>
                <a:headEnd/>
                <a:tailEnd/>
              </a:ln>
            </p:spPr>
            <p:txBody>
              <a:bodyPr/>
              <a:lstStyle/>
              <a:p>
                <a:endParaRPr lang="en-US"/>
              </a:p>
            </p:txBody>
          </p:sp>
          <p:sp>
            <p:nvSpPr>
              <p:cNvPr id="180330" name="Freeform 1130"/>
              <p:cNvSpPr>
                <a:spLocks noEditPoints="1"/>
              </p:cNvSpPr>
              <p:nvPr/>
            </p:nvSpPr>
            <p:spPr bwMode="auto">
              <a:xfrm>
                <a:off x="1722" y="1055"/>
                <a:ext cx="416" cy="25"/>
              </a:xfrm>
              <a:custGeom>
                <a:avLst/>
                <a:gdLst/>
                <a:ahLst/>
                <a:cxnLst>
                  <a:cxn ang="0">
                    <a:pos x="416" y="25"/>
                  </a:cxn>
                  <a:cxn ang="0">
                    <a:pos x="307" y="19"/>
                  </a:cxn>
                  <a:cxn ang="0">
                    <a:pos x="309" y="19"/>
                  </a:cxn>
                  <a:cxn ang="0">
                    <a:pos x="309" y="19"/>
                  </a:cxn>
                  <a:cxn ang="0">
                    <a:pos x="309" y="17"/>
                  </a:cxn>
                  <a:cxn ang="0">
                    <a:pos x="309" y="15"/>
                  </a:cxn>
                  <a:cxn ang="0">
                    <a:pos x="412" y="19"/>
                  </a:cxn>
                  <a:cxn ang="0">
                    <a:pos x="414" y="21"/>
                  </a:cxn>
                  <a:cxn ang="0">
                    <a:pos x="416" y="25"/>
                  </a:cxn>
                  <a:cxn ang="0">
                    <a:pos x="97" y="8"/>
                  </a:cxn>
                  <a:cxn ang="0">
                    <a:pos x="0" y="4"/>
                  </a:cxn>
                  <a:cxn ang="0">
                    <a:pos x="0" y="2"/>
                  </a:cxn>
                  <a:cxn ang="0">
                    <a:pos x="2" y="0"/>
                  </a:cxn>
                  <a:cxn ang="0">
                    <a:pos x="99" y="4"/>
                  </a:cxn>
                  <a:cxn ang="0">
                    <a:pos x="97" y="6"/>
                  </a:cxn>
                  <a:cxn ang="0">
                    <a:pos x="97" y="8"/>
                  </a:cxn>
                </a:cxnLst>
                <a:rect l="0" t="0" r="r" b="b"/>
                <a:pathLst>
                  <a:path w="416" h="25">
                    <a:moveTo>
                      <a:pt x="416" y="25"/>
                    </a:moveTo>
                    <a:lnTo>
                      <a:pt x="307" y="19"/>
                    </a:lnTo>
                    <a:lnTo>
                      <a:pt x="309" y="19"/>
                    </a:lnTo>
                    <a:lnTo>
                      <a:pt x="309" y="19"/>
                    </a:lnTo>
                    <a:lnTo>
                      <a:pt x="309" y="17"/>
                    </a:lnTo>
                    <a:lnTo>
                      <a:pt x="309" y="15"/>
                    </a:lnTo>
                    <a:lnTo>
                      <a:pt x="412" y="19"/>
                    </a:lnTo>
                    <a:lnTo>
                      <a:pt x="414" y="21"/>
                    </a:lnTo>
                    <a:lnTo>
                      <a:pt x="416" y="25"/>
                    </a:lnTo>
                    <a:close/>
                    <a:moveTo>
                      <a:pt x="97" y="8"/>
                    </a:moveTo>
                    <a:lnTo>
                      <a:pt x="0" y="4"/>
                    </a:lnTo>
                    <a:lnTo>
                      <a:pt x="0" y="2"/>
                    </a:lnTo>
                    <a:lnTo>
                      <a:pt x="2" y="0"/>
                    </a:lnTo>
                    <a:lnTo>
                      <a:pt x="99" y="4"/>
                    </a:lnTo>
                    <a:lnTo>
                      <a:pt x="97" y="6"/>
                    </a:lnTo>
                    <a:lnTo>
                      <a:pt x="97" y="8"/>
                    </a:lnTo>
                    <a:close/>
                  </a:path>
                </a:pathLst>
              </a:custGeom>
              <a:solidFill>
                <a:srgbClr val="E7C6C0"/>
              </a:solidFill>
              <a:ln w="9525">
                <a:noFill/>
                <a:round/>
                <a:headEnd/>
                <a:tailEnd/>
              </a:ln>
            </p:spPr>
            <p:txBody>
              <a:bodyPr/>
              <a:lstStyle/>
              <a:p>
                <a:endParaRPr lang="en-US"/>
              </a:p>
            </p:txBody>
          </p:sp>
          <p:sp>
            <p:nvSpPr>
              <p:cNvPr id="180331" name="Freeform 1131"/>
              <p:cNvSpPr>
                <a:spLocks noEditPoints="1"/>
              </p:cNvSpPr>
              <p:nvPr/>
            </p:nvSpPr>
            <p:spPr bwMode="auto">
              <a:xfrm>
                <a:off x="1722" y="1053"/>
                <a:ext cx="414" cy="25"/>
              </a:xfrm>
              <a:custGeom>
                <a:avLst/>
                <a:gdLst/>
                <a:ahLst/>
                <a:cxnLst>
                  <a:cxn ang="0">
                    <a:pos x="414" y="25"/>
                  </a:cxn>
                  <a:cxn ang="0">
                    <a:pos x="309" y="19"/>
                  </a:cxn>
                  <a:cxn ang="0">
                    <a:pos x="309" y="17"/>
                  </a:cxn>
                  <a:cxn ang="0">
                    <a:pos x="311" y="15"/>
                  </a:cxn>
                  <a:cxn ang="0">
                    <a:pos x="410" y="19"/>
                  </a:cxn>
                  <a:cxn ang="0">
                    <a:pos x="410" y="21"/>
                  </a:cxn>
                  <a:cxn ang="0">
                    <a:pos x="414" y="25"/>
                  </a:cxn>
                  <a:cxn ang="0">
                    <a:pos x="97" y="8"/>
                  </a:cxn>
                  <a:cxn ang="0">
                    <a:pos x="0" y="4"/>
                  </a:cxn>
                  <a:cxn ang="0">
                    <a:pos x="2" y="2"/>
                  </a:cxn>
                  <a:cxn ang="0">
                    <a:pos x="4" y="0"/>
                  </a:cxn>
                  <a:cxn ang="0">
                    <a:pos x="101" y="4"/>
                  </a:cxn>
                  <a:cxn ang="0">
                    <a:pos x="99" y="6"/>
                  </a:cxn>
                  <a:cxn ang="0">
                    <a:pos x="97" y="8"/>
                  </a:cxn>
                </a:cxnLst>
                <a:rect l="0" t="0" r="r" b="b"/>
                <a:pathLst>
                  <a:path w="414" h="25">
                    <a:moveTo>
                      <a:pt x="414" y="25"/>
                    </a:moveTo>
                    <a:lnTo>
                      <a:pt x="309" y="19"/>
                    </a:lnTo>
                    <a:lnTo>
                      <a:pt x="309" y="17"/>
                    </a:lnTo>
                    <a:lnTo>
                      <a:pt x="311" y="15"/>
                    </a:lnTo>
                    <a:lnTo>
                      <a:pt x="410" y="19"/>
                    </a:lnTo>
                    <a:lnTo>
                      <a:pt x="410" y="21"/>
                    </a:lnTo>
                    <a:lnTo>
                      <a:pt x="414" y="25"/>
                    </a:lnTo>
                    <a:close/>
                    <a:moveTo>
                      <a:pt x="97" y="8"/>
                    </a:moveTo>
                    <a:lnTo>
                      <a:pt x="0" y="4"/>
                    </a:lnTo>
                    <a:lnTo>
                      <a:pt x="2" y="2"/>
                    </a:lnTo>
                    <a:lnTo>
                      <a:pt x="4" y="0"/>
                    </a:lnTo>
                    <a:lnTo>
                      <a:pt x="101" y="4"/>
                    </a:lnTo>
                    <a:lnTo>
                      <a:pt x="99" y="6"/>
                    </a:lnTo>
                    <a:lnTo>
                      <a:pt x="97" y="8"/>
                    </a:lnTo>
                    <a:close/>
                  </a:path>
                </a:pathLst>
              </a:custGeom>
              <a:solidFill>
                <a:srgbClr val="E7C6C0"/>
              </a:solidFill>
              <a:ln w="9525">
                <a:noFill/>
                <a:round/>
                <a:headEnd/>
                <a:tailEnd/>
              </a:ln>
            </p:spPr>
            <p:txBody>
              <a:bodyPr/>
              <a:lstStyle/>
              <a:p>
                <a:endParaRPr lang="en-US"/>
              </a:p>
            </p:txBody>
          </p:sp>
          <p:sp>
            <p:nvSpPr>
              <p:cNvPr id="180332" name="Freeform 1132"/>
              <p:cNvSpPr>
                <a:spLocks noEditPoints="1"/>
              </p:cNvSpPr>
              <p:nvPr/>
            </p:nvSpPr>
            <p:spPr bwMode="auto">
              <a:xfrm>
                <a:off x="1724" y="1051"/>
                <a:ext cx="410" cy="23"/>
              </a:xfrm>
              <a:custGeom>
                <a:avLst/>
                <a:gdLst/>
                <a:ahLst/>
                <a:cxnLst>
                  <a:cxn ang="0">
                    <a:pos x="410" y="23"/>
                  </a:cxn>
                  <a:cxn ang="0">
                    <a:pos x="307" y="19"/>
                  </a:cxn>
                  <a:cxn ang="0">
                    <a:pos x="309" y="17"/>
                  </a:cxn>
                  <a:cxn ang="0">
                    <a:pos x="309" y="15"/>
                  </a:cxn>
                  <a:cxn ang="0">
                    <a:pos x="406" y="19"/>
                  </a:cxn>
                  <a:cxn ang="0">
                    <a:pos x="406" y="19"/>
                  </a:cxn>
                  <a:cxn ang="0">
                    <a:pos x="406" y="21"/>
                  </a:cxn>
                  <a:cxn ang="0">
                    <a:pos x="408" y="21"/>
                  </a:cxn>
                  <a:cxn ang="0">
                    <a:pos x="410" y="23"/>
                  </a:cxn>
                  <a:cxn ang="0">
                    <a:pos x="97" y="8"/>
                  </a:cxn>
                  <a:cxn ang="0">
                    <a:pos x="0" y="4"/>
                  </a:cxn>
                  <a:cxn ang="0">
                    <a:pos x="2" y="2"/>
                  </a:cxn>
                  <a:cxn ang="0">
                    <a:pos x="2" y="0"/>
                  </a:cxn>
                  <a:cxn ang="0">
                    <a:pos x="99" y="4"/>
                  </a:cxn>
                  <a:cxn ang="0">
                    <a:pos x="99" y="6"/>
                  </a:cxn>
                  <a:cxn ang="0">
                    <a:pos x="97" y="8"/>
                  </a:cxn>
                </a:cxnLst>
                <a:rect l="0" t="0" r="r" b="b"/>
                <a:pathLst>
                  <a:path w="410" h="23">
                    <a:moveTo>
                      <a:pt x="410" y="23"/>
                    </a:moveTo>
                    <a:lnTo>
                      <a:pt x="307" y="19"/>
                    </a:lnTo>
                    <a:lnTo>
                      <a:pt x="309" y="17"/>
                    </a:lnTo>
                    <a:lnTo>
                      <a:pt x="309" y="15"/>
                    </a:lnTo>
                    <a:lnTo>
                      <a:pt x="406" y="19"/>
                    </a:lnTo>
                    <a:lnTo>
                      <a:pt x="406" y="19"/>
                    </a:lnTo>
                    <a:lnTo>
                      <a:pt x="406" y="21"/>
                    </a:lnTo>
                    <a:lnTo>
                      <a:pt x="408" y="21"/>
                    </a:lnTo>
                    <a:lnTo>
                      <a:pt x="410" y="23"/>
                    </a:lnTo>
                    <a:close/>
                    <a:moveTo>
                      <a:pt x="97" y="8"/>
                    </a:moveTo>
                    <a:lnTo>
                      <a:pt x="0" y="4"/>
                    </a:lnTo>
                    <a:lnTo>
                      <a:pt x="2" y="2"/>
                    </a:lnTo>
                    <a:lnTo>
                      <a:pt x="2" y="0"/>
                    </a:lnTo>
                    <a:lnTo>
                      <a:pt x="99" y="4"/>
                    </a:lnTo>
                    <a:lnTo>
                      <a:pt x="99" y="6"/>
                    </a:lnTo>
                    <a:lnTo>
                      <a:pt x="97" y="8"/>
                    </a:lnTo>
                    <a:close/>
                  </a:path>
                </a:pathLst>
              </a:custGeom>
              <a:solidFill>
                <a:srgbClr val="E7C6C0"/>
              </a:solidFill>
              <a:ln w="9525">
                <a:noFill/>
                <a:round/>
                <a:headEnd/>
                <a:tailEnd/>
              </a:ln>
            </p:spPr>
            <p:txBody>
              <a:bodyPr/>
              <a:lstStyle/>
              <a:p>
                <a:endParaRPr lang="en-US"/>
              </a:p>
            </p:txBody>
          </p:sp>
          <p:sp>
            <p:nvSpPr>
              <p:cNvPr id="180333" name="Freeform 1133"/>
              <p:cNvSpPr>
                <a:spLocks noEditPoints="1"/>
              </p:cNvSpPr>
              <p:nvPr/>
            </p:nvSpPr>
            <p:spPr bwMode="auto">
              <a:xfrm>
                <a:off x="1726" y="1049"/>
                <a:ext cx="406" cy="23"/>
              </a:xfrm>
              <a:custGeom>
                <a:avLst/>
                <a:gdLst/>
                <a:ahLst/>
                <a:cxnLst>
                  <a:cxn ang="0">
                    <a:pos x="406" y="23"/>
                  </a:cxn>
                  <a:cxn ang="0">
                    <a:pos x="307" y="19"/>
                  </a:cxn>
                  <a:cxn ang="0">
                    <a:pos x="307" y="17"/>
                  </a:cxn>
                  <a:cxn ang="0">
                    <a:pos x="309" y="16"/>
                  </a:cxn>
                  <a:cxn ang="0">
                    <a:pos x="404" y="19"/>
                  </a:cxn>
                  <a:cxn ang="0">
                    <a:pos x="404" y="21"/>
                  </a:cxn>
                  <a:cxn ang="0">
                    <a:pos x="404" y="23"/>
                  </a:cxn>
                  <a:cxn ang="0">
                    <a:pos x="404" y="23"/>
                  </a:cxn>
                  <a:cxn ang="0">
                    <a:pos x="406" y="23"/>
                  </a:cxn>
                  <a:cxn ang="0">
                    <a:pos x="97" y="8"/>
                  </a:cxn>
                  <a:cxn ang="0">
                    <a:pos x="0" y="4"/>
                  </a:cxn>
                  <a:cxn ang="0">
                    <a:pos x="0" y="2"/>
                  </a:cxn>
                  <a:cxn ang="0">
                    <a:pos x="2" y="0"/>
                  </a:cxn>
                  <a:cxn ang="0">
                    <a:pos x="99" y="4"/>
                  </a:cxn>
                  <a:cxn ang="0">
                    <a:pos x="97" y="6"/>
                  </a:cxn>
                  <a:cxn ang="0">
                    <a:pos x="97" y="8"/>
                  </a:cxn>
                </a:cxnLst>
                <a:rect l="0" t="0" r="r" b="b"/>
                <a:pathLst>
                  <a:path w="406" h="23">
                    <a:moveTo>
                      <a:pt x="406" y="23"/>
                    </a:moveTo>
                    <a:lnTo>
                      <a:pt x="307" y="19"/>
                    </a:lnTo>
                    <a:lnTo>
                      <a:pt x="307" y="17"/>
                    </a:lnTo>
                    <a:lnTo>
                      <a:pt x="309" y="16"/>
                    </a:lnTo>
                    <a:lnTo>
                      <a:pt x="404" y="19"/>
                    </a:lnTo>
                    <a:lnTo>
                      <a:pt x="404" y="21"/>
                    </a:lnTo>
                    <a:lnTo>
                      <a:pt x="404" y="23"/>
                    </a:lnTo>
                    <a:lnTo>
                      <a:pt x="404" y="23"/>
                    </a:lnTo>
                    <a:lnTo>
                      <a:pt x="406" y="23"/>
                    </a:lnTo>
                    <a:close/>
                    <a:moveTo>
                      <a:pt x="97" y="8"/>
                    </a:moveTo>
                    <a:lnTo>
                      <a:pt x="0" y="4"/>
                    </a:lnTo>
                    <a:lnTo>
                      <a:pt x="0" y="2"/>
                    </a:lnTo>
                    <a:lnTo>
                      <a:pt x="2" y="0"/>
                    </a:lnTo>
                    <a:lnTo>
                      <a:pt x="99" y="4"/>
                    </a:lnTo>
                    <a:lnTo>
                      <a:pt x="97" y="6"/>
                    </a:lnTo>
                    <a:lnTo>
                      <a:pt x="97" y="8"/>
                    </a:lnTo>
                    <a:close/>
                  </a:path>
                </a:pathLst>
              </a:custGeom>
              <a:solidFill>
                <a:srgbClr val="E7C6C0"/>
              </a:solidFill>
              <a:ln w="9525">
                <a:noFill/>
                <a:round/>
                <a:headEnd/>
                <a:tailEnd/>
              </a:ln>
            </p:spPr>
            <p:txBody>
              <a:bodyPr/>
              <a:lstStyle/>
              <a:p>
                <a:endParaRPr lang="en-US"/>
              </a:p>
            </p:txBody>
          </p:sp>
          <p:sp>
            <p:nvSpPr>
              <p:cNvPr id="180334" name="Freeform 1134"/>
              <p:cNvSpPr>
                <a:spLocks noEditPoints="1"/>
              </p:cNvSpPr>
              <p:nvPr/>
            </p:nvSpPr>
            <p:spPr bwMode="auto">
              <a:xfrm>
                <a:off x="1726" y="1048"/>
                <a:ext cx="404" cy="22"/>
              </a:xfrm>
              <a:custGeom>
                <a:avLst/>
                <a:gdLst/>
                <a:ahLst/>
                <a:cxnLst>
                  <a:cxn ang="0">
                    <a:pos x="404" y="22"/>
                  </a:cxn>
                  <a:cxn ang="0">
                    <a:pos x="307" y="18"/>
                  </a:cxn>
                  <a:cxn ang="0">
                    <a:pos x="309" y="17"/>
                  </a:cxn>
                  <a:cxn ang="0">
                    <a:pos x="309" y="15"/>
                  </a:cxn>
                  <a:cxn ang="0">
                    <a:pos x="404" y="18"/>
                  </a:cxn>
                  <a:cxn ang="0">
                    <a:pos x="404" y="20"/>
                  </a:cxn>
                  <a:cxn ang="0">
                    <a:pos x="404" y="22"/>
                  </a:cxn>
                  <a:cxn ang="0">
                    <a:pos x="97" y="7"/>
                  </a:cxn>
                  <a:cxn ang="0">
                    <a:pos x="0" y="3"/>
                  </a:cxn>
                  <a:cxn ang="0">
                    <a:pos x="2" y="1"/>
                  </a:cxn>
                  <a:cxn ang="0">
                    <a:pos x="4" y="0"/>
                  </a:cxn>
                  <a:cxn ang="0">
                    <a:pos x="101" y="3"/>
                  </a:cxn>
                  <a:cxn ang="0">
                    <a:pos x="99" y="5"/>
                  </a:cxn>
                  <a:cxn ang="0">
                    <a:pos x="97" y="7"/>
                  </a:cxn>
                </a:cxnLst>
                <a:rect l="0" t="0" r="r" b="b"/>
                <a:pathLst>
                  <a:path w="404" h="22">
                    <a:moveTo>
                      <a:pt x="404" y="22"/>
                    </a:moveTo>
                    <a:lnTo>
                      <a:pt x="307" y="18"/>
                    </a:lnTo>
                    <a:lnTo>
                      <a:pt x="309" y="17"/>
                    </a:lnTo>
                    <a:lnTo>
                      <a:pt x="309" y="15"/>
                    </a:lnTo>
                    <a:lnTo>
                      <a:pt x="404" y="18"/>
                    </a:lnTo>
                    <a:lnTo>
                      <a:pt x="404" y="20"/>
                    </a:lnTo>
                    <a:lnTo>
                      <a:pt x="404" y="22"/>
                    </a:lnTo>
                    <a:close/>
                    <a:moveTo>
                      <a:pt x="97" y="7"/>
                    </a:moveTo>
                    <a:lnTo>
                      <a:pt x="0" y="3"/>
                    </a:lnTo>
                    <a:lnTo>
                      <a:pt x="2" y="1"/>
                    </a:lnTo>
                    <a:lnTo>
                      <a:pt x="4" y="0"/>
                    </a:lnTo>
                    <a:lnTo>
                      <a:pt x="101" y="3"/>
                    </a:lnTo>
                    <a:lnTo>
                      <a:pt x="99" y="5"/>
                    </a:lnTo>
                    <a:lnTo>
                      <a:pt x="97" y="7"/>
                    </a:lnTo>
                    <a:close/>
                  </a:path>
                </a:pathLst>
              </a:custGeom>
              <a:solidFill>
                <a:srgbClr val="E7C6C0"/>
              </a:solidFill>
              <a:ln w="9525">
                <a:noFill/>
                <a:round/>
                <a:headEnd/>
                <a:tailEnd/>
              </a:ln>
            </p:spPr>
            <p:txBody>
              <a:bodyPr/>
              <a:lstStyle/>
              <a:p>
                <a:endParaRPr lang="en-US"/>
              </a:p>
            </p:txBody>
          </p:sp>
          <p:sp>
            <p:nvSpPr>
              <p:cNvPr id="180335" name="Freeform 1135"/>
              <p:cNvSpPr>
                <a:spLocks noEditPoints="1"/>
              </p:cNvSpPr>
              <p:nvPr/>
            </p:nvSpPr>
            <p:spPr bwMode="auto">
              <a:xfrm>
                <a:off x="1728" y="1046"/>
                <a:ext cx="402" cy="22"/>
              </a:xfrm>
              <a:custGeom>
                <a:avLst/>
                <a:gdLst/>
                <a:ahLst/>
                <a:cxnLst>
                  <a:cxn ang="0">
                    <a:pos x="402" y="22"/>
                  </a:cxn>
                  <a:cxn ang="0">
                    <a:pos x="307" y="19"/>
                  </a:cxn>
                  <a:cxn ang="0">
                    <a:pos x="307" y="17"/>
                  </a:cxn>
                  <a:cxn ang="0">
                    <a:pos x="307" y="13"/>
                  </a:cxn>
                  <a:cxn ang="0">
                    <a:pos x="402" y="19"/>
                  </a:cxn>
                  <a:cxn ang="0">
                    <a:pos x="402" y="20"/>
                  </a:cxn>
                  <a:cxn ang="0">
                    <a:pos x="402" y="22"/>
                  </a:cxn>
                  <a:cxn ang="0">
                    <a:pos x="97" y="7"/>
                  </a:cxn>
                  <a:cxn ang="0">
                    <a:pos x="0" y="3"/>
                  </a:cxn>
                  <a:cxn ang="0">
                    <a:pos x="2" y="2"/>
                  </a:cxn>
                  <a:cxn ang="0">
                    <a:pos x="2" y="0"/>
                  </a:cxn>
                  <a:cxn ang="0">
                    <a:pos x="99" y="3"/>
                  </a:cxn>
                  <a:cxn ang="0">
                    <a:pos x="99" y="5"/>
                  </a:cxn>
                  <a:cxn ang="0">
                    <a:pos x="97" y="7"/>
                  </a:cxn>
                </a:cxnLst>
                <a:rect l="0" t="0" r="r" b="b"/>
                <a:pathLst>
                  <a:path w="402" h="22">
                    <a:moveTo>
                      <a:pt x="402" y="22"/>
                    </a:moveTo>
                    <a:lnTo>
                      <a:pt x="307" y="19"/>
                    </a:lnTo>
                    <a:lnTo>
                      <a:pt x="307" y="17"/>
                    </a:lnTo>
                    <a:lnTo>
                      <a:pt x="307" y="13"/>
                    </a:lnTo>
                    <a:lnTo>
                      <a:pt x="402" y="19"/>
                    </a:lnTo>
                    <a:lnTo>
                      <a:pt x="402" y="20"/>
                    </a:lnTo>
                    <a:lnTo>
                      <a:pt x="402" y="22"/>
                    </a:lnTo>
                    <a:close/>
                    <a:moveTo>
                      <a:pt x="97" y="7"/>
                    </a:moveTo>
                    <a:lnTo>
                      <a:pt x="0" y="3"/>
                    </a:lnTo>
                    <a:lnTo>
                      <a:pt x="2" y="2"/>
                    </a:lnTo>
                    <a:lnTo>
                      <a:pt x="2" y="0"/>
                    </a:lnTo>
                    <a:lnTo>
                      <a:pt x="99" y="3"/>
                    </a:lnTo>
                    <a:lnTo>
                      <a:pt x="99" y="5"/>
                    </a:lnTo>
                    <a:lnTo>
                      <a:pt x="97" y="7"/>
                    </a:lnTo>
                    <a:close/>
                  </a:path>
                </a:pathLst>
              </a:custGeom>
              <a:solidFill>
                <a:srgbClr val="E5C6C1"/>
              </a:solidFill>
              <a:ln w="9525">
                <a:noFill/>
                <a:round/>
                <a:headEnd/>
                <a:tailEnd/>
              </a:ln>
            </p:spPr>
            <p:txBody>
              <a:bodyPr/>
              <a:lstStyle/>
              <a:p>
                <a:endParaRPr lang="en-US"/>
              </a:p>
            </p:txBody>
          </p:sp>
          <p:sp>
            <p:nvSpPr>
              <p:cNvPr id="180336" name="Freeform 1136"/>
              <p:cNvSpPr>
                <a:spLocks noEditPoints="1"/>
              </p:cNvSpPr>
              <p:nvPr/>
            </p:nvSpPr>
            <p:spPr bwMode="auto">
              <a:xfrm>
                <a:off x="1730" y="1044"/>
                <a:ext cx="400" cy="22"/>
              </a:xfrm>
              <a:custGeom>
                <a:avLst/>
                <a:gdLst/>
                <a:ahLst/>
                <a:cxnLst>
                  <a:cxn ang="0">
                    <a:pos x="400" y="22"/>
                  </a:cxn>
                  <a:cxn ang="0">
                    <a:pos x="305" y="19"/>
                  </a:cxn>
                  <a:cxn ang="0">
                    <a:pos x="305" y="15"/>
                  </a:cxn>
                  <a:cxn ang="0">
                    <a:pos x="307" y="13"/>
                  </a:cxn>
                  <a:cxn ang="0">
                    <a:pos x="398" y="19"/>
                  </a:cxn>
                  <a:cxn ang="0">
                    <a:pos x="400" y="21"/>
                  </a:cxn>
                  <a:cxn ang="0">
                    <a:pos x="400" y="22"/>
                  </a:cxn>
                  <a:cxn ang="0">
                    <a:pos x="97" y="7"/>
                  </a:cxn>
                  <a:cxn ang="0">
                    <a:pos x="0" y="4"/>
                  </a:cxn>
                  <a:cxn ang="0">
                    <a:pos x="0" y="2"/>
                  </a:cxn>
                  <a:cxn ang="0">
                    <a:pos x="2" y="0"/>
                  </a:cxn>
                  <a:cxn ang="0">
                    <a:pos x="98" y="4"/>
                  </a:cxn>
                  <a:cxn ang="0">
                    <a:pos x="97" y="5"/>
                  </a:cxn>
                  <a:cxn ang="0">
                    <a:pos x="97" y="7"/>
                  </a:cxn>
                </a:cxnLst>
                <a:rect l="0" t="0" r="r" b="b"/>
                <a:pathLst>
                  <a:path w="400" h="22">
                    <a:moveTo>
                      <a:pt x="400" y="22"/>
                    </a:moveTo>
                    <a:lnTo>
                      <a:pt x="305" y="19"/>
                    </a:lnTo>
                    <a:lnTo>
                      <a:pt x="305" y="15"/>
                    </a:lnTo>
                    <a:lnTo>
                      <a:pt x="307" y="13"/>
                    </a:lnTo>
                    <a:lnTo>
                      <a:pt x="398" y="19"/>
                    </a:lnTo>
                    <a:lnTo>
                      <a:pt x="400" y="21"/>
                    </a:lnTo>
                    <a:lnTo>
                      <a:pt x="400" y="22"/>
                    </a:lnTo>
                    <a:close/>
                    <a:moveTo>
                      <a:pt x="97" y="7"/>
                    </a:moveTo>
                    <a:lnTo>
                      <a:pt x="0" y="4"/>
                    </a:lnTo>
                    <a:lnTo>
                      <a:pt x="0" y="2"/>
                    </a:lnTo>
                    <a:lnTo>
                      <a:pt x="2" y="0"/>
                    </a:lnTo>
                    <a:lnTo>
                      <a:pt x="98" y="4"/>
                    </a:lnTo>
                    <a:lnTo>
                      <a:pt x="97" y="5"/>
                    </a:lnTo>
                    <a:lnTo>
                      <a:pt x="97" y="7"/>
                    </a:lnTo>
                    <a:close/>
                  </a:path>
                </a:pathLst>
              </a:custGeom>
              <a:solidFill>
                <a:srgbClr val="E5C6C1"/>
              </a:solidFill>
              <a:ln w="9525">
                <a:noFill/>
                <a:round/>
                <a:headEnd/>
                <a:tailEnd/>
              </a:ln>
            </p:spPr>
            <p:txBody>
              <a:bodyPr/>
              <a:lstStyle/>
              <a:p>
                <a:endParaRPr lang="en-US"/>
              </a:p>
            </p:txBody>
          </p:sp>
          <p:sp>
            <p:nvSpPr>
              <p:cNvPr id="180337" name="Freeform 1137"/>
              <p:cNvSpPr>
                <a:spLocks noEditPoints="1"/>
              </p:cNvSpPr>
              <p:nvPr/>
            </p:nvSpPr>
            <p:spPr bwMode="auto">
              <a:xfrm>
                <a:off x="1730" y="1042"/>
                <a:ext cx="400" cy="23"/>
              </a:xfrm>
              <a:custGeom>
                <a:avLst/>
                <a:gdLst/>
                <a:ahLst/>
                <a:cxnLst>
                  <a:cxn ang="0">
                    <a:pos x="400" y="23"/>
                  </a:cxn>
                  <a:cxn ang="0">
                    <a:pos x="305" y="17"/>
                  </a:cxn>
                  <a:cxn ang="0">
                    <a:pos x="307" y="15"/>
                  </a:cxn>
                  <a:cxn ang="0">
                    <a:pos x="307" y="13"/>
                  </a:cxn>
                  <a:cxn ang="0">
                    <a:pos x="353" y="17"/>
                  </a:cxn>
                  <a:cxn ang="0">
                    <a:pos x="353" y="17"/>
                  </a:cxn>
                  <a:cxn ang="0">
                    <a:pos x="353" y="19"/>
                  </a:cxn>
                  <a:cxn ang="0">
                    <a:pos x="354" y="17"/>
                  </a:cxn>
                  <a:cxn ang="0">
                    <a:pos x="354" y="17"/>
                  </a:cxn>
                  <a:cxn ang="0">
                    <a:pos x="398" y="19"/>
                  </a:cxn>
                  <a:cxn ang="0">
                    <a:pos x="398" y="21"/>
                  </a:cxn>
                  <a:cxn ang="0">
                    <a:pos x="400" y="23"/>
                  </a:cxn>
                  <a:cxn ang="0">
                    <a:pos x="97" y="7"/>
                  </a:cxn>
                  <a:cxn ang="0">
                    <a:pos x="0" y="4"/>
                  </a:cxn>
                  <a:cxn ang="0">
                    <a:pos x="2" y="2"/>
                  </a:cxn>
                  <a:cxn ang="0">
                    <a:pos x="4" y="0"/>
                  </a:cxn>
                  <a:cxn ang="0">
                    <a:pos x="100" y="4"/>
                  </a:cxn>
                  <a:cxn ang="0">
                    <a:pos x="98" y="6"/>
                  </a:cxn>
                  <a:cxn ang="0">
                    <a:pos x="97" y="7"/>
                  </a:cxn>
                </a:cxnLst>
                <a:rect l="0" t="0" r="r" b="b"/>
                <a:pathLst>
                  <a:path w="400" h="23">
                    <a:moveTo>
                      <a:pt x="400" y="23"/>
                    </a:moveTo>
                    <a:lnTo>
                      <a:pt x="305" y="17"/>
                    </a:lnTo>
                    <a:lnTo>
                      <a:pt x="307" y="15"/>
                    </a:lnTo>
                    <a:lnTo>
                      <a:pt x="307" y="13"/>
                    </a:lnTo>
                    <a:lnTo>
                      <a:pt x="353" y="17"/>
                    </a:lnTo>
                    <a:lnTo>
                      <a:pt x="353" y="17"/>
                    </a:lnTo>
                    <a:lnTo>
                      <a:pt x="353" y="19"/>
                    </a:lnTo>
                    <a:lnTo>
                      <a:pt x="354" y="17"/>
                    </a:lnTo>
                    <a:lnTo>
                      <a:pt x="354" y="17"/>
                    </a:lnTo>
                    <a:lnTo>
                      <a:pt x="398" y="19"/>
                    </a:lnTo>
                    <a:lnTo>
                      <a:pt x="398" y="21"/>
                    </a:lnTo>
                    <a:lnTo>
                      <a:pt x="400" y="23"/>
                    </a:lnTo>
                    <a:close/>
                    <a:moveTo>
                      <a:pt x="97" y="7"/>
                    </a:moveTo>
                    <a:lnTo>
                      <a:pt x="0" y="4"/>
                    </a:lnTo>
                    <a:lnTo>
                      <a:pt x="2" y="2"/>
                    </a:lnTo>
                    <a:lnTo>
                      <a:pt x="4" y="0"/>
                    </a:lnTo>
                    <a:lnTo>
                      <a:pt x="100" y="4"/>
                    </a:lnTo>
                    <a:lnTo>
                      <a:pt x="98" y="6"/>
                    </a:lnTo>
                    <a:lnTo>
                      <a:pt x="97" y="7"/>
                    </a:lnTo>
                    <a:close/>
                  </a:path>
                </a:pathLst>
              </a:custGeom>
              <a:solidFill>
                <a:srgbClr val="E5C6C1"/>
              </a:solidFill>
              <a:ln w="9525">
                <a:noFill/>
                <a:round/>
                <a:headEnd/>
                <a:tailEnd/>
              </a:ln>
            </p:spPr>
            <p:txBody>
              <a:bodyPr/>
              <a:lstStyle/>
              <a:p>
                <a:endParaRPr lang="en-US"/>
              </a:p>
            </p:txBody>
          </p:sp>
          <p:sp>
            <p:nvSpPr>
              <p:cNvPr id="180338" name="Freeform 1138"/>
              <p:cNvSpPr>
                <a:spLocks noEditPoints="1"/>
              </p:cNvSpPr>
              <p:nvPr/>
            </p:nvSpPr>
            <p:spPr bwMode="auto">
              <a:xfrm>
                <a:off x="1732" y="1038"/>
                <a:ext cx="396" cy="25"/>
              </a:xfrm>
              <a:custGeom>
                <a:avLst/>
                <a:gdLst/>
                <a:ahLst/>
                <a:cxnLst>
                  <a:cxn ang="0">
                    <a:pos x="396" y="25"/>
                  </a:cxn>
                  <a:cxn ang="0">
                    <a:pos x="305" y="19"/>
                  </a:cxn>
                  <a:cxn ang="0">
                    <a:pos x="305" y="17"/>
                  </a:cxn>
                  <a:cxn ang="0">
                    <a:pos x="307" y="15"/>
                  </a:cxn>
                  <a:cxn ang="0">
                    <a:pos x="352" y="17"/>
                  </a:cxn>
                  <a:cxn ang="0">
                    <a:pos x="351" y="21"/>
                  </a:cxn>
                  <a:cxn ang="0">
                    <a:pos x="351" y="23"/>
                  </a:cxn>
                  <a:cxn ang="0">
                    <a:pos x="352" y="21"/>
                  </a:cxn>
                  <a:cxn ang="0">
                    <a:pos x="354" y="19"/>
                  </a:cxn>
                  <a:cxn ang="0">
                    <a:pos x="394" y="21"/>
                  </a:cxn>
                  <a:cxn ang="0">
                    <a:pos x="396" y="23"/>
                  </a:cxn>
                  <a:cxn ang="0">
                    <a:pos x="396" y="25"/>
                  </a:cxn>
                  <a:cxn ang="0">
                    <a:pos x="96" y="10"/>
                  </a:cxn>
                  <a:cxn ang="0">
                    <a:pos x="0" y="6"/>
                  </a:cxn>
                  <a:cxn ang="0">
                    <a:pos x="2" y="4"/>
                  </a:cxn>
                  <a:cxn ang="0">
                    <a:pos x="2" y="0"/>
                  </a:cxn>
                  <a:cxn ang="0">
                    <a:pos x="98" y="6"/>
                  </a:cxn>
                  <a:cxn ang="0">
                    <a:pos x="98" y="8"/>
                  </a:cxn>
                  <a:cxn ang="0">
                    <a:pos x="96" y="10"/>
                  </a:cxn>
                </a:cxnLst>
                <a:rect l="0" t="0" r="r" b="b"/>
                <a:pathLst>
                  <a:path w="396" h="25">
                    <a:moveTo>
                      <a:pt x="396" y="25"/>
                    </a:moveTo>
                    <a:lnTo>
                      <a:pt x="305" y="19"/>
                    </a:lnTo>
                    <a:lnTo>
                      <a:pt x="305" y="17"/>
                    </a:lnTo>
                    <a:lnTo>
                      <a:pt x="307" y="15"/>
                    </a:lnTo>
                    <a:lnTo>
                      <a:pt x="352" y="17"/>
                    </a:lnTo>
                    <a:lnTo>
                      <a:pt x="351" y="21"/>
                    </a:lnTo>
                    <a:lnTo>
                      <a:pt x="351" y="23"/>
                    </a:lnTo>
                    <a:lnTo>
                      <a:pt x="352" y="21"/>
                    </a:lnTo>
                    <a:lnTo>
                      <a:pt x="354" y="19"/>
                    </a:lnTo>
                    <a:lnTo>
                      <a:pt x="394" y="21"/>
                    </a:lnTo>
                    <a:lnTo>
                      <a:pt x="396" y="23"/>
                    </a:lnTo>
                    <a:lnTo>
                      <a:pt x="396" y="25"/>
                    </a:lnTo>
                    <a:close/>
                    <a:moveTo>
                      <a:pt x="96" y="10"/>
                    </a:moveTo>
                    <a:lnTo>
                      <a:pt x="0" y="6"/>
                    </a:lnTo>
                    <a:lnTo>
                      <a:pt x="2" y="4"/>
                    </a:lnTo>
                    <a:lnTo>
                      <a:pt x="2" y="0"/>
                    </a:lnTo>
                    <a:lnTo>
                      <a:pt x="98" y="6"/>
                    </a:lnTo>
                    <a:lnTo>
                      <a:pt x="98" y="8"/>
                    </a:lnTo>
                    <a:lnTo>
                      <a:pt x="96" y="10"/>
                    </a:lnTo>
                    <a:close/>
                  </a:path>
                </a:pathLst>
              </a:custGeom>
              <a:solidFill>
                <a:srgbClr val="E5C6C1"/>
              </a:solidFill>
              <a:ln w="9525">
                <a:noFill/>
                <a:round/>
                <a:headEnd/>
                <a:tailEnd/>
              </a:ln>
            </p:spPr>
            <p:txBody>
              <a:bodyPr/>
              <a:lstStyle/>
              <a:p>
                <a:endParaRPr lang="en-US"/>
              </a:p>
            </p:txBody>
          </p:sp>
          <p:sp>
            <p:nvSpPr>
              <p:cNvPr id="180339" name="Freeform 1139"/>
              <p:cNvSpPr>
                <a:spLocks noEditPoints="1"/>
              </p:cNvSpPr>
              <p:nvPr/>
            </p:nvSpPr>
            <p:spPr bwMode="auto">
              <a:xfrm>
                <a:off x="1734" y="1036"/>
                <a:ext cx="394" cy="25"/>
              </a:xfrm>
              <a:custGeom>
                <a:avLst/>
                <a:gdLst/>
                <a:ahLst/>
                <a:cxnLst>
                  <a:cxn ang="0">
                    <a:pos x="394" y="25"/>
                  </a:cxn>
                  <a:cxn ang="0">
                    <a:pos x="350" y="23"/>
                  </a:cxn>
                  <a:cxn ang="0">
                    <a:pos x="352" y="21"/>
                  </a:cxn>
                  <a:cxn ang="0">
                    <a:pos x="354" y="17"/>
                  </a:cxn>
                  <a:cxn ang="0">
                    <a:pos x="392" y="19"/>
                  </a:cxn>
                  <a:cxn ang="0">
                    <a:pos x="392" y="23"/>
                  </a:cxn>
                  <a:cxn ang="0">
                    <a:pos x="394" y="25"/>
                  </a:cxn>
                  <a:cxn ang="0">
                    <a:pos x="349" y="23"/>
                  </a:cxn>
                  <a:cxn ang="0">
                    <a:pos x="303" y="19"/>
                  </a:cxn>
                  <a:cxn ang="0">
                    <a:pos x="305" y="17"/>
                  </a:cxn>
                  <a:cxn ang="0">
                    <a:pos x="305" y="15"/>
                  </a:cxn>
                  <a:cxn ang="0">
                    <a:pos x="352" y="17"/>
                  </a:cxn>
                  <a:cxn ang="0">
                    <a:pos x="350" y="19"/>
                  </a:cxn>
                  <a:cxn ang="0">
                    <a:pos x="349" y="23"/>
                  </a:cxn>
                  <a:cxn ang="0">
                    <a:pos x="96" y="10"/>
                  </a:cxn>
                  <a:cxn ang="0">
                    <a:pos x="0" y="6"/>
                  </a:cxn>
                  <a:cxn ang="0">
                    <a:pos x="0" y="2"/>
                  </a:cxn>
                  <a:cxn ang="0">
                    <a:pos x="1" y="0"/>
                  </a:cxn>
                  <a:cxn ang="0">
                    <a:pos x="98" y="6"/>
                  </a:cxn>
                  <a:cxn ang="0">
                    <a:pos x="96" y="8"/>
                  </a:cxn>
                  <a:cxn ang="0">
                    <a:pos x="96" y="10"/>
                  </a:cxn>
                </a:cxnLst>
                <a:rect l="0" t="0" r="r" b="b"/>
                <a:pathLst>
                  <a:path w="394" h="25">
                    <a:moveTo>
                      <a:pt x="394" y="25"/>
                    </a:moveTo>
                    <a:lnTo>
                      <a:pt x="350" y="23"/>
                    </a:lnTo>
                    <a:lnTo>
                      <a:pt x="352" y="21"/>
                    </a:lnTo>
                    <a:lnTo>
                      <a:pt x="354" y="17"/>
                    </a:lnTo>
                    <a:lnTo>
                      <a:pt x="392" y="19"/>
                    </a:lnTo>
                    <a:lnTo>
                      <a:pt x="392" y="23"/>
                    </a:lnTo>
                    <a:lnTo>
                      <a:pt x="394" y="25"/>
                    </a:lnTo>
                    <a:close/>
                    <a:moveTo>
                      <a:pt x="349" y="23"/>
                    </a:moveTo>
                    <a:lnTo>
                      <a:pt x="303" y="19"/>
                    </a:lnTo>
                    <a:lnTo>
                      <a:pt x="305" y="17"/>
                    </a:lnTo>
                    <a:lnTo>
                      <a:pt x="305" y="15"/>
                    </a:lnTo>
                    <a:lnTo>
                      <a:pt x="352" y="17"/>
                    </a:lnTo>
                    <a:lnTo>
                      <a:pt x="350" y="19"/>
                    </a:lnTo>
                    <a:lnTo>
                      <a:pt x="349" y="23"/>
                    </a:lnTo>
                    <a:close/>
                    <a:moveTo>
                      <a:pt x="96" y="10"/>
                    </a:moveTo>
                    <a:lnTo>
                      <a:pt x="0" y="6"/>
                    </a:lnTo>
                    <a:lnTo>
                      <a:pt x="0" y="2"/>
                    </a:lnTo>
                    <a:lnTo>
                      <a:pt x="1" y="0"/>
                    </a:lnTo>
                    <a:lnTo>
                      <a:pt x="98" y="6"/>
                    </a:lnTo>
                    <a:lnTo>
                      <a:pt x="96" y="8"/>
                    </a:lnTo>
                    <a:lnTo>
                      <a:pt x="96" y="10"/>
                    </a:lnTo>
                    <a:close/>
                  </a:path>
                </a:pathLst>
              </a:custGeom>
              <a:solidFill>
                <a:srgbClr val="E5C6C1"/>
              </a:solidFill>
              <a:ln w="9525">
                <a:noFill/>
                <a:round/>
                <a:headEnd/>
                <a:tailEnd/>
              </a:ln>
            </p:spPr>
            <p:txBody>
              <a:bodyPr/>
              <a:lstStyle/>
              <a:p>
                <a:endParaRPr lang="en-US"/>
              </a:p>
            </p:txBody>
          </p:sp>
          <p:sp>
            <p:nvSpPr>
              <p:cNvPr id="180340" name="Freeform 1140"/>
              <p:cNvSpPr>
                <a:spLocks noEditPoints="1"/>
              </p:cNvSpPr>
              <p:nvPr/>
            </p:nvSpPr>
            <p:spPr bwMode="auto">
              <a:xfrm>
                <a:off x="1734" y="1034"/>
                <a:ext cx="392" cy="25"/>
              </a:xfrm>
              <a:custGeom>
                <a:avLst/>
                <a:gdLst/>
                <a:ahLst/>
                <a:cxnLst>
                  <a:cxn ang="0">
                    <a:pos x="392" y="25"/>
                  </a:cxn>
                  <a:cxn ang="0">
                    <a:pos x="352" y="23"/>
                  </a:cxn>
                  <a:cxn ang="0">
                    <a:pos x="354" y="21"/>
                  </a:cxn>
                  <a:cxn ang="0">
                    <a:pos x="356" y="17"/>
                  </a:cxn>
                  <a:cxn ang="0">
                    <a:pos x="390" y="19"/>
                  </a:cxn>
                  <a:cxn ang="0">
                    <a:pos x="392" y="21"/>
                  </a:cxn>
                  <a:cxn ang="0">
                    <a:pos x="392" y="25"/>
                  </a:cxn>
                  <a:cxn ang="0">
                    <a:pos x="350" y="21"/>
                  </a:cxn>
                  <a:cxn ang="0">
                    <a:pos x="305" y="19"/>
                  </a:cxn>
                  <a:cxn ang="0">
                    <a:pos x="305" y="17"/>
                  </a:cxn>
                  <a:cxn ang="0">
                    <a:pos x="305" y="15"/>
                  </a:cxn>
                  <a:cxn ang="0">
                    <a:pos x="352" y="17"/>
                  </a:cxn>
                  <a:cxn ang="0">
                    <a:pos x="352" y="19"/>
                  </a:cxn>
                  <a:cxn ang="0">
                    <a:pos x="350" y="21"/>
                  </a:cxn>
                  <a:cxn ang="0">
                    <a:pos x="96" y="10"/>
                  </a:cxn>
                  <a:cxn ang="0">
                    <a:pos x="0" y="4"/>
                  </a:cxn>
                  <a:cxn ang="0">
                    <a:pos x="1" y="2"/>
                  </a:cxn>
                  <a:cxn ang="0">
                    <a:pos x="3" y="0"/>
                  </a:cxn>
                  <a:cxn ang="0">
                    <a:pos x="100" y="6"/>
                  </a:cxn>
                  <a:cxn ang="0">
                    <a:pos x="98" y="8"/>
                  </a:cxn>
                  <a:cxn ang="0">
                    <a:pos x="96" y="10"/>
                  </a:cxn>
                </a:cxnLst>
                <a:rect l="0" t="0" r="r" b="b"/>
                <a:pathLst>
                  <a:path w="392" h="25">
                    <a:moveTo>
                      <a:pt x="392" y="25"/>
                    </a:moveTo>
                    <a:lnTo>
                      <a:pt x="352" y="23"/>
                    </a:lnTo>
                    <a:lnTo>
                      <a:pt x="354" y="21"/>
                    </a:lnTo>
                    <a:lnTo>
                      <a:pt x="356" y="17"/>
                    </a:lnTo>
                    <a:lnTo>
                      <a:pt x="390" y="19"/>
                    </a:lnTo>
                    <a:lnTo>
                      <a:pt x="392" y="21"/>
                    </a:lnTo>
                    <a:lnTo>
                      <a:pt x="392" y="25"/>
                    </a:lnTo>
                    <a:close/>
                    <a:moveTo>
                      <a:pt x="350" y="21"/>
                    </a:moveTo>
                    <a:lnTo>
                      <a:pt x="305" y="19"/>
                    </a:lnTo>
                    <a:lnTo>
                      <a:pt x="305" y="17"/>
                    </a:lnTo>
                    <a:lnTo>
                      <a:pt x="305" y="15"/>
                    </a:lnTo>
                    <a:lnTo>
                      <a:pt x="352" y="17"/>
                    </a:lnTo>
                    <a:lnTo>
                      <a:pt x="352" y="19"/>
                    </a:lnTo>
                    <a:lnTo>
                      <a:pt x="350" y="21"/>
                    </a:lnTo>
                    <a:close/>
                    <a:moveTo>
                      <a:pt x="96" y="10"/>
                    </a:moveTo>
                    <a:lnTo>
                      <a:pt x="0" y="4"/>
                    </a:lnTo>
                    <a:lnTo>
                      <a:pt x="1" y="2"/>
                    </a:lnTo>
                    <a:lnTo>
                      <a:pt x="3" y="0"/>
                    </a:lnTo>
                    <a:lnTo>
                      <a:pt x="100" y="6"/>
                    </a:lnTo>
                    <a:lnTo>
                      <a:pt x="98" y="8"/>
                    </a:lnTo>
                    <a:lnTo>
                      <a:pt x="96" y="10"/>
                    </a:lnTo>
                    <a:close/>
                  </a:path>
                </a:pathLst>
              </a:custGeom>
              <a:solidFill>
                <a:srgbClr val="E5C7C2"/>
              </a:solidFill>
              <a:ln w="9525">
                <a:noFill/>
                <a:round/>
                <a:headEnd/>
                <a:tailEnd/>
              </a:ln>
            </p:spPr>
            <p:txBody>
              <a:bodyPr/>
              <a:lstStyle/>
              <a:p>
                <a:endParaRPr lang="en-US"/>
              </a:p>
            </p:txBody>
          </p:sp>
          <p:sp>
            <p:nvSpPr>
              <p:cNvPr id="180341" name="Freeform 1141"/>
              <p:cNvSpPr>
                <a:spLocks noEditPoints="1"/>
              </p:cNvSpPr>
              <p:nvPr/>
            </p:nvSpPr>
            <p:spPr bwMode="auto">
              <a:xfrm>
                <a:off x="1735" y="1032"/>
                <a:ext cx="391" cy="23"/>
              </a:xfrm>
              <a:custGeom>
                <a:avLst/>
                <a:gdLst/>
                <a:ahLst/>
                <a:cxnLst>
                  <a:cxn ang="0">
                    <a:pos x="391" y="23"/>
                  </a:cxn>
                  <a:cxn ang="0">
                    <a:pos x="353" y="21"/>
                  </a:cxn>
                  <a:cxn ang="0">
                    <a:pos x="355" y="19"/>
                  </a:cxn>
                  <a:cxn ang="0">
                    <a:pos x="355" y="17"/>
                  </a:cxn>
                  <a:cxn ang="0">
                    <a:pos x="387" y="19"/>
                  </a:cxn>
                  <a:cxn ang="0">
                    <a:pos x="389" y="21"/>
                  </a:cxn>
                  <a:cxn ang="0">
                    <a:pos x="391" y="23"/>
                  </a:cxn>
                  <a:cxn ang="0">
                    <a:pos x="351" y="21"/>
                  </a:cxn>
                  <a:cxn ang="0">
                    <a:pos x="304" y="19"/>
                  </a:cxn>
                  <a:cxn ang="0">
                    <a:pos x="304" y="17"/>
                  </a:cxn>
                  <a:cxn ang="0">
                    <a:pos x="306" y="16"/>
                  </a:cxn>
                  <a:cxn ang="0">
                    <a:pos x="353" y="17"/>
                  </a:cxn>
                  <a:cxn ang="0">
                    <a:pos x="351" y="19"/>
                  </a:cxn>
                  <a:cxn ang="0">
                    <a:pos x="351" y="21"/>
                  </a:cxn>
                  <a:cxn ang="0">
                    <a:pos x="97" y="10"/>
                  </a:cxn>
                  <a:cxn ang="0">
                    <a:pos x="0" y="4"/>
                  </a:cxn>
                  <a:cxn ang="0">
                    <a:pos x="2" y="2"/>
                  </a:cxn>
                  <a:cxn ang="0">
                    <a:pos x="4" y="0"/>
                  </a:cxn>
                  <a:cxn ang="0">
                    <a:pos x="101" y="6"/>
                  </a:cxn>
                  <a:cxn ang="0">
                    <a:pos x="99" y="8"/>
                  </a:cxn>
                  <a:cxn ang="0">
                    <a:pos x="97" y="10"/>
                  </a:cxn>
                </a:cxnLst>
                <a:rect l="0" t="0" r="r" b="b"/>
                <a:pathLst>
                  <a:path w="391" h="23">
                    <a:moveTo>
                      <a:pt x="391" y="23"/>
                    </a:moveTo>
                    <a:lnTo>
                      <a:pt x="353" y="21"/>
                    </a:lnTo>
                    <a:lnTo>
                      <a:pt x="355" y="19"/>
                    </a:lnTo>
                    <a:lnTo>
                      <a:pt x="355" y="17"/>
                    </a:lnTo>
                    <a:lnTo>
                      <a:pt x="387" y="19"/>
                    </a:lnTo>
                    <a:lnTo>
                      <a:pt x="389" y="21"/>
                    </a:lnTo>
                    <a:lnTo>
                      <a:pt x="391" y="23"/>
                    </a:lnTo>
                    <a:close/>
                    <a:moveTo>
                      <a:pt x="351" y="21"/>
                    </a:moveTo>
                    <a:lnTo>
                      <a:pt x="304" y="19"/>
                    </a:lnTo>
                    <a:lnTo>
                      <a:pt x="304" y="17"/>
                    </a:lnTo>
                    <a:lnTo>
                      <a:pt x="306" y="16"/>
                    </a:lnTo>
                    <a:lnTo>
                      <a:pt x="353" y="17"/>
                    </a:lnTo>
                    <a:lnTo>
                      <a:pt x="351" y="19"/>
                    </a:lnTo>
                    <a:lnTo>
                      <a:pt x="351" y="21"/>
                    </a:lnTo>
                    <a:close/>
                    <a:moveTo>
                      <a:pt x="97" y="10"/>
                    </a:moveTo>
                    <a:lnTo>
                      <a:pt x="0" y="4"/>
                    </a:lnTo>
                    <a:lnTo>
                      <a:pt x="2" y="2"/>
                    </a:lnTo>
                    <a:lnTo>
                      <a:pt x="4" y="0"/>
                    </a:lnTo>
                    <a:lnTo>
                      <a:pt x="101" y="6"/>
                    </a:lnTo>
                    <a:lnTo>
                      <a:pt x="99" y="8"/>
                    </a:lnTo>
                    <a:lnTo>
                      <a:pt x="97" y="10"/>
                    </a:lnTo>
                    <a:close/>
                  </a:path>
                </a:pathLst>
              </a:custGeom>
              <a:solidFill>
                <a:srgbClr val="E5C7C2"/>
              </a:solidFill>
              <a:ln w="9525">
                <a:noFill/>
                <a:round/>
                <a:headEnd/>
                <a:tailEnd/>
              </a:ln>
            </p:spPr>
            <p:txBody>
              <a:bodyPr/>
              <a:lstStyle/>
              <a:p>
                <a:endParaRPr lang="en-US"/>
              </a:p>
            </p:txBody>
          </p:sp>
          <p:sp>
            <p:nvSpPr>
              <p:cNvPr id="180342" name="Freeform 1142"/>
              <p:cNvSpPr>
                <a:spLocks noEditPoints="1"/>
              </p:cNvSpPr>
              <p:nvPr/>
            </p:nvSpPr>
            <p:spPr bwMode="auto">
              <a:xfrm>
                <a:off x="1737" y="1030"/>
                <a:ext cx="387" cy="23"/>
              </a:xfrm>
              <a:custGeom>
                <a:avLst/>
                <a:gdLst/>
                <a:ahLst/>
                <a:cxnLst>
                  <a:cxn ang="0">
                    <a:pos x="387" y="23"/>
                  </a:cxn>
                  <a:cxn ang="0">
                    <a:pos x="353" y="21"/>
                  </a:cxn>
                  <a:cxn ang="0">
                    <a:pos x="353" y="19"/>
                  </a:cxn>
                  <a:cxn ang="0">
                    <a:pos x="355" y="18"/>
                  </a:cxn>
                  <a:cxn ang="0">
                    <a:pos x="385" y="19"/>
                  </a:cxn>
                  <a:cxn ang="0">
                    <a:pos x="385" y="21"/>
                  </a:cxn>
                  <a:cxn ang="0">
                    <a:pos x="387" y="23"/>
                  </a:cxn>
                  <a:cxn ang="0">
                    <a:pos x="349" y="21"/>
                  </a:cxn>
                  <a:cxn ang="0">
                    <a:pos x="302" y="19"/>
                  </a:cxn>
                  <a:cxn ang="0">
                    <a:pos x="304" y="18"/>
                  </a:cxn>
                  <a:cxn ang="0">
                    <a:pos x="304" y="16"/>
                  </a:cxn>
                  <a:cxn ang="0">
                    <a:pos x="351" y="18"/>
                  </a:cxn>
                  <a:cxn ang="0">
                    <a:pos x="351" y="19"/>
                  </a:cxn>
                  <a:cxn ang="0">
                    <a:pos x="349" y="21"/>
                  </a:cxn>
                  <a:cxn ang="0">
                    <a:pos x="97" y="10"/>
                  </a:cxn>
                  <a:cxn ang="0">
                    <a:pos x="0" y="4"/>
                  </a:cxn>
                  <a:cxn ang="0">
                    <a:pos x="2" y="2"/>
                  </a:cxn>
                  <a:cxn ang="0">
                    <a:pos x="2" y="0"/>
                  </a:cxn>
                  <a:cxn ang="0">
                    <a:pos x="99" y="6"/>
                  </a:cxn>
                  <a:cxn ang="0">
                    <a:pos x="99" y="8"/>
                  </a:cxn>
                  <a:cxn ang="0">
                    <a:pos x="97" y="10"/>
                  </a:cxn>
                </a:cxnLst>
                <a:rect l="0" t="0" r="r" b="b"/>
                <a:pathLst>
                  <a:path w="387" h="23">
                    <a:moveTo>
                      <a:pt x="387" y="23"/>
                    </a:moveTo>
                    <a:lnTo>
                      <a:pt x="353" y="21"/>
                    </a:lnTo>
                    <a:lnTo>
                      <a:pt x="353" y="19"/>
                    </a:lnTo>
                    <a:lnTo>
                      <a:pt x="355" y="18"/>
                    </a:lnTo>
                    <a:lnTo>
                      <a:pt x="385" y="19"/>
                    </a:lnTo>
                    <a:lnTo>
                      <a:pt x="385" y="21"/>
                    </a:lnTo>
                    <a:lnTo>
                      <a:pt x="387" y="23"/>
                    </a:lnTo>
                    <a:close/>
                    <a:moveTo>
                      <a:pt x="349" y="21"/>
                    </a:moveTo>
                    <a:lnTo>
                      <a:pt x="302" y="19"/>
                    </a:lnTo>
                    <a:lnTo>
                      <a:pt x="304" y="18"/>
                    </a:lnTo>
                    <a:lnTo>
                      <a:pt x="304" y="16"/>
                    </a:lnTo>
                    <a:lnTo>
                      <a:pt x="351" y="18"/>
                    </a:lnTo>
                    <a:lnTo>
                      <a:pt x="351" y="19"/>
                    </a:lnTo>
                    <a:lnTo>
                      <a:pt x="349" y="21"/>
                    </a:lnTo>
                    <a:close/>
                    <a:moveTo>
                      <a:pt x="97" y="10"/>
                    </a:moveTo>
                    <a:lnTo>
                      <a:pt x="0" y="4"/>
                    </a:lnTo>
                    <a:lnTo>
                      <a:pt x="2" y="2"/>
                    </a:lnTo>
                    <a:lnTo>
                      <a:pt x="2" y="0"/>
                    </a:lnTo>
                    <a:lnTo>
                      <a:pt x="99" y="6"/>
                    </a:lnTo>
                    <a:lnTo>
                      <a:pt x="99" y="8"/>
                    </a:lnTo>
                    <a:lnTo>
                      <a:pt x="97" y="10"/>
                    </a:lnTo>
                    <a:close/>
                  </a:path>
                </a:pathLst>
              </a:custGeom>
              <a:solidFill>
                <a:srgbClr val="E5C7C2"/>
              </a:solidFill>
              <a:ln w="9525">
                <a:noFill/>
                <a:round/>
                <a:headEnd/>
                <a:tailEnd/>
              </a:ln>
            </p:spPr>
            <p:txBody>
              <a:bodyPr/>
              <a:lstStyle/>
              <a:p>
                <a:endParaRPr lang="en-US"/>
              </a:p>
            </p:txBody>
          </p:sp>
          <p:sp>
            <p:nvSpPr>
              <p:cNvPr id="180343" name="Freeform 1143"/>
              <p:cNvSpPr>
                <a:spLocks noEditPoints="1"/>
              </p:cNvSpPr>
              <p:nvPr/>
            </p:nvSpPr>
            <p:spPr bwMode="auto">
              <a:xfrm>
                <a:off x="1739" y="1029"/>
                <a:ext cx="383" cy="22"/>
              </a:xfrm>
              <a:custGeom>
                <a:avLst/>
                <a:gdLst/>
                <a:ahLst/>
                <a:cxnLst>
                  <a:cxn ang="0">
                    <a:pos x="383" y="22"/>
                  </a:cxn>
                  <a:cxn ang="0">
                    <a:pos x="351" y="20"/>
                  </a:cxn>
                  <a:cxn ang="0">
                    <a:pos x="353" y="19"/>
                  </a:cxn>
                  <a:cxn ang="0">
                    <a:pos x="355" y="17"/>
                  </a:cxn>
                  <a:cxn ang="0">
                    <a:pos x="382" y="19"/>
                  </a:cxn>
                  <a:cxn ang="0">
                    <a:pos x="383" y="20"/>
                  </a:cxn>
                  <a:cxn ang="0">
                    <a:pos x="383" y="20"/>
                  </a:cxn>
                  <a:cxn ang="0">
                    <a:pos x="383" y="22"/>
                  </a:cxn>
                  <a:cxn ang="0">
                    <a:pos x="383" y="22"/>
                  </a:cxn>
                  <a:cxn ang="0">
                    <a:pos x="349" y="20"/>
                  </a:cxn>
                  <a:cxn ang="0">
                    <a:pos x="302" y="19"/>
                  </a:cxn>
                  <a:cxn ang="0">
                    <a:pos x="302" y="17"/>
                  </a:cxn>
                  <a:cxn ang="0">
                    <a:pos x="302" y="15"/>
                  </a:cxn>
                  <a:cxn ang="0">
                    <a:pos x="351" y="17"/>
                  </a:cxn>
                  <a:cxn ang="0">
                    <a:pos x="349" y="19"/>
                  </a:cxn>
                  <a:cxn ang="0">
                    <a:pos x="349" y="20"/>
                  </a:cxn>
                  <a:cxn ang="0">
                    <a:pos x="97" y="9"/>
                  </a:cxn>
                  <a:cxn ang="0">
                    <a:pos x="0" y="3"/>
                  </a:cxn>
                  <a:cxn ang="0">
                    <a:pos x="0" y="1"/>
                  </a:cxn>
                  <a:cxn ang="0">
                    <a:pos x="2" y="0"/>
                  </a:cxn>
                  <a:cxn ang="0">
                    <a:pos x="99" y="5"/>
                  </a:cxn>
                  <a:cxn ang="0">
                    <a:pos x="97" y="7"/>
                  </a:cxn>
                  <a:cxn ang="0">
                    <a:pos x="97" y="9"/>
                  </a:cxn>
                </a:cxnLst>
                <a:rect l="0" t="0" r="r" b="b"/>
                <a:pathLst>
                  <a:path w="383" h="22">
                    <a:moveTo>
                      <a:pt x="383" y="22"/>
                    </a:moveTo>
                    <a:lnTo>
                      <a:pt x="351" y="20"/>
                    </a:lnTo>
                    <a:lnTo>
                      <a:pt x="353" y="19"/>
                    </a:lnTo>
                    <a:lnTo>
                      <a:pt x="355" y="17"/>
                    </a:lnTo>
                    <a:lnTo>
                      <a:pt x="382" y="19"/>
                    </a:lnTo>
                    <a:lnTo>
                      <a:pt x="383" y="20"/>
                    </a:lnTo>
                    <a:lnTo>
                      <a:pt x="383" y="20"/>
                    </a:lnTo>
                    <a:lnTo>
                      <a:pt x="383" y="22"/>
                    </a:lnTo>
                    <a:lnTo>
                      <a:pt x="383" y="22"/>
                    </a:lnTo>
                    <a:close/>
                    <a:moveTo>
                      <a:pt x="349" y="20"/>
                    </a:moveTo>
                    <a:lnTo>
                      <a:pt x="302" y="19"/>
                    </a:lnTo>
                    <a:lnTo>
                      <a:pt x="302" y="17"/>
                    </a:lnTo>
                    <a:lnTo>
                      <a:pt x="302" y="15"/>
                    </a:lnTo>
                    <a:lnTo>
                      <a:pt x="351" y="17"/>
                    </a:lnTo>
                    <a:lnTo>
                      <a:pt x="349" y="19"/>
                    </a:lnTo>
                    <a:lnTo>
                      <a:pt x="349" y="20"/>
                    </a:lnTo>
                    <a:close/>
                    <a:moveTo>
                      <a:pt x="97" y="9"/>
                    </a:moveTo>
                    <a:lnTo>
                      <a:pt x="0" y="3"/>
                    </a:lnTo>
                    <a:lnTo>
                      <a:pt x="0" y="1"/>
                    </a:lnTo>
                    <a:lnTo>
                      <a:pt x="2" y="0"/>
                    </a:lnTo>
                    <a:lnTo>
                      <a:pt x="99" y="5"/>
                    </a:lnTo>
                    <a:lnTo>
                      <a:pt x="97" y="7"/>
                    </a:lnTo>
                    <a:lnTo>
                      <a:pt x="97" y="9"/>
                    </a:lnTo>
                    <a:close/>
                  </a:path>
                </a:pathLst>
              </a:custGeom>
              <a:solidFill>
                <a:srgbClr val="E5C7C2"/>
              </a:solidFill>
              <a:ln w="9525">
                <a:noFill/>
                <a:round/>
                <a:headEnd/>
                <a:tailEnd/>
              </a:ln>
            </p:spPr>
            <p:txBody>
              <a:bodyPr/>
              <a:lstStyle/>
              <a:p>
                <a:endParaRPr lang="en-US"/>
              </a:p>
            </p:txBody>
          </p:sp>
          <p:sp>
            <p:nvSpPr>
              <p:cNvPr id="180344" name="Freeform 1144"/>
              <p:cNvSpPr>
                <a:spLocks noEditPoints="1"/>
              </p:cNvSpPr>
              <p:nvPr/>
            </p:nvSpPr>
            <p:spPr bwMode="auto">
              <a:xfrm>
                <a:off x="1739" y="1027"/>
                <a:ext cx="383" cy="22"/>
              </a:xfrm>
              <a:custGeom>
                <a:avLst/>
                <a:gdLst/>
                <a:ahLst/>
                <a:cxnLst>
                  <a:cxn ang="0">
                    <a:pos x="383" y="22"/>
                  </a:cxn>
                  <a:cxn ang="0">
                    <a:pos x="353" y="21"/>
                  </a:cxn>
                  <a:cxn ang="0">
                    <a:pos x="355" y="19"/>
                  </a:cxn>
                  <a:cxn ang="0">
                    <a:pos x="355" y="17"/>
                  </a:cxn>
                  <a:cxn ang="0">
                    <a:pos x="382" y="19"/>
                  </a:cxn>
                  <a:cxn ang="0">
                    <a:pos x="382" y="21"/>
                  </a:cxn>
                  <a:cxn ang="0">
                    <a:pos x="383" y="22"/>
                  </a:cxn>
                  <a:cxn ang="0">
                    <a:pos x="383" y="22"/>
                  </a:cxn>
                  <a:cxn ang="0">
                    <a:pos x="383" y="22"/>
                  </a:cxn>
                  <a:cxn ang="0">
                    <a:pos x="349" y="21"/>
                  </a:cxn>
                  <a:cxn ang="0">
                    <a:pos x="302" y="19"/>
                  </a:cxn>
                  <a:cxn ang="0">
                    <a:pos x="302" y="17"/>
                  </a:cxn>
                  <a:cxn ang="0">
                    <a:pos x="304" y="15"/>
                  </a:cxn>
                  <a:cxn ang="0">
                    <a:pos x="353" y="17"/>
                  </a:cxn>
                  <a:cxn ang="0">
                    <a:pos x="351" y="19"/>
                  </a:cxn>
                  <a:cxn ang="0">
                    <a:pos x="349" y="21"/>
                  </a:cxn>
                  <a:cxn ang="0">
                    <a:pos x="97" y="9"/>
                  </a:cxn>
                  <a:cxn ang="0">
                    <a:pos x="0" y="3"/>
                  </a:cxn>
                  <a:cxn ang="0">
                    <a:pos x="2" y="2"/>
                  </a:cxn>
                  <a:cxn ang="0">
                    <a:pos x="4" y="0"/>
                  </a:cxn>
                  <a:cxn ang="0">
                    <a:pos x="101" y="5"/>
                  </a:cxn>
                  <a:cxn ang="0">
                    <a:pos x="99" y="7"/>
                  </a:cxn>
                  <a:cxn ang="0">
                    <a:pos x="97" y="9"/>
                  </a:cxn>
                </a:cxnLst>
                <a:rect l="0" t="0" r="r" b="b"/>
                <a:pathLst>
                  <a:path w="383" h="22">
                    <a:moveTo>
                      <a:pt x="383" y="22"/>
                    </a:moveTo>
                    <a:lnTo>
                      <a:pt x="353" y="21"/>
                    </a:lnTo>
                    <a:lnTo>
                      <a:pt x="355" y="19"/>
                    </a:lnTo>
                    <a:lnTo>
                      <a:pt x="355" y="17"/>
                    </a:lnTo>
                    <a:lnTo>
                      <a:pt x="382" y="19"/>
                    </a:lnTo>
                    <a:lnTo>
                      <a:pt x="382" y="21"/>
                    </a:lnTo>
                    <a:lnTo>
                      <a:pt x="383" y="22"/>
                    </a:lnTo>
                    <a:lnTo>
                      <a:pt x="383" y="22"/>
                    </a:lnTo>
                    <a:lnTo>
                      <a:pt x="383" y="22"/>
                    </a:lnTo>
                    <a:close/>
                    <a:moveTo>
                      <a:pt x="349" y="21"/>
                    </a:moveTo>
                    <a:lnTo>
                      <a:pt x="302" y="19"/>
                    </a:lnTo>
                    <a:lnTo>
                      <a:pt x="302" y="17"/>
                    </a:lnTo>
                    <a:lnTo>
                      <a:pt x="304" y="15"/>
                    </a:lnTo>
                    <a:lnTo>
                      <a:pt x="353" y="17"/>
                    </a:lnTo>
                    <a:lnTo>
                      <a:pt x="351" y="19"/>
                    </a:lnTo>
                    <a:lnTo>
                      <a:pt x="349" y="21"/>
                    </a:lnTo>
                    <a:close/>
                    <a:moveTo>
                      <a:pt x="97" y="9"/>
                    </a:moveTo>
                    <a:lnTo>
                      <a:pt x="0" y="3"/>
                    </a:lnTo>
                    <a:lnTo>
                      <a:pt x="2" y="2"/>
                    </a:lnTo>
                    <a:lnTo>
                      <a:pt x="4" y="0"/>
                    </a:lnTo>
                    <a:lnTo>
                      <a:pt x="101" y="5"/>
                    </a:lnTo>
                    <a:lnTo>
                      <a:pt x="99" y="7"/>
                    </a:lnTo>
                    <a:lnTo>
                      <a:pt x="97" y="9"/>
                    </a:lnTo>
                    <a:close/>
                  </a:path>
                </a:pathLst>
              </a:custGeom>
              <a:solidFill>
                <a:srgbClr val="E5C7C2"/>
              </a:solidFill>
              <a:ln w="9525">
                <a:noFill/>
                <a:round/>
                <a:headEnd/>
                <a:tailEnd/>
              </a:ln>
            </p:spPr>
            <p:txBody>
              <a:bodyPr/>
              <a:lstStyle/>
              <a:p>
                <a:endParaRPr lang="en-US"/>
              </a:p>
            </p:txBody>
          </p:sp>
          <p:sp>
            <p:nvSpPr>
              <p:cNvPr id="180345" name="Freeform 1145"/>
              <p:cNvSpPr>
                <a:spLocks noEditPoints="1"/>
              </p:cNvSpPr>
              <p:nvPr/>
            </p:nvSpPr>
            <p:spPr bwMode="auto">
              <a:xfrm>
                <a:off x="1741" y="1025"/>
                <a:ext cx="380" cy="23"/>
              </a:xfrm>
              <a:custGeom>
                <a:avLst/>
                <a:gdLst/>
                <a:ahLst/>
                <a:cxnLst>
                  <a:cxn ang="0">
                    <a:pos x="380" y="23"/>
                  </a:cxn>
                  <a:cxn ang="0">
                    <a:pos x="353" y="21"/>
                  </a:cxn>
                  <a:cxn ang="0">
                    <a:pos x="353" y="19"/>
                  </a:cxn>
                  <a:cxn ang="0">
                    <a:pos x="355" y="17"/>
                  </a:cxn>
                  <a:cxn ang="0">
                    <a:pos x="378" y="19"/>
                  </a:cxn>
                  <a:cxn ang="0">
                    <a:pos x="380" y="21"/>
                  </a:cxn>
                  <a:cxn ang="0">
                    <a:pos x="380" y="23"/>
                  </a:cxn>
                  <a:cxn ang="0">
                    <a:pos x="349" y="21"/>
                  </a:cxn>
                  <a:cxn ang="0">
                    <a:pos x="300" y="19"/>
                  </a:cxn>
                  <a:cxn ang="0">
                    <a:pos x="302" y="17"/>
                  </a:cxn>
                  <a:cxn ang="0">
                    <a:pos x="302" y="15"/>
                  </a:cxn>
                  <a:cxn ang="0">
                    <a:pos x="351" y="17"/>
                  </a:cxn>
                  <a:cxn ang="0">
                    <a:pos x="351" y="19"/>
                  </a:cxn>
                  <a:cxn ang="0">
                    <a:pos x="349" y="21"/>
                  </a:cxn>
                  <a:cxn ang="0">
                    <a:pos x="97" y="9"/>
                  </a:cxn>
                  <a:cxn ang="0">
                    <a:pos x="0" y="4"/>
                  </a:cxn>
                  <a:cxn ang="0">
                    <a:pos x="2" y="2"/>
                  </a:cxn>
                  <a:cxn ang="0">
                    <a:pos x="4" y="0"/>
                  </a:cxn>
                  <a:cxn ang="0">
                    <a:pos x="101" y="5"/>
                  </a:cxn>
                  <a:cxn ang="0">
                    <a:pos x="99" y="7"/>
                  </a:cxn>
                  <a:cxn ang="0">
                    <a:pos x="97" y="9"/>
                  </a:cxn>
                </a:cxnLst>
                <a:rect l="0" t="0" r="r" b="b"/>
                <a:pathLst>
                  <a:path w="380" h="23">
                    <a:moveTo>
                      <a:pt x="380" y="23"/>
                    </a:moveTo>
                    <a:lnTo>
                      <a:pt x="353" y="21"/>
                    </a:lnTo>
                    <a:lnTo>
                      <a:pt x="353" y="19"/>
                    </a:lnTo>
                    <a:lnTo>
                      <a:pt x="355" y="17"/>
                    </a:lnTo>
                    <a:lnTo>
                      <a:pt x="378" y="19"/>
                    </a:lnTo>
                    <a:lnTo>
                      <a:pt x="380" y="21"/>
                    </a:lnTo>
                    <a:lnTo>
                      <a:pt x="380" y="23"/>
                    </a:lnTo>
                    <a:close/>
                    <a:moveTo>
                      <a:pt x="349" y="21"/>
                    </a:moveTo>
                    <a:lnTo>
                      <a:pt x="300" y="19"/>
                    </a:lnTo>
                    <a:lnTo>
                      <a:pt x="302" y="17"/>
                    </a:lnTo>
                    <a:lnTo>
                      <a:pt x="302" y="15"/>
                    </a:lnTo>
                    <a:lnTo>
                      <a:pt x="351" y="17"/>
                    </a:lnTo>
                    <a:lnTo>
                      <a:pt x="351" y="19"/>
                    </a:lnTo>
                    <a:lnTo>
                      <a:pt x="349" y="21"/>
                    </a:lnTo>
                    <a:close/>
                    <a:moveTo>
                      <a:pt x="97" y="9"/>
                    </a:moveTo>
                    <a:lnTo>
                      <a:pt x="0" y="4"/>
                    </a:lnTo>
                    <a:lnTo>
                      <a:pt x="2" y="2"/>
                    </a:lnTo>
                    <a:lnTo>
                      <a:pt x="4" y="0"/>
                    </a:lnTo>
                    <a:lnTo>
                      <a:pt x="101" y="5"/>
                    </a:lnTo>
                    <a:lnTo>
                      <a:pt x="99" y="7"/>
                    </a:lnTo>
                    <a:lnTo>
                      <a:pt x="97" y="9"/>
                    </a:lnTo>
                    <a:close/>
                  </a:path>
                </a:pathLst>
              </a:custGeom>
              <a:solidFill>
                <a:srgbClr val="E5C7C2"/>
              </a:solidFill>
              <a:ln w="9525">
                <a:noFill/>
                <a:round/>
                <a:headEnd/>
                <a:tailEnd/>
              </a:ln>
            </p:spPr>
            <p:txBody>
              <a:bodyPr/>
              <a:lstStyle/>
              <a:p>
                <a:endParaRPr lang="en-US"/>
              </a:p>
            </p:txBody>
          </p:sp>
          <p:sp>
            <p:nvSpPr>
              <p:cNvPr id="180346" name="Freeform 1146"/>
              <p:cNvSpPr>
                <a:spLocks noEditPoints="1"/>
              </p:cNvSpPr>
              <p:nvPr/>
            </p:nvSpPr>
            <p:spPr bwMode="auto">
              <a:xfrm>
                <a:off x="1743" y="1023"/>
                <a:ext cx="378" cy="23"/>
              </a:xfrm>
              <a:custGeom>
                <a:avLst/>
                <a:gdLst/>
                <a:ahLst/>
                <a:cxnLst>
                  <a:cxn ang="0">
                    <a:pos x="378" y="23"/>
                  </a:cxn>
                  <a:cxn ang="0">
                    <a:pos x="351" y="21"/>
                  </a:cxn>
                  <a:cxn ang="0">
                    <a:pos x="353" y="19"/>
                  </a:cxn>
                  <a:cxn ang="0">
                    <a:pos x="353" y="17"/>
                  </a:cxn>
                  <a:cxn ang="0">
                    <a:pos x="376" y="19"/>
                  </a:cxn>
                  <a:cxn ang="0">
                    <a:pos x="376" y="21"/>
                  </a:cxn>
                  <a:cxn ang="0">
                    <a:pos x="378" y="23"/>
                  </a:cxn>
                  <a:cxn ang="0">
                    <a:pos x="349" y="21"/>
                  </a:cxn>
                  <a:cxn ang="0">
                    <a:pos x="300" y="19"/>
                  </a:cxn>
                  <a:cxn ang="0">
                    <a:pos x="300" y="17"/>
                  </a:cxn>
                  <a:cxn ang="0">
                    <a:pos x="302" y="15"/>
                  </a:cxn>
                  <a:cxn ang="0">
                    <a:pos x="351" y="17"/>
                  </a:cxn>
                  <a:cxn ang="0">
                    <a:pos x="351" y="17"/>
                  </a:cxn>
                  <a:cxn ang="0">
                    <a:pos x="349" y="19"/>
                  </a:cxn>
                  <a:cxn ang="0">
                    <a:pos x="349" y="19"/>
                  </a:cxn>
                  <a:cxn ang="0">
                    <a:pos x="349" y="21"/>
                  </a:cxn>
                  <a:cxn ang="0">
                    <a:pos x="97" y="9"/>
                  </a:cxn>
                  <a:cxn ang="0">
                    <a:pos x="0" y="4"/>
                  </a:cxn>
                  <a:cxn ang="0">
                    <a:pos x="2" y="2"/>
                  </a:cxn>
                  <a:cxn ang="0">
                    <a:pos x="2" y="0"/>
                  </a:cxn>
                  <a:cxn ang="0">
                    <a:pos x="99" y="6"/>
                  </a:cxn>
                  <a:cxn ang="0">
                    <a:pos x="99" y="7"/>
                  </a:cxn>
                  <a:cxn ang="0">
                    <a:pos x="97" y="9"/>
                  </a:cxn>
                </a:cxnLst>
                <a:rect l="0" t="0" r="r" b="b"/>
                <a:pathLst>
                  <a:path w="378" h="23">
                    <a:moveTo>
                      <a:pt x="378" y="23"/>
                    </a:moveTo>
                    <a:lnTo>
                      <a:pt x="351" y="21"/>
                    </a:lnTo>
                    <a:lnTo>
                      <a:pt x="353" y="19"/>
                    </a:lnTo>
                    <a:lnTo>
                      <a:pt x="353" y="17"/>
                    </a:lnTo>
                    <a:lnTo>
                      <a:pt x="376" y="19"/>
                    </a:lnTo>
                    <a:lnTo>
                      <a:pt x="376" y="21"/>
                    </a:lnTo>
                    <a:lnTo>
                      <a:pt x="378" y="23"/>
                    </a:lnTo>
                    <a:close/>
                    <a:moveTo>
                      <a:pt x="349" y="21"/>
                    </a:moveTo>
                    <a:lnTo>
                      <a:pt x="300" y="19"/>
                    </a:lnTo>
                    <a:lnTo>
                      <a:pt x="300" y="17"/>
                    </a:lnTo>
                    <a:lnTo>
                      <a:pt x="302" y="15"/>
                    </a:lnTo>
                    <a:lnTo>
                      <a:pt x="351" y="17"/>
                    </a:lnTo>
                    <a:lnTo>
                      <a:pt x="351" y="17"/>
                    </a:lnTo>
                    <a:lnTo>
                      <a:pt x="349" y="19"/>
                    </a:lnTo>
                    <a:lnTo>
                      <a:pt x="349" y="19"/>
                    </a:lnTo>
                    <a:lnTo>
                      <a:pt x="349" y="21"/>
                    </a:lnTo>
                    <a:close/>
                    <a:moveTo>
                      <a:pt x="97" y="9"/>
                    </a:moveTo>
                    <a:lnTo>
                      <a:pt x="0" y="4"/>
                    </a:lnTo>
                    <a:lnTo>
                      <a:pt x="2" y="2"/>
                    </a:lnTo>
                    <a:lnTo>
                      <a:pt x="2" y="0"/>
                    </a:lnTo>
                    <a:lnTo>
                      <a:pt x="99" y="6"/>
                    </a:lnTo>
                    <a:lnTo>
                      <a:pt x="99" y="7"/>
                    </a:lnTo>
                    <a:lnTo>
                      <a:pt x="97" y="9"/>
                    </a:lnTo>
                    <a:close/>
                  </a:path>
                </a:pathLst>
              </a:custGeom>
              <a:solidFill>
                <a:srgbClr val="E6C8C3"/>
              </a:solidFill>
              <a:ln w="9525">
                <a:noFill/>
                <a:round/>
                <a:headEnd/>
                <a:tailEnd/>
              </a:ln>
            </p:spPr>
            <p:txBody>
              <a:bodyPr/>
              <a:lstStyle/>
              <a:p>
                <a:endParaRPr lang="en-US"/>
              </a:p>
            </p:txBody>
          </p:sp>
          <p:sp>
            <p:nvSpPr>
              <p:cNvPr id="180347" name="Freeform 1147"/>
              <p:cNvSpPr>
                <a:spLocks noEditPoints="1"/>
              </p:cNvSpPr>
              <p:nvPr/>
            </p:nvSpPr>
            <p:spPr bwMode="auto">
              <a:xfrm>
                <a:off x="1745" y="1021"/>
                <a:ext cx="374" cy="23"/>
              </a:xfrm>
              <a:custGeom>
                <a:avLst/>
                <a:gdLst/>
                <a:ahLst/>
                <a:cxnLst>
                  <a:cxn ang="0">
                    <a:pos x="374" y="23"/>
                  </a:cxn>
                  <a:cxn ang="0">
                    <a:pos x="351" y="21"/>
                  </a:cxn>
                  <a:cxn ang="0">
                    <a:pos x="351" y="19"/>
                  </a:cxn>
                  <a:cxn ang="0">
                    <a:pos x="353" y="17"/>
                  </a:cxn>
                  <a:cxn ang="0">
                    <a:pos x="374" y="19"/>
                  </a:cxn>
                  <a:cxn ang="0">
                    <a:pos x="374" y="21"/>
                  </a:cxn>
                  <a:cxn ang="0">
                    <a:pos x="374" y="23"/>
                  </a:cxn>
                  <a:cxn ang="0">
                    <a:pos x="347" y="21"/>
                  </a:cxn>
                  <a:cxn ang="0">
                    <a:pos x="298" y="19"/>
                  </a:cxn>
                  <a:cxn ang="0">
                    <a:pos x="300" y="17"/>
                  </a:cxn>
                  <a:cxn ang="0">
                    <a:pos x="300" y="15"/>
                  </a:cxn>
                  <a:cxn ang="0">
                    <a:pos x="349" y="17"/>
                  </a:cxn>
                  <a:cxn ang="0">
                    <a:pos x="349" y="19"/>
                  </a:cxn>
                  <a:cxn ang="0">
                    <a:pos x="347" y="21"/>
                  </a:cxn>
                  <a:cxn ang="0">
                    <a:pos x="347" y="21"/>
                  </a:cxn>
                  <a:cxn ang="0">
                    <a:pos x="347" y="21"/>
                  </a:cxn>
                  <a:cxn ang="0">
                    <a:pos x="97" y="9"/>
                  </a:cxn>
                  <a:cxn ang="0">
                    <a:pos x="0" y="4"/>
                  </a:cxn>
                  <a:cxn ang="0">
                    <a:pos x="0" y="2"/>
                  </a:cxn>
                  <a:cxn ang="0">
                    <a:pos x="2" y="0"/>
                  </a:cxn>
                  <a:cxn ang="0">
                    <a:pos x="99" y="6"/>
                  </a:cxn>
                  <a:cxn ang="0">
                    <a:pos x="97" y="8"/>
                  </a:cxn>
                  <a:cxn ang="0">
                    <a:pos x="97" y="9"/>
                  </a:cxn>
                </a:cxnLst>
                <a:rect l="0" t="0" r="r" b="b"/>
                <a:pathLst>
                  <a:path w="374" h="23">
                    <a:moveTo>
                      <a:pt x="374" y="23"/>
                    </a:moveTo>
                    <a:lnTo>
                      <a:pt x="351" y="21"/>
                    </a:lnTo>
                    <a:lnTo>
                      <a:pt x="351" y="19"/>
                    </a:lnTo>
                    <a:lnTo>
                      <a:pt x="353" y="17"/>
                    </a:lnTo>
                    <a:lnTo>
                      <a:pt x="374" y="19"/>
                    </a:lnTo>
                    <a:lnTo>
                      <a:pt x="374" y="21"/>
                    </a:lnTo>
                    <a:lnTo>
                      <a:pt x="374" y="23"/>
                    </a:lnTo>
                    <a:close/>
                    <a:moveTo>
                      <a:pt x="347" y="21"/>
                    </a:moveTo>
                    <a:lnTo>
                      <a:pt x="298" y="19"/>
                    </a:lnTo>
                    <a:lnTo>
                      <a:pt x="300" y="17"/>
                    </a:lnTo>
                    <a:lnTo>
                      <a:pt x="300" y="15"/>
                    </a:lnTo>
                    <a:lnTo>
                      <a:pt x="349" y="17"/>
                    </a:lnTo>
                    <a:lnTo>
                      <a:pt x="349" y="19"/>
                    </a:lnTo>
                    <a:lnTo>
                      <a:pt x="347" y="21"/>
                    </a:lnTo>
                    <a:lnTo>
                      <a:pt x="347" y="21"/>
                    </a:lnTo>
                    <a:lnTo>
                      <a:pt x="347" y="21"/>
                    </a:lnTo>
                    <a:close/>
                    <a:moveTo>
                      <a:pt x="97" y="9"/>
                    </a:moveTo>
                    <a:lnTo>
                      <a:pt x="0" y="4"/>
                    </a:lnTo>
                    <a:lnTo>
                      <a:pt x="0" y="2"/>
                    </a:lnTo>
                    <a:lnTo>
                      <a:pt x="2" y="0"/>
                    </a:lnTo>
                    <a:lnTo>
                      <a:pt x="99" y="6"/>
                    </a:lnTo>
                    <a:lnTo>
                      <a:pt x="97" y="8"/>
                    </a:lnTo>
                    <a:lnTo>
                      <a:pt x="97" y="9"/>
                    </a:lnTo>
                    <a:close/>
                  </a:path>
                </a:pathLst>
              </a:custGeom>
              <a:solidFill>
                <a:srgbClr val="E6C8C3"/>
              </a:solidFill>
              <a:ln w="9525">
                <a:noFill/>
                <a:round/>
                <a:headEnd/>
                <a:tailEnd/>
              </a:ln>
            </p:spPr>
            <p:txBody>
              <a:bodyPr/>
              <a:lstStyle/>
              <a:p>
                <a:endParaRPr lang="en-US"/>
              </a:p>
            </p:txBody>
          </p:sp>
          <p:sp>
            <p:nvSpPr>
              <p:cNvPr id="180348" name="Freeform 1148"/>
              <p:cNvSpPr>
                <a:spLocks noEditPoints="1"/>
              </p:cNvSpPr>
              <p:nvPr/>
            </p:nvSpPr>
            <p:spPr bwMode="auto">
              <a:xfrm>
                <a:off x="1745" y="1019"/>
                <a:ext cx="374" cy="23"/>
              </a:xfrm>
              <a:custGeom>
                <a:avLst/>
                <a:gdLst/>
                <a:ahLst/>
                <a:cxnLst>
                  <a:cxn ang="0">
                    <a:pos x="374" y="23"/>
                  </a:cxn>
                  <a:cxn ang="0">
                    <a:pos x="351" y="21"/>
                  </a:cxn>
                  <a:cxn ang="0">
                    <a:pos x="353" y="19"/>
                  </a:cxn>
                  <a:cxn ang="0">
                    <a:pos x="355" y="17"/>
                  </a:cxn>
                  <a:cxn ang="0">
                    <a:pos x="372" y="19"/>
                  </a:cxn>
                  <a:cxn ang="0">
                    <a:pos x="372" y="19"/>
                  </a:cxn>
                  <a:cxn ang="0">
                    <a:pos x="372" y="19"/>
                  </a:cxn>
                  <a:cxn ang="0">
                    <a:pos x="374" y="21"/>
                  </a:cxn>
                  <a:cxn ang="0">
                    <a:pos x="374" y="23"/>
                  </a:cxn>
                  <a:cxn ang="0">
                    <a:pos x="349" y="21"/>
                  </a:cxn>
                  <a:cxn ang="0">
                    <a:pos x="300" y="19"/>
                  </a:cxn>
                  <a:cxn ang="0">
                    <a:pos x="300" y="17"/>
                  </a:cxn>
                  <a:cxn ang="0">
                    <a:pos x="300" y="15"/>
                  </a:cxn>
                  <a:cxn ang="0">
                    <a:pos x="351" y="17"/>
                  </a:cxn>
                  <a:cxn ang="0">
                    <a:pos x="349" y="19"/>
                  </a:cxn>
                  <a:cxn ang="0">
                    <a:pos x="349" y="21"/>
                  </a:cxn>
                  <a:cxn ang="0">
                    <a:pos x="97" y="10"/>
                  </a:cxn>
                  <a:cxn ang="0">
                    <a:pos x="0" y="4"/>
                  </a:cxn>
                  <a:cxn ang="0">
                    <a:pos x="2" y="2"/>
                  </a:cxn>
                  <a:cxn ang="0">
                    <a:pos x="4" y="0"/>
                  </a:cxn>
                  <a:cxn ang="0">
                    <a:pos x="100" y="6"/>
                  </a:cxn>
                  <a:cxn ang="0">
                    <a:pos x="99" y="8"/>
                  </a:cxn>
                  <a:cxn ang="0">
                    <a:pos x="97" y="10"/>
                  </a:cxn>
                </a:cxnLst>
                <a:rect l="0" t="0" r="r" b="b"/>
                <a:pathLst>
                  <a:path w="374" h="23">
                    <a:moveTo>
                      <a:pt x="374" y="23"/>
                    </a:moveTo>
                    <a:lnTo>
                      <a:pt x="351" y="21"/>
                    </a:lnTo>
                    <a:lnTo>
                      <a:pt x="353" y="19"/>
                    </a:lnTo>
                    <a:lnTo>
                      <a:pt x="355" y="17"/>
                    </a:lnTo>
                    <a:lnTo>
                      <a:pt x="372" y="19"/>
                    </a:lnTo>
                    <a:lnTo>
                      <a:pt x="372" y="19"/>
                    </a:lnTo>
                    <a:lnTo>
                      <a:pt x="372" y="19"/>
                    </a:lnTo>
                    <a:lnTo>
                      <a:pt x="374" y="21"/>
                    </a:lnTo>
                    <a:lnTo>
                      <a:pt x="374" y="23"/>
                    </a:lnTo>
                    <a:close/>
                    <a:moveTo>
                      <a:pt x="349" y="21"/>
                    </a:moveTo>
                    <a:lnTo>
                      <a:pt x="300" y="19"/>
                    </a:lnTo>
                    <a:lnTo>
                      <a:pt x="300" y="17"/>
                    </a:lnTo>
                    <a:lnTo>
                      <a:pt x="300" y="15"/>
                    </a:lnTo>
                    <a:lnTo>
                      <a:pt x="351" y="17"/>
                    </a:lnTo>
                    <a:lnTo>
                      <a:pt x="349" y="19"/>
                    </a:lnTo>
                    <a:lnTo>
                      <a:pt x="349" y="21"/>
                    </a:lnTo>
                    <a:close/>
                    <a:moveTo>
                      <a:pt x="97" y="10"/>
                    </a:moveTo>
                    <a:lnTo>
                      <a:pt x="0" y="4"/>
                    </a:lnTo>
                    <a:lnTo>
                      <a:pt x="2" y="2"/>
                    </a:lnTo>
                    <a:lnTo>
                      <a:pt x="4" y="0"/>
                    </a:lnTo>
                    <a:lnTo>
                      <a:pt x="100" y="6"/>
                    </a:lnTo>
                    <a:lnTo>
                      <a:pt x="99" y="8"/>
                    </a:lnTo>
                    <a:lnTo>
                      <a:pt x="97" y="10"/>
                    </a:lnTo>
                    <a:close/>
                  </a:path>
                </a:pathLst>
              </a:custGeom>
              <a:solidFill>
                <a:srgbClr val="E6C8C3"/>
              </a:solidFill>
              <a:ln w="9525">
                <a:noFill/>
                <a:round/>
                <a:headEnd/>
                <a:tailEnd/>
              </a:ln>
            </p:spPr>
            <p:txBody>
              <a:bodyPr/>
              <a:lstStyle/>
              <a:p>
                <a:endParaRPr lang="en-US"/>
              </a:p>
            </p:txBody>
          </p:sp>
          <p:sp>
            <p:nvSpPr>
              <p:cNvPr id="180349" name="Freeform 1149"/>
              <p:cNvSpPr>
                <a:spLocks noEditPoints="1"/>
              </p:cNvSpPr>
              <p:nvPr/>
            </p:nvSpPr>
            <p:spPr bwMode="auto">
              <a:xfrm>
                <a:off x="1747" y="1017"/>
                <a:ext cx="372" cy="23"/>
              </a:xfrm>
              <a:custGeom>
                <a:avLst/>
                <a:gdLst/>
                <a:ahLst/>
                <a:cxnLst>
                  <a:cxn ang="0">
                    <a:pos x="372" y="23"/>
                  </a:cxn>
                  <a:cxn ang="0">
                    <a:pos x="351" y="21"/>
                  </a:cxn>
                  <a:cxn ang="0">
                    <a:pos x="353" y="19"/>
                  </a:cxn>
                  <a:cxn ang="0">
                    <a:pos x="353" y="17"/>
                  </a:cxn>
                  <a:cxn ang="0">
                    <a:pos x="370" y="17"/>
                  </a:cxn>
                  <a:cxn ang="0">
                    <a:pos x="370" y="19"/>
                  </a:cxn>
                  <a:cxn ang="0">
                    <a:pos x="370" y="21"/>
                  </a:cxn>
                  <a:cxn ang="0">
                    <a:pos x="370" y="21"/>
                  </a:cxn>
                  <a:cxn ang="0">
                    <a:pos x="372" y="23"/>
                  </a:cxn>
                  <a:cxn ang="0">
                    <a:pos x="347" y="21"/>
                  </a:cxn>
                  <a:cxn ang="0">
                    <a:pos x="298" y="19"/>
                  </a:cxn>
                  <a:cxn ang="0">
                    <a:pos x="298" y="17"/>
                  </a:cxn>
                  <a:cxn ang="0">
                    <a:pos x="300" y="15"/>
                  </a:cxn>
                  <a:cxn ang="0">
                    <a:pos x="351" y="17"/>
                  </a:cxn>
                  <a:cxn ang="0">
                    <a:pos x="349" y="19"/>
                  </a:cxn>
                  <a:cxn ang="0">
                    <a:pos x="347" y="21"/>
                  </a:cxn>
                  <a:cxn ang="0">
                    <a:pos x="97" y="10"/>
                  </a:cxn>
                  <a:cxn ang="0">
                    <a:pos x="0" y="4"/>
                  </a:cxn>
                  <a:cxn ang="0">
                    <a:pos x="2" y="2"/>
                  </a:cxn>
                  <a:cxn ang="0">
                    <a:pos x="2" y="0"/>
                  </a:cxn>
                  <a:cxn ang="0">
                    <a:pos x="100" y="4"/>
                  </a:cxn>
                  <a:cxn ang="0">
                    <a:pos x="98" y="8"/>
                  </a:cxn>
                  <a:cxn ang="0">
                    <a:pos x="97" y="10"/>
                  </a:cxn>
                </a:cxnLst>
                <a:rect l="0" t="0" r="r" b="b"/>
                <a:pathLst>
                  <a:path w="372" h="23">
                    <a:moveTo>
                      <a:pt x="372" y="23"/>
                    </a:moveTo>
                    <a:lnTo>
                      <a:pt x="351" y="21"/>
                    </a:lnTo>
                    <a:lnTo>
                      <a:pt x="353" y="19"/>
                    </a:lnTo>
                    <a:lnTo>
                      <a:pt x="353" y="17"/>
                    </a:lnTo>
                    <a:lnTo>
                      <a:pt x="370" y="17"/>
                    </a:lnTo>
                    <a:lnTo>
                      <a:pt x="370" y="19"/>
                    </a:lnTo>
                    <a:lnTo>
                      <a:pt x="370" y="21"/>
                    </a:lnTo>
                    <a:lnTo>
                      <a:pt x="370" y="21"/>
                    </a:lnTo>
                    <a:lnTo>
                      <a:pt x="372" y="23"/>
                    </a:lnTo>
                    <a:close/>
                    <a:moveTo>
                      <a:pt x="347" y="21"/>
                    </a:moveTo>
                    <a:lnTo>
                      <a:pt x="298" y="19"/>
                    </a:lnTo>
                    <a:lnTo>
                      <a:pt x="298" y="17"/>
                    </a:lnTo>
                    <a:lnTo>
                      <a:pt x="300" y="15"/>
                    </a:lnTo>
                    <a:lnTo>
                      <a:pt x="351" y="17"/>
                    </a:lnTo>
                    <a:lnTo>
                      <a:pt x="349" y="19"/>
                    </a:lnTo>
                    <a:lnTo>
                      <a:pt x="347" y="21"/>
                    </a:lnTo>
                    <a:close/>
                    <a:moveTo>
                      <a:pt x="97" y="10"/>
                    </a:moveTo>
                    <a:lnTo>
                      <a:pt x="0" y="4"/>
                    </a:lnTo>
                    <a:lnTo>
                      <a:pt x="2" y="2"/>
                    </a:lnTo>
                    <a:lnTo>
                      <a:pt x="2" y="0"/>
                    </a:lnTo>
                    <a:lnTo>
                      <a:pt x="100" y="4"/>
                    </a:lnTo>
                    <a:lnTo>
                      <a:pt x="98" y="8"/>
                    </a:lnTo>
                    <a:lnTo>
                      <a:pt x="97" y="10"/>
                    </a:lnTo>
                    <a:close/>
                  </a:path>
                </a:pathLst>
              </a:custGeom>
              <a:solidFill>
                <a:srgbClr val="E6C8C3"/>
              </a:solidFill>
              <a:ln w="9525">
                <a:noFill/>
                <a:round/>
                <a:headEnd/>
                <a:tailEnd/>
              </a:ln>
            </p:spPr>
            <p:txBody>
              <a:bodyPr/>
              <a:lstStyle/>
              <a:p>
                <a:endParaRPr lang="en-US"/>
              </a:p>
            </p:txBody>
          </p:sp>
          <p:sp>
            <p:nvSpPr>
              <p:cNvPr id="180350" name="Freeform 1150"/>
              <p:cNvSpPr>
                <a:spLocks noEditPoints="1"/>
              </p:cNvSpPr>
              <p:nvPr/>
            </p:nvSpPr>
            <p:spPr bwMode="auto">
              <a:xfrm>
                <a:off x="1749" y="1015"/>
                <a:ext cx="368" cy="23"/>
              </a:xfrm>
              <a:custGeom>
                <a:avLst/>
                <a:gdLst/>
                <a:ahLst/>
                <a:cxnLst>
                  <a:cxn ang="0">
                    <a:pos x="368" y="23"/>
                  </a:cxn>
                  <a:cxn ang="0">
                    <a:pos x="351" y="21"/>
                  </a:cxn>
                  <a:cxn ang="0">
                    <a:pos x="351" y="19"/>
                  </a:cxn>
                  <a:cxn ang="0">
                    <a:pos x="353" y="17"/>
                  </a:cxn>
                  <a:cxn ang="0">
                    <a:pos x="368" y="17"/>
                  </a:cxn>
                  <a:cxn ang="0">
                    <a:pos x="368" y="21"/>
                  </a:cxn>
                  <a:cxn ang="0">
                    <a:pos x="368" y="23"/>
                  </a:cxn>
                  <a:cxn ang="0">
                    <a:pos x="347" y="21"/>
                  </a:cxn>
                  <a:cxn ang="0">
                    <a:pos x="296" y="19"/>
                  </a:cxn>
                  <a:cxn ang="0">
                    <a:pos x="298" y="17"/>
                  </a:cxn>
                  <a:cxn ang="0">
                    <a:pos x="298" y="15"/>
                  </a:cxn>
                  <a:cxn ang="0">
                    <a:pos x="349" y="17"/>
                  </a:cxn>
                  <a:cxn ang="0">
                    <a:pos x="349" y="19"/>
                  </a:cxn>
                  <a:cxn ang="0">
                    <a:pos x="347" y="21"/>
                  </a:cxn>
                  <a:cxn ang="0">
                    <a:pos x="96" y="10"/>
                  </a:cxn>
                  <a:cxn ang="0">
                    <a:pos x="0" y="4"/>
                  </a:cxn>
                  <a:cxn ang="0">
                    <a:pos x="0" y="2"/>
                  </a:cxn>
                  <a:cxn ang="0">
                    <a:pos x="2" y="0"/>
                  </a:cxn>
                  <a:cxn ang="0">
                    <a:pos x="100" y="4"/>
                  </a:cxn>
                  <a:cxn ang="0">
                    <a:pos x="98" y="6"/>
                  </a:cxn>
                  <a:cxn ang="0">
                    <a:pos x="96" y="10"/>
                  </a:cxn>
                </a:cxnLst>
                <a:rect l="0" t="0" r="r" b="b"/>
                <a:pathLst>
                  <a:path w="368" h="23">
                    <a:moveTo>
                      <a:pt x="368" y="23"/>
                    </a:moveTo>
                    <a:lnTo>
                      <a:pt x="351" y="21"/>
                    </a:lnTo>
                    <a:lnTo>
                      <a:pt x="351" y="19"/>
                    </a:lnTo>
                    <a:lnTo>
                      <a:pt x="353" y="17"/>
                    </a:lnTo>
                    <a:lnTo>
                      <a:pt x="368" y="17"/>
                    </a:lnTo>
                    <a:lnTo>
                      <a:pt x="368" y="21"/>
                    </a:lnTo>
                    <a:lnTo>
                      <a:pt x="368" y="23"/>
                    </a:lnTo>
                    <a:close/>
                    <a:moveTo>
                      <a:pt x="347" y="21"/>
                    </a:moveTo>
                    <a:lnTo>
                      <a:pt x="296" y="19"/>
                    </a:lnTo>
                    <a:lnTo>
                      <a:pt x="298" y="17"/>
                    </a:lnTo>
                    <a:lnTo>
                      <a:pt x="298" y="15"/>
                    </a:lnTo>
                    <a:lnTo>
                      <a:pt x="349" y="17"/>
                    </a:lnTo>
                    <a:lnTo>
                      <a:pt x="349" y="19"/>
                    </a:lnTo>
                    <a:lnTo>
                      <a:pt x="347" y="21"/>
                    </a:lnTo>
                    <a:close/>
                    <a:moveTo>
                      <a:pt x="96" y="10"/>
                    </a:moveTo>
                    <a:lnTo>
                      <a:pt x="0" y="4"/>
                    </a:lnTo>
                    <a:lnTo>
                      <a:pt x="0" y="2"/>
                    </a:lnTo>
                    <a:lnTo>
                      <a:pt x="2" y="0"/>
                    </a:lnTo>
                    <a:lnTo>
                      <a:pt x="100" y="4"/>
                    </a:lnTo>
                    <a:lnTo>
                      <a:pt x="98" y="6"/>
                    </a:lnTo>
                    <a:lnTo>
                      <a:pt x="96" y="10"/>
                    </a:lnTo>
                    <a:close/>
                  </a:path>
                </a:pathLst>
              </a:custGeom>
              <a:solidFill>
                <a:srgbClr val="E6C8C3"/>
              </a:solidFill>
              <a:ln w="9525">
                <a:noFill/>
                <a:round/>
                <a:headEnd/>
                <a:tailEnd/>
              </a:ln>
            </p:spPr>
            <p:txBody>
              <a:bodyPr/>
              <a:lstStyle/>
              <a:p>
                <a:endParaRPr lang="en-US"/>
              </a:p>
            </p:txBody>
          </p:sp>
          <p:sp>
            <p:nvSpPr>
              <p:cNvPr id="180351" name="Freeform 1151"/>
              <p:cNvSpPr>
                <a:spLocks noEditPoints="1"/>
              </p:cNvSpPr>
              <p:nvPr/>
            </p:nvSpPr>
            <p:spPr bwMode="auto">
              <a:xfrm>
                <a:off x="1749" y="1013"/>
                <a:ext cx="368" cy="21"/>
              </a:xfrm>
              <a:custGeom>
                <a:avLst/>
                <a:gdLst/>
                <a:ahLst/>
                <a:cxnLst>
                  <a:cxn ang="0">
                    <a:pos x="368" y="21"/>
                  </a:cxn>
                  <a:cxn ang="0">
                    <a:pos x="351" y="21"/>
                  </a:cxn>
                  <a:cxn ang="0">
                    <a:pos x="353" y="19"/>
                  </a:cxn>
                  <a:cxn ang="0">
                    <a:pos x="353" y="17"/>
                  </a:cxn>
                  <a:cxn ang="0">
                    <a:pos x="368" y="17"/>
                  </a:cxn>
                  <a:cxn ang="0">
                    <a:pos x="368" y="19"/>
                  </a:cxn>
                  <a:cxn ang="0">
                    <a:pos x="368" y="21"/>
                  </a:cxn>
                  <a:cxn ang="0">
                    <a:pos x="349" y="21"/>
                  </a:cxn>
                  <a:cxn ang="0">
                    <a:pos x="298" y="19"/>
                  </a:cxn>
                  <a:cxn ang="0">
                    <a:pos x="298" y="17"/>
                  </a:cxn>
                  <a:cxn ang="0">
                    <a:pos x="298" y="14"/>
                  </a:cxn>
                  <a:cxn ang="0">
                    <a:pos x="351" y="17"/>
                  </a:cxn>
                  <a:cxn ang="0">
                    <a:pos x="349" y="19"/>
                  </a:cxn>
                  <a:cxn ang="0">
                    <a:pos x="349" y="21"/>
                  </a:cxn>
                  <a:cxn ang="0">
                    <a:pos x="98" y="8"/>
                  </a:cxn>
                  <a:cxn ang="0">
                    <a:pos x="0" y="4"/>
                  </a:cxn>
                  <a:cxn ang="0">
                    <a:pos x="2" y="2"/>
                  </a:cxn>
                  <a:cxn ang="0">
                    <a:pos x="4" y="0"/>
                  </a:cxn>
                  <a:cxn ang="0">
                    <a:pos x="100" y="4"/>
                  </a:cxn>
                  <a:cxn ang="0">
                    <a:pos x="100" y="6"/>
                  </a:cxn>
                  <a:cxn ang="0">
                    <a:pos x="98" y="8"/>
                  </a:cxn>
                </a:cxnLst>
                <a:rect l="0" t="0" r="r" b="b"/>
                <a:pathLst>
                  <a:path w="368" h="21">
                    <a:moveTo>
                      <a:pt x="368" y="21"/>
                    </a:moveTo>
                    <a:lnTo>
                      <a:pt x="351" y="21"/>
                    </a:lnTo>
                    <a:lnTo>
                      <a:pt x="353" y="19"/>
                    </a:lnTo>
                    <a:lnTo>
                      <a:pt x="353" y="17"/>
                    </a:lnTo>
                    <a:lnTo>
                      <a:pt x="368" y="17"/>
                    </a:lnTo>
                    <a:lnTo>
                      <a:pt x="368" y="19"/>
                    </a:lnTo>
                    <a:lnTo>
                      <a:pt x="368" y="21"/>
                    </a:lnTo>
                    <a:close/>
                    <a:moveTo>
                      <a:pt x="349" y="21"/>
                    </a:moveTo>
                    <a:lnTo>
                      <a:pt x="298" y="19"/>
                    </a:lnTo>
                    <a:lnTo>
                      <a:pt x="298" y="17"/>
                    </a:lnTo>
                    <a:lnTo>
                      <a:pt x="298" y="14"/>
                    </a:lnTo>
                    <a:lnTo>
                      <a:pt x="351" y="17"/>
                    </a:lnTo>
                    <a:lnTo>
                      <a:pt x="349" y="19"/>
                    </a:lnTo>
                    <a:lnTo>
                      <a:pt x="349" y="21"/>
                    </a:lnTo>
                    <a:close/>
                    <a:moveTo>
                      <a:pt x="98" y="8"/>
                    </a:moveTo>
                    <a:lnTo>
                      <a:pt x="0" y="4"/>
                    </a:lnTo>
                    <a:lnTo>
                      <a:pt x="2" y="2"/>
                    </a:lnTo>
                    <a:lnTo>
                      <a:pt x="4" y="0"/>
                    </a:lnTo>
                    <a:lnTo>
                      <a:pt x="100" y="4"/>
                    </a:lnTo>
                    <a:lnTo>
                      <a:pt x="100" y="6"/>
                    </a:lnTo>
                    <a:lnTo>
                      <a:pt x="98" y="8"/>
                    </a:lnTo>
                    <a:close/>
                  </a:path>
                </a:pathLst>
              </a:custGeom>
              <a:solidFill>
                <a:srgbClr val="E6C9C3"/>
              </a:solidFill>
              <a:ln w="9525">
                <a:noFill/>
                <a:round/>
                <a:headEnd/>
                <a:tailEnd/>
              </a:ln>
            </p:spPr>
            <p:txBody>
              <a:bodyPr/>
              <a:lstStyle/>
              <a:p>
                <a:endParaRPr lang="en-US"/>
              </a:p>
            </p:txBody>
          </p:sp>
          <p:sp>
            <p:nvSpPr>
              <p:cNvPr id="180352" name="Freeform 1152"/>
              <p:cNvSpPr>
                <a:spLocks noEditPoints="1"/>
              </p:cNvSpPr>
              <p:nvPr/>
            </p:nvSpPr>
            <p:spPr bwMode="auto">
              <a:xfrm>
                <a:off x="1751" y="1011"/>
                <a:ext cx="366" cy="21"/>
              </a:xfrm>
              <a:custGeom>
                <a:avLst/>
                <a:gdLst/>
                <a:ahLst/>
                <a:cxnLst>
                  <a:cxn ang="0">
                    <a:pos x="366" y="21"/>
                  </a:cxn>
                  <a:cxn ang="0">
                    <a:pos x="351" y="21"/>
                  </a:cxn>
                  <a:cxn ang="0">
                    <a:pos x="351" y="19"/>
                  </a:cxn>
                  <a:cxn ang="0">
                    <a:pos x="352" y="18"/>
                  </a:cxn>
                  <a:cxn ang="0">
                    <a:pos x="364" y="18"/>
                  </a:cxn>
                  <a:cxn ang="0">
                    <a:pos x="366" y="19"/>
                  </a:cxn>
                  <a:cxn ang="0">
                    <a:pos x="366" y="21"/>
                  </a:cxn>
                  <a:cxn ang="0">
                    <a:pos x="347" y="21"/>
                  </a:cxn>
                  <a:cxn ang="0">
                    <a:pos x="296" y="19"/>
                  </a:cxn>
                  <a:cxn ang="0">
                    <a:pos x="296" y="16"/>
                  </a:cxn>
                  <a:cxn ang="0">
                    <a:pos x="296" y="14"/>
                  </a:cxn>
                  <a:cxn ang="0">
                    <a:pos x="349" y="18"/>
                  </a:cxn>
                  <a:cxn ang="0">
                    <a:pos x="349" y="19"/>
                  </a:cxn>
                  <a:cxn ang="0">
                    <a:pos x="347" y="21"/>
                  </a:cxn>
                  <a:cxn ang="0">
                    <a:pos x="98" y="8"/>
                  </a:cxn>
                  <a:cxn ang="0">
                    <a:pos x="0" y="4"/>
                  </a:cxn>
                  <a:cxn ang="0">
                    <a:pos x="2" y="2"/>
                  </a:cxn>
                  <a:cxn ang="0">
                    <a:pos x="3" y="0"/>
                  </a:cxn>
                  <a:cxn ang="0">
                    <a:pos x="100" y="4"/>
                  </a:cxn>
                  <a:cxn ang="0">
                    <a:pos x="98" y="6"/>
                  </a:cxn>
                  <a:cxn ang="0">
                    <a:pos x="98" y="8"/>
                  </a:cxn>
                </a:cxnLst>
                <a:rect l="0" t="0" r="r" b="b"/>
                <a:pathLst>
                  <a:path w="366" h="21">
                    <a:moveTo>
                      <a:pt x="366" y="21"/>
                    </a:moveTo>
                    <a:lnTo>
                      <a:pt x="351" y="21"/>
                    </a:lnTo>
                    <a:lnTo>
                      <a:pt x="351" y="19"/>
                    </a:lnTo>
                    <a:lnTo>
                      <a:pt x="352" y="18"/>
                    </a:lnTo>
                    <a:lnTo>
                      <a:pt x="364" y="18"/>
                    </a:lnTo>
                    <a:lnTo>
                      <a:pt x="366" y="19"/>
                    </a:lnTo>
                    <a:lnTo>
                      <a:pt x="366" y="21"/>
                    </a:lnTo>
                    <a:close/>
                    <a:moveTo>
                      <a:pt x="347" y="21"/>
                    </a:moveTo>
                    <a:lnTo>
                      <a:pt x="296" y="19"/>
                    </a:lnTo>
                    <a:lnTo>
                      <a:pt x="296" y="16"/>
                    </a:lnTo>
                    <a:lnTo>
                      <a:pt x="296" y="14"/>
                    </a:lnTo>
                    <a:lnTo>
                      <a:pt x="349" y="18"/>
                    </a:lnTo>
                    <a:lnTo>
                      <a:pt x="349" y="19"/>
                    </a:lnTo>
                    <a:lnTo>
                      <a:pt x="347" y="21"/>
                    </a:lnTo>
                    <a:close/>
                    <a:moveTo>
                      <a:pt x="98" y="8"/>
                    </a:moveTo>
                    <a:lnTo>
                      <a:pt x="0" y="4"/>
                    </a:lnTo>
                    <a:lnTo>
                      <a:pt x="2" y="2"/>
                    </a:lnTo>
                    <a:lnTo>
                      <a:pt x="3" y="0"/>
                    </a:lnTo>
                    <a:lnTo>
                      <a:pt x="100" y="4"/>
                    </a:lnTo>
                    <a:lnTo>
                      <a:pt x="98" y="6"/>
                    </a:lnTo>
                    <a:lnTo>
                      <a:pt x="98" y="8"/>
                    </a:lnTo>
                    <a:close/>
                  </a:path>
                </a:pathLst>
              </a:custGeom>
              <a:solidFill>
                <a:srgbClr val="E6C9C3"/>
              </a:solidFill>
              <a:ln w="9525">
                <a:noFill/>
                <a:round/>
                <a:headEnd/>
                <a:tailEnd/>
              </a:ln>
            </p:spPr>
            <p:txBody>
              <a:bodyPr/>
              <a:lstStyle/>
              <a:p>
                <a:endParaRPr lang="en-US"/>
              </a:p>
            </p:txBody>
          </p:sp>
          <p:sp>
            <p:nvSpPr>
              <p:cNvPr id="180353" name="Freeform 1153"/>
              <p:cNvSpPr>
                <a:spLocks noEditPoints="1"/>
              </p:cNvSpPr>
              <p:nvPr/>
            </p:nvSpPr>
            <p:spPr bwMode="auto">
              <a:xfrm>
                <a:off x="1753" y="1010"/>
                <a:ext cx="364" cy="20"/>
              </a:xfrm>
              <a:custGeom>
                <a:avLst/>
                <a:gdLst/>
                <a:ahLst/>
                <a:cxnLst>
                  <a:cxn ang="0">
                    <a:pos x="364" y="20"/>
                  </a:cxn>
                  <a:cxn ang="0">
                    <a:pos x="349" y="20"/>
                  </a:cxn>
                  <a:cxn ang="0">
                    <a:pos x="350" y="19"/>
                  </a:cxn>
                  <a:cxn ang="0">
                    <a:pos x="350" y="17"/>
                  </a:cxn>
                  <a:cxn ang="0">
                    <a:pos x="350" y="17"/>
                  </a:cxn>
                  <a:cxn ang="0">
                    <a:pos x="350" y="17"/>
                  </a:cxn>
                  <a:cxn ang="0">
                    <a:pos x="362" y="17"/>
                  </a:cxn>
                  <a:cxn ang="0">
                    <a:pos x="362" y="19"/>
                  </a:cxn>
                  <a:cxn ang="0">
                    <a:pos x="364" y="20"/>
                  </a:cxn>
                  <a:cxn ang="0">
                    <a:pos x="347" y="20"/>
                  </a:cxn>
                  <a:cxn ang="0">
                    <a:pos x="294" y="17"/>
                  </a:cxn>
                  <a:cxn ang="0">
                    <a:pos x="294" y="15"/>
                  </a:cxn>
                  <a:cxn ang="0">
                    <a:pos x="295" y="13"/>
                  </a:cxn>
                  <a:cxn ang="0">
                    <a:pos x="349" y="17"/>
                  </a:cxn>
                  <a:cxn ang="0">
                    <a:pos x="347" y="19"/>
                  </a:cxn>
                  <a:cxn ang="0">
                    <a:pos x="347" y="20"/>
                  </a:cxn>
                  <a:cxn ang="0">
                    <a:pos x="96" y="7"/>
                  </a:cxn>
                  <a:cxn ang="0">
                    <a:pos x="0" y="3"/>
                  </a:cxn>
                  <a:cxn ang="0">
                    <a:pos x="1" y="1"/>
                  </a:cxn>
                  <a:cxn ang="0">
                    <a:pos x="1" y="0"/>
                  </a:cxn>
                  <a:cxn ang="0">
                    <a:pos x="100" y="3"/>
                  </a:cxn>
                  <a:cxn ang="0">
                    <a:pos x="98" y="5"/>
                  </a:cxn>
                  <a:cxn ang="0">
                    <a:pos x="96" y="7"/>
                  </a:cxn>
                </a:cxnLst>
                <a:rect l="0" t="0" r="r" b="b"/>
                <a:pathLst>
                  <a:path w="364" h="20">
                    <a:moveTo>
                      <a:pt x="364" y="20"/>
                    </a:moveTo>
                    <a:lnTo>
                      <a:pt x="349" y="20"/>
                    </a:lnTo>
                    <a:lnTo>
                      <a:pt x="350" y="19"/>
                    </a:lnTo>
                    <a:lnTo>
                      <a:pt x="350" y="17"/>
                    </a:lnTo>
                    <a:lnTo>
                      <a:pt x="350" y="17"/>
                    </a:lnTo>
                    <a:lnTo>
                      <a:pt x="350" y="17"/>
                    </a:lnTo>
                    <a:lnTo>
                      <a:pt x="362" y="17"/>
                    </a:lnTo>
                    <a:lnTo>
                      <a:pt x="362" y="19"/>
                    </a:lnTo>
                    <a:lnTo>
                      <a:pt x="364" y="20"/>
                    </a:lnTo>
                    <a:close/>
                    <a:moveTo>
                      <a:pt x="347" y="20"/>
                    </a:moveTo>
                    <a:lnTo>
                      <a:pt x="294" y="17"/>
                    </a:lnTo>
                    <a:lnTo>
                      <a:pt x="294" y="15"/>
                    </a:lnTo>
                    <a:lnTo>
                      <a:pt x="295" y="13"/>
                    </a:lnTo>
                    <a:lnTo>
                      <a:pt x="349" y="17"/>
                    </a:lnTo>
                    <a:lnTo>
                      <a:pt x="347" y="19"/>
                    </a:lnTo>
                    <a:lnTo>
                      <a:pt x="347" y="20"/>
                    </a:lnTo>
                    <a:close/>
                    <a:moveTo>
                      <a:pt x="96" y="7"/>
                    </a:moveTo>
                    <a:lnTo>
                      <a:pt x="0" y="3"/>
                    </a:lnTo>
                    <a:lnTo>
                      <a:pt x="1" y="1"/>
                    </a:lnTo>
                    <a:lnTo>
                      <a:pt x="1" y="0"/>
                    </a:lnTo>
                    <a:lnTo>
                      <a:pt x="100" y="3"/>
                    </a:lnTo>
                    <a:lnTo>
                      <a:pt x="98" y="5"/>
                    </a:lnTo>
                    <a:lnTo>
                      <a:pt x="96" y="7"/>
                    </a:lnTo>
                    <a:close/>
                  </a:path>
                </a:pathLst>
              </a:custGeom>
              <a:solidFill>
                <a:srgbClr val="E6C9C4"/>
              </a:solidFill>
              <a:ln w="9525">
                <a:noFill/>
                <a:round/>
                <a:headEnd/>
                <a:tailEnd/>
              </a:ln>
            </p:spPr>
            <p:txBody>
              <a:bodyPr/>
              <a:lstStyle/>
              <a:p>
                <a:endParaRPr lang="en-US"/>
              </a:p>
            </p:txBody>
          </p:sp>
          <p:sp>
            <p:nvSpPr>
              <p:cNvPr id="180354" name="Freeform 1154"/>
              <p:cNvSpPr>
                <a:spLocks noEditPoints="1"/>
              </p:cNvSpPr>
              <p:nvPr/>
            </p:nvSpPr>
            <p:spPr bwMode="auto">
              <a:xfrm>
                <a:off x="1754" y="1008"/>
                <a:ext cx="361" cy="21"/>
              </a:xfrm>
              <a:custGeom>
                <a:avLst/>
                <a:gdLst/>
                <a:ahLst/>
                <a:cxnLst>
                  <a:cxn ang="0">
                    <a:pos x="361" y="21"/>
                  </a:cxn>
                  <a:cxn ang="0">
                    <a:pos x="349" y="21"/>
                  </a:cxn>
                  <a:cxn ang="0">
                    <a:pos x="349" y="21"/>
                  </a:cxn>
                  <a:cxn ang="0">
                    <a:pos x="349" y="19"/>
                  </a:cxn>
                  <a:cxn ang="0">
                    <a:pos x="351" y="19"/>
                  </a:cxn>
                  <a:cxn ang="0">
                    <a:pos x="351" y="17"/>
                  </a:cxn>
                  <a:cxn ang="0">
                    <a:pos x="361" y="17"/>
                  </a:cxn>
                  <a:cxn ang="0">
                    <a:pos x="361" y="19"/>
                  </a:cxn>
                  <a:cxn ang="0">
                    <a:pos x="361" y="21"/>
                  </a:cxn>
                  <a:cxn ang="0">
                    <a:pos x="346" y="21"/>
                  </a:cxn>
                  <a:cxn ang="0">
                    <a:pos x="293" y="17"/>
                  </a:cxn>
                  <a:cxn ang="0">
                    <a:pos x="294" y="15"/>
                  </a:cxn>
                  <a:cxn ang="0">
                    <a:pos x="294" y="13"/>
                  </a:cxn>
                  <a:cxn ang="0">
                    <a:pos x="348" y="17"/>
                  </a:cxn>
                  <a:cxn ang="0">
                    <a:pos x="348" y="19"/>
                  </a:cxn>
                  <a:cxn ang="0">
                    <a:pos x="346" y="21"/>
                  </a:cxn>
                  <a:cxn ang="0">
                    <a:pos x="97" y="7"/>
                  </a:cxn>
                  <a:cxn ang="0">
                    <a:pos x="0" y="3"/>
                  </a:cxn>
                  <a:cxn ang="0">
                    <a:pos x="0" y="2"/>
                  </a:cxn>
                  <a:cxn ang="0">
                    <a:pos x="2" y="0"/>
                  </a:cxn>
                  <a:cxn ang="0">
                    <a:pos x="101" y="3"/>
                  </a:cxn>
                  <a:cxn ang="0">
                    <a:pos x="99" y="5"/>
                  </a:cxn>
                  <a:cxn ang="0">
                    <a:pos x="97" y="7"/>
                  </a:cxn>
                </a:cxnLst>
                <a:rect l="0" t="0" r="r" b="b"/>
                <a:pathLst>
                  <a:path w="361" h="21">
                    <a:moveTo>
                      <a:pt x="361" y="21"/>
                    </a:moveTo>
                    <a:lnTo>
                      <a:pt x="349" y="21"/>
                    </a:lnTo>
                    <a:lnTo>
                      <a:pt x="349" y="21"/>
                    </a:lnTo>
                    <a:lnTo>
                      <a:pt x="349" y="19"/>
                    </a:lnTo>
                    <a:lnTo>
                      <a:pt x="351" y="19"/>
                    </a:lnTo>
                    <a:lnTo>
                      <a:pt x="351" y="17"/>
                    </a:lnTo>
                    <a:lnTo>
                      <a:pt x="361" y="17"/>
                    </a:lnTo>
                    <a:lnTo>
                      <a:pt x="361" y="19"/>
                    </a:lnTo>
                    <a:lnTo>
                      <a:pt x="361" y="21"/>
                    </a:lnTo>
                    <a:close/>
                    <a:moveTo>
                      <a:pt x="346" y="21"/>
                    </a:moveTo>
                    <a:lnTo>
                      <a:pt x="293" y="17"/>
                    </a:lnTo>
                    <a:lnTo>
                      <a:pt x="294" y="15"/>
                    </a:lnTo>
                    <a:lnTo>
                      <a:pt x="294" y="13"/>
                    </a:lnTo>
                    <a:lnTo>
                      <a:pt x="348" y="17"/>
                    </a:lnTo>
                    <a:lnTo>
                      <a:pt x="348" y="19"/>
                    </a:lnTo>
                    <a:lnTo>
                      <a:pt x="346" y="21"/>
                    </a:lnTo>
                    <a:close/>
                    <a:moveTo>
                      <a:pt x="97" y="7"/>
                    </a:moveTo>
                    <a:lnTo>
                      <a:pt x="0" y="3"/>
                    </a:lnTo>
                    <a:lnTo>
                      <a:pt x="0" y="2"/>
                    </a:lnTo>
                    <a:lnTo>
                      <a:pt x="2" y="0"/>
                    </a:lnTo>
                    <a:lnTo>
                      <a:pt x="101" y="3"/>
                    </a:lnTo>
                    <a:lnTo>
                      <a:pt x="99" y="5"/>
                    </a:lnTo>
                    <a:lnTo>
                      <a:pt x="97" y="7"/>
                    </a:lnTo>
                    <a:close/>
                  </a:path>
                </a:pathLst>
              </a:custGeom>
              <a:solidFill>
                <a:srgbClr val="E6C9C4"/>
              </a:solidFill>
              <a:ln w="9525">
                <a:noFill/>
                <a:round/>
                <a:headEnd/>
                <a:tailEnd/>
              </a:ln>
            </p:spPr>
            <p:txBody>
              <a:bodyPr/>
              <a:lstStyle/>
              <a:p>
                <a:endParaRPr lang="en-US"/>
              </a:p>
            </p:txBody>
          </p:sp>
          <p:sp>
            <p:nvSpPr>
              <p:cNvPr id="180355" name="Freeform 1155"/>
              <p:cNvSpPr>
                <a:spLocks noEditPoints="1"/>
              </p:cNvSpPr>
              <p:nvPr/>
            </p:nvSpPr>
            <p:spPr bwMode="auto">
              <a:xfrm>
                <a:off x="1754" y="1006"/>
                <a:ext cx="361" cy="21"/>
              </a:xfrm>
              <a:custGeom>
                <a:avLst/>
                <a:gdLst/>
                <a:ahLst/>
                <a:cxnLst>
                  <a:cxn ang="0">
                    <a:pos x="361" y="21"/>
                  </a:cxn>
                  <a:cxn ang="0">
                    <a:pos x="349" y="21"/>
                  </a:cxn>
                  <a:cxn ang="0">
                    <a:pos x="351" y="19"/>
                  </a:cxn>
                  <a:cxn ang="0">
                    <a:pos x="351" y="17"/>
                  </a:cxn>
                  <a:cxn ang="0">
                    <a:pos x="361" y="17"/>
                  </a:cxn>
                  <a:cxn ang="0">
                    <a:pos x="361" y="19"/>
                  </a:cxn>
                  <a:cxn ang="0">
                    <a:pos x="361" y="21"/>
                  </a:cxn>
                  <a:cxn ang="0">
                    <a:pos x="348" y="21"/>
                  </a:cxn>
                  <a:cxn ang="0">
                    <a:pos x="294" y="17"/>
                  </a:cxn>
                  <a:cxn ang="0">
                    <a:pos x="294" y="15"/>
                  </a:cxn>
                  <a:cxn ang="0">
                    <a:pos x="294" y="13"/>
                  </a:cxn>
                  <a:cxn ang="0">
                    <a:pos x="348" y="17"/>
                  </a:cxn>
                  <a:cxn ang="0">
                    <a:pos x="348" y="19"/>
                  </a:cxn>
                  <a:cxn ang="0">
                    <a:pos x="348" y="21"/>
                  </a:cxn>
                  <a:cxn ang="0">
                    <a:pos x="99" y="7"/>
                  </a:cxn>
                  <a:cxn ang="0">
                    <a:pos x="0" y="4"/>
                  </a:cxn>
                  <a:cxn ang="0">
                    <a:pos x="2" y="2"/>
                  </a:cxn>
                  <a:cxn ang="0">
                    <a:pos x="4" y="0"/>
                  </a:cxn>
                  <a:cxn ang="0">
                    <a:pos x="103" y="4"/>
                  </a:cxn>
                  <a:cxn ang="0">
                    <a:pos x="101" y="5"/>
                  </a:cxn>
                  <a:cxn ang="0">
                    <a:pos x="99" y="7"/>
                  </a:cxn>
                </a:cxnLst>
                <a:rect l="0" t="0" r="r" b="b"/>
                <a:pathLst>
                  <a:path w="361" h="21">
                    <a:moveTo>
                      <a:pt x="361" y="21"/>
                    </a:moveTo>
                    <a:lnTo>
                      <a:pt x="349" y="21"/>
                    </a:lnTo>
                    <a:lnTo>
                      <a:pt x="351" y="19"/>
                    </a:lnTo>
                    <a:lnTo>
                      <a:pt x="351" y="17"/>
                    </a:lnTo>
                    <a:lnTo>
                      <a:pt x="361" y="17"/>
                    </a:lnTo>
                    <a:lnTo>
                      <a:pt x="361" y="19"/>
                    </a:lnTo>
                    <a:lnTo>
                      <a:pt x="361" y="21"/>
                    </a:lnTo>
                    <a:close/>
                    <a:moveTo>
                      <a:pt x="348" y="21"/>
                    </a:moveTo>
                    <a:lnTo>
                      <a:pt x="294" y="17"/>
                    </a:lnTo>
                    <a:lnTo>
                      <a:pt x="294" y="15"/>
                    </a:lnTo>
                    <a:lnTo>
                      <a:pt x="294" y="13"/>
                    </a:lnTo>
                    <a:lnTo>
                      <a:pt x="348" y="17"/>
                    </a:lnTo>
                    <a:lnTo>
                      <a:pt x="348" y="19"/>
                    </a:lnTo>
                    <a:lnTo>
                      <a:pt x="348" y="21"/>
                    </a:lnTo>
                    <a:close/>
                    <a:moveTo>
                      <a:pt x="99" y="7"/>
                    </a:moveTo>
                    <a:lnTo>
                      <a:pt x="0" y="4"/>
                    </a:lnTo>
                    <a:lnTo>
                      <a:pt x="2" y="2"/>
                    </a:lnTo>
                    <a:lnTo>
                      <a:pt x="4" y="0"/>
                    </a:lnTo>
                    <a:lnTo>
                      <a:pt x="103" y="4"/>
                    </a:lnTo>
                    <a:lnTo>
                      <a:pt x="101" y="5"/>
                    </a:lnTo>
                    <a:lnTo>
                      <a:pt x="99" y="7"/>
                    </a:lnTo>
                    <a:close/>
                  </a:path>
                </a:pathLst>
              </a:custGeom>
              <a:solidFill>
                <a:srgbClr val="E6C9C4"/>
              </a:solidFill>
              <a:ln w="9525">
                <a:noFill/>
                <a:round/>
                <a:headEnd/>
                <a:tailEnd/>
              </a:ln>
            </p:spPr>
            <p:txBody>
              <a:bodyPr/>
              <a:lstStyle/>
              <a:p>
                <a:endParaRPr lang="en-US"/>
              </a:p>
            </p:txBody>
          </p:sp>
          <p:sp>
            <p:nvSpPr>
              <p:cNvPr id="180356" name="Freeform 1156"/>
              <p:cNvSpPr>
                <a:spLocks noEditPoints="1"/>
              </p:cNvSpPr>
              <p:nvPr/>
            </p:nvSpPr>
            <p:spPr bwMode="auto">
              <a:xfrm>
                <a:off x="1756" y="1004"/>
                <a:ext cx="359" cy="21"/>
              </a:xfrm>
              <a:custGeom>
                <a:avLst/>
                <a:gdLst/>
                <a:ahLst/>
                <a:cxnLst>
                  <a:cxn ang="0">
                    <a:pos x="359" y="21"/>
                  </a:cxn>
                  <a:cxn ang="0">
                    <a:pos x="349" y="21"/>
                  </a:cxn>
                  <a:cxn ang="0">
                    <a:pos x="349" y="19"/>
                  </a:cxn>
                  <a:cxn ang="0">
                    <a:pos x="351" y="17"/>
                  </a:cxn>
                  <a:cxn ang="0">
                    <a:pos x="357" y="17"/>
                  </a:cxn>
                  <a:cxn ang="0">
                    <a:pos x="359" y="19"/>
                  </a:cxn>
                  <a:cxn ang="0">
                    <a:pos x="359" y="21"/>
                  </a:cxn>
                  <a:cxn ang="0">
                    <a:pos x="346" y="21"/>
                  </a:cxn>
                  <a:cxn ang="0">
                    <a:pos x="292" y="17"/>
                  </a:cxn>
                  <a:cxn ang="0">
                    <a:pos x="292" y="15"/>
                  </a:cxn>
                  <a:cxn ang="0">
                    <a:pos x="294" y="13"/>
                  </a:cxn>
                  <a:cxn ang="0">
                    <a:pos x="347" y="15"/>
                  </a:cxn>
                  <a:cxn ang="0">
                    <a:pos x="346" y="19"/>
                  </a:cxn>
                  <a:cxn ang="0">
                    <a:pos x="346" y="21"/>
                  </a:cxn>
                  <a:cxn ang="0">
                    <a:pos x="99" y="7"/>
                  </a:cxn>
                  <a:cxn ang="0">
                    <a:pos x="0" y="4"/>
                  </a:cxn>
                  <a:cxn ang="0">
                    <a:pos x="2" y="2"/>
                  </a:cxn>
                  <a:cxn ang="0">
                    <a:pos x="4" y="0"/>
                  </a:cxn>
                  <a:cxn ang="0">
                    <a:pos x="103" y="4"/>
                  </a:cxn>
                  <a:cxn ang="0">
                    <a:pos x="101" y="6"/>
                  </a:cxn>
                  <a:cxn ang="0">
                    <a:pos x="99" y="7"/>
                  </a:cxn>
                </a:cxnLst>
                <a:rect l="0" t="0" r="r" b="b"/>
                <a:pathLst>
                  <a:path w="359" h="21">
                    <a:moveTo>
                      <a:pt x="359" y="21"/>
                    </a:moveTo>
                    <a:lnTo>
                      <a:pt x="349" y="21"/>
                    </a:lnTo>
                    <a:lnTo>
                      <a:pt x="349" y="19"/>
                    </a:lnTo>
                    <a:lnTo>
                      <a:pt x="351" y="17"/>
                    </a:lnTo>
                    <a:lnTo>
                      <a:pt x="357" y="17"/>
                    </a:lnTo>
                    <a:lnTo>
                      <a:pt x="359" y="19"/>
                    </a:lnTo>
                    <a:lnTo>
                      <a:pt x="359" y="21"/>
                    </a:lnTo>
                    <a:close/>
                    <a:moveTo>
                      <a:pt x="346" y="21"/>
                    </a:moveTo>
                    <a:lnTo>
                      <a:pt x="292" y="17"/>
                    </a:lnTo>
                    <a:lnTo>
                      <a:pt x="292" y="15"/>
                    </a:lnTo>
                    <a:lnTo>
                      <a:pt x="294" y="13"/>
                    </a:lnTo>
                    <a:lnTo>
                      <a:pt x="347" y="15"/>
                    </a:lnTo>
                    <a:lnTo>
                      <a:pt x="346" y="19"/>
                    </a:lnTo>
                    <a:lnTo>
                      <a:pt x="346" y="21"/>
                    </a:lnTo>
                    <a:close/>
                    <a:moveTo>
                      <a:pt x="99" y="7"/>
                    </a:moveTo>
                    <a:lnTo>
                      <a:pt x="0" y="4"/>
                    </a:lnTo>
                    <a:lnTo>
                      <a:pt x="2" y="2"/>
                    </a:lnTo>
                    <a:lnTo>
                      <a:pt x="4" y="0"/>
                    </a:lnTo>
                    <a:lnTo>
                      <a:pt x="103" y="4"/>
                    </a:lnTo>
                    <a:lnTo>
                      <a:pt x="101" y="6"/>
                    </a:lnTo>
                    <a:lnTo>
                      <a:pt x="99" y="7"/>
                    </a:lnTo>
                    <a:close/>
                  </a:path>
                </a:pathLst>
              </a:custGeom>
              <a:solidFill>
                <a:srgbClr val="E6C9C4"/>
              </a:solidFill>
              <a:ln w="9525">
                <a:noFill/>
                <a:round/>
                <a:headEnd/>
                <a:tailEnd/>
              </a:ln>
            </p:spPr>
            <p:txBody>
              <a:bodyPr/>
              <a:lstStyle/>
              <a:p>
                <a:endParaRPr lang="en-US"/>
              </a:p>
            </p:txBody>
          </p:sp>
          <p:sp>
            <p:nvSpPr>
              <p:cNvPr id="180357" name="Freeform 1157"/>
              <p:cNvSpPr>
                <a:spLocks noEditPoints="1"/>
              </p:cNvSpPr>
              <p:nvPr/>
            </p:nvSpPr>
            <p:spPr bwMode="auto">
              <a:xfrm>
                <a:off x="1758" y="1002"/>
                <a:ext cx="357" cy="21"/>
              </a:xfrm>
              <a:custGeom>
                <a:avLst/>
                <a:gdLst/>
                <a:ahLst/>
                <a:cxnLst>
                  <a:cxn ang="0">
                    <a:pos x="357" y="21"/>
                  </a:cxn>
                  <a:cxn ang="0">
                    <a:pos x="347" y="21"/>
                  </a:cxn>
                  <a:cxn ang="0">
                    <a:pos x="349" y="19"/>
                  </a:cxn>
                  <a:cxn ang="0">
                    <a:pos x="349" y="17"/>
                  </a:cxn>
                  <a:cxn ang="0">
                    <a:pos x="355" y="17"/>
                  </a:cxn>
                  <a:cxn ang="0">
                    <a:pos x="355" y="17"/>
                  </a:cxn>
                  <a:cxn ang="0">
                    <a:pos x="355" y="17"/>
                  </a:cxn>
                  <a:cxn ang="0">
                    <a:pos x="355" y="19"/>
                  </a:cxn>
                  <a:cxn ang="0">
                    <a:pos x="357" y="21"/>
                  </a:cxn>
                  <a:cxn ang="0">
                    <a:pos x="344" y="21"/>
                  </a:cxn>
                  <a:cxn ang="0">
                    <a:pos x="290" y="17"/>
                  </a:cxn>
                  <a:cxn ang="0">
                    <a:pos x="292" y="15"/>
                  </a:cxn>
                  <a:cxn ang="0">
                    <a:pos x="292" y="13"/>
                  </a:cxn>
                  <a:cxn ang="0">
                    <a:pos x="345" y="15"/>
                  </a:cxn>
                  <a:cxn ang="0">
                    <a:pos x="345" y="17"/>
                  </a:cxn>
                  <a:cxn ang="0">
                    <a:pos x="344" y="21"/>
                  </a:cxn>
                  <a:cxn ang="0">
                    <a:pos x="99" y="8"/>
                  </a:cxn>
                  <a:cxn ang="0">
                    <a:pos x="0" y="4"/>
                  </a:cxn>
                  <a:cxn ang="0">
                    <a:pos x="2" y="2"/>
                  </a:cxn>
                  <a:cxn ang="0">
                    <a:pos x="2" y="0"/>
                  </a:cxn>
                  <a:cxn ang="0">
                    <a:pos x="103" y="4"/>
                  </a:cxn>
                  <a:cxn ang="0">
                    <a:pos x="101" y="6"/>
                  </a:cxn>
                  <a:cxn ang="0">
                    <a:pos x="99" y="8"/>
                  </a:cxn>
                </a:cxnLst>
                <a:rect l="0" t="0" r="r" b="b"/>
                <a:pathLst>
                  <a:path w="357" h="21">
                    <a:moveTo>
                      <a:pt x="357" y="21"/>
                    </a:moveTo>
                    <a:lnTo>
                      <a:pt x="347" y="21"/>
                    </a:lnTo>
                    <a:lnTo>
                      <a:pt x="349" y="19"/>
                    </a:lnTo>
                    <a:lnTo>
                      <a:pt x="349" y="17"/>
                    </a:lnTo>
                    <a:lnTo>
                      <a:pt x="355" y="17"/>
                    </a:lnTo>
                    <a:lnTo>
                      <a:pt x="355" y="17"/>
                    </a:lnTo>
                    <a:lnTo>
                      <a:pt x="355" y="17"/>
                    </a:lnTo>
                    <a:lnTo>
                      <a:pt x="355" y="19"/>
                    </a:lnTo>
                    <a:lnTo>
                      <a:pt x="357" y="21"/>
                    </a:lnTo>
                    <a:close/>
                    <a:moveTo>
                      <a:pt x="344" y="21"/>
                    </a:moveTo>
                    <a:lnTo>
                      <a:pt x="290" y="17"/>
                    </a:lnTo>
                    <a:lnTo>
                      <a:pt x="292" y="15"/>
                    </a:lnTo>
                    <a:lnTo>
                      <a:pt x="292" y="13"/>
                    </a:lnTo>
                    <a:lnTo>
                      <a:pt x="345" y="15"/>
                    </a:lnTo>
                    <a:lnTo>
                      <a:pt x="345" y="17"/>
                    </a:lnTo>
                    <a:lnTo>
                      <a:pt x="344" y="21"/>
                    </a:lnTo>
                    <a:close/>
                    <a:moveTo>
                      <a:pt x="99" y="8"/>
                    </a:moveTo>
                    <a:lnTo>
                      <a:pt x="0" y="4"/>
                    </a:lnTo>
                    <a:lnTo>
                      <a:pt x="2" y="2"/>
                    </a:lnTo>
                    <a:lnTo>
                      <a:pt x="2" y="0"/>
                    </a:lnTo>
                    <a:lnTo>
                      <a:pt x="103" y="4"/>
                    </a:lnTo>
                    <a:lnTo>
                      <a:pt x="101" y="6"/>
                    </a:lnTo>
                    <a:lnTo>
                      <a:pt x="99" y="8"/>
                    </a:lnTo>
                    <a:close/>
                  </a:path>
                </a:pathLst>
              </a:custGeom>
              <a:solidFill>
                <a:srgbClr val="E6CAC5"/>
              </a:solidFill>
              <a:ln w="9525">
                <a:noFill/>
                <a:round/>
                <a:headEnd/>
                <a:tailEnd/>
              </a:ln>
            </p:spPr>
            <p:txBody>
              <a:bodyPr/>
              <a:lstStyle/>
              <a:p>
                <a:endParaRPr lang="en-US"/>
              </a:p>
            </p:txBody>
          </p:sp>
          <p:sp>
            <p:nvSpPr>
              <p:cNvPr id="180358" name="Freeform 1158"/>
              <p:cNvSpPr>
                <a:spLocks noEditPoints="1"/>
              </p:cNvSpPr>
              <p:nvPr/>
            </p:nvSpPr>
            <p:spPr bwMode="auto">
              <a:xfrm>
                <a:off x="1760" y="1000"/>
                <a:ext cx="353" cy="21"/>
              </a:xfrm>
              <a:custGeom>
                <a:avLst/>
                <a:gdLst/>
                <a:ahLst/>
                <a:cxnLst>
                  <a:cxn ang="0">
                    <a:pos x="353" y="21"/>
                  </a:cxn>
                  <a:cxn ang="0">
                    <a:pos x="347" y="21"/>
                  </a:cxn>
                  <a:cxn ang="0">
                    <a:pos x="347" y="17"/>
                  </a:cxn>
                  <a:cxn ang="0">
                    <a:pos x="349" y="15"/>
                  </a:cxn>
                  <a:cxn ang="0">
                    <a:pos x="353" y="17"/>
                  </a:cxn>
                  <a:cxn ang="0">
                    <a:pos x="353" y="17"/>
                  </a:cxn>
                  <a:cxn ang="0">
                    <a:pos x="353" y="19"/>
                  </a:cxn>
                  <a:cxn ang="0">
                    <a:pos x="353" y="21"/>
                  </a:cxn>
                  <a:cxn ang="0">
                    <a:pos x="353" y="21"/>
                  </a:cxn>
                  <a:cxn ang="0">
                    <a:pos x="343" y="19"/>
                  </a:cxn>
                  <a:cxn ang="0">
                    <a:pos x="290" y="17"/>
                  </a:cxn>
                  <a:cxn ang="0">
                    <a:pos x="290" y="15"/>
                  </a:cxn>
                  <a:cxn ang="0">
                    <a:pos x="290" y="13"/>
                  </a:cxn>
                  <a:cxn ang="0">
                    <a:pos x="343" y="15"/>
                  </a:cxn>
                  <a:cxn ang="0">
                    <a:pos x="343" y="17"/>
                  </a:cxn>
                  <a:cxn ang="0">
                    <a:pos x="343" y="19"/>
                  </a:cxn>
                  <a:cxn ang="0">
                    <a:pos x="99" y="8"/>
                  </a:cxn>
                  <a:cxn ang="0">
                    <a:pos x="0" y="4"/>
                  </a:cxn>
                  <a:cxn ang="0">
                    <a:pos x="0" y="2"/>
                  </a:cxn>
                  <a:cxn ang="0">
                    <a:pos x="2" y="0"/>
                  </a:cxn>
                  <a:cxn ang="0">
                    <a:pos x="101" y="4"/>
                  </a:cxn>
                  <a:cxn ang="0">
                    <a:pos x="101" y="6"/>
                  </a:cxn>
                  <a:cxn ang="0">
                    <a:pos x="99" y="8"/>
                  </a:cxn>
                </a:cxnLst>
                <a:rect l="0" t="0" r="r" b="b"/>
                <a:pathLst>
                  <a:path w="353" h="21">
                    <a:moveTo>
                      <a:pt x="353" y="21"/>
                    </a:moveTo>
                    <a:lnTo>
                      <a:pt x="347" y="21"/>
                    </a:lnTo>
                    <a:lnTo>
                      <a:pt x="347" y="17"/>
                    </a:lnTo>
                    <a:lnTo>
                      <a:pt x="349" y="15"/>
                    </a:lnTo>
                    <a:lnTo>
                      <a:pt x="353" y="17"/>
                    </a:lnTo>
                    <a:lnTo>
                      <a:pt x="353" y="17"/>
                    </a:lnTo>
                    <a:lnTo>
                      <a:pt x="353" y="19"/>
                    </a:lnTo>
                    <a:lnTo>
                      <a:pt x="353" y="21"/>
                    </a:lnTo>
                    <a:lnTo>
                      <a:pt x="353" y="21"/>
                    </a:lnTo>
                    <a:close/>
                    <a:moveTo>
                      <a:pt x="343" y="19"/>
                    </a:moveTo>
                    <a:lnTo>
                      <a:pt x="290" y="17"/>
                    </a:lnTo>
                    <a:lnTo>
                      <a:pt x="290" y="15"/>
                    </a:lnTo>
                    <a:lnTo>
                      <a:pt x="290" y="13"/>
                    </a:lnTo>
                    <a:lnTo>
                      <a:pt x="343" y="15"/>
                    </a:lnTo>
                    <a:lnTo>
                      <a:pt x="343" y="17"/>
                    </a:lnTo>
                    <a:lnTo>
                      <a:pt x="343" y="19"/>
                    </a:lnTo>
                    <a:close/>
                    <a:moveTo>
                      <a:pt x="99" y="8"/>
                    </a:moveTo>
                    <a:lnTo>
                      <a:pt x="0" y="4"/>
                    </a:lnTo>
                    <a:lnTo>
                      <a:pt x="0" y="2"/>
                    </a:lnTo>
                    <a:lnTo>
                      <a:pt x="2" y="0"/>
                    </a:lnTo>
                    <a:lnTo>
                      <a:pt x="101" y="4"/>
                    </a:lnTo>
                    <a:lnTo>
                      <a:pt x="101" y="6"/>
                    </a:lnTo>
                    <a:lnTo>
                      <a:pt x="99" y="8"/>
                    </a:lnTo>
                    <a:close/>
                  </a:path>
                </a:pathLst>
              </a:custGeom>
              <a:solidFill>
                <a:srgbClr val="E6CAC5"/>
              </a:solidFill>
              <a:ln w="9525">
                <a:noFill/>
                <a:round/>
                <a:headEnd/>
                <a:tailEnd/>
              </a:ln>
            </p:spPr>
            <p:txBody>
              <a:bodyPr/>
              <a:lstStyle/>
              <a:p>
                <a:endParaRPr lang="en-US"/>
              </a:p>
            </p:txBody>
          </p:sp>
          <p:sp>
            <p:nvSpPr>
              <p:cNvPr id="180359" name="Freeform 1159"/>
              <p:cNvSpPr>
                <a:spLocks noEditPoints="1"/>
              </p:cNvSpPr>
              <p:nvPr/>
            </p:nvSpPr>
            <p:spPr bwMode="auto">
              <a:xfrm>
                <a:off x="1760" y="996"/>
                <a:ext cx="353" cy="23"/>
              </a:xfrm>
              <a:custGeom>
                <a:avLst/>
                <a:gdLst/>
                <a:ahLst/>
                <a:cxnLst>
                  <a:cxn ang="0">
                    <a:pos x="353" y="23"/>
                  </a:cxn>
                  <a:cxn ang="0">
                    <a:pos x="347" y="23"/>
                  </a:cxn>
                  <a:cxn ang="0">
                    <a:pos x="349" y="21"/>
                  </a:cxn>
                  <a:cxn ang="0">
                    <a:pos x="349" y="19"/>
                  </a:cxn>
                  <a:cxn ang="0">
                    <a:pos x="349" y="19"/>
                  </a:cxn>
                  <a:cxn ang="0">
                    <a:pos x="351" y="17"/>
                  </a:cxn>
                  <a:cxn ang="0">
                    <a:pos x="353" y="17"/>
                  </a:cxn>
                  <a:cxn ang="0">
                    <a:pos x="353" y="19"/>
                  </a:cxn>
                  <a:cxn ang="0">
                    <a:pos x="353" y="23"/>
                  </a:cxn>
                  <a:cxn ang="0">
                    <a:pos x="343" y="21"/>
                  </a:cxn>
                  <a:cxn ang="0">
                    <a:pos x="290" y="19"/>
                  </a:cxn>
                  <a:cxn ang="0">
                    <a:pos x="290" y="17"/>
                  </a:cxn>
                  <a:cxn ang="0">
                    <a:pos x="290" y="15"/>
                  </a:cxn>
                  <a:cxn ang="0">
                    <a:pos x="345" y="17"/>
                  </a:cxn>
                  <a:cxn ang="0">
                    <a:pos x="343" y="19"/>
                  </a:cxn>
                  <a:cxn ang="0">
                    <a:pos x="343" y="19"/>
                  </a:cxn>
                  <a:cxn ang="0">
                    <a:pos x="343" y="21"/>
                  </a:cxn>
                  <a:cxn ang="0">
                    <a:pos x="343" y="21"/>
                  </a:cxn>
                  <a:cxn ang="0">
                    <a:pos x="101" y="10"/>
                  </a:cxn>
                  <a:cxn ang="0">
                    <a:pos x="0" y="6"/>
                  </a:cxn>
                  <a:cxn ang="0">
                    <a:pos x="2" y="4"/>
                  </a:cxn>
                  <a:cxn ang="0">
                    <a:pos x="2" y="2"/>
                  </a:cxn>
                  <a:cxn ang="0">
                    <a:pos x="2" y="2"/>
                  </a:cxn>
                  <a:cxn ang="0">
                    <a:pos x="4" y="0"/>
                  </a:cxn>
                  <a:cxn ang="0">
                    <a:pos x="103" y="6"/>
                  </a:cxn>
                  <a:cxn ang="0">
                    <a:pos x="101" y="8"/>
                  </a:cxn>
                  <a:cxn ang="0">
                    <a:pos x="101" y="10"/>
                  </a:cxn>
                </a:cxnLst>
                <a:rect l="0" t="0" r="r" b="b"/>
                <a:pathLst>
                  <a:path w="353" h="23">
                    <a:moveTo>
                      <a:pt x="353" y="23"/>
                    </a:moveTo>
                    <a:lnTo>
                      <a:pt x="347" y="23"/>
                    </a:lnTo>
                    <a:lnTo>
                      <a:pt x="349" y="21"/>
                    </a:lnTo>
                    <a:lnTo>
                      <a:pt x="349" y="19"/>
                    </a:lnTo>
                    <a:lnTo>
                      <a:pt x="349" y="19"/>
                    </a:lnTo>
                    <a:lnTo>
                      <a:pt x="351" y="17"/>
                    </a:lnTo>
                    <a:lnTo>
                      <a:pt x="353" y="17"/>
                    </a:lnTo>
                    <a:lnTo>
                      <a:pt x="353" y="19"/>
                    </a:lnTo>
                    <a:lnTo>
                      <a:pt x="353" y="23"/>
                    </a:lnTo>
                    <a:close/>
                    <a:moveTo>
                      <a:pt x="343" y="21"/>
                    </a:moveTo>
                    <a:lnTo>
                      <a:pt x="290" y="19"/>
                    </a:lnTo>
                    <a:lnTo>
                      <a:pt x="290" y="17"/>
                    </a:lnTo>
                    <a:lnTo>
                      <a:pt x="290" y="15"/>
                    </a:lnTo>
                    <a:lnTo>
                      <a:pt x="345" y="17"/>
                    </a:lnTo>
                    <a:lnTo>
                      <a:pt x="343" y="19"/>
                    </a:lnTo>
                    <a:lnTo>
                      <a:pt x="343" y="19"/>
                    </a:lnTo>
                    <a:lnTo>
                      <a:pt x="343" y="21"/>
                    </a:lnTo>
                    <a:lnTo>
                      <a:pt x="343" y="21"/>
                    </a:lnTo>
                    <a:close/>
                    <a:moveTo>
                      <a:pt x="101" y="10"/>
                    </a:moveTo>
                    <a:lnTo>
                      <a:pt x="0" y="6"/>
                    </a:lnTo>
                    <a:lnTo>
                      <a:pt x="2" y="4"/>
                    </a:lnTo>
                    <a:lnTo>
                      <a:pt x="2" y="2"/>
                    </a:lnTo>
                    <a:lnTo>
                      <a:pt x="2" y="2"/>
                    </a:lnTo>
                    <a:lnTo>
                      <a:pt x="4" y="0"/>
                    </a:lnTo>
                    <a:lnTo>
                      <a:pt x="103" y="6"/>
                    </a:lnTo>
                    <a:lnTo>
                      <a:pt x="101" y="8"/>
                    </a:lnTo>
                    <a:lnTo>
                      <a:pt x="101" y="10"/>
                    </a:lnTo>
                    <a:close/>
                  </a:path>
                </a:pathLst>
              </a:custGeom>
              <a:solidFill>
                <a:srgbClr val="E6CAC5"/>
              </a:solidFill>
              <a:ln w="9525">
                <a:noFill/>
                <a:round/>
                <a:headEnd/>
                <a:tailEnd/>
              </a:ln>
            </p:spPr>
            <p:txBody>
              <a:bodyPr/>
              <a:lstStyle/>
              <a:p>
                <a:endParaRPr lang="en-US"/>
              </a:p>
            </p:txBody>
          </p:sp>
          <p:sp>
            <p:nvSpPr>
              <p:cNvPr id="180360" name="Freeform 1160"/>
              <p:cNvSpPr>
                <a:spLocks noEditPoints="1"/>
              </p:cNvSpPr>
              <p:nvPr/>
            </p:nvSpPr>
            <p:spPr bwMode="auto">
              <a:xfrm>
                <a:off x="1762" y="994"/>
                <a:ext cx="351" cy="23"/>
              </a:xfrm>
              <a:custGeom>
                <a:avLst/>
                <a:gdLst/>
                <a:ahLst/>
                <a:cxnLst>
                  <a:cxn ang="0">
                    <a:pos x="351" y="23"/>
                  </a:cxn>
                  <a:cxn ang="0">
                    <a:pos x="347" y="21"/>
                  </a:cxn>
                  <a:cxn ang="0">
                    <a:pos x="347" y="21"/>
                  </a:cxn>
                  <a:cxn ang="0">
                    <a:pos x="347" y="21"/>
                  </a:cxn>
                  <a:cxn ang="0">
                    <a:pos x="349" y="19"/>
                  </a:cxn>
                  <a:cxn ang="0">
                    <a:pos x="349" y="19"/>
                  </a:cxn>
                  <a:cxn ang="0">
                    <a:pos x="351" y="21"/>
                  </a:cxn>
                  <a:cxn ang="0">
                    <a:pos x="351" y="23"/>
                  </a:cxn>
                  <a:cxn ang="0">
                    <a:pos x="341" y="21"/>
                  </a:cxn>
                  <a:cxn ang="0">
                    <a:pos x="288" y="19"/>
                  </a:cxn>
                  <a:cxn ang="0">
                    <a:pos x="288" y="17"/>
                  </a:cxn>
                  <a:cxn ang="0">
                    <a:pos x="290" y="16"/>
                  </a:cxn>
                  <a:cxn ang="0">
                    <a:pos x="343" y="17"/>
                  </a:cxn>
                  <a:cxn ang="0">
                    <a:pos x="343" y="19"/>
                  </a:cxn>
                  <a:cxn ang="0">
                    <a:pos x="341" y="21"/>
                  </a:cxn>
                  <a:cxn ang="0">
                    <a:pos x="341" y="21"/>
                  </a:cxn>
                  <a:cxn ang="0">
                    <a:pos x="341" y="21"/>
                  </a:cxn>
                  <a:cxn ang="0">
                    <a:pos x="99" y="10"/>
                  </a:cxn>
                  <a:cxn ang="0">
                    <a:pos x="0" y="6"/>
                  </a:cxn>
                  <a:cxn ang="0">
                    <a:pos x="0" y="4"/>
                  </a:cxn>
                  <a:cxn ang="0">
                    <a:pos x="0" y="4"/>
                  </a:cxn>
                  <a:cxn ang="0">
                    <a:pos x="2" y="2"/>
                  </a:cxn>
                  <a:cxn ang="0">
                    <a:pos x="2" y="0"/>
                  </a:cxn>
                  <a:cxn ang="0">
                    <a:pos x="102" y="6"/>
                  </a:cxn>
                  <a:cxn ang="0">
                    <a:pos x="101" y="8"/>
                  </a:cxn>
                  <a:cxn ang="0">
                    <a:pos x="99" y="10"/>
                  </a:cxn>
                </a:cxnLst>
                <a:rect l="0" t="0" r="r" b="b"/>
                <a:pathLst>
                  <a:path w="351" h="23">
                    <a:moveTo>
                      <a:pt x="351" y="23"/>
                    </a:moveTo>
                    <a:lnTo>
                      <a:pt x="347" y="21"/>
                    </a:lnTo>
                    <a:lnTo>
                      <a:pt x="347" y="21"/>
                    </a:lnTo>
                    <a:lnTo>
                      <a:pt x="347" y="21"/>
                    </a:lnTo>
                    <a:lnTo>
                      <a:pt x="349" y="19"/>
                    </a:lnTo>
                    <a:lnTo>
                      <a:pt x="349" y="19"/>
                    </a:lnTo>
                    <a:lnTo>
                      <a:pt x="351" y="21"/>
                    </a:lnTo>
                    <a:lnTo>
                      <a:pt x="351" y="23"/>
                    </a:lnTo>
                    <a:close/>
                    <a:moveTo>
                      <a:pt x="341" y="21"/>
                    </a:moveTo>
                    <a:lnTo>
                      <a:pt x="288" y="19"/>
                    </a:lnTo>
                    <a:lnTo>
                      <a:pt x="288" y="17"/>
                    </a:lnTo>
                    <a:lnTo>
                      <a:pt x="290" y="16"/>
                    </a:lnTo>
                    <a:lnTo>
                      <a:pt x="343" y="17"/>
                    </a:lnTo>
                    <a:lnTo>
                      <a:pt x="343" y="19"/>
                    </a:lnTo>
                    <a:lnTo>
                      <a:pt x="341" y="21"/>
                    </a:lnTo>
                    <a:lnTo>
                      <a:pt x="341" y="21"/>
                    </a:lnTo>
                    <a:lnTo>
                      <a:pt x="341" y="21"/>
                    </a:lnTo>
                    <a:close/>
                    <a:moveTo>
                      <a:pt x="99" y="10"/>
                    </a:moveTo>
                    <a:lnTo>
                      <a:pt x="0" y="6"/>
                    </a:lnTo>
                    <a:lnTo>
                      <a:pt x="0" y="4"/>
                    </a:lnTo>
                    <a:lnTo>
                      <a:pt x="0" y="4"/>
                    </a:lnTo>
                    <a:lnTo>
                      <a:pt x="2" y="2"/>
                    </a:lnTo>
                    <a:lnTo>
                      <a:pt x="2" y="0"/>
                    </a:lnTo>
                    <a:lnTo>
                      <a:pt x="102" y="6"/>
                    </a:lnTo>
                    <a:lnTo>
                      <a:pt x="101" y="8"/>
                    </a:lnTo>
                    <a:lnTo>
                      <a:pt x="99" y="10"/>
                    </a:lnTo>
                    <a:close/>
                  </a:path>
                </a:pathLst>
              </a:custGeom>
              <a:solidFill>
                <a:srgbClr val="E6CAC5"/>
              </a:solidFill>
              <a:ln w="9525">
                <a:noFill/>
                <a:round/>
                <a:headEnd/>
                <a:tailEnd/>
              </a:ln>
            </p:spPr>
            <p:txBody>
              <a:bodyPr/>
              <a:lstStyle/>
              <a:p>
                <a:endParaRPr lang="en-US"/>
              </a:p>
            </p:txBody>
          </p:sp>
          <p:sp>
            <p:nvSpPr>
              <p:cNvPr id="180361" name="Freeform 1161"/>
              <p:cNvSpPr>
                <a:spLocks noEditPoints="1"/>
              </p:cNvSpPr>
              <p:nvPr/>
            </p:nvSpPr>
            <p:spPr bwMode="auto">
              <a:xfrm>
                <a:off x="1764" y="993"/>
                <a:ext cx="349" cy="20"/>
              </a:xfrm>
              <a:custGeom>
                <a:avLst/>
                <a:gdLst/>
                <a:ahLst/>
                <a:cxnLst>
                  <a:cxn ang="0">
                    <a:pos x="349" y="20"/>
                  </a:cxn>
                  <a:cxn ang="0">
                    <a:pos x="347" y="20"/>
                  </a:cxn>
                  <a:cxn ang="0">
                    <a:pos x="347" y="20"/>
                  </a:cxn>
                  <a:cxn ang="0">
                    <a:pos x="349" y="20"/>
                  </a:cxn>
                  <a:cxn ang="0">
                    <a:pos x="341" y="20"/>
                  </a:cxn>
                  <a:cxn ang="0">
                    <a:pos x="286" y="18"/>
                  </a:cxn>
                  <a:cxn ang="0">
                    <a:pos x="288" y="17"/>
                  </a:cxn>
                  <a:cxn ang="0">
                    <a:pos x="288" y="15"/>
                  </a:cxn>
                  <a:cxn ang="0">
                    <a:pos x="341" y="17"/>
                  </a:cxn>
                  <a:cxn ang="0">
                    <a:pos x="341" y="18"/>
                  </a:cxn>
                  <a:cxn ang="0">
                    <a:pos x="341" y="20"/>
                  </a:cxn>
                  <a:cxn ang="0">
                    <a:pos x="99" y="9"/>
                  </a:cxn>
                  <a:cxn ang="0">
                    <a:pos x="0" y="3"/>
                  </a:cxn>
                  <a:cxn ang="0">
                    <a:pos x="0" y="1"/>
                  </a:cxn>
                  <a:cxn ang="0">
                    <a:pos x="2" y="0"/>
                  </a:cxn>
                  <a:cxn ang="0">
                    <a:pos x="102" y="5"/>
                  </a:cxn>
                  <a:cxn ang="0">
                    <a:pos x="100" y="7"/>
                  </a:cxn>
                  <a:cxn ang="0">
                    <a:pos x="99" y="9"/>
                  </a:cxn>
                </a:cxnLst>
                <a:rect l="0" t="0" r="r" b="b"/>
                <a:pathLst>
                  <a:path w="349" h="20">
                    <a:moveTo>
                      <a:pt x="349" y="20"/>
                    </a:moveTo>
                    <a:lnTo>
                      <a:pt x="347" y="20"/>
                    </a:lnTo>
                    <a:lnTo>
                      <a:pt x="347" y="20"/>
                    </a:lnTo>
                    <a:lnTo>
                      <a:pt x="349" y="20"/>
                    </a:lnTo>
                    <a:close/>
                    <a:moveTo>
                      <a:pt x="341" y="20"/>
                    </a:moveTo>
                    <a:lnTo>
                      <a:pt x="286" y="18"/>
                    </a:lnTo>
                    <a:lnTo>
                      <a:pt x="288" y="17"/>
                    </a:lnTo>
                    <a:lnTo>
                      <a:pt x="288" y="15"/>
                    </a:lnTo>
                    <a:lnTo>
                      <a:pt x="341" y="17"/>
                    </a:lnTo>
                    <a:lnTo>
                      <a:pt x="341" y="18"/>
                    </a:lnTo>
                    <a:lnTo>
                      <a:pt x="341" y="20"/>
                    </a:lnTo>
                    <a:close/>
                    <a:moveTo>
                      <a:pt x="99" y="9"/>
                    </a:moveTo>
                    <a:lnTo>
                      <a:pt x="0" y="3"/>
                    </a:lnTo>
                    <a:lnTo>
                      <a:pt x="0" y="1"/>
                    </a:lnTo>
                    <a:lnTo>
                      <a:pt x="2" y="0"/>
                    </a:lnTo>
                    <a:lnTo>
                      <a:pt x="102" y="5"/>
                    </a:lnTo>
                    <a:lnTo>
                      <a:pt x="100" y="7"/>
                    </a:lnTo>
                    <a:lnTo>
                      <a:pt x="99" y="9"/>
                    </a:lnTo>
                    <a:close/>
                  </a:path>
                </a:pathLst>
              </a:custGeom>
              <a:solidFill>
                <a:srgbClr val="E6CAC5"/>
              </a:solidFill>
              <a:ln w="9525">
                <a:noFill/>
                <a:round/>
                <a:headEnd/>
                <a:tailEnd/>
              </a:ln>
            </p:spPr>
            <p:txBody>
              <a:bodyPr/>
              <a:lstStyle/>
              <a:p>
                <a:endParaRPr lang="en-US"/>
              </a:p>
            </p:txBody>
          </p:sp>
          <p:sp>
            <p:nvSpPr>
              <p:cNvPr id="180362" name="Freeform 1162"/>
              <p:cNvSpPr>
                <a:spLocks noEditPoints="1"/>
              </p:cNvSpPr>
              <p:nvPr/>
            </p:nvSpPr>
            <p:spPr bwMode="auto">
              <a:xfrm>
                <a:off x="1764" y="991"/>
                <a:ext cx="341" cy="20"/>
              </a:xfrm>
              <a:custGeom>
                <a:avLst/>
                <a:gdLst/>
                <a:ahLst/>
                <a:cxnLst>
                  <a:cxn ang="0">
                    <a:pos x="341" y="20"/>
                  </a:cxn>
                  <a:cxn ang="0">
                    <a:pos x="288" y="19"/>
                  </a:cxn>
                  <a:cxn ang="0">
                    <a:pos x="288" y="17"/>
                  </a:cxn>
                  <a:cxn ang="0">
                    <a:pos x="288" y="15"/>
                  </a:cxn>
                  <a:cxn ang="0">
                    <a:pos x="341" y="17"/>
                  </a:cxn>
                  <a:cxn ang="0">
                    <a:pos x="341" y="19"/>
                  </a:cxn>
                  <a:cxn ang="0">
                    <a:pos x="341" y="20"/>
                  </a:cxn>
                  <a:cxn ang="0">
                    <a:pos x="100" y="9"/>
                  </a:cxn>
                  <a:cxn ang="0">
                    <a:pos x="0" y="3"/>
                  </a:cxn>
                  <a:cxn ang="0">
                    <a:pos x="2" y="2"/>
                  </a:cxn>
                  <a:cxn ang="0">
                    <a:pos x="4" y="0"/>
                  </a:cxn>
                  <a:cxn ang="0">
                    <a:pos x="104" y="5"/>
                  </a:cxn>
                  <a:cxn ang="0">
                    <a:pos x="102" y="7"/>
                  </a:cxn>
                  <a:cxn ang="0">
                    <a:pos x="100" y="9"/>
                  </a:cxn>
                </a:cxnLst>
                <a:rect l="0" t="0" r="r" b="b"/>
                <a:pathLst>
                  <a:path w="341" h="20">
                    <a:moveTo>
                      <a:pt x="341" y="20"/>
                    </a:moveTo>
                    <a:lnTo>
                      <a:pt x="288" y="19"/>
                    </a:lnTo>
                    <a:lnTo>
                      <a:pt x="288" y="17"/>
                    </a:lnTo>
                    <a:lnTo>
                      <a:pt x="288" y="15"/>
                    </a:lnTo>
                    <a:lnTo>
                      <a:pt x="341" y="17"/>
                    </a:lnTo>
                    <a:lnTo>
                      <a:pt x="341" y="19"/>
                    </a:lnTo>
                    <a:lnTo>
                      <a:pt x="341" y="20"/>
                    </a:lnTo>
                    <a:close/>
                    <a:moveTo>
                      <a:pt x="100" y="9"/>
                    </a:moveTo>
                    <a:lnTo>
                      <a:pt x="0" y="3"/>
                    </a:lnTo>
                    <a:lnTo>
                      <a:pt x="2" y="2"/>
                    </a:lnTo>
                    <a:lnTo>
                      <a:pt x="4" y="0"/>
                    </a:lnTo>
                    <a:lnTo>
                      <a:pt x="104" y="5"/>
                    </a:lnTo>
                    <a:lnTo>
                      <a:pt x="102" y="7"/>
                    </a:lnTo>
                    <a:lnTo>
                      <a:pt x="100" y="9"/>
                    </a:lnTo>
                    <a:close/>
                  </a:path>
                </a:pathLst>
              </a:custGeom>
              <a:solidFill>
                <a:srgbClr val="E6CBC5"/>
              </a:solidFill>
              <a:ln w="9525">
                <a:noFill/>
                <a:round/>
                <a:headEnd/>
                <a:tailEnd/>
              </a:ln>
            </p:spPr>
            <p:txBody>
              <a:bodyPr/>
              <a:lstStyle/>
              <a:p>
                <a:endParaRPr lang="en-US"/>
              </a:p>
            </p:txBody>
          </p:sp>
          <p:sp>
            <p:nvSpPr>
              <p:cNvPr id="180363" name="Freeform 1163"/>
              <p:cNvSpPr>
                <a:spLocks noEditPoints="1"/>
              </p:cNvSpPr>
              <p:nvPr/>
            </p:nvSpPr>
            <p:spPr bwMode="auto">
              <a:xfrm>
                <a:off x="1766" y="989"/>
                <a:ext cx="339" cy="21"/>
              </a:xfrm>
              <a:custGeom>
                <a:avLst/>
                <a:gdLst/>
                <a:ahLst/>
                <a:cxnLst>
                  <a:cxn ang="0">
                    <a:pos x="339" y="21"/>
                  </a:cxn>
                  <a:cxn ang="0">
                    <a:pos x="286" y="19"/>
                  </a:cxn>
                  <a:cxn ang="0">
                    <a:pos x="286" y="17"/>
                  </a:cxn>
                  <a:cxn ang="0">
                    <a:pos x="286" y="15"/>
                  </a:cxn>
                  <a:cxn ang="0">
                    <a:pos x="339" y="17"/>
                  </a:cxn>
                  <a:cxn ang="0">
                    <a:pos x="339" y="19"/>
                  </a:cxn>
                  <a:cxn ang="0">
                    <a:pos x="339" y="21"/>
                  </a:cxn>
                  <a:cxn ang="0">
                    <a:pos x="100" y="9"/>
                  </a:cxn>
                  <a:cxn ang="0">
                    <a:pos x="0" y="4"/>
                  </a:cxn>
                  <a:cxn ang="0">
                    <a:pos x="2" y="2"/>
                  </a:cxn>
                  <a:cxn ang="0">
                    <a:pos x="4" y="0"/>
                  </a:cxn>
                  <a:cxn ang="0">
                    <a:pos x="104" y="5"/>
                  </a:cxn>
                  <a:cxn ang="0">
                    <a:pos x="102" y="7"/>
                  </a:cxn>
                  <a:cxn ang="0">
                    <a:pos x="100" y="9"/>
                  </a:cxn>
                </a:cxnLst>
                <a:rect l="0" t="0" r="r" b="b"/>
                <a:pathLst>
                  <a:path w="339" h="21">
                    <a:moveTo>
                      <a:pt x="339" y="21"/>
                    </a:moveTo>
                    <a:lnTo>
                      <a:pt x="286" y="19"/>
                    </a:lnTo>
                    <a:lnTo>
                      <a:pt x="286" y="17"/>
                    </a:lnTo>
                    <a:lnTo>
                      <a:pt x="286" y="15"/>
                    </a:lnTo>
                    <a:lnTo>
                      <a:pt x="339" y="17"/>
                    </a:lnTo>
                    <a:lnTo>
                      <a:pt x="339" y="19"/>
                    </a:lnTo>
                    <a:lnTo>
                      <a:pt x="339" y="21"/>
                    </a:lnTo>
                    <a:close/>
                    <a:moveTo>
                      <a:pt x="100" y="9"/>
                    </a:moveTo>
                    <a:lnTo>
                      <a:pt x="0" y="4"/>
                    </a:lnTo>
                    <a:lnTo>
                      <a:pt x="2" y="2"/>
                    </a:lnTo>
                    <a:lnTo>
                      <a:pt x="4" y="0"/>
                    </a:lnTo>
                    <a:lnTo>
                      <a:pt x="104" y="5"/>
                    </a:lnTo>
                    <a:lnTo>
                      <a:pt x="102" y="7"/>
                    </a:lnTo>
                    <a:lnTo>
                      <a:pt x="100" y="9"/>
                    </a:lnTo>
                    <a:close/>
                  </a:path>
                </a:pathLst>
              </a:custGeom>
              <a:solidFill>
                <a:srgbClr val="E6CBC6"/>
              </a:solidFill>
              <a:ln w="9525">
                <a:noFill/>
                <a:round/>
                <a:headEnd/>
                <a:tailEnd/>
              </a:ln>
            </p:spPr>
            <p:txBody>
              <a:bodyPr/>
              <a:lstStyle/>
              <a:p>
                <a:endParaRPr lang="en-US"/>
              </a:p>
            </p:txBody>
          </p:sp>
          <p:sp>
            <p:nvSpPr>
              <p:cNvPr id="180364" name="Freeform 1164"/>
              <p:cNvSpPr>
                <a:spLocks noEditPoints="1"/>
              </p:cNvSpPr>
              <p:nvPr/>
            </p:nvSpPr>
            <p:spPr bwMode="auto">
              <a:xfrm>
                <a:off x="1768" y="987"/>
                <a:ext cx="337" cy="21"/>
              </a:xfrm>
              <a:custGeom>
                <a:avLst/>
                <a:gdLst/>
                <a:ahLst/>
                <a:cxnLst>
                  <a:cxn ang="0">
                    <a:pos x="337" y="21"/>
                  </a:cxn>
                  <a:cxn ang="0">
                    <a:pos x="284" y="19"/>
                  </a:cxn>
                  <a:cxn ang="0">
                    <a:pos x="284" y="17"/>
                  </a:cxn>
                  <a:cxn ang="0">
                    <a:pos x="286" y="15"/>
                  </a:cxn>
                  <a:cxn ang="0">
                    <a:pos x="337" y="17"/>
                  </a:cxn>
                  <a:cxn ang="0">
                    <a:pos x="337" y="17"/>
                  </a:cxn>
                  <a:cxn ang="0">
                    <a:pos x="337" y="19"/>
                  </a:cxn>
                  <a:cxn ang="0">
                    <a:pos x="337" y="19"/>
                  </a:cxn>
                  <a:cxn ang="0">
                    <a:pos x="337" y="21"/>
                  </a:cxn>
                  <a:cxn ang="0">
                    <a:pos x="100" y="9"/>
                  </a:cxn>
                  <a:cxn ang="0">
                    <a:pos x="0" y="4"/>
                  </a:cxn>
                  <a:cxn ang="0">
                    <a:pos x="2" y="2"/>
                  </a:cxn>
                  <a:cxn ang="0">
                    <a:pos x="2" y="0"/>
                  </a:cxn>
                  <a:cxn ang="0">
                    <a:pos x="104" y="6"/>
                  </a:cxn>
                  <a:cxn ang="0">
                    <a:pos x="102" y="7"/>
                  </a:cxn>
                  <a:cxn ang="0">
                    <a:pos x="100" y="9"/>
                  </a:cxn>
                </a:cxnLst>
                <a:rect l="0" t="0" r="r" b="b"/>
                <a:pathLst>
                  <a:path w="337" h="21">
                    <a:moveTo>
                      <a:pt x="337" y="21"/>
                    </a:moveTo>
                    <a:lnTo>
                      <a:pt x="284" y="19"/>
                    </a:lnTo>
                    <a:lnTo>
                      <a:pt x="284" y="17"/>
                    </a:lnTo>
                    <a:lnTo>
                      <a:pt x="286" y="15"/>
                    </a:lnTo>
                    <a:lnTo>
                      <a:pt x="337" y="17"/>
                    </a:lnTo>
                    <a:lnTo>
                      <a:pt x="337" y="17"/>
                    </a:lnTo>
                    <a:lnTo>
                      <a:pt x="337" y="19"/>
                    </a:lnTo>
                    <a:lnTo>
                      <a:pt x="337" y="19"/>
                    </a:lnTo>
                    <a:lnTo>
                      <a:pt x="337" y="21"/>
                    </a:lnTo>
                    <a:close/>
                    <a:moveTo>
                      <a:pt x="100" y="9"/>
                    </a:moveTo>
                    <a:lnTo>
                      <a:pt x="0" y="4"/>
                    </a:lnTo>
                    <a:lnTo>
                      <a:pt x="2" y="2"/>
                    </a:lnTo>
                    <a:lnTo>
                      <a:pt x="2" y="0"/>
                    </a:lnTo>
                    <a:lnTo>
                      <a:pt x="104" y="6"/>
                    </a:lnTo>
                    <a:lnTo>
                      <a:pt x="102" y="7"/>
                    </a:lnTo>
                    <a:lnTo>
                      <a:pt x="100" y="9"/>
                    </a:lnTo>
                    <a:close/>
                  </a:path>
                </a:pathLst>
              </a:custGeom>
              <a:solidFill>
                <a:srgbClr val="E6CBC6"/>
              </a:solidFill>
              <a:ln w="9525">
                <a:noFill/>
                <a:round/>
                <a:headEnd/>
                <a:tailEnd/>
              </a:ln>
            </p:spPr>
            <p:txBody>
              <a:bodyPr/>
              <a:lstStyle/>
              <a:p>
                <a:endParaRPr lang="en-US"/>
              </a:p>
            </p:txBody>
          </p:sp>
          <p:sp>
            <p:nvSpPr>
              <p:cNvPr id="180365" name="Freeform 1165"/>
              <p:cNvSpPr>
                <a:spLocks noEditPoints="1"/>
              </p:cNvSpPr>
              <p:nvPr/>
            </p:nvSpPr>
            <p:spPr bwMode="auto">
              <a:xfrm>
                <a:off x="1770" y="985"/>
                <a:ext cx="335" cy="21"/>
              </a:xfrm>
              <a:custGeom>
                <a:avLst/>
                <a:gdLst/>
                <a:ahLst/>
                <a:cxnLst>
                  <a:cxn ang="0">
                    <a:pos x="335" y="21"/>
                  </a:cxn>
                  <a:cxn ang="0">
                    <a:pos x="282" y="19"/>
                  </a:cxn>
                  <a:cxn ang="0">
                    <a:pos x="284" y="17"/>
                  </a:cxn>
                  <a:cxn ang="0">
                    <a:pos x="284" y="13"/>
                  </a:cxn>
                  <a:cxn ang="0">
                    <a:pos x="335" y="17"/>
                  </a:cxn>
                  <a:cxn ang="0">
                    <a:pos x="335" y="19"/>
                  </a:cxn>
                  <a:cxn ang="0">
                    <a:pos x="335" y="21"/>
                  </a:cxn>
                  <a:cxn ang="0">
                    <a:pos x="335" y="21"/>
                  </a:cxn>
                  <a:cxn ang="0">
                    <a:pos x="335" y="21"/>
                  </a:cxn>
                  <a:cxn ang="0">
                    <a:pos x="100" y="9"/>
                  </a:cxn>
                  <a:cxn ang="0">
                    <a:pos x="0" y="4"/>
                  </a:cxn>
                  <a:cxn ang="0">
                    <a:pos x="0" y="2"/>
                  </a:cxn>
                  <a:cxn ang="0">
                    <a:pos x="1" y="0"/>
                  </a:cxn>
                  <a:cxn ang="0">
                    <a:pos x="104" y="6"/>
                  </a:cxn>
                  <a:cxn ang="0">
                    <a:pos x="102" y="8"/>
                  </a:cxn>
                  <a:cxn ang="0">
                    <a:pos x="100" y="9"/>
                  </a:cxn>
                </a:cxnLst>
                <a:rect l="0" t="0" r="r" b="b"/>
                <a:pathLst>
                  <a:path w="335" h="21">
                    <a:moveTo>
                      <a:pt x="335" y="21"/>
                    </a:moveTo>
                    <a:lnTo>
                      <a:pt x="282" y="19"/>
                    </a:lnTo>
                    <a:lnTo>
                      <a:pt x="284" y="17"/>
                    </a:lnTo>
                    <a:lnTo>
                      <a:pt x="284" y="13"/>
                    </a:lnTo>
                    <a:lnTo>
                      <a:pt x="335" y="17"/>
                    </a:lnTo>
                    <a:lnTo>
                      <a:pt x="335" y="19"/>
                    </a:lnTo>
                    <a:lnTo>
                      <a:pt x="335" y="21"/>
                    </a:lnTo>
                    <a:lnTo>
                      <a:pt x="335" y="21"/>
                    </a:lnTo>
                    <a:lnTo>
                      <a:pt x="335" y="21"/>
                    </a:lnTo>
                    <a:close/>
                    <a:moveTo>
                      <a:pt x="100" y="9"/>
                    </a:moveTo>
                    <a:lnTo>
                      <a:pt x="0" y="4"/>
                    </a:lnTo>
                    <a:lnTo>
                      <a:pt x="0" y="2"/>
                    </a:lnTo>
                    <a:lnTo>
                      <a:pt x="1" y="0"/>
                    </a:lnTo>
                    <a:lnTo>
                      <a:pt x="104" y="6"/>
                    </a:lnTo>
                    <a:lnTo>
                      <a:pt x="102" y="8"/>
                    </a:lnTo>
                    <a:lnTo>
                      <a:pt x="100" y="9"/>
                    </a:lnTo>
                    <a:close/>
                  </a:path>
                </a:pathLst>
              </a:custGeom>
              <a:solidFill>
                <a:srgbClr val="E6CBC6"/>
              </a:solidFill>
              <a:ln w="9525">
                <a:noFill/>
                <a:round/>
                <a:headEnd/>
                <a:tailEnd/>
              </a:ln>
            </p:spPr>
            <p:txBody>
              <a:bodyPr/>
              <a:lstStyle/>
              <a:p>
                <a:endParaRPr lang="en-US"/>
              </a:p>
            </p:txBody>
          </p:sp>
          <p:sp>
            <p:nvSpPr>
              <p:cNvPr id="180366" name="Freeform 1166"/>
              <p:cNvSpPr>
                <a:spLocks noEditPoints="1"/>
              </p:cNvSpPr>
              <p:nvPr/>
            </p:nvSpPr>
            <p:spPr bwMode="auto">
              <a:xfrm>
                <a:off x="1770" y="983"/>
                <a:ext cx="337" cy="21"/>
              </a:xfrm>
              <a:custGeom>
                <a:avLst/>
                <a:gdLst/>
                <a:ahLst/>
                <a:cxnLst>
                  <a:cxn ang="0">
                    <a:pos x="335" y="21"/>
                  </a:cxn>
                  <a:cxn ang="0">
                    <a:pos x="284" y="19"/>
                  </a:cxn>
                  <a:cxn ang="0">
                    <a:pos x="284" y="15"/>
                  </a:cxn>
                  <a:cxn ang="0">
                    <a:pos x="284" y="13"/>
                  </a:cxn>
                  <a:cxn ang="0">
                    <a:pos x="337" y="17"/>
                  </a:cxn>
                  <a:cxn ang="0">
                    <a:pos x="335" y="19"/>
                  </a:cxn>
                  <a:cxn ang="0">
                    <a:pos x="335" y="21"/>
                  </a:cxn>
                  <a:cxn ang="0">
                    <a:pos x="102" y="10"/>
                  </a:cxn>
                  <a:cxn ang="0">
                    <a:pos x="0" y="4"/>
                  </a:cxn>
                  <a:cxn ang="0">
                    <a:pos x="1" y="2"/>
                  </a:cxn>
                  <a:cxn ang="0">
                    <a:pos x="3" y="0"/>
                  </a:cxn>
                  <a:cxn ang="0">
                    <a:pos x="106" y="6"/>
                  </a:cxn>
                  <a:cxn ang="0">
                    <a:pos x="104" y="8"/>
                  </a:cxn>
                  <a:cxn ang="0">
                    <a:pos x="102" y="10"/>
                  </a:cxn>
                </a:cxnLst>
                <a:rect l="0" t="0" r="r" b="b"/>
                <a:pathLst>
                  <a:path w="337" h="21">
                    <a:moveTo>
                      <a:pt x="335" y="21"/>
                    </a:moveTo>
                    <a:lnTo>
                      <a:pt x="284" y="19"/>
                    </a:lnTo>
                    <a:lnTo>
                      <a:pt x="284" y="15"/>
                    </a:lnTo>
                    <a:lnTo>
                      <a:pt x="284" y="13"/>
                    </a:lnTo>
                    <a:lnTo>
                      <a:pt x="337" y="17"/>
                    </a:lnTo>
                    <a:lnTo>
                      <a:pt x="335" y="19"/>
                    </a:lnTo>
                    <a:lnTo>
                      <a:pt x="335" y="21"/>
                    </a:lnTo>
                    <a:close/>
                    <a:moveTo>
                      <a:pt x="102" y="10"/>
                    </a:moveTo>
                    <a:lnTo>
                      <a:pt x="0" y="4"/>
                    </a:lnTo>
                    <a:lnTo>
                      <a:pt x="1" y="2"/>
                    </a:lnTo>
                    <a:lnTo>
                      <a:pt x="3" y="0"/>
                    </a:lnTo>
                    <a:lnTo>
                      <a:pt x="106" y="6"/>
                    </a:lnTo>
                    <a:lnTo>
                      <a:pt x="104" y="8"/>
                    </a:lnTo>
                    <a:lnTo>
                      <a:pt x="102" y="10"/>
                    </a:lnTo>
                    <a:close/>
                  </a:path>
                </a:pathLst>
              </a:custGeom>
              <a:solidFill>
                <a:srgbClr val="E6CBC6"/>
              </a:solidFill>
              <a:ln w="9525">
                <a:noFill/>
                <a:round/>
                <a:headEnd/>
                <a:tailEnd/>
              </a:ln>
            </p:spPr>
            <p:txBody>
              <a:bodyPr/>
              <a:lstStyle/>
              <a:p>
                <a:endParaRPr lang="en-US"/>
              </a:p>
            </p:txBody>
          </p:sp>
          <p:sp>
            <p:nvSpPr>
              <p:cNvPr id="180367" name="Freeform 1167"/>
              <p:cNvSpPr>
                <a:spLocks noEditPoints="1"/>
              </p:cNvSpPr>
              <p:nvPr/>
            </p:nvSpPr>
            <p:spPr bwMode="auto">
              <a:xfrm>
                <a:off x="1771" y="981"/>
                <a:ext cx="336" cy="21"/>
              </a:xfrm>
              <a:custGeom>
                <a:avLst/>
                <a:gdLst/>
                <a:ahLst/>
                <a:cxnLst>
                  <a:cxn ang="0">
                    <a:pos x="334" y="21"/>
                  </a:cxn>
                  <a:cxn ang="0">
                    <a:pos x="283" y="17"/>
                  </a:cxn>
                  <a:cxn ang="0">
                    <a:pos x="283" y="15"/>
                  </a:cxn>
                  <a:cxn ang="0">
                    <a:pos x="283" y="13"/>
                  </a:cxn>
                  <a:cxn ang="0">
                    <a:pos x="336" y="17"/>
                  </a:cxn>
                  <a:cxn ang="0">
                    <a:pos x="336" y="19"/>
                  </a:cxn>
                  <a:cxn ang="0">
                    <a:pos x="334" y="21"/>
                  </a:cxn>
                  <a:cxn ang="0">
                    <a:pos x="103" y="10"/>
                  </a:cxn>
                  <a:cxn ang="0">
                    <a:pos x="0" y="4"/>
                  </a:cxn>
                  <a:cxn ang="0">
                    <a:pos x="2" y="2"/>
                  </a:cxn>
                  <a:cxn ang="0">
                    <a:pos x="2" y="0"/>
                  </a:cxn>
                  <a:cxn ang="0">
                    <a:pos x="107" y="6"/>
                  </a:cxn>
                  <a:cxn ang="0">
                    <a:pos x="105" y="8"/>
                  </a:cxn>
                  <a:cxn ang="0">
                    <a:pos x="103" y="10"/>
                  </a:cxn>
                </a:cxnLst>
                <a:rect l="0" t="0" r="r" b="b"/>
                <a:pathLst>
                  <a:path w="336" h="21">
                    <a:moveTo>
                      <a:pt x="334" y="21"/>
                    </a:moveTo>
                    <a:lnTo>
                      <a:pt x="283" y="17"/>
                    </a:lnTo>
                    <a:lnTo>
                      <a:pt x="283" y="15"/>
                    </a:lnTo>
                    <a:lnTo>
                      <a:pt x="283" y="13"/>
                    </a:lnTo>
                    <a:lnTo>
                      <a:pt x="336" y="17"/>
                    </a:lnTo>
                    <a:lnTo>
                      <a:pt x="336" y="19"/>
                    </a:lnTo>
                    <a:lnTo>
                      <a:pt x="334" y="21"/>
                    </a:lnTo>
                    <a:close/>
                    <a:moveTo>
                      <a:pt x="103" y="10"/>
                    </a:moveTo>
                    <a:lnTo>
                      <a:pt x="0" y="4"/>
                    </a:lnTo>
                    <a:lnTo>
                      <a:pt x="2" y="2"/>
                    </a:lnTo>
                    <a:lnTo>
                      <a:pt x="2" y="0"/>
                    </a:lnTo>
                    <a:lnTo>
                      <a:pt x="107" y="6"/>
                    </a:lnTo>
                    <a:lnTo>
                      <a:pt x="105" y="8"/>
                    </a:lnTo>
                    <a:lnTo>
                      <a:pt x="103" y="10"/>
                    </a:lnTo>
                    <a:close/>
                  </a:path>
                </a:pathLst>
              </a:custGeom>
              <a:solidFill>
                <a:srgbClr val="E4CAC6"/>
              </a:solidFill>
              <a:ln w="9525">
                <a:noFill/>
                <a:round/>
                <a:headEnd/>
                <a:tailEnd/>
              </a:ln>
            </p:spPr>
            <p:txBody>
              <a:bodyPr/>
              <a:lstStyle/>
              <a:p>
                <a:endParaRPr lang="en-US"/>
              </a:p>
            </p:txBody>
          </p:sp>
          <p:sp>
            <p:nvSpPr>
              <p:cNvPr id="180368" name="Freeform 1168"/>
              <p:cNvSpPr>
                <a:spLocks noEditPoints="1"/>
              </p:cNvSpPr>
              <p:nvPr/>
            </p:nvSpPr>
            <p:spPr bwMode="auto">
              <a:xfrm>
                <a:off x="1773" y="979"/>
                <a:ext cx="334" cy="21"/>
              </a:xfrm>
              <a:custGeom>
                <a:avLst/>
                <a:gdLst/>
                <a:ahLst/>
                <a:cxnLst>
                  <a:cxn ang="0">
                    <a:pos x="334" y="21"/>
                  </a:cxn>
                  <a:cxn ang="0">
                    <a:pos x="281" y="17"/>
                  </a:cxn>
                  <a:cxn ang="0">
                    <a:pos x="281" y="15"/>
                  </a:cxn>
                  <a:cxn ang="0">
                    <a:pos x="281" y="14"/>
                  </a:cxn>
                  <a:cxn ang="0">
                    <a:pos x="334" y="17"/>
                  </a:cxn>
                  <a:cxn ang="0">
                    <a:pos x="334" y="19"/>
                  </a:cxn>
                  <a:cxn ang="0">
                    <a:pos x="334" y="21"/>
                  </a:cxn>
                  <a:cxn ang="0">
                    <a:pos x="103" y="10"/>
                  </a:cxn>
                  <a:cxn ang="0">
                    <a:pos x="0" y="4"/>
                  </a:cxn>
                  <a:cxn ang="0">
                    <a:pos x="0" y="2"/>
                  </a:cxn>
                  <a:cxn ang="0">
                    <a:pos x="2" y="0"/>
                  </a:cxn>
                  <a:cxn ang="0">
                    <a:pos x="107" y="6"/>
                  </a:cxn>
                  <a:cxn ang="0">
                    <a:pos x="105" y="8"/>
                  </a:cxn>
                  <a:cxn ang="0">
                    <a:pos x="103" y="10"/>
                  </a:cxn>
                </a:cxnLst>
                <a:rect l="0" t="0" r="r" b="b"/>
                <a:pathLst>
                  <a:path w="334" h="21">
                    <a:moveTo>
                      <a:pt x="334" y="21"/>
                    </a:moveTo>
                    <a:lnTo>
                      <a:pt x="281" y="17"/>
                    </a:lnTo>
                    <a:lnTo>
                      <a:pt x="281" y="15"/>
                    </a:lnTo>
                    <a:lnTo>
                      <a:pt x="281" y="14"/>
                    </a:lnTo>
                    <a:lnTo>
                      <a:pt x="334" y="17"/>
                    </a:lnTo>
                    <a:lnTo>
                      <a:pt x="334" y="19"/>
                    </a:lnTo>
                    <a:lnTo>
                      <a:pt x="334" y="21"/>
                    </a:lnTo>
                    <a:close/>
                    <a:moveTo>
                      <a:pt x="103" y="10"/>
                    </a:moveTo>
                    <a:lnTo>
                      <a:pt x="0" y="4"/>
                    </a:lnTo>
                    <a:lnTo>
                      <a:pt x="0" y="2"/>
                    </a:lnTo>
                    <a:lnTo>
                      <a:pt x="2" y="0"/>
                    </a:lnTo>
                    <a:lnTo>
                      <a:pt x="107" y="6"/>
                    </a:lnTo>
                    <a:lnTo>
                      <a:pt x="105" y="8"/>
                    </a:lnTo>
                    <a:lnTo>
                      <a:pt x="103" y="10"/>
                    </a:lnTo>
                    <a:close/>
                  </a:path>
                </a:pathLst>
              </a:custGeom>
              <a:solidFill>
                <a:srgbClr val="E4CBC6"/>
              </a:solidFill>
              <a:ln w="9525">
                <a:noFill/>
                <a:round/>
                <a:headEnd/>
                <a:tailEnd/>
              </a:ln>
            </p:spPr>
            <p:txBody>
              <a:bodyPr/>
              <a:lstStyle/>
              <a:p>
                <a:endParaRPr lang="en-US"/>
              </a:p>
            </p:txBody>
          </p:sp>
          <p:sp>
            <p:nvSpPr>
              <p:cNvPr id="180369" name="Freeform 1169"/>
              <p:cNvSpPr>
                <a:spLocks noEditPoints="1"/>
              </p:cNvSpPr>
              <p:nvPr/>
            </p:nvSpPr>
            <p:spPr bwMode="auto">
              <a:xfrm>
                <a:off x="1773" y="977"/>
                <a:ext cx="334" cy="21"/>
              </a:xfrm>
              <a:custGeom>
                <a:avLst/>
                <a:gdLst/>
                <a:ahLst/>
                <a:cxnLst>
                  <a:cxn ang="0">
                    <a:pos x="334" y="21"/>
                  </a:cxn>
                  <a:cxn ang="0">
                    <a:pos x="281" y="17"/>
                  </a:cxn>
                  <a:cxn ang="0">
                    <a:pos x="281" y="16"/>
                  </a:cxn>
                  <a:cxn ang="0">
                    <a:pos x="283" y="14"/>
                  </a:cxn>
                  <a:cxn ang="0">
                    <a:pos x="334" y="17"/>
                  </a:cxn>
                  <a:cxn ang="0">
                    <a:pos x="334" y="19"/>
                  </a:cxn>
                  <a:cxn ang="0">
                    <a:pos x="334" y="21"/>
                  </a:cxn>
                  <a:cxn ang="0">
                    <a:pos x="105" y="10"/>
                  </a:cxn>
                  <a:cxn ang="0">
                    <a:pos x="0" y="4"/>
                  </a:cxn>
                  <a:cxn ang="0">
                    <a:pos x="2" y="2"/>
                  </a:cxn>
                  <a:cxn ang="0">
                    <a:pos x="4" y="0"/>
                  </a:cxn>
                  <a:cxn ang="0">
                    <a:pos x="109" y="6"/>
                  </a:cxn>
                  <a:cxn ang="0">
                    <a:pos x="107" y="8"/>
                  </a:cxn>
                  <a:cxn ang="0">
                    <a:pos x="105" y="10"/>
                  </a:cxn>
                </a:cxnLst>
                <a:rect l="0" t="0" r="r" b="b"/>
                <a:pathLst>
                  <a:path w="334" h="21">
                    <a:moveTo>
                      <a:pt x="334" y="21"/>
                    </a:moveTo>
                    <a:lnTo>
                      <a:pt x="281" y="17"/>
                    </a:lnTo>
                    <a:lnTo>
                      <a:pt x="281" y="16"/>
                    </a:lnTo>
                    <a:lnTo>
                      <a:pt x="283" y="14"/>
                    </a:lnTo>
                    <a:lnTo>
                      <a:pt x="334" y="17"/>
                    </a:lnTo>
                    <a:lnTo>
                      <a:pt x="334" y="19"/>
                    </a:lnTo>
                    <a:lnTo>
                      <a:pt x="334" y="21"/>
                    </a:lnTo>
                    <a:close/>
                    <a:moveTo>
                      <a:pt x="105" y="10"/>
                    </a:moveTo>
                    <a:lnTo>
                      <a:pt x="0" y="4"/>
                    </a:lnTo>
                    <a:lnTo>
                      <a:pt x="2" y="2"/>
                    </a:lnTo>
                    <a:lnTo>
                      <a:pt x="4" y="0"/>
                    </a:lnTo>
                    <a:lnTo>
                      <a:pt x="109" y="6"/>
                    </a:lnTo>
                    <a:lnTo>
                      <a:pt x="107" y="8"/>
                    </a:lnTo>
                    <a:lnTo>
                      <a:pt x="105" y="10"/>
                    </a:lnTo>
                    <a:close/>
                  </a:path>
                </a:pathLst>
              </a:custGeom>
              <a:solidFill>
                <a:srgbClr val="E4CBC6"/>
              </a:solidFill>
              <a:ln w="9525">
                <a:noFill/>
                <a:round/>
                <a:headEnd/>
                <a:tailEnd/>
              </a:ln>
            </p:spPr>
            <p:txBody>
              <a:bodyPr/>
              <a:lstStyle/>
              <a:p>
                <a:endParaRPr lang="en-US"/>
              </a:p>
            </p:txBody>
          </p:sp>
          <p:sp>
            <p:nvSpPr>
              <p:cNvPr id="180370" name="Freeform 1170"/>
              <p:cNvSpPr>
                <a:spLocks noEditPoints="1"/>
              </p:cNvSpPr>
              <p:nvPr/>
            </p:nvSpPr>
            <p:spPr bwMode="auto">
              <a:xfrm>
                <a:off x="1775" y="975"/>
                <a:ext cx="332" cy="21"/>
              </a:xfrm>
              <a:custGeom>
                <a:avLst/>
                <a:gdLst/>
                <a:ahLst/>
                <a:cxnLst>
                  <a:cxn ang="0">
                    <a:pos x="332" y="21"/>
                  </a:cxn>
                  <a:cxn ang="0">
                    <a:pos x="279" y="18"/>
                  </a:cxn>
                  <a:cxn ang="0">
                    <a:pos x="281" y="16"/>
                  </a:cxn>
                  <a:cxn ang="0">
                    <a:pos x="281" y="14"/>
                  </a:cxn>
                  <a:cxn ang="0">
                    <a:pos x="332" y="16"/>
                  </a:cxn>
                  <a:cxn ang="0">
                    <a:pos x="332" y="19"/>
                  </a:cxn>
                  <a:cxn ang="0">
                    <a:pos x="332" y="21"/>
                  </a:cxn>
                  <a:cxn ang="0">
                    <a:pos x="105" y="10"/>
                  </a:cxn>
                  <a:cxn ang="0">
                    <a:pos x="0" y="4"/>
                  </a:cxn>
                  <a:cxn ang="0">
                    <a:pos x="2" y="2"/>
                  </a:cxn>
                  <a:cxn ang="0">
                    <a:pos x="4" y="0"/>
                  </a:cxn>
                  <a:cxn ang="0">
                    <a:pos x="108" y="6"/>
                  </a:cxn>
                  <a:cxn ang="0">
                    <a:pos x="107" y="8"/>
                  </a:cxn>
                  <a:cxn ang="0">
                    <a:pos x="105" y="10"/>
                  </a:cxn>
                </a:cxnLst>
                <a:rect l="0" t="0" r="r" b="b"/>
                <a:pathLst>
                  <a:path w="332" h="21">
                    <a:moveTo>
                      <a:pt x="332" y="21"/>
                    </a:moveTo>
                    <a:lnTo>
                      <a:pt x="279" y="18"/>
                    </a:lnTo>
                    <a:lnTo>
                      <a:pt x="281" y="16"/>
                    </a:lnTo>
                    <a:lnTo>
                      <a:pt x="281" y="14"/>
                    </a:lnTo>
                    <a:lnTo>
                      <a:pt x="332" y="16"/>
                    </a:lnTo>
                    <a:lnTo>
                      <a:pt x="332" y="19"/>
                    </a:lnTo>
                    <a:lnTo>
                      <a:pt x="332" y="21"/>
                    </a:lnTo>
                    <a:close/>
                    <a:moveTo>
                      <a:pt x="105" y="10"/>
                    </a:moveTo>
                    <a:lnTo>
                      <a:pt x="0" y="4"/>
                    </a:lnTo>
                    <a:lnTo>
                      <a:pt x="2" y="2"/>
                    </a:lnTo>
                    <a:lnTo>
                      <a:pt x="4" y="0"/>
                    </a:lnTo>
                    <a:lnTo>
                      <a:pt x="108" y="6"/>
                    </a:lnTo>
                    <a:lnTo>
                      <a:pt x="107" y="8"/>
                    </a:lnTo>
                    <a:lnTo>
                      <a:pt x="105" y="10"/>
                    </a:lnTo>
                    <a:close/>
                  </a:path>
                </a:pathLst>
              </a:custGeom>
              <a:solidFill>
                <a:srgbClr val="E4CBC6"/>
              </a:solidFill>
              <a:ln w="9525">
                <a:noFill/>
                <a:round/>
                <a:headEnd/>
                <a:tailEnd/>
              </a:ln>
            </p:spPr>
            <p:txBody>
              <a:bodyPr/>
              <a:lstStyle/>
              <a:p>
                <a:endParaRPr lang="en-US"/>
              </a:p>
            </p:txBody>
          </p:sp>
          <p:sp>
            <p:nvSpPr>
              <p:cNvPr id="180371" name="Freeform 1171"/>
              <p:cNvSpPr>
                <a:spLocks noEditPoints="1"/>
              </p:cNvSpPr>
              <p:nvPr/>
            </p:nvSpPr>
            <p:spPr bwMode="auto">
              <a:xfrm>
                <a:off x="1777" y="974"/>
                <a:ext cx="332" cy="20"/>
              </a:xfrm>
              <a:custGeom>
                <a:avLst/>
                <a:gdLst/>
                <a:ahLst/>
                <a:cxnLst>
                  <a:cxn ang="0">
                    <a:pos x="330" y="20"/>
                  </a:cxn>
                  <a:cxn ang="0">
                    <a:pos x="279" y="17"/>
                  </a:cxn>
                  <a:cxn ang="0">
                    <a:pos x="279" y="15"/>
                  </a:cxn>
                  <a:cxn ang="0">
                    <a:pos x="279" y="13"/>
                  </a:cxn>
                  <a:cxn ang="0">
                    <a:pos x="279" y="13"/>
                  </a:cxn>
                  <a:cxn ang="0">
                    <a:pos x="279" y="13"/>
                  </a:cxn>
                  <a:cxn ang="0">
                    <a:pos x="332" y="15"/>
                  </a:cxn>
                  <a:cxn ang="0">
                    <a:pos x="330" y="17"/>
                  </a:cxn>
                  <a:cxn ang="0">
                    <a:pos x="330" y="20"/>
                  </a:cxn>
                  <a:cxn ang="0">
                    <a:pos x="105" y="9"/>
                  </a:cxn>
                  <a:cxn ang="0">
                    <a:pos x="0" y="3"/>
                  </a:cxn>
                  <a:cxn ang="0">
                    <a:pos x="2" y="1"/>
                  </a:cxn>
                  <a:cxn ang="0">
                    <a:pos x="2" y="0"/>
                  </a:cxn>
                  <a:cxn ang="0">
                    <a:pos x="108" y="5"/>
                  </a:cxn>
                  <a:cxn ang="0">
                    <a:pos x="106" y="7"/>
                  </a:cxn>
                  <a:cxn ang="0">
                    <a:pos x="105" y="9"/>
                  </a:cxn>
                </a:cxnLst>
                <a:rect l="0" t="0" r="r" b="b"/>
                <a:pathLst>
                  <a:path w="332" h="20">
                    <a:moveTo>
                      <a:pt x="330" y="20"/>
                    </a:moveTo>
                    <a:lnTo>
                      <a:pt x="279" y="17"/>
                    </a:lnTo>
                    <a:lnTo>
                      <a:pt x="279" y="15"/>
                    </a:lnTo>
                    <a:lnTo>
                      <a:pt x="279" y="13"/>
                    </a:lnTo>
                    <a:lnTo>
                      <a:pt x="279" y="13"/>
                    </a:lnTo>
                    <a:lnTo>
                      <a:pt x="279" y="13"/>
                    </a:lnTo>
                    <a:lnTo>
                      <a:pt x="332" y="15"/>
                    </a:lnTo>
                    <a:lnTo>
                      <a:pt x="330" y="17"/>
                    </a:lnTo>
                    <a:lnTo>
                      <a:pt x="330" y="20"/>
                    </a:lnTo>
                    <a:close/>
                    <a:moveTo>
                      <a:pt x="105" y="9"/>
                    </a:moveTo>
                    <a:lnTo>
                      <a:pt x="0" y="3"/>
                    </a:lnTo>
                    <a:lnTo>
                      <a:pt x="2" y="1"/>
                    </a:lnTo>
                    <a:lnTo>
                      <a:pt x="2" y="0"/>
                    </a:lnTo>
                    <a:lnTo>
                      <a:pt x="108" y="5"/>
                    </a:lnTo>
                    <a:lnTo>
                      <a:pt x="106" y="7"/>
                    </a:lnTo>
                    <a:lnTo>
                      <a:pt x="105" y="9"/>
                    </a:lnTo>
                    <a:close/>
                  </a:path>
                </a:pathLst>
              </a:custGeom>
              <a:solidFill>
                <a:srgbClr val="E4CBC6"/>
              </a:solidFill>
              <a:ln w="9525">
                <a:noFill/>
                <a:round/>
                <a:headEnd/>
                <a:tailEnd/>
              </a:ln>
            </p:spPr>
            <p:txBody>
              <a:bodyPr/>
              <a:lstStyle/>
              <a:p>
                <a:endParaRPr lang="en-US"/>
              </a:p>
            </p:txBody>
          </p:sp>
          <p:sp>
            <p:nvSpPr>
              <p:cNvPr id="180372" name="Freeform 1172"/>
              <p:cNvSpPr>
                <a:spLocks noEditPoints="1"/>
              </p:cNvSpPr>
              <p:nvPr/>
            </p:nvSpPr>
            <p:spPr bwMode="auto">
              <a:xfrm>
                <a:off x="1779" y="972"/>
                <a:ext cx="330" cy="19"/>
              </a:xfrm>
              <a:custGeom>
                <a:avLst/>
                <a:gdLst/>
                <a:ahLst/>
                <a:cxnLst>
                  <a:cxn ang="0">
                    <a:pos x="328" y="19"/>
                  </a:cxn>
                  <a:cxn ang="0">
                    <a:pos x="277" y="17"/>
                  </a:cxn>
                  <a:cxn ang="0">
                    <a:pos x="277" y="17"/>
                  </a:cxn>
                  <a:cxn ang="0">
                    <a:pos x="277" y="15"/>
                  </a:cxn>
                  <a:cxn ang="0">
                    <a:pos x="277" y="15"/>
                  </a:cxn>
                  <a:cxn ang="0">
                    <a:pos x="277" y="13"/>
                  </a:cxn>
                  <a:cxn ang="0">
                    <a:pos x="330" y="15"/>
                  </a:cxn>
                  <a:cxn ang="0">
                    <a:pos x="330" y="17"/>
                  </a:cxn>
                  <a:cxn ang="0">
                    <a:pos x="328" y="19"/>
                  </a:cxn>
                  <a:cxn ang="0">
                    <a:pos x="104" y="9"/>
                  </a:cxn>
                  <a:cxn ang="0">
                    <a:pos x="0" y="3"/>
                  </a:cxn>
                  <a:cxn ang="0">
                    <a:pos x="0" y="2"/>
                  </a:cxn>
                  <a:cxn ang="0">
                    <a:pos x="2" y="0"/>
                  </a:cxn>
                  <a:cxn ang="0">
                    <a:pos x="108" y="5"/>
                  </a:cxn>
                  <a:cxn ang="0">
                    <a:pos x="106" y="7"/>
                  </a:cxn>
                  <a:cxn ang="0">
                    <a:pos x="104" y="9"/>
                  </a:cxn>
                </a:cxnLst>
                <a:rect l="0" t="0" r="r" b="b"/>
                <a:pathLst>
                  <a:path w="330" h="19">
                    <a:moveTo>
                      <a:pt x="328" y="19"/>
                    </a:moveTo>
                    <a:lnTo>
                      <a:pt x="277" y="17"/>
                    </a:lnTo>
                    <a:lnTo>
                      <a:pt x="277" y="17"/>
                    </a:lnTo>
                    <a:lnTo>
                      <a:pt x="277" y="15"/>
                    </a:lnTo>
                    <a:lnTo>
                      <a:pt x="277" y="15"/>
                    </a:lnTo>
                    <a:lnTo>
                      <a:pt x="277" y="13"/>
                    </a:lnTo>
                    <a:lnTo>
                      <a:pt x="330" y="15"/>
                    </a:lnTo>
                    <a:lnTo>
                      <a:pt x="330" y="17"/>
                    </a:lnTo>
                    <a:lnTo>
                      <a:pt x="328" y="19"/>
                    </a:lnTo>
                    <a:close/>
                    <a:moveTo>
                      <a:pt x="104" y="9"/>
                    </a:moveTo>
                    <a:lnTo>
                      <a:pt x="0" y="3"/>
                    </a:lnTo>
                    <a:lnTo>
                      <a:pt x="0" y="2"/>
                    </a:lnTo>
                    <a:lnTo>
                      <a:pt x="2" y="0"/>
                    </a:lnTo>
                    <a:lnTo>
                      <a:pt x="108" y="5"/>
                    </a:lnTo>
                    <a:lnTo>
                      <a:pt x="106" y="7"/>
                    </a:lnTo>
                    <a:lnTo>
                      <a:pt x="104" y="9"/>
                    </a:lnTo>
                    <a:close/>
                  </a:path>
                </a:pathLst>
              </a:custGeom>
              <a:solidFill>
                <a:srgbClr val="E5CBC7"/>
              </a:solidFill>
              <a:ln w="9525">
                <a:noFill/>
                <a:round/>
                <a:headEnd/>
                <a:tailEnd/>
              </a:ln>
            </p:spPr>
            <p:txBody>
              <a:bodyPr/>
              <a:lstStyle/>
              <a:p>
                <a:endParaRPr lang="en-US"/>
              </a:p>
            </p:txBody>
          </p:sp>
          <p:sp>
            <p:nvSpPr>
              <p:cNvPr id="180373" name="Freeform 1173"/>
              <p:cNvSpPr>
                <a:spLocks noEditPoints="1"/>
              </p:cNvSpPr>
              <p:nvPr/>
            </p:nvSpPr>
            <p:spPr bwMode="auto">
              <a:xfrm>
                <a:off x="1779" y="970"/>
                <a:ext cx="330" cy="19"/>
              </a:xfrm>
              <a:custGeom>
                <a:avLst/>
                <a:gdLst/>
                <a:ahLst/>
                <a:cxnLst>
                  <a:cxn ang="0">
                    <a:pos x="330" y="19"/>
                  </a:cxn>
                  <a:cxn ang="0">
                    <a:pos x="277" y="17"/>
                  </a:cxn>
                  <a:cxn ang="0">
                    <a:pos x="277" y="15"/>
                  </a:cxn>
                  <a:cxn ang="0">
                    <a:pos x="277" y="13"/>
                  </a:cxn>
                  <a:cxn ang="0">
                    <a:pos x="330" y="15"/>
                  </a:cxn>
                  <a:cxn ang="0">
                    <a:pos x="330" y="17"/>
                  </a:cxn>
                  <a:cxn ang="0">
                    <a:pos x="330" y="19"/>
                  </a:cxn>
                  <a:cxn ang="0">
                    <a:pos x="106" y="9"/>
                  </a:cxn>
                  <a:cxn ang="0">
                    <a:pos x="0" y="4"/>
                  </a:cxn>
                  <a:cxn ang="0">
                    <a:pos x="2" y="2"/>
                  </a:cxn>
                  <a:cxn ang="0">
                    <a:pos x="4" y="0"/>
                  </a:cxn>
                  <a:cxn ang="0">
                    <a:pos x="110" y="5"/>
                  </a:cxn>
                  <a:cxn ang="0">
                    <a:pos x="108" y="7"/>
                  </a:cxn>
                  <a:cxn ang="0">
                    <a:pos x="106" y="9"/>
                  </a:cxn>
                </a:cxnLst>
                <a:rect l="0" t="0" r="r" b="b"/>
                <a:pathLst>
                  <a:path w="330" h="19">
                    <a:moveTo>
                      <a:pt x="330" y="19"/>
                    </a:moveTo>
                    <a:lnTo>
                      <a:pt x="277" y="17"/>
                    </a:lnTo>
                    <a:lnTo>
                      <a:pt x="277" y="15"/>
                    </a:lnTo>
                    <a:lnTo>
                      <a:pt x="277" y="13"/>
                    </a:lnTo>
                    <a:lnTo>
                      <a:pt x="330" y="15"/>
                    </a:lnTo>
                    <a:lnTo>
                      <a:pt x="330" y="17"/>
                    </a:lnTo>
                    <a:lnTo>
                      <a:pt x="330" y="19"/>
                    </a:lnTo>
                    <a:close/>
                    <a:moveTo>
                      <a:pt x="106" y="9"/>
                    </a:moveTo>
                    <a:lnTo>
                      <a:pt x="0" y="4"/>
                    </a:lnTo>
                    <a:lnTo>
                      <a:pt x="2" y="2"/>
                    </a:lnTo>
                    <a:lnTo>
                      <a:pt x="4" y="0"/>
                    </a:lnTo>
                    <a:lnTo>
                      <a:pt x="110" y="5"/>
                    </a:lnTo>
                    <a:lnTo>
                      <a:pt x="108" y="7"/>
                    </a:lnTo>
                    <a:lnTo>
                      <a:pt x="106" y="9"/>
                    </a:lnTo>
                    <a:close/>
                  </a:path>
                </a:pathLst>
              </a:custGeom>
              <a:solidFill>
                <a:srgbClr val="E5CCC8"/>
              </a:solidFill>
              <a:ln w="9525">
                <a:noFill/>
                <a:round/>
                <a:headEnd/>
                <a:tailEnd/>
              </a:ln>
            </p:spPr>
            <p:txBody>
              <a:bodyPr/>
              <a:lstStyle/>
              <a:p>
                <a:endParaRPr lang="en-US"/>
              </a:p>
            </p:txBody>
          </p:sp>
          <p:sp>
            <p:nvSpPr>
              <p:cNvPr id="180374" name="Freeform 1174"/>
              <p:cNvSpPr>
                <a:spLocks noEditPoints="1"/>
              </p:cNvSpPr>
              <p:nvPr/>
            </p:nvSpPr>
            <p:spPr bwMode="auto">
              <a:xfrm>
                <a:off x="1781" y="968"/>
                <a:ext cx="328" cy="19"/>
              </a:xfrm>
              <a:custGeom>
                <a:avLst/>
                <a:gdLst/>
                <a:ahLst/>
                <a:cxnLst>
                  <a:cxn ang="0">
                    <a:pos x="328" y="19"/>
                  </a:cxn>
                  <a:cxn ang="0">
                    <a:pos x="275" y="17"/>
                  </a:cxn>
                  <a:cxn ang="0">
                    <a:pos x="275" y="15"/>
                  </a:cxn>
                  <a:cxn ang="0">
                    <a:pos x="275" y="13"/>
                  </a:cxn>
                  <a:cxn ang="0">
                    <a:pos x="328" y="15"/>
                  </a:cxn>
                  <a:cxn ang="0">
                    <a:pos x="328" y="17"/>
                  </a:cxn>
                  <a:cxn ang="0">
                    <a:pos x="328" y="19"/>
                  </a:cxn>
                  <a:cxn ang="0">
                    <a:pos x="106" y="9"/>
                  </a:cxn>
                  <a:cxn ang="0">
                    <a:pos x="0" y="4"/>
                  </a:cxn>
                  <a:cxn ang="0">
                    <a:pos x="2" y="2"/>
                  </a:cxn>
                  <a:cxn ang="0">
                    <a:pos x="4" y="0"/>
                  </a:cxn>
                  <a:cxn ang="0">
                    <a:pos x="110" y="6"/>
                  </a:cxn>
                  <a:cxn ang="0">
                    <a:pos x="108" y="7"/>
                  </a:cxn>
                  <a:cxn ang="0">
                    <a:pos x="106" y="9"/>
                  </a:cxn>
                </a:cxnLst>
                <a:rect l="0" t="0" r="r" b="b"/>
                <a:pathLst>
                  <a:path w="328" h="19">
                    <a:moveTo>
                      <a:pt x="328" y="19"/>
                    </a:moveTo>
                    <a:lnTo>
                      <a:pt x="275" y="17"/>
                    </a:lnTo>
                    <a:lnTo>
                      <a:pt x="275" y="15"/>
                    </a:lnTo>
                    <a:lnTo>
                      <a:pt x="275" y="13"/>
                    </a:lnTo>
                    <a:lnTo>
                      <a:pt x="328" y="15"/>
                    </a:lnTo>
                    <a:lnTo>
                      <a:pt x="328" y="17"/>
                    </a:lnTo>
                    <a:lnTo>
                      <a:pt x="328" y="19"/>
                    </a:lnTo>
                    <a:close/>
                    <a:moveTo>
                      <a:pt x="106" y="9"/>
                    </a:moveTo>
                    <a:lnTo>
                      <a:pt x="0" y="4"/>
                    </a:lnTo>
                    <a:lnTo>
                      <a:pt x="2" y="2"/>
                    </a:lnTo>
                    <a:lnTo>
                      <a:pt x="4" y="0"/>
                    </a:lnTo>
                    <a:lnTo>
                      <a:pt x="110" y="6"/>
                    </a:lnTo>
                    <a:lnTo>
                      <a:pt x="108" y="7"/>
                    </a:lnTo>
                    <a:lnTo>
                      <a:pt x="106" y="9"/>
                    </a:lnTo>
                    <a:close/>
                  </a:path>
                </a:pathLst>
              </a:custGeom>
              <a:solidFill>
                <a:srgbClr val="E5CCC8"/>
              </a:solidFill>
              <a:ln w="9525">
                <a:noFill/>
                <a:round/>
                <a:headEnd/>
                <a:tailEnd/>
              </a:ln>
            </p:spPr>
            <p:txBody>
              <a:bodyPr/>
              <a:lstStyle/>
              <a:p>
                <a:endParaRPr lang="en-US"/>
              </a:p>
            </p:txBody>
          </p:sp>
          <p:sp>
            <p:nvSpPr>
              <p:cNvPr id="180375" name="Freeform 1175"/>
              <p:cNvSpPr>
                <a:spLocks noEditPoints="1"/>
              </p:cNvSpPr>
              <p:nvPr/>
            </p:nvSpPr>
            <p:spPr bwMode="auto">
              <a:xfrm>
                <a:off x="1783" y="966"/>
                <a:ext cx="326" cy="19"/>
              </a:xfrm>
              <a:custGeom>
                <a:avLst/>
                <a:gdLst/>
                <a:ahLst/>
                <a:cxnLst>
                  <a:cxn ang="0">
                    <a:pos x="326" y="19"/>
                  </a:cxn>
                  <a:cxn ang="0">
                    <a:pos x="273" y="17"/>
                  </a:cxn>
                  <a:cxn ang="0">
                    <a:pos x="273" y="15"/>
                  </a:cxn>
                  <a:cxn ang="0">
                    <a:pos x="273" y="13"/>
                  </a:cxn>
                  <a:cxn ang="0">
                    <a:pos x="326" y="15"/>
                  </a:cxn>
                  <a:cxn ang="0">
                    <a:pos x="326" y="17"/>
                  </a:cxn>
                  <a:cxn ang="0">
                    <a:pos x="326" y="19"/>
                  </a:cxn>
                  <a:cxn ang="0">
                    <a:pos x="106" y="9"/>
                  </a:cxn>
                  <a:cxn ang="0">
                    <a:pos x="0" y="4"/>
                  </a:cxn>
                  <a:cxn ang="0">
                    <a:pos x="2" y="2"/>
                  </a:cxn>
                  <a:cxn ang="0">
                    <a:pos x="2" y="0"/>
                  </a:cxn>
                  <a:cxn ang="0">
                    <a:pos x="110" y="6"/>
                  </a:cxn>
                  <a:cxn ang="0">
                    <a:pos x="108" y="8"/>
                  </a:cxn>
                  <a:cxn ang="0">
                    <a:pos x="106" y="9"/>
                  </a:cxn>
                </a:cxnLst>
                <a:rect l="0" t="0" r="r" b="b"/>
                <a:pathLst>
                  <a:path w="326" h="19">
                    <a:moveTo>
                      <a:pt x="326" y="19"/>
                    </a:moveTo>
                    <a:lnTo>
                      <a:pt x="273" y="17"/>
                    </a:lnTo>
                    <a:lnTo>
                      <a:pt x="273" y="15"/>
                    </a:lnTo>
                    <a:lnTo>
                      <a:pt x="273" y="13"/>
                    </a:lnTo>
                    <a:lnTo>
                      <a:pt x="326" y="15"/>
                    </a:lnTo>
                    <a:lnTo>
                      <a:pt x="326" y="17"/>
                    </a:lnTo>
                    <a:lnTo>
                      <a:pt x="326" y="19"/>
                    </a:lnTo>
                    <a:close/>
                    <a:moveTo>
                      <a:pt x="106" y="9"/>
                    </a:moveTo>
                    <a:lnTo>
                      <a:pt x="0" y="4"/>
                    </a:lnTo>
                    <a:lnTo>
                      <a:pt x="2" y="2"/>
                    </a:lnTo>
                    <a:lnTo>
                      <a:pt x="2" y="0"/>
                    </a:lnTo>
                    <a:lnTo>
                      <a:pt x="110" y="6"/>
                    </a:lnTo>
                    <a:lnTo>
                      <a:pt x="108" y="8"/>
                    </a:lnTo>
                    <a:lnTo>
                      <a:pt x="106" y="9"/>
                    </a:lnTo>
                    <a:close/>
                  </a:path>
                </a:pathLst>
              </a:custGeom>
              <a:solidFill>
                <a:srgbClr val="E5CCC8"/>
              </a:solidFill>
              <a:ln w="9525">
                <a:noFill/>
                <a:round/>
                <a:headEnd/>
                <a:tailEnd/>
              </a:ln>
            </p:spPr>
            <p:txBody>
              <a:bodyPr/>
              <a:lstStyle/>
              <a:p>
                <a:endParaRPr lang="en-US"/>
              </a:p>
            </p:txBody>
          </p:sp>
          <p:sp>
            <p:nvSpPr>
              <p:cNvPr id="180376" name="Freeform 1176"/>
              <p:cNvSpPr>
                <a:spLocks noEditPoints="1"/>
              </p:cNvSpPr>
              <p:nvPr/>
            </p:nvSpPr>
            <p:spPr bwMode="auto">
              <a:xfrm>
                <a:off x="1785" y="964"/>
                <a:ext cx="326" cy="19"/>
              </a:xfrm>
              <a:custGeom>
                <a:avLst/>
                <a:gdLst/>
                <a:ahLst/>
                <a:cxnLst>
                  <a:cxn ang="0">
                    <a:pos x="324" y="19"/>
                  </a:cxn>
                  <a:cxn ang="0">
                    <a:pos x="271" y="17"/>
                  </a:cxn>
                  <a:cxn ang="0">
                    <a:pos x="271" y="15"/>
                  </a:cxn>
                  <a:cxn ang="0">
                    <a:pos x="271" y="13"/>
                  </a:cxn>
                  <a:cxn ang="0">
                    <a:pos x="326" y="15"/>
                  </a:cxn>
                  <a:cxn ang="0">
                    <a:pos x="324" y="17"/>
                  </a:cxn>
                  <a:cxn ang="0">
                    <a:pos x="324" y="19"/>
                  </a:cxn>
                  <a:cxn ang="0">
                    <a:pos x="106" y="10"/>
                  </a:cxn>
                  <a:cxn ang="0">
                    <a:pos x="0" y="4"/>
                  </a:cxn>
                  <a:cxn ang="0">
                    <a:pos x="0" y="2"/>
                  </a:cxn>
                  <a:cxn ang="0">
                    <a:pos x="2" y="0"/>
                  </a:cxn>
                  <a:cxn ang="0">
                    <a:pos x="110" y="6"/>
                  </a:cxn>
                  <a:cxn ang="0">
                    <a:pos x="108" y="8"/>
                  </a:cxn>
                  <a:cxn ang="0">
                    <a:pos x="106" y="10"/>
                  </a:cxn>
                </a:cxnLst>
                <a:rect l="0" t="0" r="r" b="b"/>
                <a:pathLst>
                  <a:path w="326" h="19">
                    <a:moveTo>
                      <a:pt x="324" y="19"/>
                    </a:moveTo>
                    <a:lnTo>
                      <a:pt x="271" y="17"/>
                    </a:lnTo>
                    <a:lnTo>
                      <a:pt x="271" y="15"/>
                    </a:lnTo>
                    <a:lnTo>
                      <a:pt x="271" y="13"/>
                    </a:lnTo>
                    <a:lnTo>
                      <a:pt x="326" y="15"/>
                    </a:lnTo>
                    <a:lnTo>
                      <a:pt x="324" y="17"/>
                    </a:lnTo>
                    <a:lnTo>
                      <a:pt x="324" y="19"/>
                    </a:lnTo>
                    <a:close/>
                    <a:moveTo>
                      <a:pt x="106" y="10"/>
                    </a:moveTo>
                    <a:lnTo>
                      <a:pt x="0" y="4"/>
                    </a:lnTo>
                    <a:lnTo>
                      <a:pt x="0" y="2"/>
                    </a:lnTo>
                    <a:lnTo>
                      <a:pt x="2" y="0"/>
                    </a:lnTo>
                    <a:lnTo>
                      <a:pt x="110" y="6"/>
                    </a:lnTo>
                    <a:lnTo>
                      <a:pt x="108" y="8"/>
                    </a:lnTo>
                    <a:lnTo>
                      <a:pt x="106" y="10"/>
                    </a:lnTo>
                    <a:close/>
                  </a:path>
                </a:pathLst>
              </a:custGeom>
              <a:solidFill>
                <a:srgbClr val="E5CCC8"/>
              </a:solidFill>
              <a:ln w="9525">
                <a:noFill/>
                <a:round/>
                <a:headEnd/>
                <a:tailEnd/>
              </a:ln>
            </p:spPr>
            <p:txBody>
              <a:bodyPr/>
              <a:lstStyle/>
              <a:p>
                <a:endParaRPr lang="en-US"/>
              </a:p>
            </p:txBody>
          </p:sp>
          <p:sp>
            <p:nvSpPr>
              <p:cNvPr id="180377" name="Freeform 1177"/>
              <p:cNvSpPr>
                <a:spLocks noEditPoints="1"/>
              </p:cNvSpPr>
              <p:nvPr/>
            </p:nvSpPr>
            <p:spPr bwMode="auto">
              <a:xfrm>
                <a:off x="1785" y="962"/>
                <a:ext cx="326" cy="19"/>
              </a:xfrm>
              <a:custGeom>
                <a:avLst/>
                <a:gdLst/>
                <a:ahLst/>
                <a:cxnLst>
                  <a:cxn ang="0">
                    <a:pos x="324" y="19"/>
                  </a:cxn>
                  <a:cxn ang="0">
                    <a:pos x="271" y="17"/>
                  </a:cxn>
                  <a:cxn ang="0">
                    <a:pos x="271" y="15"/>
                  </a:cxn>
                  <a:cxn ang="0">
                    <a:pos x="271" y="13"/>
                  </a:cxn>
                  <a:cxn ang="0">
                    <a:pos x="326" y="15"/>
                  </a:cxn>
                  <a:cxn ang="0">
                    <a:pos x="326" y="15"/>
                  </a:cxn>
                  <a:cxn ang="0">
                    <a:pos x="326" y="15"/>
                  </a:cxn>
                  <a:cxn ang="0">
                    <a:pos x="326" y="17"/>
                  </a:cxn>
                  <a:cxn ang="0">
                    <a:pos x="324" y="19"/>
                  </a:cxn>
                  <a:cxn ang="0">
                    <a:pos x="108" y="10"/>
                  </a:cxn>
                  <a:cxn ang="0">
                    <a:pos x="0" y="4"/>
                  </a:cxn>
                  <a:cxn ang="0">
                    <a:pos x="2" y="2"/>
                  </a:cxn>
                  <a:cxn ang="0">
                    <a:pos x="4" y="0"/>
                  </a:cxn>
                  <a:cxn ang="0">
                    <a:pos x="112" y="4"/>
                  </a:cxn>
                  <a:cxn ang="0">
                    <a:pos x="110" y="8"/>
                  </a:cxn>
                  <a:cxn ang="0">
                    <a:pos x="108" y="10"/>
                  </a:cxn>
                </a:cxnLst>
                <a:rect l="0" t="0" r="r" b="b"/>
                <a:pathLst>
                  <a:path w="326" h="19">
                    <a:moveTo>
                      <a:pt x="324" y="19"/>
                    </a:moveTo>
                    <a:lnTo>
                      <a:pt x="271" y="17"/>
                    </a:lnTo>
                    <a:lnTo>
                      <a:pt x="271" y="15"/>
                    </a:lnTo>
                    <a:lnTo>
                      <a:pt x="271" y="13"/>
                    </a:lnTo>
                    <a:lnTo>
                      <a:pt x="326" y="15"/>
                    </a:lnTo>
                    <a:lnTo>
                      <a:pt x="326" y="15"/>
                    </a:lnTo>
                    <a:lnTo>
                      <a:pt x="326" y="15"/>
                    </a:lnTo>
                    <a:lnTo>
                      <a:pt x="326" y="17"/>
                    </a:lnTo>
                    <a:lnTo>
                      <a:pt x="324" y="19"/>
                    </a:lnTo>
                    <a:close/>
                    <a:moveTo>
                      <a:pt x="108" y="10"/>
                    </a:moveTo>
                    <a:lnTo>
                      <a:pt x="0" y="4"/>
                    </a:lnTo>
                    <a:lnTo>
                      <a:pt x="2" y="2"/>
                    </a:lnTo>
                    <a:lnTo>
                      <a:pt x="4" y="0"/>
                    </a:lnTo>
                    <a:lnTo>
                      <a:pt x="112" y="4"/>
                    </a:lnTo>
                    <a:lnTo>
                      <a:pt x="110" y="8"/>
                    </a:lnTo>
                    <a:lnTo>
                      <a:pt x="108" y="10"/>
                    </a:lnTo>
                    <a:close/>
                  </a:path>
                </a:pathLst>
              </a:custGeom>
              <a:solidFill>
                <a:srgbClr val="E5CCC8"/>
              </a:solidFill>
              <a:ln w="9525">
                <a:noFill/>
                <a:round/>
                <a:headEnd/>
                <a:tailEnd/>
              </a:ln>
            </p:spPr>
            <p:txBody>
              <a:bodyPr/>
              <a:lstStyle/>
              <a:p>
                <a:endParaRPr lang="en-US"/>
              </a:p>
            </p:txBody>
          </p:sp>
          <p:sp>
            <p:nvSpPr>
              <p:cNvPr id="180378" name="Freeform 1178"/>
              <p:cNvSpPr>
                <a:spLocks noEditPoints="1"/>
              </p:cNvSpPr>
              <p:nvPr/>
            </p:nvSpPr>
            <p:spPr bwMode="auto">
              <a:xfrm>
                <a:off x="1787" y="960"/>
                <a:ext cx="324" cy="19"/>
              </a:xfrm>
              <a:custGeom>
                <a:avLst/>
                <a:gdLst/>
                <a:ahLst/>
                <a:cxnLst>
                  <a:cxn ang="0">
                    <a:pos x="324" y="19"/>
                  </a:cxn>
                  <a:cxn ang="0">
                    <a:pos x="269" y="17"/>
                  </a:cxn>
                  <a:cxn ang="0">
                    <a:pos x="269" y="15"/>
                  </a:cxn>
                  <a:cxn ang="0">
                    <a:pos x="269" y="14"/>
                  </a:cxn>
                  <a:cxn ang="0">
                    <a:pos x="324" y="15"/>
                  </a:cxn>
                  <a:cxn ang="0">
                    <a:pos x="324" y="17"/>
                  </a:cxn>
                  <a:cxn ang="0">
                    <a:pos x="324" y="17"/>
                  </a:cxn>
                  <a:cxn ang="0">
                    <a:pos x="324" y="19"/>
                  </a:cxn>
                  <a:cxn ang="0">
                    <a:pos x="324" y="19"/>
                  </a:cxn>
                  <a:cxn ang="0">
                    <a:pos x="108" y="10"/>
                  </a:cxn>
                  <a:cxn ang="0">
                    <a:pos x="0" y="4"/>
                  </a:cxn>
                  <a:cxn ang="0">
                    <a:pos x="2" y="2"/>
                  </a:cxn>
                  <a:cxn ang="0">
                    <a:pos x="3" y="0"/>
                  </a:cxn>
                  <a:cxn ang="0">
                    <a:pos x="112" y="4"/>
                  </a:cxn>
                  <a:cxn ang="0">
                    <a:pos x="110" y="6"/>
                  </a:cxn>
                  <a:cxn ang="0">
                    <a:pos x="108" y="10"/>
                  </a:cxn>
                </a:cxnLst>
                <a:rect l="0" t="0" r="r" b="b"/>
                <a:pathLst>
                  <a:path w="324" h="19">
                    <a:moveTo>
                      <a:pt x="324" y="19"/>
                    </a:moveTo>
                    <a:lnTo>
                      <a:pt x="269" y="17"/>
                    </a:lnTo>
                    <a:lnTo>
                      <a:pt x="269" y="15"/>
                    </a:lnTo>
                    <a:lnTo>
                      <a:pt x="269" y="14"/>
                    </a:lnTo>
                    <a:lnTo>
                      <a:pt x="324" y="15"/>
                    </a:lnTo>
                    <a:lnTo>
                      <a:pt x="324" y="17"/>
                    </a:lnTo>
                    <a:lnTo>
                      <a:pt x="324" y="17"/>
                    </a:lnTo>
                    <a:lnTo>
                      <a:pt x="324" y="19"/>
                    </a:lnTo>
                    <a:lnTo>
                      <a:pt x="324" y="19"/>
                    </a:lnTo>
                    <a:close/>
                    <a:moveTo>
                      <a:pt x="108" y="10"/>
                    </a:moveTo>
                    <a:lnTo>
                      <a:pt x="0" y="4"/>
                    </a:lnTo>
                    <a:lnTo>
                      <a:pt x="2" y="2"/>
                    </a:lnTo>
                    <a:lnTo>
                      <a:pt x="3" y="0"/>
                    </a:lnTo>
                    <a:lnTo>
                      <a:pt x="112" y="4"/>
                    </a:lnTo>
                    <a:lnTo>
                      <a:pt x="110" y="6"/>
                    </a:lnTo>
                    <a:lnTo>
                      <a:pt x="108" y="10"/>
                    </a:lnTo>
                    <a:close/>
                  </a:path>
                </a:pathLst>
              </a:custGeom>
              <a:solidFill>
                <a:srgbClr val="E5CCC8"/>
              </a:solidFill>
              <a:ln w="9525">
                <a:noFill/>
                <a:round/>
                <a:headEnd/>
                <a:tailEnd/>
              </a:ln>
            </p:spPr>
            <p:txBody>
              <a:bodyPr/>
              <a:lstStyle/>
              <a:p>
                <a:endParaRPr lang="en-US"/>
              </a:p>
            </p:txBody>
          </p:sp>
          <p:sp>
            <p:nvSpPr>
              <p:cNvPr id="180379" name="Freeform 1179"/>
              <p:cNvSpPr>
                <a:spLocks noEditPoints="1"/>
              </p:cNvSpPr>
              <p:nvPr/>
            </p:nvSpPr>
            <p:spPr bwMode="auto">
              <a:xfrm>
                <a:off x="1789" y="958"/>
                <a:ext cx="322" cy="19"/>
              </a:xfrm>
              <a:custGeom>
                <a:avLst/>
                <a:gdLst/>
                <a:ahLst/>
                <a:cxnLst>
                  <a:cxn ang="0">
                    <a:pos x="322" y="19"/>
                  </a:cxn>
                  <a:cxn ang="0">
                    <a:pos x="267" y="17"/>
                  </a:cxn>
                  <a:cxn ang="0">
                    <a:pos x="267" y="16"/>
                  </a:cxn>
                  <a:cxn ang="0">
                    <a:pos x="269" y="12"/>
                  </a:cxn>
                  <a:cxn ang="0">
                    <a:pos x="322" y="16"/>
                  </a:cxn>
                  <a:cxn ang="0">
                    <a:pos x="322" y="17"/>
                  </a:cxn>
                  <a:cxn ang="0">
                    <a:pos x="322" y="19"/>
                  </a:cxn>
                  <a:cxn ang="0">
                    <a:pos x="108" y="8"/>
                  </a:cxn>
                  <a:cxn ang="0">
                    <a:pos x="0" y="4"/>
                  </a:cxn>
                  <a:cxn ang="0">
                    <a:pos x="1" y="2"/>
                  </a:cxn>
                  <a:cxn ang="0">
                    <a:pos x="1" y="0"/>
                  </a:cxn>
                  <a:cxn ang="0">
                    <a:pos x="113" y="4"/>
                  </a:cxn>
                  <a:cxn ang="0">
                    <a:pos x="110" y="6"/>
                  </a:cxn>
                  <a:cxn ang="0">
                    <a:pos x="108" y="8"/>
                  </a:cxn>
                </a:cxnLst>
                <a:rect l="0" t="0" r="r" b="b"/>
                <a:pathLst>
                  <a:path w="322" h="19">
                    <a:moveTo>
                      <a:pt x="322" y="19"/>
                    </a:moveTo>
                    <a:lnTo>
                      <a:pt x="267" y="17"/>
                    </a:lnTo>
                    <a:lnTo>
                      <a:pt x="267" y="16"/>
                    </a:lnTo>
                    <a:lnTo>
                      <a:pt x="269" y="12"/>
                    </a:lnTo>
                    <a:lnTo>
                      <a:pt x="322" y="16"/>
                    </a:lnTo>
                    <a:lnTo>
                      <a:pt x="322" y="17"/>
                    </a:lnTo>
                    <a:lnTo>
                      <a:pt x="322" y="19"/>
                    </a:lnTo>
                    <a:close/>
                    <a:moveTo>
                      <a:pt x="108" y="8"/>
                    </a:moveTo>
                    <a:lnTo>
                      <a:pt x="0" y="4"/>
                    </a:lnTo>
                    <a:lnTo>
                      <a:pt x="1" y="2"/>
                    </a:lnTo>
                    <a:lnTo>
                      <a:pt x="1" y="0"/>
                    </a:lnTo>
                    <a:lnTo>
                      <a:pt x="113" y="4"/>
                    </a:lnTo>
                    <a:lnTo>
                      <a:pt x="110" y="6"/>
                    </a:lnTo>
                    <a:lnTo>
                      <a:pt x="108" y="8"/>
                    </a:lnTo>
                    <a:close/>
                  </a:path>
                </a:pathLst>
              </a:custGeom>
              <a:solidFill>
                <a:srgbClr val="E5CDC8"/>
              </a:solidFill>
              <a:ln w="9525">
                <a:noFill/>
                <a:round/>
                <a:headEnd/>
                <a:tailEnd/>
              </a:ln>
            </p:spPr>
            <p:txBody>
              <a:bodyPr/>
              <a:lstStyle/>
              <a:p>
                <a:endParaRPr lang="en-US"/>
              </a:p>
            </p:txBody>
          </p:sp>
          <p:sp>
            <p:nvSpPr>
              <p:cNvPr id="180380" name="Freeform 1180"/>
              <p:cNvSpPr>
                <a:spLocks noEditPoints="1"/>
              </p:cNvSpPr>
              <p:nvPr/>
            </p:nvSpPr>
            <p:spPr bwMode="auto">
              <a:xfrm>
                <a:off x="1790" y="957"/>
                <a:ext cx="321" cy="18"/>
              </a:xfrm>
              <a:custGeom>
                <a:avLst/>
                <a:gdLst/>
                <a:ahLst/>
                <a:cxnLst>
                  <a:cxn ang="0">
                    <a:pos x="321" y="18"/>
                  </a:cxn>
                  <a:cxn ang="0">
                    <a:pos x="266" y="17"/>
                  </a:cxn>
                  <a:cxn ang="0">
                    <a:pos x="268" y="13"/>
                  </a:cxn>
                  <a:cxn ang="0">
                    <a:pos x="268" y="11"/>
                  </a:cxn>
                  <a:cxn ang="0">
                    <a:pos x="321" y="15"/>
                  </a:cxn>
                  <a:cxn ang="0">
                    <a:pos x="321" y="17"/>
                  </a:cxn>
                  <a:cxn ang="0">
                    <a:pos x="321" y="18"/>
                  </a:cxn>
                  <a:cxn ang="0">
                    <a:pos x="109" y="7"/>
                  </a:cxn>
                  <a:cxn ang="0">
                    <a:pos x="0" y="3"/>
                  </a:cxn>
                  <a:cxn ang="0">
                    <a:pos x="0" y="1"/>
                  </a:cxn>
                  <a:cxn ang="0">
                    <a:pos x="2" y="0"/>
                  </a:cxn>
                  <a:cxn ang="0">
                    <a:pos x="114" y="3"/>
                  </a:cxn>
                  <a:cxn ang="0">
                    <a:pos x="112" y="5"/>
                  </a:cxn>
                  <a:cxn ang="0">
                    <a:pos x="109" y="7"/>
                  </a:cxn>
                </a:cxnLst>
                <a:rect l="0" t="0" r="r" b="b"/>
                <a:pathLst>
                  <a:path w="321" h="18">
                    <a:moveTo>
                      <a:pt x="321" y="18"/>
                    </a:moveTo>
                    <a:lnTo>
                      <a:pt x="266" y="17"/>
                    </a:lnTo>
                    <a:lnTo>
                      <a:pt x="268" y="13"/>
                    </a:lnTo>
                    <a:lnTo>
                      <a:pt x="268" y="11"/>
                    </a:lnTo>
                    <a:lnTo>
                      <a:pt x="321" y="15"/>
                    </a:lnTo>
                    <a:lnTo>
                      <a:pt x="321" y="17"/>
                    </a:lnTo>
                    <a:lnTo>
                      <a:pt x="321" y="18"/>
                    </a:lnTo>
                    <a:close/>
                    <a:moveTo>
                      <a:pt x="109" y="7"/>
                    </a:moveTo>
                    <a:lnTo>
                      <a:pt x="0" y="3"/>
                    </a:lnTo>
                    <a:lnTo>
                      <a:pt x="0" y="1"/>
                    </a:lnTo>
                    <a:lnTo>
                      <a:pt x="2" y="0"/>
                    </a:lnTo>
                    <a:lnTo>
                      <a:pt x="114" y="3"/>
                    </a:lnTo>
                    <a:lnTo>
                      <a:pt x="112" y="5"/>
                    </a:lnTo>
                    <a:lnTo>
                      <a:pt x="109" y="7"/>
                    </a:lnTo>
                    <a:close/>
                  </a:path>
                </a:pathLst>
              </a:custGeom>
              <a:solidFill>
                <a:srgbClr val="E5CDC8"/>
              </a:solidFill>
              <a:ln w="9525">
                <a:noFill/>
                <a:round/>
                <a:headEnd/>
                <a:tailEnd/>
              </a:ln>
            </p:spPr>
            <p:txBody>
              <a:bodyPr/>
              <a:lstStyle/>
              <a:p>
                <a:endParaRPr lang="en-US"/>
              </a:p>
            </p:txBody>
          </p:sp>
          <p:sp>
            <p:nvSpPr>
              <p:cNvPr id="180381" name="Freeform 1181"/>
              <p:cNvSpPr>
                <a:spLocks noEditPoints="1"/>
              </p:cNvSpPr>
              <p:nvPr/>
            </p:nvSpPr>
            <p:spPr bwMode="auto">
              <a:xfrm>
                <a:off x="1790" y="955"/>
                <a:ext cx="321" cy="19"/>
              </a:xfrm>
              <a:custGeom>
                <a:avLst/>
                <a:gdLst/>
                <a:ahLst/>
                <a:cxnLst>
                  <a:cxn ang="0">
                    <a:pos x="321" y="19"/>
                  </a:cxn>
                  <a:cxn ang="0">
                    <a:pos x="268" y="15"/>
                  </a:cxn>
                  <a:cxn ang="0">
                    <a:pos x="268" y="13"/>
                  </a:cxn>
                  <a:cxn ang="0">
                    <a:pos x="268" y="11"/>
                  </a:cxn>
                  <a:cxn ang="0">
                    <a:pos x="321" y="15"/>
                  </a:cxn>
                  <a:cxn ang="0">
                    <a:pos x="321" y="17"/>
                  </a:cxn>
                  <a:cxn ang="0">
                    <a:pos x="321" y="19"/>
                  </a:cxn>
                  <a:cxn ang="0">
                    <a:pos x="112" y="7"/>
                  </a:cxn>
                  <a:cxn ang="0">
                    <a:pos x="0" y="3"/>
                  </a:cxn>
                  <a:cxn ang="0">
                    <a:pos x="2" y="2"/>
                  </a:cxn>
                  <a:cxn ang="0">
                    <a:pos x="4" y="0"/>
                  </a:cxn>
                  <a:cxn ang="0">
                    <a:pos x="116" y="3"/>
                  </a:cxn>
                  <a:cxn ang="0">
                    <a:pos x="114" y="5"/>
                  </a:cxn>
                  <a:cxn ang="0">
                    <a:pos x="112" y="7"/>
                  </a:cxn>
                </a:cxnLst>
                <a:rect l="0" t="0" r="r" b="b"/>
                <a:pathLst>
                  <a:path w="321" h="19">
                    <a:moveTo>
                      <a:pt x="321" y="19"/>
                    </a:moveTo>
                    <a:lnTo>
                      <a:pt x="268" y="15"/>
                    </a:lnTo>
                    <a:lnTo>
                      <a:pt x="268" y="13"/>
                    </a:lnTo>
                    <a:lnTo>
                      <a:pt x="268" y="11"/>
                    </a:lnTo>
                    <a:lnTo>
                      <a:pt x="321" y="15"/>
                    </a:lnTo>
                    <a:lnTo>
                      <a:pt x="321" y="17"/>
                    </a:lnTo>
                    <a:lnTo>
                      <a:pt x="321" y="19"/>
                    </a:lnTo>
                    <a:close/>
                    <a:moveTo>
                      <a:pt x="112" y="7"/>
                    </a:moveTo>
                    <a:lnTo>
                      <a:pt x="0" y="3"/>
                    </a:lnTo>
                    <a:lnTo>
                      <a:pt x="2" y="2"/>
                    </a:lnTo>
                    <a:lnTo>
                      <a:pt x="4" y="0"/>
                    </a:lnTo>
                    <a:lnTo>
                      <a:pt x="116" y="3"/>
                    </a:lnTo>
                    <a:lnTo>
                      <a:pt x="114" y="5"/>
                    </a:lnTo>
                    <a:lnTo>
                      <a:pt x="112" y="7"/>
                    </a:lnTo>
                    <a:close/>
                  </a:path>
                </a:pathLst>
              </a:custGeom>
              <a:solidFill>
                <a:srgbClr val="E5CDC9"/>
              </a:solidFill>
              <a:ln w="9525">
                <a:noFill/>
                <a:round/>
                <a:headEnd/>
                <a:tailEnd/>
              </a:ln>
            </p:spPr>
            <p:txBody>
              <a:bodyPr/>
              <a:lstStyle/>
              <a:p>
                <a:endParaRPr lang="en-US"/>
              </a:p>
            </p:txBody>
          </p:sp>
          <p:sp>
            <p:nvSpPr>
              <p:cNvPr id="180382" name="Freeform 1182"/>
              <p:cNvSpPr>
                <a:spLocks noEditPoints="1"/>
              </p:cNvSpPr>
              <p:nvPr/>
            </p:nvSpPr>
            <p:spPr bwMode="auto">
              <a:xfrm>
                <a:off x="1792" y="951"/>
                <a:ext cx="321" cy="21"/>
              </a:xfrm>
              <a:custGeom>
                <a:avLst/>
                <a:gdLst/>
                <a:ahLst/>
                <a:cxnLst>
                  <a:cxn ang="0">
                    <a:pos x="319" y="21"/>
                  </a:cxn>
                  <a:cxn ang="0">
                    <a:pos x="266" y="17"/>
                  </a:cxn>
                  <a:cxn ang="0">
                    <a:pos x="266" y="15"/>
                  </a:cxn>
                  <a:cxn ang="0">
                    <a:pos x="266" y="13"/>
                  </a:cxn>
                  <a:cxn ang="0">
                    <a:pos x="321" y="17"/>
                  </a:cxn>
                  <a:cxn ang="0">
                    <a:pos x="319" y="19"/>
                  </a:cxn>
                  <a:cxn ang="0">
                    <a:pos x="319" y="21"/>
                  </a:cxn>
                  <a:cxn ang="0">
                    <a:pos x="112" y="9"/>
                  </a:cxn>
                  <a:cxn ang="0">
                    <a:pos x="0" y="6"/>
                  </a:cxn>
                  <a:cxn ang="0">
                    <a:pos x="2" y="4"/>
                  </a:cxn>
                  <a:cxn ang="0">
                    <a:pos x="4" y="0"/>
                  </a:cxn>
                  <a:cxn ang="0">
                    <a:pos x="116" y="6"/>
                  </a:cxn>
                  <a:cxn ang="0">
                    <a:pos x="114" y="7"/>
                  </a:cxn>
                  <a:cxn ang="0">
                    <a:pos x="112" y="9"/>
                  </a:cxn>
                </a:cxnLst>
                <a:rect l="0" t="0" r="r" b="b"/>
                <a:pathLst>
                  <a:path w="321" h="21">
                    <a:moveTo>
                      <a:pt x="319" y="21"/>
                    </a:moveTo>
                    <a:lnTo>
                      <a:pt x="266" y="17"/>
                    </a:lnTo>
                    <a:lnTo>
                      <a:pt x="266" y="15"/>
                    </a:lnTo>
                    <a:lnTo>
                      <a:pt x="266" y="13"/>
                    </a:lnTo>
                    <a:lnTo>
                      <a:pt x="321" y="17"/>
                    </a:lnTo>
                    <a:lnTo>
                      <a:pt x="319" y="19"/>
                    </a:lnTo>
                    <a:lnTo>
                      <a:pt x="319" y="21"/>
                    </a:lnTo>
                    <a:close/>
                    <a:moveTo>
                      <a:pt x="112" y="9"/>
                    </a:moveTo>
                    <a:lnTo>
                      <a:pt x="0" y="6"/>
                    </a:lnTo>
                    <a:lnTo>
                      <a:pt x="2" y="4"/>
                    </a:lnTo>
                    <a:lnTo>
                      <a:pt x="4" y="0"/>
                    </a:lnTo>
                    <a:lnTo>
                      <a:pt x="116" y="6"/>
                    </a:lnTo>
                    <a:lnTo>
                      <a:pt x="114" y="7"/>
                    </a:lnTo>
                    <a:lnTo>
                      <a:pt x="112" y="9"/>
                    </a:lnTo>
                    <a:close/>
                  </a:path>
                </a:pathLst>
              </a:custGeom>
              <a:solidFill>
                <a:srgbClr val="E5CDC9"/>
              </a:solidFill>
              <a:ln w="9525">
                <a:noFill/>
                <a:round/>
                <a:headEnd/>
                <a:tailEnd/>
              </a:ln>
            </p:spPr>
            <p:txBody>
              <a:bodyPr/>
              <a:lstStyle/>
              <a:p>
                <a:endParaRPr lang="en-US"/>
              </a:p>
            </p:txBody>
          </p:sp>
          <p:sp>
            <p:nvSpPr>
              <p:cNvPr id="180383" name="Freeform 1183"/>
              <p:cNvSpPr>
                <a:spLocks noEditPoints="1"/>
              </p:cNvSpPr>
              <p:nvPr/>
            </p:nvSpPr>
            <p:spPr bwMode="auto">
              <a:xfrm>
                <a:off x="1794" y="949"/>
                <a:ext cx="319" cy="21"/>
              </a:xfrm>
              <a:custGeom>
                <a:avLst/>
                <a:gdLst/>
                <a:ahLst/>
                <a:cxnLst>
                  <a:cxn ang="0">
                    <a:pos x="317" y="21"/>
                  </a:cxn>
                  <a:cxn ang="0">
                    <a:pos x="264" y="17"/>
                  </a:cxn>
                  <a:cxn ang="0">
                    <a:pos x="264" y="15"/>
                  </a:cxn>
                  <a:cxn ang="0">
                    <a:pos x="264" y="13"/>
                  </a:cxn>
                  <a:cxn ang="0">
                    <a:pos x="319" y="17"/>
                  </a:cxn>
                  <a:cxn ang="0">
                    <a:pos x="319" y="19"/>
                  </a:cxn>
                  <a:cxn ang="0">
                    <a:pos x="317" y="21"/>
                  </a:cxn>
                  <a:cxn ang="0">
                    <a:pos x="112" y="9"/>
                  </a:cxn>
                  <a:cxn ang="0">
                    <a:pos x="0" y="6"/>
                  </a:cxn>
                  <a:cxn ang="0">
                    <a:pos x="2" y="2"/>
                  </a:cxn>
                  <a:cxn ang="0">
                    <a:pos x="4" y="0"/>
                  </a:cxn>
                  <a:cxn ang="0">
                    <a:pos x="116" y="6"/>
                  </a:cxn>
                  <a:cxn ang="0">
                    <a:pos x="116" y="8"/>
                  </a:cxn>
                  <a:cxn ang="0">
                    <a:pos x="116" y="8"/>
                  </a:cxn>
                  <a:cxn ang="0">
                    <a:pos x="114" y="9"/>
                  </a:cxn>
                  <a:cxn ang="0">
                    <a:pos x="112" y="9"/>
                  </a:cxn>
                </a:cxnLst>
                <a:rect l="0" t="0" r="r" b="b"/>
                <a:pathLst>
                  <a:path w="319" h="21">
                    <a:moveTo>
                      <a:pt x="317" y="21"/>
                    </a:moveTo>
                    <a:lnTo>
                      <a:pt x="264" y="17"/>
                    </a:lnTo>
                    <a:lnTo>
                      <a:pt x="264" y="15"/>
                    </a:lnTo>
                    <a:lnTo>
                      <a:pt x="264" y="13"/>
                    </a:lnTo>
                    <a:lnTo>
                      <a:pt x="319" y="17"/>
                    </a:lnTo>
                    <a:lnTo>
                      <a:pt x="319" y="19"/>
                    </a:lnTo>
                    <a:lnTo>
                      <a:pt x="317" y="21"/>
                    </a:lnTo>
                    <a:close/>
                    <a:moveTo>
                      <a:pt x="112" y="9"/>
                    </a:moveTo>
                    <a:lnTo>
                      <a:pt x="0" y="6"/>
                    </a:lnTo>
                    <a:lnTo>
                      <a:pt x="2" y="2"/>
                    </a:lnTo>
                    <a:lnTo>
                      <a:pt x="4" y="0"/>
                    </a:lnTo>
                    <a:lnTo>
                      <a:pt x="116" y="6"/>
                    </a:lnTo>
                    <a:lnTo>
                      <a:pt x="116" y="8"/>
                    </a:lnTo>
                    <a:lnTo>
                      <a:pt x="116" y="8"/>
                    </a:lnTo>
                    <a:lnTo>
                      <a:pt x="114" y="9"/>
                    </a:lnTo>
                    <a:lnTo>
                      <a:pt x="112" y="9"/>
                    </a:lnTo>
                    <a:close/>
                  </a:path>
                </a:pathLst>
              </a:custGeom>
              <a:solidFill>
                <a:srgbClr val="E5CDC9"/>
              </a:solidFill>
              <a:ln w="9525">
                <a:noFill/>
                <a:round/>
                <a:headEnd/>
                <a:tailEnd/>
              </a:ln>
            </p:spPr>
            <p:txBody>
              <a:bodyPr/>
              <a:lstStyle/>
              <a:p>
                <a:endParaRPr lang="en-US"/>
              </a:p>
            </p:txBody>
          </p:sp>
          <p:sp>
            <p:nvSpPr>
              <p:cNvPr id="180384" name="Freeform 1184"/>
              <p:cNvSpPr>
                <a:spLocks noEditPoints="1"/>
              </p:cNvSpPr>
              <p:nvPr/>
            </p:nvSpPr>
            <p:spPr bwMode="auto">
              <a:xfrm>
                <a:off x="1796" y="947"/>
                <a:ext cx="317" cy="21"/>
              </a:xfrm>
              <a:custGeom>
                <a:avLst/>
                <a:gdLst/>
                <a:ahLst/>
                <a:cxnLst>
                  <a:cxn ang="0">
                    <a:pos x="317" y="21"/>
                  </a:cxn>
                  <a:cxn ang="0">
                    <a:pos x="262" y="17"/>
                  </a:cxn>
                  <a:cxn ang="0">
                    <a:pos x="262" y="15"/>
                  </a:cxn>
                  <a:cxn ang="0">
                    <a:pos x="260" y="13"/>
                  </a:cxn>
                  <a:cxn ang="0">
                    <a:pos x="317" y="15"/>
                  </a:cxn>
                  <a:cxn ang="0">
                    <a:pos x="317" y="19"/>
                  </a:cxn>
                  <a:cxn ang="0">
                    <a:pos x="317" y="21"/>
                  </a:cxn>
                  <a:cxn ang="0">
                    <a:pos x="112" y="10"/>
                  </a:cxn>
                  <a:cxn ang="0">
                    <a:pos x="0" y="4"/>
                  </a:cxn>
                  <a:cxn ang="0">
                    <a:pos x="2" y="2"/>
                  </a:cxn>
                  <a:cxn ang="0">
                    <a:pos x="2" y="0"/>
                  </a:cxn>
                  <a:cxn ang="0">
                    <a:pos x="118" y="6"/>
                  </a:cxn>
                  <a:cxn ang="0">
                    <a:pos x="116" y="8"/>
                  </a:cxn>
                  <a:cxn ang="0">
                    <a:pos x="114" y="10"/>
                  </a:cxn>
                  <a:cxn ang="0">
                    <a:pos x="112" y="10"/>
                  </a:cxn>
                  <a:cxn ang="0">
                    <a:pos x="112" y="10"/>
                  </a:cxn>
                </a:cxnLst>
                <a:rect l="0" t="0" r="r" b="b"/>
                <a:pathLst>
                  <a:path w="317" h="21">
                    <a:moveTo>
                      <a:pt x="317" y="21"/>
                    </a:moveTo>
                    <a:lnTo>
                      <a:pt x="262" y="17"/>
                    </a:lnTo>
                    <a:lnTo>
                      <a:pt x="262" y="15"/>
                    </a:lnTo>
                    <a:lnTo>
                      <a:pt x="260" y="13"/>
                    </a:lnTo>
                    <a:lnTo>
                      <a:pt x="317" y="15"/>
                    </a:lnTo>
                    <a:lnTo>
                      <a:pt x="317" y="19"/>
                    </a:lnTo>
                    <a:lnTo>
                      <a:pt x="317" y="21"/>
                    </a:lnTo>
                    <a:close/>
                    <a:moveTo>
                      <a:pt x="112" y="10"/>
                    </a:moveTo>
                    <a:lnTo>
                      <a:pt x="0" y="4"/>
                    </a:lnTo>
                    <a:lnTo>
                      <a:pt x="2" y="2"/>
                    </a:lnTo>
                    <a:lnTo>
                      <a:pt x="2" y="0"/>
                    </a:lnTo>
                    <a:lnTo>
                      <a:pt x="118" y="6"/>
                    </a:lnTo>
                    <a:lnTo>
                      <a:pt x="116" y="8"/>
                    </a:lnTo>
                    <a:lnTo>
                      <a:pt x="114" y="10"/>
                    </a:lnTo>
                    <a:lnTo>
                      <a:pt x="112" y="10"/>
                    </a:lnTo>
                    <a:lnTo>
                      <a:pt x="112" y="10"/>
                    </a:lnTo>
                    <a:close/>
                  </a:path>
                </a:pathLst>
              </a:custGeom>
              <a:solidFill>
                <a:srgbClr val="E5CECA"/>
              </a:solidFill>
              <a:ln w="9525">
                <a:noFill/>
                <a:round/>
                <a:headEnd/>
                <a:tailEnd/>
              </a:ln>
            </p:spPr>
            <p:txBody>
              <a:bodyPr/>
              <a:lstStyle/>
              <a:p>
                <a:endParaRPr lang="en-US"/>
              </a:p>
            </p:txBody>
          </p:sp>
          <p:sp>
            <p:nvSpPr>
              <p:cNvPr id="180385" name="Freeform 1185"/>
              <p:cNvSpPr>
                <a:spLocks noEditPoints="1"/>
              </p:cNvSpPr>
              <p:nvPr/>
            </p:nvSpPr>
            <p:spPr bwMode="auto">
              <a:xfrm>
                <a:off x="1798" y="945"/>
                <a:ext cx="315" cy="21"/>
              </a:xfrm>
              <a:custGeom>
                <a:avLst/>
                <a:gdLst/>
                <a:ahLst/>
                <a:cxnLst>
                  <a:cxn ang="0">
                    <a:pos x="315" y="21"/>
                  </a:cxn>
                  <a:cxn ang="0">
                    <a:pos x="260" y="17"/>
                  </a:cxn>
                  <a:cxn ang="0">
                    <a:pos x="258" y="15"/>
                  </a:cxn>
                  <a:cxn ang="0">
                    <a:pos x="258" y="13"/>
                  </a:cxn>
                  <a:cxn ang="0">
                    <a:pos x="315" y="15"/>
                  </a:cxn>
                  <a:cxn ang="0">
                    <a:pos x="315" y="17"/>
                  </a:cxn>
                  <a:cxn ang="0">
                    <a:pos x="315" y="21"/>
                  </a:cxn>
                  <a:cxn ang="0">
                    <a:pos x="112" y="10"/>
                  </a:cxn>
                  <a:cxn ang="0">
                    <a:pos x="0" y="4"/>
                  </a:cxn>
                  <a:cxn ang="0">
                    <a:pos x="0" y="2"/>
                  </a:cxn>
                  <a:cxn ang="0">
                    <a:pos x="2" y="0"/>
                  </a:cxn>
                  <a:cxn ang="0">
                    <a:pos x="118" y="6"/>
                  </a:cxn>
                  <a:cxn ang="0">
                    <a:pos x="116" y="8"/>
                  </a:cxn>
                  <a:cxn ang="0">
                    <a:pos x="112" y="10"/>
                  </a:cxn>
                </a:cxnLst>
                <a:rect l="0" t="0" r="r" b="b"/>
                <a:pathLst>
                  <a:path w="315" h="21">
                    <a:moveTo>
                      <a:pt x="315" y="21"/>
                    </a:moveTo>
                    <a:lnTo>
                      <a:pt x="260" y="17"/>
                    </a:lnTo>
                    <a:lnTo>
                      <a:pt x="258" y="15"/>
                    </a:lnTo>
                    <a:lnTo>
                      <a:pt x="258" y="13"/>
                    </a:lnTo>
                    <a:lnTo>
                      <a:pt x="315" y="15"/>
                    </a:lnTo>
                    <a:lnTo>
                      <a:pt x="315" y="17"/>
                    </a:lnTo>
                    <a:lnTo>
                      <a:pt x="315" y="21"/>
                    </a:lnTo>
                    <a:close/>
                    <a:moveTo>
                      <a:pt x="112" y="10"/>
                    </a:moveTo>
                    <a:lnTo>
                      <a:pt x="0" y="4"/>
                    </a:lnTo>
                    <a:lnTo>
                      <a:pt x="0" y="2"/>
                    </a:lnTo>
                    <a:lnTo>
                      <a:pt x="2" y="0"/>
                    </a:lnTo>
                    <a:lnTo>
                      <a:pt x="118" y="6"/>
                    </a:lnTo>
                    <a:lnTo>
                      <a:pt x="116" y="8"/>
                    </a:lnTo>
                    <a:lnTo>
                      <a:pt x="112" y="10"/>
                    </a:lnTo>
                    <a:close/>
                  </a:path>
                </a:pathLst>
              </a:custGeom>
              <a:solidFill>
                <a:srgbClr val="E5CECA"/>
              </a:solidFill>
              <a:ln w="9525">
                <a:noFill/>
                <a:round/>
                <a:headEnd/>
                <a:tailEnd/>
              </a:ln>
            </p:spPr>
            <p:txBody>
              <a:bodyPr/>
              <a:lstStyle/>
              <a:p>
                <a:endParaRPr lang="en-US"/>
              </a:p>
            </p:txBody>
          </p:sp>
          <p:sp>
            <p:nvSpPr>
              <p:cNvPr id="180386" name="Freeform 1186"/>
              <p:cNvSpPr>
                <a:spLocks noEditPoints="1"/>
              </p:cNvSpPr>
              <p:nvPr/>
            </p:nvSpPr>
            <p:spPr bwMode="auto">
              <a:xfrm>
                <a:off x="1798" y="943"/>
                <a:ext cx="315" cy="19"/>
              </a:xfrm>
              <a:custGeom>
                <a:avLst/>
                <a:gdLst/>
                <a:ahLst/>
                <a:cxnLst>
                  <a:cxn ang="0">
                    <a:pos x="315" y="19"/>
                  </a:cxn>
                  <a:cxn ang="0">
                    <a:pos x="258" y="17"/>
                  </a:cxn>
                  <a:cxn ang="0">
                    <a:pos x="258" y="15"/>
                  </a:cxn>
                  <a:cxn ang="0">
                    <a:pos x="258" y="14"/>
                  </a:cxn>
                  <a:cxn ang="0">
                    <a:pos x="315" y="15"/>
                  </a:cxn>
                  <a:cxn ang="0">
                    <a:pos x="315" y="17"/>
                  </a:cxn>
                  <a:cxn ang="0">
                    <a:pos x="315" y="19"/>
                  </a:cxn>
                  <a:cxn ang="0">
                    <a:pos x="116" y="10"/>
                  </a:cxn>
                  <a:cxn ang="0">
                    <a:pos x="0" y="4"/>
                  </a:cxn>
                  <a:cxn ang="0">
                    <a:pos x="2" y="2"/>
                  </a:cxn>
                  <a:cxn ang="0">
                    <a:pos x="4" y="0"/>
                  </a:cxn>
                  <a:cxn ang="0">
                    <a:pos x="120" y="6"/>
                  </a:cxn>
                  <a:cxn ang="0">
                    <a:pos x="118" y="8"/>
                  </a:cxn>
                  <a:cxn ang="0">
                    <a:pos x="116" y="10"/>
                  </a:cxn>
                </a:cxnLst>
                <a:rect l="0" t="0" r="r" b="b"/>
                <a:pathLst>
                  <a:path w="315" h="19">
                    <a:moveTo>
                      <a:pt x="315" y="19"/>
                    </a:moveTo>
                    <a:lnTo>
                      <a:pt x="258" y="17"/>
                    </a:lnTo>
                    <a:lnTo>
                      <a:pt x="258" y="15"/>
                    </a:lnTo>
                    <a:lnTo>
                      <a:pt x="258" y="14"/>
                    </a:lnTo>
                    <a:lnTo>
                      <a:pt x="315" y="15"/>
                    </a:lnTo>
                    <a:lnTo>
                      <a:pt x="315" y="17"/>
                    </a:lnTo>
                    <a:lnTo>
                      <a:pt x="315" y="19"/>
                    </a:lnTo>
                    <a:close/>
                    <a:moveTo>
                      <a:pt x="116" y="10"/>
                    </a:moveTo>
                    <a:lnTo>
                      <a:pt x="0" y="4"/>
                    </a:lnTo>
                    <a:lnTo>
                      <a:pt x="2" y="2"/>
                    </a:lnTo>
                    <a:lnTo>
                      <a:pt x="4" y="0"/>
                    </a:lnTo>
                    <a:lnTo>
                      <a:pt x="120" y="6"/>
                    </a:lnTo>
                    <a:lnTo>
                      <a:pt x="118" y="8"/>
                    </a:lnTo>
                    <a:lnTo>
                      <a:pt x="116" y="10"/>
                    </a:lnTo>
                    <a:close/>
                  </a:path>
                </a:pathLst>
              </a:custGeom>
              <a:solidFill>
                <a:srgbClr val="E5CECA"/>
              </a:solidFill>
              <a:ln w="9525">
                <a:noFill/>
                <a:round/>
                <a:headEnd/>
                <a:tailEnd/>
              </a:ln>
            </p:spPr>
            <p:txBody>
              <a:bodyPr/>
              <a:lstStyle/>
              <a:p>
                <a:endParaRPr lang="en-US"/>
              </a:p>
            </p:txBody>
          </p:sp>
          <p:sp>
            <p:nvSpPr>
              <p:cNvPr id="180387" name="Freeform 1187"/>
              <p:cNvSpPr>
                <a:spLocks noEditPoints="1"/>
              </p:cNvSpPr>
              <p:nvPr/>
            </p:nvSpPr>
            <p:spPr bwMode="auto">
              <a:xfrm>
                <a:off x="1800" y="941"/>
                <a:ext cx="313" cy="19"/>
              </a:xfrm>
              <a:custGeom>
                <a:avLst/>
                <a:gdLst/>
                <a:ahLst/>
                <a:cxnLst>
                  <a:cxn ang="0">
                    <a:pos x="313" y="19"/>
                  </a:cxn>
                  <a:cxn ang="0">
                    <a:pos x="256" y="17"/>
                  </a:cxn>
                  <a:cxn ang="0">
                    <a:pos x="256" y="16"/>
                  </a:cxn>
                  <a:cxn ang="0">
                    <a:pos x="256" y="14"/>
                  </a:cxn>
                  <a:cxn ang="0">
                    <a:pos x="313" y="16"/>
                  </a:cxn>
                  <a:cxn ang="0">
                    <a:pos x="313" y="17"/>
                  </a:cxn>
                  <a:cxn ang="0">
                    <a:pos x="313" y="19"/>
                  </a:cxn>
                  <a:cxn ang="0">
                    <a:pos x="116" y="10"/>
                  </a:cxn>
                  <a:cxn ang="0">
                    <a:pos x="0" y="4"/>
                  </a:cxn>
                  <a:cxn ang="0">
                    <a:pos x="0" y="4"/>
                  </a:cxn>
                  <a:cxn ang="0">
                    <a:pos x="2" y="2"/>
                  </a:cxn>
                  <a:cxn ang="0">
                    <a:pos x="2" y="2"/>
                  </a:cxn>
                  <a:cxn ang="0">
                    <a:pos x="4" y="0"/>
                  </a:cxn>
                  <a:cxn ang="0">
                    <a:pos x="119" y="6"/>
                  </a:cxn>
                  <a:cxn ang="0">
                    <a:pos x="118" y="8"/>
                  </a:cxn>
                  <a:cxn ang="0">
                    <a:pos x="116" y="10"/>
                  </a:cxn>
                </a:cxnLst>
                <a:rect l="0" t="0" r="r" b="b"/>
                <a:pathLst>
                  <a:path w="313" h="19">
                    <a:moveTo>
                      <a:pt x="313" y="19"/>
                    </a:moveTo>
                    <a:lnTo>
                      <a:pt x="256" y="17"/>
                    </a:lnTo>
                    <a:lnTo>
                      <a:pt x="256" y="16"/>
                    </a:lnTo>
                    <a:lnTo>
                      <a:pt x="256" y="14"/>
                    </a:lnTo>
                    <a:lnTo>
                      <a:pt x="313" y="16"/>
                    </a:lnTo>
                    <a:lnTo>
                      <a:pt x="313" y="17"/>
                    </a:lnTo>
                    <a:lnTo>
                      <a:pt x="313" y="19"/>
                    </a:lnTo>
                    <a:close/>
                    <a:moveTo>
                      <a:pt x="116" y="10"/>
                    </a:moveTo>
                    <a:lnTo>
                      <a:pt x="0" y="4"/>
                    </a:lnTo>
                    <a:lnTo>
                      <a:pt x="0" y="4"/>
                    </a:lnTo>
                    <a:lnTo>
                      <a:pt x="2" y="2"/>
                    </a:lnTo>
                    <a:lnTo>
                      <a:pt x="2" y="2"/>
                    </a:lnTo>
                    <a:lnTo>
                      <a:pt x="4" y="0"/>
                    </a:lnTo>
                    <a:lnTo>
                      <a:pt x="119" y="6"/>
                    </a:lnTo>
                    <a:lnTo>
                      <a:pt x="118" y="8"/>
                    </a:lnTo>
                    <a:lnTo>
                      <a:pt x="116" y="10"/>
                    </a:lnTo>
                    <a:close/>
                  </a:path>
                </a:pathLst>
              </a:custGeom>
              <a:solidFill>
                <a:srgbClr val="E5CECA"/>
              </a:solidFill>
              <a:ln w="9525">
                <a:noFill/>
                <a:round/>
                <a:headEnd/>
                <a:tailEnd/>
              </a:ln>
            </p:spPr>
            <p:txBody>
              <a:bodyPr/>
              <a:lstStyle/>
              <a:p>
                <a:endParaRPr lang="en-US"/>
              </a:p>
            </p:txBody>
          </p:sp>
          <p:sp>
            <p:nvSpPr>
              <p:cNvPr id="180388" name="Freeform 1188"/>
              <p:cNvSpPr>
                <a:spLocks noEditPoints="1"/>
              </p:cNvSpPr>
              <p:nvPr/>
            </p:nvSpPr>
            <p:spPr bwMode="auto">
              <a:xfrm>
                <a:off x="1802" y="939"/>
                <a:ext cx="311" cy="19"/>
              </a:xfrm>
              <a:custGeom>
                <a:avLst/>
                <a:gdLst/>
                <a:ahLst/>
                <a:cxnLst>
                  <a:cxn ang="0">
                    <a:pos x="311" y="19"/>
                  </a:cxn>
                  <a:cxn ang="0">
                    <a:pos x="254" y="18"/>
                  </a:cxn>
                  <a:cxn ang="0">
                    <a:pos x="254" y="16"/>
                  </a:cxn>
                  <a:cxn ang="0">
                    <a:pos x="254" y="14"/>
                  </a:cxn>
                  <a:cxn ang="0">
                    <a:pos x="311" y="16"/>
                  </a:cxn>
                  <a:cxn ang="0">
                    <a:pos x="311" y="18"/>
                  </a:cxn>
                  <a:cxn ang="0">
                    <a:pos x="311" y="19"/>
                  </a:cxn>
                  <a:cxn ang="0">
                    <a:pos x="116" y="10"/>
                  </a:cxn>
                  <a:cxn ang="0">
                    <a:pos x="0" y="4"/>
                  </a:cxn>
                  <a:cxn ang="0">
                    <a:pos x="0" y="4"/>
                  </a:cxn>
                  <a:cxn ang="0">
                    <a:pos x="0" y="4"/>
                  </a:cxn>
                  <a:cxn ang="0">
                    <a:pos x="2" y="2"/>
                  </a:cxn>
                  <a:cxn ang="0">
                    <a:pos x="2" y="0"/>
                  </a:cxn>
                  <a:cxn ang="0">
                    <a:pos x="121" y="6"/>
                  </a:cxn>
                  <a:cxn ang="0">
                    <a:pos x="117" y="8"/>
                  </a:cxn>
                  <a:cxn ang="0">
                    <a:pos x="116" y="10"/>
                  </a:cxn>
                </a:cxnLst>
                <a:rect l="0" t="0" r="r" b="b"/>
                <a:pathLst>
                  <a:path w="311" h="19">
                    <a:moveTo>
                      <a:pt x="311" y="19"/>
                    </a:moveTo>
                    <a:lnTo>
                      <a:pt x="254" y="18"/>
                    </a:lnTo>
                    <a:lnTo>
                      <a:pt x="254" y="16"/>
                    </a:lnTo>
                    <a:lnTo>
                      <a:pt x="254" y="14"/>
                    </a:lnTo>
                    <a:lnTo>
                      <a:pt x="311" y="16"/>
                    </a:lnTo>
                    <a:lnTo>
                      <a:pt x="311" y="18"/>
                    </a:lnTo>
                    <a:lnTo>
                      <a:pt x="311" y="19"/>
                    </a:lnTo>
                    <a:close/>
                    <a:moveTo>
                      <a:pt x="116" y="10"/>
                    </a:moveTo>
                    <a:lnTo>
                      <a:pt x="0" y="4"/>
                    </a:lnTo>
                    <a:lnTo>
                      <a:pt x="0" y="4"/>
                    </a:lnTo>
                    <a:lnTo>
                      <a:pt x="0" y="4"/>
                    </a:lnTo>
                    <a:lnTo>
                      <a:pt x="2" y="2"/>
                    </a:lnTo>
                    <a:lnTo>
                      <a:pt x="2" y="0"/>
                    </a:lnTo>
                    <a:lnTo>
                      <a:pt x="121" y="6"/>
                    </a:lnTo>
                    <a:lnTo>
                      <a:pt x="117" y="8"/>
                    </a:lnTo>
                    <a:lnTo>
                      <a:pt x="116" y="10"/>
                    </a:lnTo>
                    <a:close/>
                  </a:path>
                </a:pathLst>
              </a:custGeom>
              <a:solidFill>
                <a:srgbClr val="E5CECA"/>
              </a:solidFill>
              <a:ln w="9525">
                <a:noFill/>
                <a:round/>
                <a:headEnd/>
                <a:tailEnd/>
              </a:ln>
            </p:spPr>
            <p:txBody>
              <a:bodyPr/>
              <a:lstStyle/>
              <a:p>
                <a:endParaRPr lang="en-US"/>
              </a:p>
            </p:txBody>
          </p:sp>
          <p:sp>
            <p:nvSpPr>
              <p:cNvPr id="180389" name="Freeform 1189"/>
              <p:cNvSpPr>
                <a:spLocks noEditPoints="1"/>
              </p:cNvSpPr>
              <p:nvPr/>
            </p:nvSpPr>
            <p:spPr bwMode="auto">
              <a:xfrm>
                <a:off x="1804" y="938"/>
                <a:ext cx="309" cy="19"/>
              </a:xfrm>
              <a:custGeom>
                <a:avLst/>
                <a:gdLst/>
                <a:ahLst/>
                <a:cxnLst>
                  <a:cxn ang="0">
                    <a:pos x="309" y="19"/>
                  </a:cxn>
                  <a:cxn ang="0">
                    <a:pos x="252" y="17"/>
                  </a:cxn>
                  <a:cxn ang="0">
                    <a:pos x="252" y="15"/>
                  </a:cxn>
                  <a:cxn ang="0">
                    <a:pos x="252" y="13"/>
                  </a:cxn>
                  <a:cxn ang="0">
                    <a:pos x="309" y="15"/>
                  </a:cxn>
                  <a:cxn ang="0">
                    <a:pos x="309" y="17"/>
                  </a:cxn>
                  <a:cxn ang="0">
                    <a:pos x="309" y="19"/>
                  </a:cxn>
                  <a:cxn ang="0">
                    <a:pos x="115" y="9"/>
                  </a:cxn>
                  <a:cxn ang="0">
                    <a:pos x="0" y="3"/>
                  </a:cxn>
                  <a:cxn ang="0">
                    <a:pos x="0" y="1"/>
                  </a:cxn>
                  <a:cxn ang="0">
                    <a:pos x="2" y="0"/>
                  </a:cxn>
                  <a:cxn ang="0">
                    <a:pos x="121" y="5"/>
                  </a:cxn>
                  <a:cxn ang="0">
                    <a:pos x="119" y="7"/>
                  </a:cxn>
                  <a:cxn ang="0">
                    <a:pos x="115" y="9"/>
                  </a:cxn>
                </a:cxnLst>
                <a:rect l="0" t="0" r="r" b="b"/>
                <a:pathLst>
                  <a:path w="309" h="19">
                    <a:moveTo>
                      <a:pt x="309" y="19"/>
                    </a:moveTo>
                    <a:lnTo>
                      <a:pt x="252" y="17"/>
                    </a:lnTo>
                    <a:lnTo>
                      <a:pt x="252" y="15"/>
                    </a:lnTo>
                    <a:lnTo>
                      <a:pt x="252" y="13"/>
                    </a:lnTo>
                    <a:lnTo>
                      <a:pt x="309" y="15"/>
                    </a:lnTo>
                    <a:lnTo>
                      <a:pt x="309" y="17"/>
                    </a:lnTo>
                    <a:lnTo>
                      <a:pt x="309" y="19"/>
                    </a:lnTo>
                    <a:close/>
                    <a:moveTo>
                      <a:pt x="115" y="9"/>
                    </a:moveTo>
                    <a:lnTo>
                      <a:pt x="0" y="3"/>
                    </a:lnTo>
                    <a:lnTo>
                      <a:pt x="0" y="1"/>
                    </a:lnTo>
                    <a:lnTo>
                      <a:pt x="2" y="0"/>
                    </a:lnTo>
                    <a:lnTo>
                      <a:pt x="121" y="5"/>
                    </a:lnTo>
                    <a:lnTo>
                      <a:pt x="119" y="7"/>
                    </a:lnTo>
                    <a:lnTo>
                      <a:pt x="115" y="9"/>
                    </a:lnTo>
                    <a:close/>
                  </a:path>
                </a:pathLst>
              </a:custGeom>
              <a:solidFill>
                <a:srgbClr val="E5CECA"/>
              </a:solidFill>
              <a:ln w="9525">
                <a:noFill/>
                <a:round/>
                <a:headEnd/>
                <a:tailEnd/>
              </a:ln>
            </p:spPr>
            <p:txBody>
              <a:bodyPr/>
              <a:lstStyle/>
              <a:p>
                <a:endParaRPr lang="en-US"/>
              </a:p>
            </p:txBody>
          </p:sp>
          <p:sp>
            <p:nvSpPr>
              <p:cNvPr id="180390" name="Freeform 1190"/>
              <p:cNvSpPr>
                <a:spLocks noEditPoints="1"/>
              </p:cNvSpPr>
              <p:nvPr/>
            </p:nvSpPr>
            <p:spPr bwMode="auto">
              <a:xfrm>
                <a:off x="1804" y="936"/>
                <a:ext cx="309" cy="19"/>
              </a:xfrm>
              <a:custGeom>
                <a:avLst/>
                <a:gdLst/>
                <a:ahLst/>
                <a:cxnLst>
                  <a:cxn ang="0">
                    <a:pos x="309" y="19"/>
                  </a:cxn>
                  <a:cxn ang="0">
                    <a:pos x="252" y="17"/>
                  </a:cxn>
                  <a:cxn ang="0">
                    <a:pos x="252" y="15"/>
                  </a:cxn>
                  <a:cxn ang="0">
                    <a:pos x="252" y="13"/>
                  </a:cxn>
                  <a:cxn ang="0">
                    <a:pos x="309" y="15"/>
                  </a:cxn>
                  <a:cxn ang="0">
                    <a:pos x="309" y="17"/>
                  </a:cxn>
                  <a:cxn ang="0">
                    <a:pos x="309" y="19"/>
                  </a:cxn>
                  <a:cxn ang="0">
                    <a:pos x="119" y="9"/>
                  </a:cxn>
                  <a:cxn ang="0">
                    <a:pos x="0" y="3"/>
                  </a:cxn>
                  <a:cxn ang="0">
                    <a:pos x="2" y="2"/>
                  </a:cxn>
                  <a:cxn ang="0">
                    <a:pos x="4" y="0"/>
                  </a:cxn>
                  <a:cxn ang="0">
                    <a:pos x="123" y="5"/>
                  </a:cxn>
                  <a:cxn ang="0">
                    <a:pos x="121" y="7"/>
                  </a:cxn>
                  <a:cxn ang="0">
                    <a:pos x="119" y="9"/>
                  </a:cxn>
                </a:cxnLst>
                <a:rect l="0" t="0" r="r" b="b"/>
                <a:pathLst>
                  <a:path w="309" h="19">
                    <a:moveTo>
                      <a:pt x="309" y="19"/>
                    </a:moveTo>
                    <a:lnTo>
                      <a:pt x="252" y="17"/>
                    </a:lnTo>
                    <a:lnTo>
                      <a:pt x="252" y="15"/>
                    </a:lnTo>
                    <a:lnTo>
                      <a:pt x="252" y="13"/>
                    </a:lnTo>
                    <a:lnTo>
                      <a:pt x="309" y="15"/>
                    </a:lnTo>
                    <a:lnTo>
                      <a:pt x="309" y="17"/>
                    </a:lnTo>
                    <a:lnTo>
                      <a:pt x="309" y="19"/>
                    </a:lnTo>
                    <a:close/>
                    <a:moveTo>
                      <a:pt x="119" y="9"/>
                    </a:moveTo>
                    <a:lnTo>
                      <a:pt x="0" y="3"/>
                    </a:lnTo>
                    <a:lnTo>
                      <a:pt x="2" y="2"/>
                    </a:lnTo>
                    <a:lnTo>
                      <a:pt x="4" y="0"/>
                    </a:lnTo>
                    <a:lnTo>
                      <a:pt x="123" y="5"/>
                    </a:lnTo>
                    <a:lnTo>
                      <a:pt x="121" y="7"/>
                    </a:lnTo>
                    <a:lnTo>
                      <a:pt x="119" y="9"/>
                    </a:lnTo>
                    <a:close/>
                  </a:path>
                </a:pathLst>
              </a:custGeom>
              <a:solidFill>
                <a:srgbClr val="E5CECA"/>
              </a:solidFill>
              <a:ln w="9525">
                <a:noFill/>
                <a:round/>
                <a:headEnd/>
                <a:tailEnd/>
              </a:ln>
            </p:spPr>
            <p:txBody>
              <a:bodyPr/>
              <a:lstStyle/>
              <a:p>
                <a:endParaRPr lang="en-US"/>
              </a:p>
            </p:txBody>
          </p:sp>
          <p:sp>
            <p:nvSpPr>
              <p:cNvPr id="180391" name="Freeform 1191"/>
              <p:cNvSpPr>
                <a:spLocks noEditPoints="1"/>
              </p:cNvSpPr>
              <p:nvPr/>
            </p:nvSpPr>
            <p:spPr bwMode="auto">
              <a:xfrm>
                <a:off x="1806" y="934"/>
                <a:ext cx="307" cy="19"/>
              </a:xfrm>
              <a:custGeom>
                <a:avLst/>
                <a:gdLst/>
                <a:ahLst/>
                <a:cxnLst>
                  <a:cxn ang="0">
                    <a:pos x="307" y="19"/>
                  </a:cxn>
                  <a:cxn ang="0">
                    <a:pos x="250" y="17"/>
                  </a:cxn>
                  <a:cxn ang="0">
                    <a:pos x="250" y="13"/>
                  </a:cxn>
                  <a:cxn ang="0">
                    <a:pos x="248" y="11"/>
                  </a:cxn>
                  <a:cxn ang="0">
                    <a:pos x="307" y="15"/>
                  </a:cxn>
                  <a:cxn ang="0">
                    <a:pos x="307" y="17"/>
                  </a:cxn>
                  <a:cxn ang="0">
                    <a:pos x="307" y="19"/>
                  </a:cxn>
                  <a:cxn ang="0">
                    <a:pos x="119" y="9"/>
                  </a:cxn>
                  <a:cxn ang="0">
                    <a:pos x="0" y="4"/>
                  </a:cxn>
                  <a:cxn ang="0">
                    <a:pos x="2" y="2"/>
                  </a:cxn>
                  <a:cxn ang="0">
                    <a:pos x="3" y="0"/>
                  </a:cxn>
                  <a:cxn ang="0">
                    <a:pos x="125" y="5"/>
                  </a:cxn>
                  <a:cxn ang="0">
                    <a:pos x="121" y="7"/>
                  </a:cxn>
                  <a:cxn ang="0">
                    <a:pos x="119" y="9"/>
                  </a:cxn>
                </a:cxnLst>
                <a:rect l="0" t="0" r="r" b="b"/>
                <a:pathLst>
                  <a:path w="307" h="19">
                    <a:moveTo>
                      <a:pt x="307" y="19"/>
                    </a:moveTo>
                    <a:lnTo>
                      <a:pt x="250" y="17"/>
                    </a:lnTo>
                    <a:lnTo>
                      <a:pt x="250" y="13"/>
                    </a:lnTo>
                    <a:lnTo>
                      <a:pt x="248" y="11"/>
                    </a:lnTo>
                    <a:lnTo>
                      <a:pt x="307" y="15"/>
                    </a:lnTo>
                    <a:lnTo>
                      <a:pt x="307" y="17"/>
                    </a:lnTo>
                    <a:lnTo>
                      <a:pt x="307" y="19"/>
                    </a:lnTo>
                    <a:close/>
                    <a:moveTo>
                      <a:pt x="119" y="9"/>
                    </a:moveTo>
                    <a:lnTo>
                      <a:pt x="0" y="4"/>
                    </a:lnTo>
                    <a:lnTo>
                      <a:pt x="2" y="2"/>
                    </a:lnTo>
                    <a:lnTo>
                      <a:pt x="3" y="0"/>
                    </a:lnTo>
                    <a:lnTo>
                      <a:pt x="125" y="5"/>
                    </a:lnTo>
                    <a:lnTo>
                      <a:pt x="121" y="7"/>
                    </a:lnTo>
                    <a:lnTo>
                      <a:pt x="119" y="9"/>
                    </a:lnTo>
                    <a:close/>
                  </a:path>
                </a:pathLst>
              </a:custGeom>
              <a:solidFill>
                <a:srgbClr val="E5CECB"/>
              </a:solidFill>
              <a:ln w="9525">
                <a:noFill/>
                <a:round/>
                <a:headEnd/>
                <a:tailEnd/>
              </a:ln>
            </p:spPr>
            <p:txBody>
              <a:bodyPr/>
              <a:lstStyle/>
              <a:p>
                <a:endParaRPr lang="en-US"/>
              </a:p>
            </p:txBody>
          </p:sp>
          <p:sp>
            <p:nvSpPr>
              <p:cNvPr id="180392" name="Freeform 1192"/>
              <p:cNvSpPr>
                <a:spLocks noEditPoints="1"/>
              </p:cNvSpPr>
              <p:nvPr/>
            </p:nvSpPr>
            <p:spPr bwMode="auto">
              <a:xfrm>
                <a:off x="1808" y="932"/>
                <a:ext cx="305" cy="19"/>
              </a:xfrm>
              <a:custGeom>
                <a:avLst/>
                <a:gdLst/>
                <a:ahLst/>
                <a:cxnLst>
                  <a:cxn ang="0">
                    <a:pos x="305" y="19"/>
                  </a:cxn>
                  <a:cxn ang="0">
                    <a:pos x="248" y="17"/>
                  </a:cxn>
                  <a:cxn ang="0">
                    <a:pos x="246" y="13"/>
                  </a:cxn>
                  <a:cxn ang="0">
                    <a:pos x="246" y="11"/>
                  </a:cxn>
                  <a:cxn ang="0">
                    <a:pos x="305" y="15"/>
                  </a:cxn>
                  <a:cxn ang="0">
                    <a:pos x="305" y="17"/>
                  </a:cxn>
                  <a:cxn ang="0">
                    <a:pos x="305" y="19"/>
                  </a:cxn>
                  <a:cxn ang="0">
                    <a:pos x="119" y="9"/>
                  </a:cxn>
                  <a:cxn ang="0">
                    <a:pos x="0" y="4"/>
                  </a:cxn>
                  <a:cxn ang="0">
                    <a:pos x="1" y="2"/>
                  </a:cxn>
                  <a:cxn ang="0">
                    <a:pos x="1" y="0"/>
                  </a:cxn>
                  <a:cxn ang="0">
                    <a:pos x="125" y="6"/>
                  </a:cxn>
                  <a:cxn ang="0">
                    <a:pos x="123" y="7"/>
                  </a:cxn>
                  <a:cxn ang="0">
                    <a:pos x="119" y="9"/>
                  </a:cxn>
                </a:cxnLst>
                <a:rect l="0" t="0" r="r" b="b"/>
                <a:pathLst>
                  <a:path w="305" h="19">
                    <a:moveTo>
                      <a:pt x="305" y="19"/>
                    </a:moveTo>
                    <a:lnTo>
                      <a:pt x="248" y="17"/>
                    </a:lnTo>
                    <a:lnTo>
                      <a:pt x="246" y="13"/>
                    </a:lnTo>
                    <a:lnTo>
                      <a:pt x="246" y="11"/>
                    </a:lnTo>
                    <a:lnTo>
                      <a:pt x="305" y="15"/>
                    </a:lnTo>
                    <a:lnTo>
                      <a:pt x="305" y="17"/>
                    </a:lnTo>
                    <a:lnTo>
                      <a:pt x="305" y="19"/>
                    </a:lnTo>
                    <a:close/>
                    <a:moveTo>
                      <a:pt x="119" y="9"/>
                    </a:moveTo>
                    <a:lnTo>
                      <a:pt x="0" y="4"/>
                    </a:lnTo>
                    <a:lnTo>
                      <a:pt x="1" y="2"/>
                    </a:lnTo>
                    <a:lnTo>
                      <a:pt x="1" y="0"/>
                    </a:lnTo>
                    <a:lnTo>
                      <a:pt x="125" y="6"/>
                    </a:lnTo>
                    <a:lnTo>
                      <a:pt x="123" y="7"/>
                    </a:lnTo>
                    <a:lnTo>
                      <a:pt x="119" y="9"/>
                    </a:lnTo>
                    <a:close/>
                  </a:path>
                </a:pathLst>
              </a:custGeom>
              <a:solidFill>
                <a:srgbClr val="E5CECB"/>
              </a:solidFill>
              <a:ln w="9525">
                <a:noFill/>
                <a:round/>
                <a:headEnd/>
                <a:tailEnd/>
              </a:ln>
            </p:spPr>
            <p:txBody>
              <a:bodyPr/>
              <a:lstStyle/>
              <a:p>
                <a:endParaRPr lang="en-US"/>
              </a:p>
            </p:txBody>
          </p:sp>
          <p:sp>
            <p:nvSpPr>
              <p:cNvPr id="180393" name="Freeform 1193"/>
              <p:cNvSpPr>
                <a:spLocks noEditPoints="1"/>
              </p:cNvSpPr>
              <p:nvPr/>
            </p:nvSpPr>
            <p:spPr bwMode="auto">
              <a:xfrm>
                <a:off x="1809" y="930"/>
                <a:ext cx="304" cy="19"/>
              </a:xfrm>
              <a:custGeom>
                <a:avLst/>
                <a:gdLst/>
                <a:ahLst/>
                <a:cxnLst>
                  <a:cxn ang="0">
                    <a:pos x="304" y="19"/>
                  </a:cxn>
                  <a:cxn ang="0">
                    <a:pos x="245" y="15"/>
                  </a:cxn>
                  <a:cxn ang="0">
                    <a:pos x="245" y="15"/>
                  </a:cxn>
                  <a:cxn ang="0">
                    <a:pos x="245" y="13"/>
                  </a:cxn>
                  <a:cxn ang="0">
                    <a:pos x="245" y="13"/>
                  </a:cxn>
                  <a:cxn ang="0">
                    <a:pos x="245" y="11"/>
                  </a:cxn>
                  <a:cxn ang="0">
                    <a:pos x="304" y="15"/>
                  </a:cxn>
                  <a:cxn ang="0">
                    <a:pos x="304" y="17"/>
                  </a:cxn>
                  <a:cxn ang="0">
                    <a:pos x="304" y="19"/>
                  </a:cxn>
                  <a:cxn ang="0">
                    <a:pos x="122" y="9"/>
                  </a:cxn>
                  <a:cxn ang="0">
                    <a:pos x="0" y="4"/>
                  </a:cxn>
                  <a:cxn ang="0">
                    <a:pos x="0" y="2"/>
                  </a:cxn>
                  <a:cxn ang="0">
                    <a:pos x="2" y="0"/>
                  </a:cxn>
                  <a:cxn ang="0">
                    <a:pos x="126" y="6"/>
                  </a:cxn>
                  <a:cxn ang="0">
                    <a:pos x="124" y="8"/>
                  </a:cxn>
                  <a:cxn ang="0">
                    <a:pos x="122" y="9"/>
                  </a:cxn>
                </a:cxnLst>
                <a:rect l="0" t="0" r="r" b="b"/>
                <a:pathLst>
                  <a:path w="304" h="19">
                    <a:moveTo>
                      <a:pt x="304" y="19"/>
                    </a:moveTo>
                    <a:lnTo>
                      <a:pt x="245" y="15"/>
                    </a:lnTo>
                    <a:lnTo>
                      <a:pt x="245" y="15"/>
                    </a:lnTo>
                    <a:lnTo>
                      <a:pt x="245" y="13"/>
                    </a:lnTo>
                    <a:lnTo>
                      <a:pt x="245" y="13"/>
                    </a:lnTo>
                    <a:lnTo>
                      <a:pt x="245" y="11"/>
                    </a:lnTo>
                    <a:lnTo>
                      <a:pt x="304" y="15"/>
                    </a:lnTo>
                    <a:lnTo>
                      <a:pt x="304" y="17"/>
                    </a:lnTo>
                    <a:lnTo>
                      <a:pt x="304" y="19"/>
                    </a:lnTo>
                    <a:close/>
                    <a:moveTo>
                      <a:pt x="122" y="9"/>
                    </a:moveTo>
                    <a:lnTo>
                      <a:pt x="0" y="4"/>
                    </a:lnTo>
                    <a:lnTo>
                      <a:pt x="0" y="2"/>
                    </a:lnTo>
                    <a:lnTo>
                      <a:pt x="2" y="0"/>
                    </a:lnTo>
                    <a:lnTo>
                      <a:pt x="126" y="6"/>
                    </a:lnTo>
                    <a:lnTo>
                      <a:pt x="124" y="8"/>
                    </a:lnTo>
                    <a:lnTo>
                      <a:pt x="122" y="9"/>
                    </a:lnTo>
                    <a:close/>
                  </a:path>
                </a:pathLst>
              </a:custGeom>
              <a:solidFill>
                <a:srgbClr val="E5CECB"/>
              </a:solidFill>
              <a:ln w="9525">
                <a:noFill/>
                <a:round/>
                <a:headEnd/>
                <a:tailEnd/>
              </a:ln>
            </p:spPr>
            <p:txBody>
              <a:bodyPr/>
              <a:lstStyle/>
              <a:p>
                <a:endParaRPr lang="en-US"/>
              </a:p>
            </p:txBody>
          </p:sp>
          <p:sp>
            <p:nvSpPr>
              <p:cNvPr id="180394" name="Freeform 1194"/>
              <p:cNvSpPr>
                <a:spLocks noEditPoints="1"/>
              </p:cNvSpPr>
              <p:nvPr/>
            </p:nvSpPr>
            <p:spPr bwMode="auto">
              <a:xfrm>
                <a:off x="1809" y="928"/>
                <a:ext cx="304" cy="19"/>
              </a:xfrm>
              <a:custGeom>
                <a:avLst/>
                <a:gdLst/>
                <a:ahLst/>
                <a:cxnLst>
                  <a:cxn ang="0">
                    <a:pos x="304" y="19"/>
                  </a:cxn>
                  <a:cxn ang="0">
                    <a:pos x="245" y="15"/>
                  </a:cxn>
                  <a:cxn ang="0">
                    <a:pos x="245" y="15"/>
                  </a:cxn>
                  <a:cxn ang="0">
                    <a:pos x="245" y="15"/>
                  </a:cxn>
                  <a:cxn ang="0">
                    <a:pos x="245" y="13"/>
                  </a:cxn>
                  <a:cxn ang="0">
                    <a:pos x="243" y="11"/>
                  </a:cxn>
                  <a:cxn ang="0">
                    <a:pos x="304" y="15"/>
                  </a:cxn>
                  <a:cxn ang="0">
                    <a:pos x="304" y="17"/>
                  </a:cxn>
                  <a:cxn ang="0">
                    <a:pos x="304" y="19"/>
                  </a:cxn>
                  <a:cxn ang="0">
                    <a:pos x="124" y="10"/>
                  </a:cxn>
                  <a:cxn ang="0">
                    <a:pos x="0" y="4"/>
                  </a:cxn>
                  <a:cxn ang="0">
                    <a:pos x="2" y="2"/>
                  </a:cxn>
                  <a:cxn ang="0">
                    <a:pos x="4" y="0"/>
                  </a:cxn>
                  <a:cxn ang="0">
                    <a:pos x="129" y="6"/>
                  </a:cxn>
                  <a:cxn ang="0">
                    <a:pos x="128" y="8"/>
                  </a:cxn>
                  <a:cxn ang="0">
                    <a:pos x="124" y="10"/>
                  </a:cxn>
                </a:cxnLst>
                <a:rect l="0" t="0" r="r" b="b"/>
                <a:pathLst>
                  <a:path w="304" h="19">
                    <a:moveTo>
                      <a:pt x="304" y="19"/>
                    </a:moveTo>
                    <a:lnTo>
                      <a:pt x="245" y="15"/>
                    </a:lnTo>
                    <a:lnTo>
                      <a:pt x="245" y="15"/>
                    </a:lnTo>
                    <a:lnTo>
                      <a:pt x="245" y="15"/>
                    </a:lnTo>
                    <a:lnTo>
                      <a:pt x="245" y="13"/>
                    </a:lnTo>
                    <a:lnTo>
                      <a:pt x="243" y="11"/>
                    </a:lnTo>
                    <a:lnTo>
                      <a:pt x="304" y="15"/>
                    </a:lnTo>
                    <a:lnTo>
                      <a:pt x="304" y="17"/>
                    </a:lnTo>
                    <a:lnTo>
                      <a:pt x="304" y="19"/>
                    </a:lnTo>
                    <a:close/>
                    <a:moveTo>
                      <a:pt x="124" y="10"/>
                    </a:moveTo>
                    <a:lnTo>
                      <a:pt x="0" y="4"/>
                    </a:lnTo>
                    <a:lnTo>
                      <a:pt x="2" y="2"/>
                    </a:lnTo>
                    <a:lnTo>
                      <a:pt x="4" y="0"/>
                    </a:lnTo>
                    <a:lnTo>
                      <a:pt x="129" y="6"/>
                    </a:lnTo>
                    <a:lnTo>
                      <a:pt x="128" y="8"/>
                    </a:lnTo>
                    <a:lnTo>
                      <a:pt x="124" y="10"/>
                    </a:lnTo>
                    <a:close/>
                  </a:path>
                </a:pathLst>
              </a:custGeom>
              <a:solidFill>
                <a:srgbClr val="E5CECB"/>
              </a:solidFill>
              <a:ln w="9525">
                <a:noFill/>
                <a:round/>
                <a:headEnd/>
                <a:tailEnd/>
              </a:ln>
            </p:spPr>
            <p:txBody>
              <a:bodyPr/>
              <a:lstStyle/>
              <a:p>
                <a:endParaRPr lang="en-US"/>
              </a:p>
            </p:txBody>
          </p:sp>
          <p:sp>
            <p:nvSpPr>
              <p:cNvPr id="180395" name="Freeform 1195"/>
              <p:cNvSpPr>
                <a:spLocks noEditPoints="1"/>
              </p:cNvSpPr>
              <p:nvPr/>
            </p:nvSpPr>
            <p:spPr bwMode="auto">
              <a:xfrm>
                <a:off x="1811" y="926"/>
                <a:ext cx="302" cy="19"/>
              </a:xfrm>
              <a:custGeom>
                <a:avLst/>
                <a:gdLst/>
                <a:ahLst/>
                <a:cxnLst>
                  <a:cxn ang="0">
                    <a:pos x="302" y="19"/>
                  </a:cxn>
                  <a:cxn ang="0">
                    <a:pos x="243" y="15"/>
                  </a:cxn>
                  <a:cxn ang="0">
                    <a:pos x="241" y="13"/>
                  </a:cxn>
                  <a:cxn ang="0">
                    <a:pos x="241" y="12"/>
                  </a:cxn>
                  <a:cxn ang="0">
                    <a:pos x="302" y="15"/>
                  </a:cxn>
                  <a:cxn ang="0">
                    <a:pos x="302" y="17"/>
                  </a:cxn>
                  <a:cxn ang="0">
                    <a:pos x="302" y="19"/>
                  </a:cxn>
                  <a:cxn ang="0">
                    <a:pos x="124" y="10"/>
                  </a:cxn>
                  <a:cxn ang="0">
                    <a:pos x="0" y="4"/>
                  </a:cxn>
                  <a:cxn ang="0">
                    <a:pos x="2" y="2"/>
                  </a:cxn>
                  <a:cxn ang="0">
                    <a:pos x="4" y="0"/>
                  </a:cxn>
                  <a:cxn ang="0">
                    <a:pos x="131" y="6"/>
                  </a:cxn>
                  <a:cxn ang="0">
                    <a:pos x="127" y="8"/>
                  </a:cxn>
                  <a:cxn ang="0">
                    <a:pos x="124" y="10"/>
                  </a:cxn>
                </a:cxnLst>
                <a:rect l="0" t="0" r="r" b="b"/>
                <a:pathLst>
                  <a:path w="302" h="19">
                    <a:moveTo>
                      <a:pt x="302" y="19"/>
                    </a:moveTo>
                    <a:lnTo>
                      <a:pt x="243" y="15"/>
                    </a:lnTo>
                    <a:lnTo>
                      <a:pt x="241" y="13"/>
                    </a:lnTo>
                    <a:lnTo>
                      <a:pt x="241" y="12"/>
                    </a:lnTo>
                    <a:lnTo>
                      <a:pt x="302" y="15"/>
                    </a:lnTo>
                    <a:lnTo>
                      <a:pt x="302" y="17"/>
                    </a:lnTo>
                    <a:lnTo>
                      <a:pt x="302" y="19"/>
                    </a:lnTo>
                    <a:close/>
                    <a:moveTo>
                      <a:pt x="124" y="10"/>
                    </a:moveTo>
                    <a:lnTo>
                      <a:pt x="0" y="4"/>
                    </a:lnTo>
                    <a:lnTo>
                      <a:pt x="2" y="2"/>
                    </a:lnTo>
                    <a:lnTo>
                      <a:pt x="4" y="0"/>
                    </a:lnTo>
                    <a:lnTo>
                      <a:pt x="131" y="6"/>
                    </a:lnTo>
                    <a:lnTo>
                      <a:pt x="127" y="8"/>
                    </a:lnTo>
                    <a:lnTo>
                      <a:pt x="124" y="10"/>
                    </a:lnTo>
                    <a:close/>
                  </a:path>
                </a:pathLst>
              </a:custGeom>
              <a:solidFill>
                <a:srgbClr val="E5D0CC"/>
              </a:solidFill>
              <a:ln w="9525">
                <a:noFill/>
                <a:round/>
                <a:headEnd/>
                <a:tailEnd/>
              </a:ln>
            </p:spPr>
            <p:txBody>
              <a:bodyPr/>
              <a:lstStyle/>
              <a:p>
                <a:endParaRPr lang="en-US"/>
              </a:p>
            </p:txBody>
          </p:sp>
          <p:sp>
            <p:nvSpPr>
              <p:cNvPr id="180396" name="Freeform 1196"/>
              <p:cNvSpPr>
                <a:spLocks noEditPoints="1"/>
              </p:cNvSpPr>
              <p:nvPr/>
            </p:nvSpPr>
            <p:spPr bwMode="auto">
              <a:xfrm>
                <a:off x="1813" y="924"/>
                <a:ext cx="300" cy="19"/>
              </a:xfrm>
              <a:custGeom>
                <a:avLst/>
                <a:gdLst/>
                <a:ahLst/>
                <a:cxnLst>
                  <a:cxn ang="0">
                    <a:pos x="300" y="19"/>
                  </a:cxn>
                  <a:cxn ang="0">
                    <a:pos x="239" y="15"/>
                  </a:cxn>
                  <a:cxn ang="0">
                    <a:pos x="239" y="14"/>
                  </a:cxn>
                  <a:cxn ang="0">
                    <a:pos x="237" y="12"/>
                  </a:cxn>
                  <a:cxn ang="0">
                    <a:pos x="300" y="15"/>
                  </a:cxn>
                  <a:cxn ang="0">
                    <a:pos x="300" y="17"/>
                  </a:cxn>
                  <a:cxn ang="0">
                    <a:pos x="300" y="19"/>
                  </a:cxn>
                  <a:cxn ang="0">
                    <a:pos x="125" y="10"/>
                  </a:cxn>
                  <a:cxn ang="0">
                    <a:pos x="0" y="4"/>
                  </a:cxn>
                  <a:cxn ang="0">
                    <a:pos x="2" y="2"/>
                  </a:cxn>
                  <a:cxn ang="0">
                    <a:pos x="2" y="0"/>
                  </a:cxn>
                  <a:cxn ang="0">
                    <a:pos x="131" y="6"/>
                  </a:cxn>
                  <a:cxn ang="0">
                    <a:pos x="129" y="8"/>
                  </a:cxn>
                  <a:cxn ang="0">
                    <a:pos x="125" y="10"/>
                  </a:cxn>
                </a:cxnLst>
                <a:rect l="0" t="0" r="r" b="b"/>
                <a:pathLst>
                  <a:path w="300" h="19">
                    <a:moveTo>
                      <a:pt x="300" y="19"/>
                    </a:moveTo>
                    <a:lnTo>
                      <a:pt x="239" y="15"/>
                    </a:lnTo>
                    <a:lnTo>
                      <a:pt x="239" y="14"/>
                    </a:lnTo>
                    <a:lnTo>
                      <a:pt x="237" y="12"/>
                    </a:lnTo>
                    <a:lnTo>
                      <a:pt x="300" y="15"/>
                    </a:lnTo>
                    <a:lnTo>
                      <a:pt x="300" y="17"/>
                    </a:lnTo>
                    <a:lnTo>
                      <a:pt x="300" y="19"/>
                    </a:lnTo>
                    <a:close/>
                    <a:moveTo>
                      <a:pt x="125" y="10"/>
                    </a:moveTo>
                    <a:lnTo>
                      <a:pt x="0" y="4"/>
                    </a:lnTo>
                    <a:lnTo>
                      <a:pt x="2" y="2"/>
                    </a:lnTo>
                    <a:lnTo>
                      <a:pt x="2" y="0"/>
                    </a:lnTo>
                    <a:lnTo>
                      <a:pt x="131" y="6"/>
                    </a:lnTo>
                    <a:lnTo>
                      <a:pt x="129" y="8"/>
                    </a:lnTo>
                    <a:lnTo>
                      <a:pt x="125" y="10"/>
                    </a:lnTo>
                    <a:close/>
                  </a:path>
                </a:pathLst>
              </a:custGeom>
              <a:solidFill>
                <a:srgbClr val="E5D0CC"/>
              </a:solidFill>
              <a:ln w="9525">
                <a:noFill/>
                <a:round/>
                <a:headEnd/>
                <a:tailEnd/>
              </a:ln>
            </p:spPr>
            <p:txBody>
              <a:bodyPr/>
              <a:lstStyle/>
              <a:p>
                <a:endParaRPr lang="en-US"/>
              </a:p>
            </p:txBody>
          </p:sp>
          <p:sp>
            <p:nvSpPr>
              <p:cNvPr id="180397" name="Freeform 1197"/>
              <p:cNvSpPr>
                <a:spLocks noEditPoints="1"/>
              </p:cNvSpPr>
              <p:nvPr/>
            </p:nvSpPr>
            <p:spPr bwMode="auto">
              <a:xfrm>
                <a:off x="1815" y="922"/>
                <a:ext cx="298" cy="19"/>
              </a:xfrm>
              <a:custGeom>
                <a:avLst/>
                <a:gdLst/>
                <a:ahLst/>
                <a:cxnLst>
                  <a:cxn ang="0">
                    <a:pos x="298" y="19"/>
                  </a:cxn>
                  <a:cxn ang="0">
                    <a:pos x="237" y="16"/>
                  </a:cxn>
                  <a:cxn ang="0">
                    <a:pos x="235" y="14"/>
                  </a:cxn>
                  <a:cxn ang="0">
                    <a:pos x="235" y="12"/>
                  </a:cxn>
                  <a:cxn ang="0">
                    <a:pos x="298" y="14"/>
                  </a:cxn>
                  <a:cxn ang="0">
                    <a:pos x="298" y="17"/>
                  </a:cxn>
                  <a:cxn ang="0">
                    <a:pos x="298" y="19"/>
                  </a:cxn>
                  <a:cxn ang="0">
                    <a:pos x="127" y="10"/>
                  </a:cxn>
                  <a:cxn ang="0">
                    <a:pos x="0" y="4"/>
                  </a:cxn>
                  <a:cxn ang="0">
                    <a:pos x="0" y="2"/>
                  </a:cxn>
                  <a:cxn ang="0">
                    <a:pos x="2" y="0"/>
                  </a:cxn>
                  <a:cxn ang="0">
                    <a:pos x="133" y="6"/>
                  </a:cxn>
                  <a:cxn ang="0">
                    <a:pos x="129" y="8"/>
                  </a:cxn>
                  <a:cxn ang="0">
                    <a:pos x="127" y="10"/>
                  </a:cxn>
                </a:cxnLst>
                <a:rect l="0" t="0" r="r" b="b"/>
                <a:pathLst>
                  <a:path w="298" h="19">
                    <a:moveTo>
                      <a:pt x="298" y="19"/>
                    </a:moveTo>
                    <a:lnTo>
                      <a:pt x="237" y="16"/>
                    </a:lnTo>
                    <a:lnTo>
                      <a:pt x="235" y="14"/>
                    </a:lnTo>
                    <a:lnTo>
                      <a:pt x="235" y="12"/>
                    </a:lnTo>
                    <a:lnTo>
                      <a:pt x="298" y="14"/>
                    </a:lnTo>
                    <a:lnTo>
                      <a:pt x="298" y="17"/>
                    </a:lnTo>
                    <a:lnTo>
                      <a:pt x="298" y="19"/>
                    </a:lnTo>
                    <a:close/>
                    <a:moveTo>
                      <a:pt x="127" y="10"/>
                    </a:moveTo>
                    <a:lnTo>
                      <a:pt x="0" y="4"/>
                    </a:lnTo>
                    <a:lnTo>
                      <a:pt x="0" y="2"/>
                    </a:lnTo>
                    <a:lnTo>
                      <a:pt x="2" y="0"/>
                    </a:lnTo>
                    <a:lnTo>
                      <a:pt x="133" y="6"/>
                    </a:lnTo>
                    <a:lnTo>
                      <a:pt x="129" y="8"/>
                    </a:lnTo>
                    <a:lnTo>
                      <a:pt x="127" y="10"/>
                    </a:lnTo>
                    <a:close/>
                  </a:path>
                </a:pathLst>
              </a:custGeom>
              <a:solidFill>
                <a:srgbClr val="E5D0CC"/>
              </a:solidFill>
              <a:ln w="9525">
                <a:noFill/>
                <a:round/>
                <a:headEnd/>
                <a:tailEnd/>
              </a:ln>
            </p:spPr>
            <p:txBody>
              <a:bodyPr/>
              <a:lstStyle/>
              <a:p>
                <a:endParaRPr lang="en-US"/>
              </a:p>
            </p:txBody>
          </p:sp>
          <p:sp>
            <p:nvSpPr>
              <p:cNvPr id="180398" name="Freeform 1198"/>
              <p:cNvSpPr>
                <a:spLocks noEditPoints="1"/>
              </p:cNvSpPr>
              <p:nvPr/>
            </p:nvSpPr>
            <p:spPr bwMode="auto">
              <a:xfrm>
                <a:off x="1815" y="920"/>
                <a:ext cx="298" cy="19"/>
              </a:xfrm>
              <a:custGeom>
                <a:avLst/>
                <a:gdLst/>
                <a:ahLst/>
                <a:cxnLst>
                  <a:cxn ang="0">
                    <a:pos x="298" y="19"/>
                  </a:cxn>
                  <a:cxn ang="0">
                    <a:pos x="235" y="16"/>
                  </a:cxn>
                  <a:cxn ang="0">
                    <a:pos x="235" y="14"/>
                  </a:cxn>
                  <a:cxn ang="0">
                    <a:pos x="233" y="12"/>
                  </a:cxn>
                  <a:cxn ang="0">
                    <a:pos x="298" y="14"/>
                  </a:cxn>
                  <a:cxn ang="0">
                    <a:pos x="298" y="16"/>
                  </a:cxn>
                  <a:cxn ang="0">
                    <a:pos x="298" y="19"/>
                  </a:cxn>
                  <a:cxn ang="0">
                    <a:pos x="129" y="10"/>
                  </a:cxn>
                  <a:cxn ang="0">
                    <a:pos x="0" y="4"/>
                  </a:cxn>
                  <a:cxn ang="0">
                    <a:pos x="2" y="2"/>
                  </a:cxn>
                  <a:cxn ang="0">
                    <a:pos x="4" y="0"/>
                  </a:cxn>
                  <a:cxn ang="0">
                    <a:pos x="137" y="6"/>
                  </a:cxn>
                  <a:cxn ang="0">
                    <a:pos x="133" y="8"/>
                  </a:cxn>
                  <a:cxn ang="0">
                    <a:pos x="129" y="10"/>
                  </a:cxn>
                </a:cxnLst>
                <a:rect l="0" t="0" r="r" b="b"/>
                <a:pathLst>
                  <a:path w="298" h="19">
                    <a:moveTo>
                      <a:pt x="298" y="19"/>
                    </a:moveTo>
                    <a:lnTo>
                      <a:pt x="235" y="16"/>
                    </a:lnTo>
                    <a:lnTo>
                      <a:pt x="235" y="14"/>
                    </a:lnTo>
                    <a:lnTo>
                      <a:pt x="233" y="12"/>
                    </a:lnTo>
                    <a:lnTo>
                      <a:pt x="298" y="14"/>
                    </a:lnTo>
                    <a:lnTo>
                      <a:pt x="298" y="16"/>
                    </a:lnTo>
                    <a:lnTo>
                      <a:pt x="298" y="19"/>
                    </a:lnTo>
                    <a:close/>
                    <a:moveTo>
                      <a:pt x="129" y="10"/>
                    </a:moveTo>
                    <a:lnTo>
                      <a:pt x="0" y="4"/>
                    </a:lnTo>
                    <a:lnTo>
                      <a:pt x="2" y="2"/>
                    </a:lnTo>
                    <a:lnTo>
                      <a:pt x="4" y="0"/>
                    </a:lnTo>
                    <a:lnTo>
                      <a:pt x="137" y="6"/>
                    </a:lnTo>
                    <a:lnTo>
                      <a:pt x="133" y="8"/>
                    </a:lnTo>
                    <a:lnTo>
                      <a:pt x="129" y="10"/>
                    </a:lnTo>
                    <a:close/>
                  </a:path>
                </a:pathLst>
              </a:custGeom>
              <a:solidFill>
                <a:srgbClr val="E3CFCC"/>
              </a:solidFill>
              <a:ln w="9525">
                <a:noFill/>
                <a:round/>
                <a:headEnd/>
                <a:tailEnd/>
              </a:ln>
            </p:spPr>
            <p:txBody>
              <a:bodyPr/>
              <a:lstStyle/>
              <a:p>
                <a:endParaRPr lang="en-US"/>
              </a:p>
            </p:txBody>
          </p:sp>
          <p:sp>
            <p:nvSpPr>
              <p:cNvPr id="180399" name="Freeform 1199"/>
              <p:cNvSpPr>
                <a:spLocks noEditPoints="1"/>
              </p:cNvSpPr>
              <p:nvPr/>
            </p:nvSpPr>
            <p:spPr bwMode="auto">
              <a:xfrm>
                <a:off x="1817" y="919"/>
                <a:ext cx="296" cy="17"/>
              </a:xfrm>
              <a:custGeom>
                <a:avLst/>
                <a:gdLst/>
                <a:ahLst/>
                <a:cxnLst>
                  <a:cxn ang="0">
                    <a:pos x="296" y="17"/>
                  </a:cxn>
                  <a:cxn ang="0">
                    <a:pos x="233" y="15"/>
                  </a:cxn>
                  <a:cxn ang="0">
                    <a:pos x="231" y="13"/>
                  </a:cxn>
                  <a:cxn ang="0">
                    <a:pos x="230" y="11"/>
                  </a:cxn>
                  <a:cxn ang="0">
                    <a:pos x="296" y="13"/>
                  </a:cxn>
                  <a:cxn ang="0">
                    <a:pos x="296" y="15"/>
                  </a:cxn>
                  <a:cxn ang="0">
                    <a:pos x="296" y="17"/>
                  </a:cxn>
                  <a:cxn ang="0">
                    <a:pos x="131" y="9"/>
                  </a:cxn>
                  <a:cxn ang="0">
                    <a:pos x="0" y="3"/>
                  </a:cxn>
                  <a:cxn ang="0">
                    <a:pos x="2" y="1"/>
                  </a:cxn>
                  <a:cxn ang="0">
                    <a:pos x="4" y="0"/>
                  </a:cxn>
                  <a:cxn ang="0">
                    <a:pos x="139" y="5"/>
                  </a:cxn>
                  <a:cxn ang="0">
                    <a:pos x="135" y="7"/>
                  </a:cxn>
                  <a:cxn ang="0">
                    <a:pos x="131" y="9"/>
                  </a:cxn>
                </a:cxnLst>
                <a:rect l="0" t="0" r="r" b="b"/>
                <a:pathLst>
                  <a:path w="296" h="17">
                    <a:moveTo>
                      <a:pt x="296" y="17"/>
                    </a:moveTo>
                    <a:lnTo>
                      <a:pt x="233" y="15"/>
                    </a:lnTo>
                    <a:lnTo>
                      <a:pt x="231" y="13"/>
                    </a:lnTo>
                    <a:lnTo>
                      <a:pt x="230" y="11"/>
                    </a:lnTo>
                    <a:lnTo>
                      <a:pt x="296" y="13"/>
                    </a:lnTo>
                    <a:lnTo>
                      <a:pt x="296" y="15"/>
                    </a:lnTo>
                    <a:lnTo>
                      <a:pt x="296" y="17"/>
                    </a:lnTo>
                    <a:close/>
                    <a:moveTo>
                      <a:pt x="131" y="9"/>
                    </a:moveTo>
                    <a:lnTo>
                      <a:pt x="0" y="3"/>
                    </a:lnTo>
                    <a:lnTo>
                      <a:pt x="2" y="1"/>
                    </a:lnTo>
                    <a:lnTo>
                      <a:pt x="4" y="0"/>
                    </a:lnTo>
                    <a:lnTo>
                      <a:pt x="139" y="5"/>
                    </a:lnTo>
                    <a:lnTo>
                      <a:pt x="135" y="7"/>
                    </a:lnTo>
                    <a:lnTo>
                      <a:pt x="131" y="9"/>
                    </a:lnTo>
                    <a:close/>
                  </a:path>
                </a:pathLst>
              </a:custGeom>
              <a:solidFill>
                <a:srgbClr val="E3CFCC"/>
              </a:solidFill>
              <a:ln w="9525">
                <a:noFill/>
                <a:round/>
                <a:headEnd/>
                <a:tailEnd/>
              </a:ln>
            </p:spPr>
            <p:txBody>
              <a:bodyPr/>
              <a:lstStyle/>
              <a:p>
                <a:endParaRPr lang="en-US"/>
              </a:p>
            </p:txBody>
          </p:sp>
          <p:sp>
            <p:nvSpPr>
              <p:cNvPr id="180400" name="Freeform 1200"/>
              <p:cNvSpPr>
                <a:spLocks noEditPoints="1"/>
              </p:cNvSpPr>
              <p:nvPr/>
            </p:nvSpPr>
            <p:spPr bwMode="auto">
              <a:xfrm>
                <a:off x="1819" y="917"/>
                <a:ext cx="294" cy="17"/>
              </a:xfrm>
              <a:custGeom>
                <a:avLst/>
                <a:gdLst/>
                <a:ahLst/>
                <a:cxnLst>
                  <a:cxn ang="0">
                    <a:pos x="294" y="17"/>
                  </a:cxn>
                  <a:cxn ang="0">
                    <a:pos x="229" y="15"/>
                  </a:cxn>
                  <a:cxn ang="0">
                    <a:pos x="228" y="13"/>
                  </a:cxn>
                  <a:cxn ang="0">
                    <a:pos x="228" y="9"/>
                  </a:cxn>
                  <a:cxn ang="0">
                    <a:pos x="294" y="13"/>
                  </a:cxn>
                  <a:cxn ang="0">
                    <a:pos x="294" y="15"/>
                  </a:cxn>
                  <a:cxn ang="0">
                    <a:pos x="294" y="17"/>
                  </a:cxn>
                  <a:cxn ang="0">
                    <a:pos x="133" y="9"/>
                  </a:cxn>
                  <a:cxn ang="0">
                    <a:pos x="0" y="3"/>
                  </a:cxn>
                  <a:cxn ang="0">
                    <a:pos x="2" y="2"/>
                  </a:cxn>
                  <a:cxn ang="0">
                    <a:pos x="2" y="0"/>
                  </a:cxn>
                  <a:cxn ang="0">
                    <a:pos x="140" y="5"/>
                  </a:cxn>
                  <a:cxn ang="0">
                    <a:pos x="137" y="7"/>
                  </a:cxn>
                  <a:cxn ang="0">
                    <a:pos x="133" y="9"/>
                  </a:cxn>
                </a:cxnLst>
                <a:rect l="0" t="0" r="r" b="b"/>
                <a:pathLst>
                  <a:path w="294" h="17">
                    <a:moveTo>
                      <a:pt x="294" y="17"/>
                    </a:moveTo>
                    <a:lnTo>
                      <a:pt x="229" y="15"/>
                    </a:lnTo>
                    <a:lnTo>
                      <a:pt x="228" y="13"/>
                    </a:lnTo>
                    <a:lnTo>
                      <a:pt x="228" y="9"/>
                    </a:lnTo>
                    <a:lnTo>
                      <a:pt x="294" y="13"/>
                    </a:lnTo>
                    <a:lnTo>
                      <a:pt x="294" y="15"/>
                    </a:lnTo>
                    <a:lnTo>
                      <a:pt x="294" y="17"/>
                    </a:lnTo>
                    <a:close/>
                    <a:moveTo>
                      <a:pt x="133" y="9"/>
                    </a:moveTo>
                    <a:lnTo>
                      <a:pt x="0" y="3"/>
                    </a:lnTo>
                    <a:lnTo>
                      <a:pt x="2" y="2"/>
                    </a:lnTo>
                    <a:lnTo>
                      <a:pt x="2" y="0"/>
                    </a:lnTo>
                    <a:lnTo>
                      <a:pt x="140" y="5"/>
                    </a:lnTo>
                    <a:lnTo>
                      <a:pt x="137" y="7"/>
                    </a:lnTo>
                    <a:lnTo>
                      <a:pt x="133" y="9"/>
                    </a:lnTo>
                    <a:close/>
                  </a:path>
                </a:pathLst>
              </a:custGeom>
              <a:solidFill>
                <a:srgbClr val="E4D0CD"/>
              </a:solidFill>
              <a:ln w="9525">
                <a:noFill/>
                <a:round/>
                <a:headEnd/>
                <a:tailEnd/>
              </a:ln>
            </p:spPr>
            <p:txBody>
              <a:bodyPr/>
              <a:lstStyle/>
              <a:p>
                <a:endParaRPr lang="en-US"/>
              </a:p>
            </p:txBody>
          </p:sp>
          <p:sp>
            <p:nvSpPr>
              <p:cNvPr id="180401" name="Freeform 1201"/>
              <p:cNvSpPr>
                <a:spLocks noEditPoints="1"/>
              </p:cNvSpPr>
              <p:nvPr/>
            </p:nvSpPr>
            <p:spPr bwMode="auto">
              <a:xfrm>
                <a:off x="1821" y="915"/>
                <a:ext cx="292" cy="17"/>
              </a:xfrm>
              <a:custGeom>
                <a:avLst/>
                <a:gdLst/>
                <a:ahLst/>
                <a:cxnLst>
                  <a:cxn ang="0">
                    <a:pos x="292" y="17"/>
                  </a:cxn>
                  <a:cxn ang="0">
                    <a:pos x="226" y="15"/>
                  </a:cxn>
                  <a:cxn ang="0">
                    <a:pos x="226" y="11"/>
                  </a:cxn>
                  <a:cxn ang="0">
                    <a:pos x="224" y="9"/>
                  </a:cxn>
                  <a:cxn ang="0">
                    <a:pos x="292" y="13"/>
                  </a:cxn>
                  <a:cxn ang="0">
                    <a:pos x="292" y="15"/>
                  </a:cxn>
                  <a:cxn ang="0">
                    <a:pos x="292" y="17"/>
                  </a:cxn>
                  <a:cxn ang="0">
                    <a:pos x="135" y="9"/>
                  </a:cxn>
                  <a:cxn ang="0">
                    <a:pos x="0" y="4"/>
                  </a:cxn>
                  <a:cxn ang="0">
                    <a:pos x="0" y="2"/>
                  </a:cxn>
                  <a:cxn ang="0">
                    <a:pos x="2" y="0"/>
                  </a:cxn>
                  <a:cxn ang="0">
                    <a:pos x="142" y="5"/>
                  </a:cxn>
                  <a:cxn ang="0">
                    <a:pos x="138" y="7"/>
                  </a:cxn>
                  <a:cxn ang="0">
                    <a:pos x="135" y="9"/>
                  </a:cxn>
                </a:cxnLst>
                <a:rect l="0" t="0" r="r" b="b"/>
                <a:pathLst>
                  <a:path w="292" h="17">
                    <a:moveTo>
                      <a:pt x="292" y="17"/>
                    </a:moveTo>
                    <a:lnTo>
                      <a:pt x="226" y="15"/>
                    </a:lnTo>
                    <a:lnTo>
                      <a:pt x="226" y="11"/>
                    </a:lnTo>
                    <a:lnTo>
                      <a:pt x="224" y="9"/>
                    </a:lnTo>
                    <a:lnTo>
                      <a:pt x="292" y="13"/>
                    </a:lnTo>
                    <a:lnTo>
                      <a:pt x="292" y="15"/>
                    </a:lnTo>
                    <a:lnTo>
                      <a:pt x="292" y="17"/>
                    </a:lnTo>
                    <a:close/>
                    <a:moveTo>
                      <a:pt x="135" y="9"/>
                    </a:moveTo>
                    <a:lnTo>
                      <a:pt x="0" y="4"/>
                    </a:lnTo>
                    <a:lnTo>
                      <a:pt x="0" y="2"/>
                    </a:lnTo>
                    <a:lnTo>
                      <a:pt x="2" y="0"/>
                    </a:lnTo>
                    <a:lnTo>
                      <a:pt x="142" y="5"/>
                    </a:lnTo>
                    <a:lnTo>
                      <a:pt x="138" y="7"/>
                    </a:lnTo>
                    <a:lnTo>
                      <a:pt x="135" y="9"/>
                    </a:lnTo>
                    <a:close/>
                  </a:path>
                </a:pathLst>
              </a:custGeom>
              <a:solidFill>
                <a:srgbClr val="E4D0CD"/>
              </a:solidFill>
              <a:ln w="9525">
                <a:noFill/>
                <a:round/>
                <a:headEnd/>
                <a:tailEnd/>
              </a:ln>
            </p:spPr>
            <p:txBody>
              <a:bodyPr/>
              <a:lstStyle/>
              <a:p>
                <a:endParaRPr lang="en-US"/>
              </a:p>
            </p:txBody>
          </p:sp>
          <p:sp>
            <p:nvSpPr>
              <p:cNvPr id="180402" name="Freeform 1202"/>
              <p:cNvSpPr>
                <a:spLocks noEditPoints="1"/>
              </p:cNvSpPr>
              <p:nvPr/>
            </p:nvSpPr>
            <p:spPr bwMode="auto">
              <a:xfrm>
                <a:off x="1821" y="913"/>
                <a:ext cx="292" cy="17"/>
              </a:xfrm>
              <a:custGeom>
                <a:avLst/>
                <a:gdLst/>
                <a:ahLst/>
                <a:cxnLst>
                  <a:cxn ang="0">
                    <a:pos x="292" y="17"/>
                  </a:cxn>
                  <a:cxn ang="0">
                    <a:pos x="226" y="13"/>
                  </a:cxn>
                  <a:cxn ang="0">
                    <a:pos x="224" y="11"/>
                  </a:cxn>
                  <a:cxn ang="0">
                    <a:pos x="222" y="9"/>
                  </a:cxn>
                  <a:cxn ang="0">
                    <a:pos x="292" y="13"/>
                  </a:cxn>
                  <a:cxn ang="0">
                    <a:pos x="292" y="15"/>
                  </a:cxn>
                  <a:cxn ang="0">
                    <a:pos x="292" y="17"/>
                  </a:cxn>
                  <a:cxn ang="0">
                    <a:pos x="138" y="9"/>
                  </a:cxn>
                  <a:cxn ang="0">
                    <a:pos x="0" y="4"/>
                  </a:cxn>
                  <a:cxn ang="0">
                    <a:pos x="2" y="2"/>
                  </a:cxn>
                  <a:cxn ang="0">
                    <a:pos x="4" y="0"/>
                  </a:cxn>
                  <a:cxn ang="0">
                    <a:pos x="148" y="6"/>
                  </a:cxn>
                  <a:cxn ang="0">
                    <a:pos x="142" y="7"/>
                  </a:cxn>
                  <a:cxn ang="0">
                    <a:pos x="138" y="9"/>
                  </a:cxn>
                </a:cxnLst>
                <a:rect l="0" t="0" r="r" b="b"/>
                <a:pathLst>
                  <a:path w="292" h="17">
                    <a:moveTo>
                      <a:pt x="292" y="17"/>
                    </a:moveTo>
                    <a:lnTo>
                      <a:pt x="226" y="13"/>
                    </a:lnTo>
                    <a:lnTo>
                      <a:pt x="224" y="11"/>
                    </a:lnTo>
                    <a:lnTo>
                      <a:pt x="222" y="9"/>
                    </a:lnTo>
                    <a:lnTo>
                      <a:pt x="292" y="13"/>
                    </a:lnTo>
                    <a:lnTo>
                      <a:pt x="292" y="15"/>
                    </a:lnTo>
                    <a:lnTo>
                      <a:pt x="292" y="17"/>
                    </a:lnTo>
                    <a:close/>
                    <a:moveTo>
                      <a:pt x="138" y="9"/>
                    </a:moveTo>
                    <a:lnTo>
                      <a:pt x="0" y="4"/>
                    </a:lnTo>
                    <a:lnTo>
                      <a:pt x="2" y="2"/>
                    </a:lnTo>
                    <a:lnTo>
                      <a:pt x="4" y="0"/>
                    </a:lnTo>
                    <a:lnTo>
                      <a:pt x="148" y="6"/>
                    </a:lnTo>
                    <a:lnTo>
                      <a:pt x="142" y="7"/>
                    </a:lnTo>
                    <a:lnTo>
                      <a:pt x="138" y="9"/>
                    </a:lnTo>
                    <a:close/>
                  </a:path>
                </a:pathLst>
              </a:custGeom>
              <a:solidFill>
                <a:srgbClr val="E4D0CD"/>
              </a:solidFill>
              <a:ln w="9525">
                <a:noFill/>
                <a:round/>
                <a:headEnd/>
                <a:tailEnd/>
              </a:ln>
            </p:spPr>
            <p:txBody>
              <a:bodyPr/>
              <a:lstStyle/>
              <a:p>
                <a:endParaRPr lang="en-US"/>
              </a:p>
            </p:txBody>
          </p:sp>
          <p:sp>
            <p:nvSpPr>
              <p:cNvPr id="180403" name="Freeform 1203"/>
              <p:cNvSpPr>
                <a:spLocks noEditPoints="1"/>
              </p:cNvSpPr>
              <p:nvPr/>
            </p:nvSpPr>
            <p:spPr bwMode="auto">
              <a:xfrm>
                <a:off x="1823" y="911"/>
                <a:ext cx="290" cy="17"/>
              </a:xfrm>
              <a:custGeom>
                <a:avLst/>
                <a:gdLst/>
                <a:ahLst/>
                <a:cxnLst>
                  <a:cxn ang="0">
                    <a:pos x="290" y="17"/>
                  </a:cxn>
                  <a:cxn ang="0">
                    <a:pos x="222" y="13"/>
                  </a:cxn>
                  <a:cxn ang="0">
                    <a:pos x="220" y="11"/>
                  </a:cxn>
                  <a:cxn ang="0">
                    <a:pos x="218" y="9"/>
                  </a:cxn>
                  <a:cxn ang="0">
                    <a:pos x="216" y="9"/>
                  </a:cxn>
                  <a:cxn ang="0">
                    <a:pos x="216" y="9"/>
                  </a:cxn>
                  <a:cxn ang="0">
                    <a:pos x="290" y="13"/>
                  </a:cxn>
                  <a:cxn ang="0">
                    <a:pos x="290" y="15"/>
                  </a:cxn>
                  <a:cxn ang="0">
                    <a:pos x="290" y="17"/>
                  </a:cxn>
                  <a:cxn ang="0">
                    <a:pos x="140" y="9"/>
                  </a:cxn>
                  <a:cxn ang="0">
                    <a:pos x="0" y="4"/>
                  </a:cxn>
                  <a:cxn ang="0">
                    <a:pos x="2" y="2"/>
                  </a:cxn>
                  <a:cxn ang="0">
                    <a:pos x="2" y="0"/>
                  </a:cxn>
                  <a:cxn ang="0">
                    <a:pos x="151" y="6"/>
                  </a:cxn>
                  <a:cxn ang="0">
                    <a:pos x="148" y="8"/>
                  </a:cxn>
                  <a:cxn ang="0">
                    <a:pos x="146" y="8"/>
                  </a:cxn>
                  <a:cxn ang="0">
                    <a:pos x="144" y="9"/>
                  </a:cxn>
                  <a:cxn ang="0">
                    <a:pos x="140" y="9"/>
                  </a:cxn>
                </a:cxnLst>
                <a:rect l="0" t="0" r="r" b="b"/>
                <a:pathLst>
                  <a:path w="290" h="17">
                    <a:moveTo>
                      <a:pt x="290" y="17"/>
                    </a:moveTo>
                    <a:lnTo>
                      <a:pt x="222" y="13"/>
                    </a:lnTo>
                    <a:lnTo>
                      <a:pt x="220" y="11"/>
                    </a:lnTo>
                    <a:lnTo>
                      <a:pt x="218" y="9"/>
                    </a:lnTo>
                    <a:lnTo>
                      <a:pt x="216" y="9"/>
                    </a:lnTo>
                    <a:lnTo>
                      <a:pt x="216" y="9"/>
                    </a:lnTo>
                    <a:lnTo>
                      <a:pt x="290" y="13"/>
                    </a:lnTo>
                    <a:lnTo>
                      <a:pt x="290" y="15"/>
                    </a:lnTo>
                    <a:lnTo>
                      <a:pt x="290" y="17"/>
                    </a:lnTo>
                    <a:close/>
                    <a:moveTo>
                      <a:pt x="140" y="9"/>
                    </a:moveTo>
                    <a:lnTo>
                      <a:pt x="0" y="4"/>
                    </a:lnTo>
                    <a:lnTo>
                      <a:pt x="2" y="2"/>
                    </a:lnTo>
                    <a:lnTo>
                      <a:pt x="2" y="0"/>
                    </a:lnTo>
                    <a:lnTo>
                      <a:pt x="151" y="6"/>
                    </a:lnTo>
                    <a:lnTo>
                      <a:pt x="148" y="8"/>
                    </a:lnTo>
                    <a:lnTo>
                      <a:pt x="146" y="8"/>
                    </a:lnTo>
                    <a:lnTo>
                      <a:pt x="144" y="9"/>
                    </a:lnTo>
                    <a:lnTo>
                      <a:pt x="140" y="9"/>
                    </a:lnTo>
                    <a:close/>
                  </a:path>
                </a:pathLst>
              </a:custGeom>
              <a:solidFill>
                <a:srgbClr val="E4D0CD"/>
              </a:solidFill>
              <a:ln w="9525">
                <a:noFill/>
                <a:round/>
                <a:headEnd/>
                <a:tailEnd/>
              </a:ln>
            </p:spPr>
            <p:txBody>
              <a:bodyPr/>
              <a:lstStyle/>
              <a:p>
                <a:endParaRPr lang="en-US"/>
              </a:p>
            </p:txBody>
          </p:sp>
          <p:sp>
            <p:nvSpPr>
              <p:cNvPr id="180404" name="Freeform 1204"/>
              <p:cNvSpPr>
                <a:spLocks noEditPoints="1"/>
              </p:cNvSpPr>
              <p:nvPr/>
            </p:nvSpPr>
            <p:spPr bwMode="auto">
              <a:xfrm>
                <a:off x="1825" y="907"/>
                <a:ext cx="288" cy="19"/>
              </a:xfrm>
              <a:custGeom>
                <a:avLst/>
                <a:gdLst/>
                <a:ahLst/>
                <a:cxnLst>
                  <a:cxn ang="0">
                    <a:pos x="288" y="19"/>
                  </a:cxn>
                  <a:cxn ang="0">
                    <a:pos x="218" y="15"/>
                  </a:cxn>
                  <a:cxn ang="0">
                    <a:pos x="216" y="15"/>
                  </a:cxn>
                  <a:cxn ang="0">
                    <a:pos x="216" y="13"/>
                  </a:cxn>
                  <a:cxn ang="0">
                    <a:pos x="214" y="13"/>
                  </a:cxn>
                  <a:cxn ang="0">
                    <a:pos x="214" y="12"/>
                  </a:cxn>
                  <a:cxn ang="0">
                    <a:pos x="288" y="15"/>
                  </a:cxn>
                  <a:cxn ang="0">
                    <a:pos x="288" y="17"/>
                  </a:cxn>
                  <a:cxn ang="0">
                    <a:pos x="288" y="19"/>
                  </a:cxn>
                  <a:cxn ang="0">
                    <a:pos x="144" y="12"/>
                  </a:cxn>
                  <a:cxn ang="0">
                    <a:pos x="0" y="6"/>
                  </a:cxn>
                  <a:cxn ang="0">
                    <a:pos x="0" y="4"/>
                  </a:cxn>
                  <a:cxn ang="0">
                    <a:pos x="2" y="0"/>
                  </a:cxn>
                  <a:cxn ang="0">
                    <a:pos x="155" y="8"/>
                  </a:cxn>
                  <a:cxn ang="0">
                    <a:pos x="149" y="10"/>
                  </a:cxn>
                  <a:cxn ang="0">
                    <a:pos x="144" y="12"/>
                  </a:cxn>
                  <a:cxn ang="0">
                    <a:pos x="144" y="12"/>
                  </a:cxn>
                  <a:cxn ang="0">
                    <a:pos x="144" y="12"/>
                  </a:cxn>
                </a:cxnLst>
                <a:rect l="0" t="0" r="r" b="b"/>
                <a:pathLst>
                  <a:path w="288" h="19">
                    <a:moveTo>
                      <a:pt x="288" y="19"/>
                    </a:moveTo>
                    <a:lnTo>
                      <a:pt x="218" y="15"/>
                    </a:lnTo>
                    <a:lnTo>
                      <a:pt x="216" y="15"/>
                    </a:lnTo>
                    <a:lnTo>
                      <a:pt x="216" y="13"/>
                    </a:lnTo>
                    <a:lnTo>
                      <a:pt x="214" y="13"/>
                    </a:lnTo>
                    <a:lnTo>
                      <a:pt x="214" y="12"/>
                    </a:lnTo>
                    <a:lnTo>
                      <a:pt x="288" y="15"/>
                    </a:lnTo>
                    <a:lnTo>
                      <a:pt x="288" y="17"/>
                    </a:lnTo>
                    <a:lnTo>
                      <a:pt x="288" y="19"/>
                    </a:lnTo>
                    <a:close/>
                    <a:moveTo>
                      <a:pt x="144" y="12"/>
                    </a:moveTo>
                    <a:lnTo>
                      <a:pt x="0" y="6"/>
                    </a:lnTo>
                    <a:lnTo>
                      <a:pt x="0" y="4"/>
                    </a:lnTo>
                    <a:lnTo>
                      <a:pt x="2" y="0"/>
                    </a:lnTo>
                    <a:lnTo>
                      <a:pt x="155" y="8"/>
                    </a:lnTo>
                    <a:lnTo>
                      <a:pt x="149" y="10"/>
                    </a:lnTo>
                    <a:lnTo>
                      <a:pt x="144" y="12"/>
                    </a:lnTo>
                    <a:lnTo>
                      <a:pt x="144" y="12"/>
                    </a:lnTo>
                    <a:lnTo>
                      <a:pt x="144" y="12"/>
                    </a:lnTo>
                    <a:close/>
                  </a:path>
                </a:pathLst>
              </a:custGeom>
              <a:solidFill>
                <a:srgbClr val="E4D0CD"/>
              </a:solidFill>
              <a:ln w="9525">
                <a:noFill/>
                <a:round/>
                <a:headEnd/>
                <a:tailEnd/>
              </a:ln>
            </p:spPr>
            <p:txBody>
              <a:bodyPr/>
              <a:lstStyle/>
              <a:p>
                <a:endParaRPr lang="en-US"/>
              </a:p>
            </p:txBody>
          </p:sp>
          <p:sp>
            <p:nvSpPr>
              <p:cNvPr id="180405" name="Freeform 1205"/>
              <p:cNvSpPr>
                <a:spLocks noEditPoints="1"/>
              </p:cNvSpPr>
              <p:nvPr/>
            </p:nvSpPr>
            <p:spPr bwMode="auto">
              <a:xfrm>
                <a:off x="1825" y="905"/>
                <a:ext cx="288" cy="19"/>
              </a:xfrm>
              <a:custGeom>
                <a:avLst/>
                <a:gdLst/>
                <a:ahLst/>
                <a:cxnLst>
                  <a:cxn ang="0">
                    <a:pos x="288" y="19"/>
                  </a:cxn>
                  <a:cxn ang="0">
                    <a:pos x="214" y="15"/>
                  </a:cxn>
                  <a:cxn ang="0">
                    <a:pos x="212" y="14"/>
                  </a:cxn>
                  <a:cxn ang="0">
                    <a:pos x="210" y="12"/>
                  </a:cxn>
                  <a:cxn ang="0">
                    <a:pos x="288" y="15"/>
                  </a:cxn>
                  <a:cxn ang="0">
                    <a:pos x="288" y="17"/>
                  </a:cxn>
                  <a:cxn ang="0">
                    <a:pos x="288" y="19"/>
                  </a:cxn>
                  <a:cxn ang="0">
                    <a:pos x="149" y="12"/>
                  </a:cxn>
                  <a:cxn ang="0">
                    <a:pos x="0" y="6"/>
                  </a:cxn>
                  <a:cxn ang="0">
                    <a:pos x="2" y="2"/>
                  </a:cxn>
                  <a:cxn ang="0">
                    <a:pos x="3" y="0"/>
                  </a:cxn>
                  <a:cxn ang="0">
                    <a:pos x="163" y="10"/>
                  </a:cxn>
                  <a:cxn ang="0">
                    <a:pos x="155" y="10"/>
                  </a:cxn>
                  <a:cxn ang="0">
                    <a:pos x="149" y="12"/>
                  </a:cxn>
                </a:cxnLst>
                <a:rect l="0" t="0" r="r" b="b"/>
                <a:pathLst>
                  <a:path w="288" h="19">
                    <a:moveTo>
                      <a:pt x="288" y="19"/>
                    </a:moveTo>
                    <a:lnTo>
                      <a:pt x="214" y="15"/>
                    </a:lnTo>
                    <a:lnTo>
                      <a:pt x="212" y="14"/>
                    </a:lnTo>
                    <a:lnTo>
                      <a:pt x="210" y="12"/>
                    </a:lnTo>
                    <a:lnTo>
                      <a:pt x="288" y="15"/>
                    </a:lnTo>
                    <a:lnTo>
                      <a:pt x="288" y="17"/>
                    </a:lnTo>
                    <a:lnTo>
                      <a:pt x="288" y="19"/>
                    </a:lnTo>
                    <a:close/>
                    <a:moveTo>
                      <a:pt x="149" y="12"/>
                    </a:moveTo>
                    <a:lnTo>
                      <a:pt x="0" y="6"/>
                    </a:lnTo>
                    <a:lnTo>
                      <a:pt x="2" y="2"/>
                    </a:lnTo>
                    <a:lnTo>
                      <a:pt x="3" y="0"/>
                    </a:lnTo>
                    <a:lnTo>
                      <a:pt x="163" y="10"/>
                    </a:lnTo>
                    <a:lnTo>
                      <a:pt x="155" y="10"/>
                    </a:lnTo>
                    <a:lnTo>
                      <a:pt x="149" y="12"/>
                    </a:lnTo>
                    <a:close/>
                  </a:path>
                </a:pathLst>
              </a:custGeom>
              <a:solidFill>
                <a:srgbClr val="E4D0CD"/>
              </a:solidFill>
              <a:ln w="9525">
                <a:noFill/>
                <a:round/>
                <a:headEnd/>
                <a:tailEnd/>
              </a:ln>
            </p:spPr>
            <p:txBody>
              <a:bodyPr/>
              <a:lstStyle/>
              <a:p>
                <a:endParaRPr lang="en-US"/>
              </a:p>
            </p:txBody>
          </p:sp>
          <p:sp>
            <p:nvSpPr>
              <p:cNvPr id="180406" name="Freeform 1206"/>
              <p:cNvSpPr>
                <a:spLocks noEditPoints="1"/>
              </p:cNvSpPr>
              <p:nvPr/>
            </p:nvSpPr>
            <p:spPr bwMode="auto">
              <a:xfrm>
                <a:off x="1827" y="903"/>
                <a:ext cx="286" cy="19"/>
              </a:xfrm>
              <a:custGeom>
                <a:avLst/>
                <a:gdLst/>
                <a:ahLst/>
                <a:cxnLst>
                  <a:cxn ang="0">
                    <a:pos x="286" y="19"/>
                  </a:cxn>
                  <a:cxn ang="0">
                    <a:pos x="212" y="16"/>
                  </a:cxn>
                  <a:cxn ang="0">
                    <a:pos x="208" y="14"/>
                  </a:cxn>
                  <a:cxn ang="0">
                    <a:pos x="204" y="12"/>
                  </a:cxn>
                  <a:cxn ang="0">
                    <a:pos x="286" y="16"/>
                  </a:cxn>
                  <a:cxn ang="0">
                    <a:pos x="286" y="16"/>
                  </a:cxn>
                  <a:cxn ang="0">
                    <a:pos x="286" y="17"/>
                  </a:cxn>
                  <a:cxn ang="0">
                    <a:pos x="286" y="17"/>
                  </a:cxn>
                  <a:cxn ang="0">
                    <a:pos x="286" y="19"/>
                  </a:cxn>
                  <a:cxn ang="0">
                    <a:pos x="153" y="12"/>
                  </a:cxn>
                  <a:cxn ang="0">
                    <a:pos x="0" y="4"/>
                  </a:cxn>
                  <a:cxn ang="0">
                    <a:pos x="1" y="2"/>
                  </a:cxn>
                  <a:cxn ang="0">
                    <a:pos x="3" y="0"/>
                  </a:cxn>
                  <a:cxn ang="0">
                    <a:pos x="168" y="10"/>
                  </a:cxn>
                  <a:cxn ang="0">
                    <a:pos x="161" y="10"/>
                  </a:cxn>
                  <a:cxn ang="0">
                    <a:pos x="153" y="12"/>
                  </a:cxn>
                </a:cxnLst>
                <a:rect l="0" t="0" r="r" b="b"/>
                <a:pathLst>
                  <a:path w="286" h="19">
                    <a:moveTo>
                      <a:pt x="286" y="19"/>
                    </a:moveTo>
                    <a:lnTo>
                      <a:pt x="212" y="16"/>
                    </a:lnTo>
                    <a:lnTo>
                      <a:pt x="208" y="14"/>
                    </a:lnTo>
                    <a:lnTo>
                      <a:pt x="204" y="12"/>
                    </a:lnTo>
                    <a:lnTo>
                      <a:pt x="286" y="16"/>
                    </a:lnTo>
                    <a:lnTo>
                      <a:pt x="286" y="16"/>
                    </a:lnTo>
                    <a:lnTo>
                      <a:pt x="286" y="17"/>
                    </a:lnTo>
                    <a:lnTo>
                      <a:pt x="286" y="17"/>
                    </a:lnTo>
                    <a:lnTo>
                      <a:pt x="286" y="19"/>
                    </a:lnTo>
                    <a:close/>
                    <a:moveTo>
                      <a:pt x="153" y="12"/>
                    </a:moveTo>
                    <a:lnTo>
                      <a:pt x="0" y="4"/>
                    </a:lnTo>
                    <a:lnTo>
                      <a:pt x="1" y="2"/>
                    </a:lnTo>
                    <a:lnTo>
                      <a:pt x="3" y="0"/>
                    </a:lnTo>
                    <a:lnTo>
                      <a:pt x="168" y="10"/>
                    </a:lnTo>
                    <a:lnTo>
                      <a:pt x="161" y="10"/>
                    </a:lnTo>
                    <a:lnTo>
                      <a:pt x="153" y="12"/>
                    </a:lnTo>
                    <a:close/>
                  </a:path>
                </a:pathLst>
              </a:custGeom>
              <a:solidFill>
                <a:srgbClr val="E4D2CE"/>
              </a:solidFill>
              <a:ln w="9525">
                <a:noFill/>
                <a:round/>
                <a:headEnd/>
                <a:tailEnd/>
              </a:ln>
            </p:spPr>
            <p:txBody>
              <a:bodyPr/>
              <a:lstStyle/>
              <a:p>
                <a:endParaRPr lang="en-US"/>
              </a:p>
            </p:txBody>
          </p:sp>
          <p:sp>
            <p:nvSpPr>
              <p:cNvPr id="180407" name="Freeform 1207"/>
              <p:cNvSpPr>
                <a:spLocks noEditPoints="1"/>
              </p:cNvSpPr>
              <p:nvPr/>
            </p:nvSpPr>
            <p:spPr bwMode="auto">
              <a:xfrm>
                <a:off x="1828" y="902"/>
                <a:ext cx="285" cy="18"/>
              </a:xfrm>
              <a:custGeom>
                <a:avLst/>
                <a:gdLst/>
                <a:ahLst/>
                <a:cxnLst>
                  <a:cxn ang="0">
                    <a:pos x="285" y="18"/>
                  </a:cxn>
                  <a:cxn ang="0">
                    <a:pos x="207" y="15"/>
                  </a:cxn>
                  <a:cxn ang="0">
                    <a:pos x="203" y="11"/>
                  </a:cxn>
                  <a:cxn ang="0">
                    <a:pos x="198" y="9"/>
                  </a:cxn>
                  <a:cxn ang="0">
                    <a:pos x="285" y="15"/>
                  </a:cxn>
                  <a:cxn ang="0">
                    <a:pos x="285" y="17"/>
                  </a:cxn>
                  <a:cxn ang="0">
                    <a:pos x="285" y="18"/>
                  </a:cxn>
                  <a:cxn ang="0">
                    <a:pos x="285" y="18"/>
                  </a:cxn>
                  <a:cxn ang="0">
                    <a:pos x="285" y="18"/>
                  </a:cxn>
                  <a:cxn ang="0">
                    <a:pos x="160" y="13"/>
                  </a:cxn>
                  <a:cxn ang="0">
                    <a:pos x="0" y="3"/>
                  </a:cxn>
                  <a:cxn ang="0">
                    <a:pos x="2" y="1"/>
                  </a:cxn>
                  <a:cxn ang="0">
                    <a:pos x="2" y="0"/>
                  </a:cxn>
                  <a:cxn ang="0">
                    <a:pos x="179" y="9"/>
                  </a:cxn>
                  <a:cxn ang="0">
                    <a:pos x="169" y="11"/>
                  </a:cxn>
                  <a:cxn ang="0">
                    <a:pos x="160" y="13"/>
                  </a:cxn>
                </a:cxnLst>
                <a:rect l="0" t="0" r="r" b="b"/>
                <a:pathLst>
                  <a:path w="285" h="18">
                    <a:moveTo>
                      <a:pt x="285" y="18"/>
                    </a:moveTo>
                    <a:lnTo>
                      <a:pt x="207" y="15"/>
                    </a:lnTo>
                    <a:lnTo>
                      <a:pt x="203" y="11"/>
                    </a:lnTo>
                    <a:lnTo>
                      <a:pt x="198" y="9"/>
                    </a:lnTo>
                    <a:lnTo>
                      <a:pt x="285" y="15"/>
                    </a:lnTo>
                    <a:lnTo>
                      <a:pt x="285" y="17"/>
                    </a:lnTo>
                    <a:lnTo>
                      <a:pt x="285" y="18"/>
                    </a:lnTo>
                    <a:lnTo>
                      <a:pt x="285" y="18"/>
                    </a:lnTo>
                    <a:lnTo>
                      <a:pt x="285" y="18"/>
                    </a:lnTo>
                    <a:close/>
                    <a:moveTo>
                      <a:pt x="160" y="13"/>
                    </a:moveTo>
                    <a:lnTo>
                      <a:pt x="0" y="3"/>
                    </a:lnTo>
                    <a:lnTo>
                      <a:pt x="2" y="1"/>
                    </a:lnTo>
                    <a:lnTo>
                      <a:pt x="2" y="0"/>
                    </a:lnTo>
                    <a:lnTo>
                      <a:pt x="179" y="9"/>
                    </a:lnTo>
                    <a:lnTo>
                      <a:pt x="169" y="11"/>
                    </a:lnTo>
                    <a:lnTo>
                      <a:pt x="160" y="13"/>
                    </a:lnTo>
                    <a:close/>
                  </a:path>
                </a:pathLst>
              </a:custGeom>
              <a:solidFill>
                <a:srgbClr val="E4D2CE"/>
              </a:solidFill>
              <a:ln w="9525">
                <a:noFill/>
                <a:round/>
                <a:headEnd/>
                <a:tailEnd/>
              </a:ln>
            </p:spPr>
            <p:txBody>
              <a:bodyPr/>
              <a:lstStyle/>
              <a:p>
                <a:endParaRPr lang="en-US"/>
              </a:p>
            </p:txBody>
          </p:sp>
          <p:sp>
            <p:nvSpPr>
              <p:cNvPr id="180408" name="Freeform 1208"/>
              <p:cNvSpPr>
                <a:spLocks/>
              </p:cNvSpPr>
              <p:nvPr/>
            </p:nvSpPr>
            <p:spPr bwMode="auto">
              <a:xfrm>
                <a:off x="1830" y="900"/>
                <a:ext cx="283" cy="19"/>
              </a:xfrm>
              <a:custGeom>
                <a:avLst/>
                <a:gdLst/>
                <a:ahLst/>
                <a:cxnLst>
                  <a:cxn ang="0">
                    <a:pos x="283" y="19"/>
                  </a:cxn>
                  <a:cxn ang="0">
                    <a:pos x="201" y="15"/>
                  </a:cxn>
                  <a:cxn ang="0">
                    <a:pos x="194" y="11"/>
                  </a:cxn>
                  <a:cxn ang="0">
                    <a:pos x="182" y="11"/>
                  </a:cxn>
                  <a:cxn ang="0">
                    <a:pos x="175" y="11"/>
                  </a:cxn>
                  <a:cxn ang="0">
                    <a:pos x="165" y="13"/>
                  </a:cxn>
                  <a:cxn ang="0">
                    <a:pos x="0" y="3"/>
                  </a:cxn>
                  <a:cxn ang="0">
                    <a:pos x="0" y="2"/>
                  </a:cxn>
                  <a:cxn ang="0">
                    <a:pos x="2" y="0"/>
                  </a:cxn>
                  <a:cxn ang="0">
                    <a:pos x="281" y="13"/>
                  </a:cxn>
                  <a:cxn ang="0">
                    <a:pos x="283" y="17"/>
                  </a:cxn>
                  <a:cxn ang="0">
                    <a:pos x="283" y="19"/>
                  </a:cxn>
                </a:cxnLst>
                <a:rect l="0" t="0" r="r" b="b"/>
                <a:pathLst>
                  <a:path w="283" h="19">
                    <a:moveTo>
                      <a:pt x="283" y="19"/>
                    </a:moveTo>
                    <a:lnTo>
                      <a:pt x="201" y="15"/>
                    </a:lnTo>
                    <a:lnTo>
                      <a:pt x="194" y="11"/>
                    </a:lnTo>
                    <a:lnTo>
                      <a:pt x="182" y="11"/>
                    </a:lnTo>
                    <a:lnTo>
                      <a:pt x="175" y="11"/>
                    </a:lnTo>
                    <a:lnTo>
                      <a:pt x="165" y="13"/>
                    </a:lnTo>
                    <a:lnTo>
                      <a:pt x="0" y="3"/>
                    </a:lnTo>
                    <a:lnTo>
                      <a:pt x="0" y="2"/>
                    </a:lnTo>
                    <a:lnTo>
                      <a:pt x="2" y="0"/>
                    </a:lnTo>
                    <a:lnTo>
                      <a:pt x="281" y="13"/>
                    </a:lnTo>
                    <a:lnTo>
                      <a:pt x="283" y="17"/>
                    </a:lnTo>
                    <a:lnTo>
                      <a:pt x="283" y="19"/>
                    </a:lnTo>
                    <a:close/>
                  </a:path>
                </a:pathLst>
              </a:custGeom>
              <a:solidFill>
                <a:srgbClr val="E4D2CE"/>
              </a:solidFill>
              <a:ln w="9525">
                <a:noFill/>
                <a:round/>
                <a:headEnd/>
                <a:tailEnd/>
              </a:ln>
            </p:spPr>
            <p:txBody>
              <a:bodyPr/>
              <a:lstStyle/>
              <a:p>
                <a:endParaRPr lang="en-US"/>
              </a:p>
            </p:txBody>
          </p:sp>
          <p:sp>
            <p:nvSpPr>
              <p:cNvPr id="180409" name="Freeform 1209"/>
              <p:cNvSpPr>
                <a:spLocks/>
              </p:cNvSpPr>
              <p:nvPr/>
            </p:nvSpPr>
            <p:spPr bwMode="auto">
              <a:xfrm>
                <a:off x="1830" y="898"/>
                <a:ext cx="283" cy="19"/>
              </a:xfrm>
              <a:custGeom>
                <a:avLst/>
                <a:gdLst/>
                <a:ahLst/>
                <a:cxnLst>
                  <a:cxn ang="0">
                    <a:pos x="283" y="19"/>
                  </a:cxn>
                  <a:cxn ang="0">
                    <a:pos x="196" y="13"/>
                  </a:cxn>
                  <a:cxn ang="0">
                    <a:pos x="190" y="13"/>
                  </a:cxn>
                  <a:cxn ang="0">
                    <a:pos x="182" y="13"/>
                  </a:cxn>
                  <a:cxn ang="0">
                    <a:pos x="181" y="13"/>
                  </a:cxn>
                  <a:cxn ang="0">
                    <a:pos x="177" y="13"/>
                  </a:cxn>
                  <a:cxn ang="0">
                    <a:pos x="0" y="4"/>
                  </a:cxn>
                  <a:cxn ang="0">
                    <a:pos x="2" y="2"/>
                  </a:cxn>
                  <a:cxn ang="0">
                    <a:pos x="4" y="0"/>
                  </a:cxn>
                  <a:cxn ang="0">
                    <a:pos x="281" y="13"/>
                  </a:cxn>
                  <a:cxn ang="0">
                    <a:pos x="281" y="15"/>
                  </a:cxn>
                  <a:cxn ang="0">
                    <a:pos x="283" y="19"/>
                  </a:cxn>
                </a:cxnLst>
                <a:rect l="0" t="0" r="r" b="b"/>
                <a:pathLst>
                  <a:path w="283" h="19">
                    <a:moveTo>
                      <a:pt x="283" y="19"/>
                    </a:moveTo>
                    <a:lnTo>
                      <a:pt x="196" y="13"/>
                    </a:lnTo>
                    <a:lnTo>
                      <a:pt x="190" y="13"/>
                    </a:lnTo>
                    <a:lnTo>
                      <a:pt x="182" y="13"/>
                    </a:lnTo>
                    <a:lnTo>
                      <a:pt x="181" y="13"/>
                    </a:lnTo>
                    <a:lnTo>
                      <a:pt x="177" y="13"/>
                    </a:lnTo>
                    <a:lnTo>
                      <a:pt x="0" y="4"/>
                    </a:lnTo>
                    <a:lnTo>
                      <a:pt x="2" y="2"/>
                    </a:lnTo>
                    <a:lnTo>
                      <a:pt x="4" y="0"/>
                    </a:lnTo>
                    <a:lnTo>
                      <a:pt x="281" y="13"/>
                    </a:lnTo>
                    <a:lnTo>
                      <a:pt x="281" y="15"/>
                    </a:lnTo>
                    <a:lnTo>
                      <a:pt x="283" y="19"/>
                    </a:lnTo>
                    <a:close/>
                  </a:path>
                </a:pathLst>
              </a:custGeom>
              <a:solidFill>
                <a:srgbClr val="E4D2CF"/>
              </a:solidFill>
              <a:ln w="9525">
                <a:noFill/>
                <a:round/>
                <a:headEnd/>
                <a:tailEnd/>
              </a:ln>
            </p:spPr>
            <p:txBody>
              <a:bodyPr/>
              <a:lstStyle/>
              <a:p>
                <a:endParaRPr lang="en-US"/>
              </a:p>
            </p:txBody>
          </p:sp>
        </p:grpSp>
        <p:sp>
          <p:nvSpPr>
            <p:cNvPr id="180410" name="Freeform 1210"/>
            <p:cNvSpPr>
              <a:spLocks/>
            </p:cNvSpPr>
            <p:nvPr/>
          </p:nvSpPr>
          <p:spPr bwMode="auto">
            <a:xfrm>
              <a:off x="1832" y="896"/>
              <a:ext cx="279" cy="17"/>
            </a:xfrm>
            <a:custGeom>
              <a:avLst/>
              <a:gdLst/>
              <a:ahLst/>
              <a:cxnLst>
                <a:cxn ang="0">
                  <a:pos x="279" y="17"/>
                </a:cxn>
                <a:cxn ang="0">
                  <a:pos x="0" y="4"/>
                </a:cxn>
                <a:cxn ang="0">
                  <a:pos x="2" y="2"/>
                </a:cxn>
                <a:cxn ang="0">
                  <a:pos x="2" y="0"/>
                </a:cxn>
                <a:cxn ang="0">
                  <a:pos x="279" y="13"/>
                </a:cxn>
                <a:cxn ang="0">
                  <a:pos x="279" y="15"/>
                </a:cxn>
                <a:cxn ang="0">
                  <a:pos x="279" y="17"/>
                </a:cxn>
              </a:cxnLst>
              <a:rect l="0" t="0" r="r" b="b"/>
              <a:pathLst>
                <a:path w="279" h="17">
                  <a:moveTo>
                    <a:pt x="279" y="17"/>
                  </a:moveTo>
                  <a:lnTo>
                    <a:pt x="0" y="4"/>
                  </a:lnTo>
                  <a:lnTo>
                    <a:pt x="2" y="2"/>
                  </a:lnTo>
                  <a:lnTo>
                    <a:pt x="2" y="0"/>
                  </a:lnTo>
                  <a:lnTo>
                    <a:pt x="279" y="13"/>
                  </a:lnTo>
                  <a:lnTo>
                    <a:pt x="279" y="15"/>
                  </a:lnTo>
                  <a:lnTo>
                    <a:pt x="279" y="17"/>
                  </a:lnTo>
                  <a:close/>
                </a:path>
              </a:pathLst>
            </a:custGeom>
            <a:solidFill>
              <a:srgbClr val="E4D2CF"/>
            </a:solidFill>
            <a:ln w="9525">
              <a:noFill/>
              <a:round/>
              <a:headEnd/>
              <a:tailEnd/>
            </a:ln>
          </p:spPr>
          <p:txBody>
            <a:bodyPr/>
            <a:lstStyle/>
            <a:p>
              <a:endParaRPr lang="en-US"/>
            </a:p>
          </p:txBody>
        </p:sp>
        <p:sp>
          <p:nvSpPr>
            <p:cNvPr id="180411" name="Freeform 1211"/>
            <p:cNvSpPr>
              <a:spLocks/>
            </p:cNvSpPr>
            <p:nvPr/>
          </p:nvSpPr>
          <p:spPr bwMode="auto">
            <a:xfrm>
              <a:off x="1834" y="894"/>
              <a:ext cx="277" cy="17"/>
            </a:xfrm>
            <a:custGeom>
              <a:avLst/>
              <a:gdLst/>
              <a:ahLst/>
              <a:cxnLst>
                <a:cxn ang="0">
                  <a:pos x="277" y="17"/>
                </a:cxn>
                <a:cxn ang="0">
                  <a:pos x="0" y="4"/>
                </a:cxn>
                <a:cxn ang="0">
                  <a:pos x="0" y="2"/>
                </a:cxn>
                <a:cxn ang="0">
                  <a:pos x="2" y="0"/>
                </a:cxn>
                <a:cxn ang="0">
                  <a:pos x="277" y="13"/>
                </a:cxn>
                <a:cxn ang="0">
                  <a:pos x="277" y="15"/>
                </a:cxn>
                <a:cxn ang="0">
                  <a:pos x="277" y="17"/>
                </a:cxn>
              </a:cxnLst>
              <a:rect l="0" t="0" r="r" b="b"/>
              <a:pathLst>
                <a:path w="277" h="17">
                  <a:moveTo>
                    <a:pt x="277" y="17"/>
                  </a:moveTo>
                  <a:lnTo>
                    <a:pt x="0" y="4"/>
                  </a:lnTo>
                  <a:lnTo>
                    <a:pt x="0" y="2"/>
                  </a:lnTo>
                  <a:lnTo>
                    <a:pt x="2" y="0"/>
                  </a:lnTo>
                  <a:lnTo>
                    <a:pt x="277" y="13"/>
                  </a:lnTo>
                  <a:lnTo>
                    <a:pt x="277" y="15"/>
                  </a:lnTo>
                  <a:lnTo>
                    <a:pt x="277" y="17"/>
                  </a:lnTo>
                  <a:close/>
                </a:path>
              </a:pathLst>
            </a:custGeom>
            <a:solidFill>
              <a:srgbClr val="E4D3D0"/>
            </a:solidFill>
            <a:ln w="9525">
              <a:noFill/>
              <a:round/>
              <a:headEnd/>
              <a:tailEnd/>
            </a:ln>
          </p:spPr>
          <p:txBody>
            <a:bodyPr/>
            <a:lstStyle/>
            <a:p>
              <a:endParaRPr lang="en-US"/>
            </a:p>
          </p:txBody>
        </p:sp>
        <p:sp>
          <p:nvSpPr>
            <p:cNvPr id="180412" name="Freeform 1212"/>
            <p:cNvSpPr>
              <a:spLocks/>
            </p:cNvSpPr>
            <p:nvPr/>
          </p:nvSpPr>
          <p:spPr bwMode="auto">
            <a:xfrm>
              <a:off x="1834" y="892"/>
              <a:ext cx="277" cy="17"/>
            </a:xfrm>
            <a:custGeom>
              <a:avLst/>
              <a:gdLst/>
              <a:ahLst/>
              <a:cxnLst>
                <a:cxn ang="0">
                  <a:pos x="277" y="17"/>
                </a:cxn>
                <a:cxn ang="0">
                  <a:pos x="0" y="4"/>
                </a:cxn>
                <a:cxn ang="0">
                  <a:pos x="2" y="2"/>
                </a:cxn>
                <a:cxn ang="0">
                  <a:pos x="4" y="0"/>
                </a:cxn>
                <a:cxn ang="0">
                  <a:pos x="277" y="13"/>
                </a:cxn>
                <a:cxn ang="0">
                  <a:pos x="277" y="15"/>
                </a:cxn>
                <a:cxn ang="0">
                  <a:pos x="277" y="17"/>
                </a:cxn>
              </a:cxnLst>
              <a:rect l="0" t="0" r="r" b="b"/>
              <a:pathLst>
                <a:path w="277" h="17">
                  <a:moveTo>
                    <a:pt x="277" y="17"/>
                  </a:moveTo>
                  <a:lnTo>
                    <a:pt x="0" y="4"/>
                  </a:lnTo>
                  <a:lnTo>
                    <a:pt x="2" y="2"/>
                  </a:lnTo>
                  <a:lnTo>
                    <a:pt x="4" y="0"/>
                  </a:lnTo>
                  <a:lnTo>
                    <a:pt x="277" y="13"/>
                  </a:lnTo>
                  <a:lnTo>
                    <a:pt x="277" y="15"/>
                  </a:lnTo>
                  <a:lnTo>
                    <a:pt x="277" y="17"/>
                  </a:lnTo>
                  <a:close/>
                </a:path>
              </a:pathLst>
            </a:custGeom>
            <a:solidFill>
              <a:srgbClr val="E4D3D0"/>
            </a:solidFill>
            <a:ln w="9525">
              <a:noFill/>
              <a:round/>
              <a:headEnd/>
              <a:tailEnd/>
            </a:ln>
          </p:spPr>
          <p:txBody>
            <a:bodyPr/>
            <a:lstStyle/>
            <a:p>
              <a:endParaRPr lang="en-US"/>
            </a:p>
          </p:txBody>
        </p:sp>
        <p:sp>
          <p:nvSpPr>
            <p:cNvPr id="180413" name="Freeform 1213"/>
            <p:cNvSpPr>
              <a:spLocks/>
            </p:cNvSpPr>
            <p:nvPr/>
          </p:nvSpPr>
          <p:spPr bwMode="auto">
            <a:xfrm>
              <a:off x="1836" y="890"/>
              <a:ext cx="275" cy="17"/>
            </a:xfrm>
            <a:custGeom>
              <a:avLst/>
              <a:gdLst/>
              <a:ahLst/>
              <a:cxnLst>
                <a:cxn ang="0">
                  <a:pos x="275" y="17"/>
                </a:cxn>
                <a:cxn ang="0">
                  <a:pos x="0" y="4"/>
                </a:cxn>
                <a:cxn ang="0">
                  <a:pos x="2" y="2"/>
                </a:cxn>
                <a:cxn ang="0">
                  <a:pos x="2" y="0"/>
                </a:cxn>
                <a:cxn ang="0">
                  <a:pos x="273" y="13"/>
                </a:cxn>
                <a:cxn ang="0">
                  <a:pos x="275" y="15"/>
                </a:cxn>
                <a:cxn ang="0">
                  <a:pos x="275" y="17"/>
                </a:cxn>
              </a:cxnLst>
              <a:rect l="0" t="0" r="r" b="b"/>
              <a:pathLst>
                <a:path w="275" h="17">
                  <a:moveTo>
                    <a:pt x="275" y="17"/>
                  </a:moveTo>
                  <a:lnTo>
                    <a:pt x="0" y="4"/>
                  </a:lnTo>
                  <a:lnTo>
                    <a:pt x="2" y="2"/>
                  </a:lnTo>
                  <a:lnTo>
                    <a:pt x="2" y="0"/>
                  </a:lnTo>
                  <a:lnTo>
                    <a:pt x="273" y="13"/>
                  </a:lnTo>
                  <a:lnTo>
                    <a:pt x="275" y="15"/>
                  </a:lnTo>
                  <a:lnTo>
                    <a:pt x="275" y="17"/>
                  </a:lnTo>
                  <a:close/>
                </a:path>
              </a:pathLst>
            </a:custGeom>
            <a:solidFill>
              <a:srgbClr val="E4D3D0"/>
            </a:solidFill>
            <a:ln w="9525">
              <a:noFill/>
              <a:round/>
              <a:headEnd/>
              <a:tailEnd/>
            </a:ln>
          </p:spPr>
          <p:txBody>
            <a:bodyPr/>
            <a:lstStyle/>
            <a:p>
              <a:endParaRPr lang="en-US"/>
            </a:p>
          </p:txBody>
        </p:sp>
        <p:sp>
          <p:nvSpPr>
            <p:cNvPr id="180414" name="Freeform 1214"/>
            <p:cNvSpPr>
              <a:spLocks/>
            </p:cNvSpPr>
            <p:nvPr/>
          </p:nvSpPr>
          <p:spPr bwMode="auto">
            <a:xfrm>
              <a:off x="1838" y="888"/>
              <a:ext cx="273" cy="17"/>
            </a:xfrm>
            <a:custGeom>
              <a:avLst/>
              <a:gdLst/>
              <a:ahLst/>
              <a:cxnLst>
                <a:cxn ang="0">
                  <a:pos x="273" y="17"/>
                </a:cxn>
                <a:cxn ang="0">
                  <a:pos x="0" y="4"/>
                </a:cxn>
                <a:cxn ang="0">
                  <a:pos x="0" y="2"/>
                </a:cxn>
                <a:cxn ang="0">
                  <a:pos x="2" y="0"/>
                </a:cxn>
                <a:cxn ang="0">
                  <a:pos x="2" y="0"/>
                </a:cxn>
                <a:cxn ang="0">
                  <a:pos x="2" y="0"/>
                </a:cxn>
                <a:cxn ang="0">
                  <a:pos x="271" y="14"/>
                </a:cxn>
                <a:cxn ang="0">
                  <a:pos x="271" y="15"/>
                </a:cxn>
                <a:cxn ang="0">
                  <a:pos x="273" y="17"/>
                </a:cxn>
              </a:cxnLst>
              <a:rect l="0" t="0" r="r" b="b"/>
              <a:pathLst>
                <a:path w="273" h="17">
                  <a:moveTo>
                    <a:pt x="273" y="17"/>
                  </a:moveTo>
                  <a:lnTo>
                    <a:pt x="0" y="4"/>
                  </a:lnTo>
                  <a:lnTo>
                    <a:pt x="0" y="2"/>
                  </a:lnTo>
                  <a:lnTo>
                    <a:pt x="2" y="0"/>
                  </a:lnTo>
                  <a:lnTo>
                    <a:pt x="2" y="0"/>
                  </a:lnTo>
                  <a:lnTo>
                    <a:pt x="2" y="0"/>
                  </a:lnTo>
                  <a:lnTo>
                    <a:pt x="271" y="14"/>
                  </a:lnTo>
                  <a:lnTo>
                    <a:pt x="271" y="15"/>
                  </a:lnTo>
                  <a:lnTo>
                    <a:pt x="273" y="17"/>
                  </a:lnTo>
                  <a:close/>
                </a:path>
              </a:pathLst>
            </a:custGeom>
            <a:solidFill>
              <a:srgbClr val="E4D3D0"/>
            </a:solidFill>
            <a:ln w="9525">
              <a:noFill/>
              <a:round/>
              <a:headEnd/>
              <a:tailEnd/>
            </a:ln>
          </p:spPr>
          <p:txBody>
            <a:bodyPr/>
            <a:lstStyle/>
            <a:p>
              <a:endParaRPr lang="en-US"/>
            </a:p>
          </p:txBody>
        </p:sp>
        <p:sp>
          <p:nvSpPr>
            <p:cNvPr id="180415" name="Freeform 1215"/>
            <p:cNvSpPr>
              <a:spLocks/>
            </p:cNvSpPr>
            <p:nvPr/>
          </p:nvSpPr>
          <p:spPr bwMode="auto">
            <a:xfrm>
              <a:off x="1838" y="886"/>
              <a:ext cx="271" cy="17"/>
            </a:xfrm>
            <a:custGeom>
              <a:avLst/>
              <a:gdLst/>
              <a:ahLst/>
              <a:cxnLst>
                <a:cxn ang="0">
                  <a:pos x="271" y="17"/>
                </a:cxn>
                <a:cxn ang="0">
                  <a:pos x="0" y="4"/>
                </a:cxn>
                <a:cxn ang="0">
                  <a:pos x="2" y="4"/>
                </a:cxn>
                <a:cxn ang="0">
                  <a:pos x="2" y="2"/>
                </a:cxn>
                <a:cxn ang="0">
                  <a:pos x="2" y="2"/>
                </a:cxn>
                <a:cxn ang="0">
                  <a:pos x="4" y="0"/>
                </a:cxn>
                <a:cxn ang="0">
                  <a:pos x="116" y="6"/>
                </a:cxn>
                <a:cxn ang="0">
                  <a:pos x="114" y="6"/>
                </a:cxn>
                <a:cxn ang="0">
                  <a:pos x="114" y="8"/>
                </a:cxn>
                <a:cxn ang="0">
                  <a:pos x="116" y="6"/>
                </a:cxn>
                <a:cxn ang="0">
                  <a:pos x="118" y="6"/>
                </a:cxn>
                <a:cxn ang="0">
                  <a:pos x="271" y="14"/>
                </a:cxn>
                <a:cxn ang="0">
                  <a:pos x="271" y="16"/>
                </a:cxn>
                <a:cxn ang="0">
                  <a:pos x="271" y="17"/>
                </a:cxn>
              </a:cxnLst>
              <a:rect l="0" t="0" r="r" b="b"/>
              <a:pathLst>
                <a:path w="271" h="17">
                  <a:moveTo>
                    <a:pt x="271" y="17"/>
                  </a:moveTo>
                  <a:lnTo>
                    <a:pt x="0" y="4"/>
                  </a:lnTo>
                  <a:lnTo>
                    <a:pt x="2" y="4"/>
                  </a:lnTo>
                  <a:lnTo>
                    <a:pt x="2" y="2"/>
                  </a:lnTo>
                  <a:lnTo>
                    <a:pt x="2" y="2"/>
                  </a:lnTo>
                  <a:lnTo>
                    <a:pt x="4" y="0"/>
                  </a:lnTo>
                  <a:lnTo>
                    <a:pt x="116" y="6"/>
                  </a:lnTo>
                  <a:lnTo>
                    <a:pt x="114" y="6"/>
                  </a:lnTo>
                  <a:lnTo>
                    <a:pt x="114" y="8"/>
                  </a:lnTo>
                  <a:lnTo>
                    <a:pt x="116" y="6"/>
                  </a:lnTo>
                  <a:lnTo>
                    <a:pt x="118" y="6"/>
                  </a:lnTo>
                  <a:lnTo>
                    <a:pt x="271" y="14"/>
                  </a:lnTo>
                  <a:lnTo>
                    <a:pt x="271" y="16"/>
                  </a:lnTo>
                  <a:lnTo>
                    <a:pt x="271" y="17"/>
                  </a:lnTo>
                  <a:close/>
                </a:path>
              </a:pathLst>
            </a:custGeom>
            <a:solidFill>
              <a:srgbClr val="E4D3D0"/>
            </a:solidFill>
            <a:ln w="9525">
              <a:noFill/>
              <a:round/>
              <a:headEnd/>
              <a:tailEnd/>
            </a:ln>
          </p:spPr>
          <p:txBody>
            <a:bodyPr/>
            <a:lstStyle/>
            <a:p>
              <a:endParaRPr lang="en-US"/>
            </a:p>
          </p:txBody>
        </p:sp>
        <p:sp>
          <p:nvSpPr>
            <p:cNvPr id="180416" name="Freeform 1216"/>
            <p:cNvSpPr>
              <a:spLocks/>
            </p:cNvSpPr>
            <p:nvPr/>
          </p:nvSpPr>
          <p:spPr bwMode="auto">
            <a:xfrm>
              <a:off x="1840" y="884"/>
              <a:ext cx="269" cy="18"/>
            </a:xfrm>
            <a:custGeom>
              <a:avLst/>
              <a:gdLst/>
              <a:ahLst/>
              <a:cxnLst>
                <a:cxn ang="0">
                  <a:pos x="269" y="18"/>
                </a:cxn>
                <a:cxn ang="0">
                  <a:pos x="0" y="4"/>
                </a:cxn>
                <a:cxn ang="0">
                  <a:pos x="2" y="2"/>
                </a:cxn>
                <a:cxn ang="0">
                  <a:pos x="2" y="0"/>
                </a:cxn>
                <a:cxn ang="0">
                  <a:pos x="116" y="6"/>
                </a:cxn>
                <a:cxn ang="0">
                  <a:pos x="114" y="8"/>
                </a:cxn>
                <a:cxn ang="0">
                  <a:pos x="112" y="10"/>
                </a:cxn>
                <a:cxn ang="0">
                  <a:pos x="116" y="8"/>
                </a:cxn>
                <a:cxn ang="0">
                  <a:pos x="117" y="6"/>
                </a:cxn>
                <a:cxn ang="0">
                  <a:pos x="267" y="14"/>
                </a:cxn>
                <a:cxn ang="0">
                  <a:pos x="269" y="16"/>
                </a:cxn>
                <a:cxn ang="0">
                  <a:pos x="269" y="18"/>
                </a:cxn>
              </a:cxnLst>
              <a:rect l="0" t="0" r="r" b="b"/>
              <a:pathLst>
                <a:path w="269" h="18">
                  <a:moveTo>
                    <a:pt x="269" y="18"/>
                  </a:moveTo>
                  <a:lnTo>
                    <a:pt x="0" y="4"/>
                  </a:lnTo>
                  <a:lnTo>
                    <a:pt x="2" y="2"/>
                  </a:lnTo>
                  <a:lnTo>
                    <a:pt x="2" y="0"/>
                  </a:lnTo>
                  <a:lnTo>
                    <a:pt x="116" y="6"/>
                  </a:lnTo>
                  <a:lnTo>
                    <a:pt x="114" y="8"/>
                  </a:lnTo>
                  <a:lnTo>
                    <a:pt x="112" y="10"/>
                  </a:lnTo>
                  <a:lnTo>
                    <a:pt x="116" y="8"/>
                  </a:lnTo>
                  <a:lnTo>
                    <a:pt x="117" y="6"/>
                  </a:lnTo>
                  <a:lnTo>
                    <a:pt x="267" y="14"/>
                  </a:lnTo>
                  <a:lnTo>
                    <a:pt x="269" y="16"/>
                  </a:lnTo>
                  <a:lnTo>
                    <a:pt x="269" y="18"/>
                  </a:lnTo>
                  <a:close/>
                </a:path>
              </a:pathLst>
            </a:custGeom>
            <a:solidFill>
              <a:srgbClr val="E4D3D0"/>
            </a:solidFill>
            <a:ln w="9525">
              <a:noFill/>
              <a:round/>
              <a:headEnd/>
              <a:tailEnd/>
            </a:ln>
          </p:spPr>
          <p:txBody>
            <a:bodyPr/>
            <a:lstStyle/>
            <a:p>
              <a:endParaRPr lang="en-US"/>
            </a:p>
          </p:txBody>
        </p:sp>
        <p:sp>
          <p:nvSpPr>
            <p:cNvPr id="180417" name="Freeform 1217"/>
            <p:cNvSpPr>
              <a:spLocks noEditPoints="1"/>
            </p:cNvSpPr>
            <p:nvPr/>
          </p:nvSpPr>
          <p:spPr bwMode="auto">
            <a:xfrm>
              <a:off x="1842" y="883"/>
              <a:ext cx="267" cy="17"/>
            </a:xfrm>
            <a:custGeom>
              <a:avLst/>
              <a:gdLst/>
              <a:ahLst/>
              <a:cxnLst>
                <a:cxn ang="0">
                  <a:pos x="267" y="17"/>
                </a:cxn>
                <a:cxn ang="0">
                  <a:pos x="114" y="9"/>
                </a:cxn>
                <a:cxn ang="0">
                  <a:pos x="115" y="7"/>
                </a:cxn>
                <a:cxn ang="0">
                  <a:pos x="119" y="5"/>
                </a:cxn>
                <a:cxn ang="0">
                  <a:pos x="265" y="13"/>
                </a:cxn>
                <a:cxn ang="0">
                  <a:pos x="265" y="15"/>
                </a:cxn>
                <a:cxn ang="0">
                  <a:pos x="267" y="17"/>
                </a:cxn>
                <a:cxn ang="0">
                  <a:pos x="112" y="9"/>
                </a:cxn>
                <a:cxn ang="0">
                  <a:pos x="0" y="3"/>
                </a:cxn>
                <a:cxn ang="0">
                  <a:pos x="0" y="1"/>
                </a:cxn>
                <a:cxn ang="0">
                  <a:pos x="2" y="0"/>
                </a:cxn>
                <a:cxn ang="0">
                  <a:pos x="115" y="5"/>
                </a:cxn>
                <a:cxn ang="0">
                  <a:pos x="114" y="7"/>
                </a:cxn>
                <a:cxn ang="0">
                  <a:pos x="112" y="9"/>
                </a:cxn>
              </a:cxnLst>
              <a:rect l="0" t="0" r="r" b="b"/>
              <a:pathLst>
                <a:path w="267" h="17">
                  <a:moveTo>
                    <a:pt x="267" y="17"/>
                  </a:moveTo>
                  <a:lnTo>
                    <a:pt x="114" y="9"/>
                  </a:lnTo>
                  <a:lnTo>
                    <a:pt x="115" y="7"/>
                  </a:lnTo>
                  <a:lnTo>
                    <a:pt x="119" y="5"/>
                  </a:lnTo>
                  <a:lnTo>
                    <a:pt x="265" y="13"/>
                  </a:lnTo>
                  <a:lnTo>
                    <a:pt x="265" y="15"/>
                  </a:lnTo>
                  <a:lnTo>
                    <a:pt x="267" y="17"/>
                  </a:lnTo>
                  <a:close/>
                  <a:moveTo>
                    <a:pt x="112" y="9"/>
                  </a:moveTo>
                  <a:lnTo>
                    <a:pt x="0" y="3"/>
                  </a:lnTo>
                  <a:lnTo>
                    <a:pt x="0" y="1"/>
                  </a:lnTo>
                  <a:lnTo>
                    <a:pt x="2" y="0"/>
                  </a:lnTo>
                  <a:lnTo>
                    <a:pt x="115" y="5"/>
                  </a:lnTo>
                  <a:lnTo>
                    <a:pt x="114" y="7"/>
                  </a:lnTo>
                  <a:lnTo>
                    <a:pt x="112" y="9"/>
                  </a:lnTo>
                  <a:close/>
                </a:path>
              </a:pathLst>
            </a:custGeom>
            <a:solidFill>
              <a:srgbClr val="E4D4D1"/>
            </a:solidFill>
            <a:ln w="9525">
              <a:noFill/>
              <a:round/>
              <a:headEnd/>
              <a:tailEnd/>
            </a:ln>
          </p:spPr>
          <p:txBody>
            <a:bodyPr/>
            <a:lstStyle/>
            <a:p>
              <a:endParaRPr lang="en-US"/>
            </a:p>
          </p:txBody>
        </p:sp>
        <p:sp>
          <p:nvSpPr>
            <p:cNvPr id="180418" name="Freeform 1218"/>
            <p:cNvSpPr>
              <a:spLocks noEditPoints="1"/>
            </p:cNvSpPr>
            <p:nvPr/>
          </p:nvSpPr>
          <p:spPr bwMode="auto">
            <a:xfrm>
              <a:off x="1842" y="881"/>
              <a:ext cx="265" cy="17"/>
            </a:xfrm>
            <a:custGeom>
              <a:avLst/>
              <a:gdLst/>
              <a:ahLst/>
              <a:cxnLst>
                <a:cxn ang="0">
                  <a:pos x="265" y="17"/>
                </a:cxn>
                <a:cxn ang="0">
                  <a:pos x="115" y="9"/>
                </a:cxn>
                <a:cxn ang="0">
                  <a:pos x="119" y="7"/>
                </a:cxn>
                <a:cxn ang="0">
                  <a:pos x="123" y="5"/>
                </a:cxn>
                <a:cxn ang="0">
                  <a:pos x="265" y="13"/>
                </a:cxn>
                <a:cxn ang="0">
                  <a:pos x="265" y="15"/>
                </a:cxn>
                <a:cxn ang="0">
                  <a:pos x="265" y="17"/>
                </a:cxn>
                <a:cxn ang="0">
                  <a:pos x="114" y="9"/>
                </a:cxn>
                <a:cxn ang="0">
                  <a:pos x="0" y="3"/>
                </a:cxn>
                <a:cxn ang="0">
                  <a:pos x="2" y="2"/>
                </a:cxn>
                <a:cxn ang="0">
                  <a:pos x="2" y="0"/>
                </a:cxn>
                <a:cxn ang="0">
                  <a:pos x="117" y="5"/>
                </a:cxn>
                <a:cxn ang="0">
                  <a:pos x="115" y="7"/>
                </a:cxn>
                <a:cxn ang="0">
                  <a:pos x="114" y="9"/>
                </a:cxn>
              </a:cxnLst>
              <a:rect l="0" t="0" r="r" b="b"/>
              <a:pathLst>
                <a:path w="265" h="17">
                  <a:moveTo>
                    <a:pt x="265" y="17"/>
                  </a:moveTo>
                  <a:lnTo>
                    <a:pt x="115" y="9"/>
                  </a:lnTo>
                  <a:lnTo>
                    <a:pt x="119" y="7"/>
                  </a:lnTo>
                  <a:lnTo>
                    <a:pt x="123" y="5"/>
                  </a:lnTo>
                  <a:lnTo>
                    <a:pt x="265" y="13"/>
                  </a:lnTo>
                  <a:lnTo>
                    <a:pt x="265" y="15"/>
                  </a:lnTo>
                  <a:lnTo>
                    <a:pt x="265" y="17"/>
                  </a:lnTo>
                  <a:close/>
                  <a:moveTo>
                    <a:pt x="114" y="9"/>
                  </a:moveTo>
                  <a:lnTo>
                    <a:pt x="0" y="3"/>
                  </a:lnTo>
                  <a:lnTo>
                    <a:pt x="2" y="2"/>
                  </a:lnTo>
                  <a:lnTo>
                    <a:pt x="2" y="0"/>
                  </a:lnTo>
                  <a:lnTo>
                    <a:pt x="117" y="5"/>
                  </a:lnTo>
                  <a:lnTo>
                    <a:pt x="115" y="7"/>
                  </a:lnTo>
                  <a:lnTo>
                    <a:pt x="114" y="9"/>
                  </a:lnTo>
                  <a:close/>
                </a:path>
              </a:pathLst>
            </a:custGeom>
            <a:solidFill>
              <a:srgbClr val="E4D4D1"/>
            </a:solidFill>
            <a:ln w="9525">
              <a:noFill/>
              <a:round/>
              <a:headEnd/>
              <a:tailEnd/>
            </a:ln>
          </p:spPr>
          <p:txBody>
            <a:bodyPr/>
            <a:lstStyle/>
            <a:p>
              <a:endParaRPr lang="en-US"/>
            </a:p>
          </p:txBody>
        </p:sp>
        <p:sp>
          <p:nvSpPr>
            <p:cNvPr id="180419" name="Freeform 1219"/>
            <p:cNvSpPr>
              <a:spLocks noEditPoints="1"/>
            </p:cNvSpPr>
            <p:nvPr/>
          </p:nvSpPr>
          <p:spPr bwMode="auto">
            <a:xfrm>
              <a:off x="1844" y="879"/>
              <a:ext cx="263" cy="17"/>
            </a:xfrm>
            <a:custGeom>
              <a:avLst/>
              <a:gdLst/>
              <a:ahLst/>
              <a:cxnLst>
                <a:cxn ang="0">
                  <a:pos x="263" y="17"/>
                </a:cxn>
                <a:cxn ang="0">
                  <a:pos x="117" y="9"/>
                </a:cxn>
                <a:cxn ang="0">
                  <a:pos x="121" y="7"/>
                </a:cxn>
                <a:cxn ang="0">
                  <a:pos x="123" y="5"/>
                </a:cxn>
                <a:cxn ang="0">
                  <a:pos x="261" y="11"/>
                </a:cxn>
                <a:cxn ang="0">
                  <a:pos x="263" y="15"/>
                </a:cxn>
                <a:cxn ang="0">
                  <a:pos x="263" y="17"/>
                </a:cxn>
                <a:cxn ang="0">
                  <a:pos x="113" y="9"/>
                </a:cxn>
                <a:cxn ang="0">
                  <a:pos x="0" y="4"/>
                </a:cxn>
                <a:cxn ang="0">
                  <a:pos x="0" y="2"/>
                </a:cxn>
                <a:cxn ang="0">
                  <a:pos x="1" y="0"/>
                </a:cxn>
                <a:cxn ang="0">
                  <a:pos x="117" y="5"/>
                </a:cxn>
                <a:cxn ang="0">
                  <a:pos x="115" y="7"/>
                </a:cxn>
                <a:cxn ang="0">
                  <a:pos x="113" y="9"/>
                </a:cxn>
              </a:cxnLst>
              <a:rect l="0" t="0" r="r" b="b"/>
              <a:pathLst>
                <a:path w="263" h="17">
                  <a:moveTo>
                    <a:pt x="263" y="17"/>
                  </a:moveTo>
                  <a:lnTo>
                    <a:pt x="117" y="9"/>
                  </a:lnTo>
                  <a:lnTo>
                    <a:pt x="121" y="7"/>
                  </a:lnTo>
                  <a:lnTo>
                    <a:pt x="123" y="5"/>
                  </a:lnTo>
                  <a:lnTo>
                    <a:pt x="261" y="11"/>
                  </a:lnTo>
                  <a:lnTo>
                    <a:pt x="263" y="15"/>
                  </a:lnTo>
                  <a:lnTo>
                    <a:pt x="263" y="17"/>
                  </a:lnTo>
                  <a:close/>
                  <a:moveTo>
                    <a:pt x="113" y="9"/>
                  </a:moveTo>
                  <a:lnTo>
                    <a:pt x="0" y="4"/>
                  </a:lnTo>
                  <a:lnTo>
                    <a:pt x="0" y="2"/>
                  </a:lnTo>
                  <a:lnTo>
                    <a:pt x="1" y="0"/>
                  </a:lnTo>
                  <a:lnTo>
                    <a:pt x="117" y="5"/>
                  </a:lnTo>
                  <a:lnTo>
                    <a:pt x="115" y="7"/>
                  </a:lnTo>
                  <a:lnTo>
                    <a:pt x="113" y="9"/>
                  </a:lnTo>
                  <a:close/>
                </a:path>
              </a:pathLst>
            </a:custGeom>
            <a:solidFill>
              <a:srgbClr val="E4D4D1"/>
            </a:solidFill>
            <a:ln w="9525">
              <a:noFill/>
              <a:round/>
              <a:headEnd/>
              <a:tailEnd/>
            </a:ln>
          </p:spPr>
          <p:txBody>
            <a:bodyPr/>
            <a:lstStyle/>
            <a:p>
              <a:endParaRPr lang="en-US"/>
            </a:p>
          </p:txBody>
        </p:sp>
        <p:sp>
          <p:nvSpPr>
            <p:cNvPr id="180420" name="Freeform 1220"/>
            <p:cNvSpPr>
              <a:spLocks noEditPoints="1"/>
            </p:cNvSpPr>
            <p:nvPr/>
          </p:nvSpPr>
          <p:spPr bwMode="auto">
            <a:xfrm>
              <a:off x="1844" y="877"/>
              <a:ext cx="263" cy="17"/>
            </a:xfrm>
            <a:custGeom>
              <a:avLst/>
              <a:gdLst/>
              <a:ahLst/>
              <a:cxnLst>
                <a:cxn ang="0">
                  <a:pos x="263" y="17"/>
                </a:cxn>
                <a:cxn ang="0">
                  <a:pos x="121" y="9"/>
                </a:cxn>
                <a:cxn ang="0">
                  <a:pos x="123" y="7"/>
                </a:cxn>
                <a:cxn ang="0">
                  <a:pos x="127" y="6"/>
                </a:cxn>
                <a:cxn ang="0">
                  <a:pos x="261" y="11"/>
                </a:cxn>
                <a:cxn ang="0">
                  <a:pos x="261" y="13"/>
                </a:cxn>
                <a:cxn ang="0">
                  <a:pos x="263" y="17"/>
                </a:cxn>
                <a:cxn ang="0">
                  <a:pos x="115" y="9"/>
                </a:cxn>
                <a:cxn ang="0">
                  <a:pos x="0" y="4"/>
                </a:cxn>
                <a:cxn ang="0">
                  <a:pos x="1" y="2"/>
                </a:cxn>
                <a:cxn ang="0">
                  <a:pos x="3" y="0"/>
                </a:cxn>
                <a:cxn ang="0">
                  <a:pos x="119" y="6"/>
                </a:cxn>
                <a:cxn ang="0">
                  <a:pos x="117" y="7"/>
                </a:cxn>
                <a:cxn ang="0">
                  <a:pos x="115" y="9"/>
                </a:cxn>
              </a:cxnLst>
              <a:rect l="0" t="0" r="r" b="b"/>
              <a:pathLst>
                <a:path w="263" h="17">
                  <a:moveTo>
                    <a:pt x="263" y="17"/>
                  </a:moveTo>
                  <a:lnTo>
                    <a:pt x="121" y="9"/>
                  </a:lnTo>
                  <a:lnTo>
                    <a:pt x="123" y="7"/>
                  </a:lnTo>
                  <a:lnTo>
                    <a:pt x="127" y="6"/>
                  </a:lnTo>
                  <a:lnTo>
                    <a:pt x="261" y="11"/>
                  </a:lnTo>
                  <a:lnTo>
                    <a:pt x="261" y="13"/>
                  </a:lnTo>
                  <a:lnTo>
                    <a:pt x="263" y="17"/>
                  </a:lnTo>
                  <a:close/>
                  <a:moveTo>
                    <a:pt x="115" y="9"/>
                  </a:moveTo>
                  <a:lnTo>
                    <a:pt x="0" y="4"/>
                  </a:lnTo>
                  <a:lnTo>
                    <a:pt x="1" y="2"/>
                  </a:lnTo>
                  <a:lnTo>
                    <a:pt x="3" y="0"/>
                  </a:lnTo>
                  <a:lnTo>
                    <a:pt x="119" y="6"/>
                  </a:lnTo>
                  <a:lnTo>
                    <a:pt x="117" y="7"/>
                  </a:lnTo>
                  <a:lnTo>
                    <a:pt x="115" y="9"/>
                  </a:lnTo>
                  <a:close/>
                </a:path>
              </a:pathLst>
            </a:custGeom>
            <a:solidFill>
              <a:srgbClr val="E4D4D1"/>
            </a:solidFill>
            <a:ln w="9525">
              <a:noFill/>
              <a:round/>
              <a:headEnd/>
              <a:tailEnd/>
            </a:ln>
          </p:spPr>
          <p:txBody>
            <a:bodyPr/>
            <a:lstStyle/>
            <a:p>
              <a:endParaRPr lang="en-US"/>
            </a:p>
          </p:txBody>
        </p:sp>
        <p:sp>
          <p:nvSpPr>
            <p:cNvPr id="180421" name="Freeform 1221"/>
            <p:cNvSpPr>
              <a:spLocks noEditPoints="1"/>
            </p:cNvSpPr>
            <p:nvPr/>
          </p:nvSpPr>
          <p:spPr bwMode="auto">
            <a:xfrm>
              <a:off x="1845" y="875"/>
              <a:ext cx="260" cy="15"/>
            </a:xfrm>
            <a:custGeom>
              <a:avLst/>
              <a:gdLst/>
              <a:ahLst/>
              <a:cxnLst>
                <a:cxn ang="0">
                  <a:pos x="260" y="15"/>
                </a:cxn>
                <a:cxn ang="0">
                  <a:pos x="122" y="9"/>
                </a:cxn>
                <a:cxn ang="0">
                  <a:pos x="126" y="8"/>
                </a:cxn>
                <a:cxn ang="0">
                  <a:pos x="129" y="6"/>
                </a:cxn>
                <a:cxn ang="0">
                  <a:pos x="129" y="6"/>
                </a:cxn>
                <a:cxn ang="0">
                  <a:pos x="129" y="6"/>
                </a:cxn>
                <a:cxn ang="0">
                  <a:pos x="258" y="11"/>
                </a:cxn>
                <a:cxn ang="0">
                  <a:pos x="260" y="13"/>
                </a:cxn>
                <a:cxn ang="0">
                  <a:pos x="260" y="15"/>
                </a:cxn>
                <a:cxn ang="0">
                  <a:pos x="116" y="9"/>
                </a:cxn>
                <a:cxn ang="0">
                  <a:pos x="0" y="4"/>
                </a:cxn>
                <a:cxn ang="0">
                  <a:pos x="2" y="2"/>
                </a:cxn>
                <a:cxn ang="0">
                  <a:pos x="2" y="0"/>
                </a:cxn>
                <a:cxn ang="0">
                  <a:pos x="122" y="6"/>
                </a:cxn>
                <a:cxn ang="0">
                  <a:pos x="118" y="8"/>
                </a:cxn>
                <a:cxn ang="0">
                  <a:pos x="116" y="9"/>
                </a:cxn>
              </a:cxnLst>
              <a:rect l="0" t="0" r="r" b="b"/>
              <a:pathLst>
                <a:path w="260" h="15">
                  <a:moveTo>
                    <a:pt x="260" y="15"/>
                  </a:moveTo>
                  <a:lnTo>
                    <a:pt x="122" y="9"/>
                  </a:lnTo>
                  <a:lnTo>
                    <a:pt x="126" y="8"/>
                  </a:lnTo>
                  <a:lnTo>
                    <a:pt x="129" y="6"/>
                  </a:lnTo>
                  <a:lnTo>
                    <a:pt x="129" y="6"/>
                  </a:lnTo>
                  <a:lnTo>
                    <a:pt x="129" y="6"/>
                  </a:lnTo>
                  <a:lnTo>
                    <a:pt x="258" y="11"/>
                  </a:lnTo>
                  <a:lnTo>
                    <a:pt x="260" y="13"/>
                  </a:lnTo>
                  <a:lnTo>
                    <a:pt x="260" y="15"/>
                  </a:lnTo>
                  <a:close/>
                  <a:moveTo>
                    <a:pt x="116" y="9"/>
                  </a:moveTo>
                  <a:lnTo>
                    <a:pt x="0" y="4"/>
                  </a:lnTo>
                  <a:lnTo>
                    <a:pt x="2" y="2"/>
                  </a:lnTo>
                  <a:lnTo>
                    <a:pt x="2" y="0"/>
                  </a:lnTo>
                  <a:lnTo>
                    <a:pt x="122" y="6"/>
                  </a:lnTo>
                  <a:lnTo>
                    <a:pt x="118" y="8"/>
                  </a:lnTo>
                  <a:lnTo>
                    <a:pt x="116" y="9"/>
                  </a:lnTo>
                  <a:close/>
                </a:path>
              </a:pathLst>
            </a:custGeom>
            <a:solidFill>
              <a:srgbClr val="E4D4D1"/>
            </a:solidFill>
            <a:ln w="9525">
              <a:noFill/>
              <a:round/>
              <a:headEnd/>
              <a:tailEnd/>
            </a:ln>
          </p:spPr>
          <p:txBody>
            <a:bodyPr/>
            <a:lstStyle/>
            <a:p>
              <a:endParaRPr lang="en-US"/>
            </a:p>
          </p:txBody>
        </p:sp>
        <p:sp>
          <p:nvSpPr>
            <p:cNvPr id="180422" name="Freeform 1222"/>
            <p:cNvSpPr>
              <a:spLocks noEditPoints="1"/>
            </p:cNvSpPr>
            <p:nvPr/>
          </p:nvSpPr>
          <p:spPr bwMode="auto">
            <a:xfrm>
              <a:off x="1847" y="873"/>
              <a:ext cx="258" cy="15"/>
            </a:xfrm>
            <a:custGeom>
              <a:avLst/>
              <a:gdLst/>
              <a:ahLst/>
              <a:cxnLst>
                <a:cxn ang="0">
                  <a:pos x="258" y="15"/>
                </a:cxn>
                <a:cxn ang="0">
                  <a:pos x="124" y="10"/>
                </a:cxn>
                <a:cxn ang="0">
                  <a:pos x="126" y="8"/>
                </a:cxn>
                <a:cxn ang="0">
                  <a:pos x="127" y="8"/>
                </a:cxn>
                <a:cxn ang="0">
                  <a:pos x="129" y="8"/>
                </a:cxn>
                <a:cxn ang="0">
                  <a:pos x="131" y="6"/>
                </a:cxn>
                <a:cxn ang="0">
                  <a:pos x="256" y="11"/>
                </a:cxn>
                <a:cxn ang="0">
                  <a:pos x="256" y="13"/>
                </a:cxn>
                <a:cxn ang="0">
                  <a:pos x="258" y="15"/>
                </a:cxn>
                <a:cxn ang="0">
                  <a:pos x="116" y="10"/>
                </a:cxn>
                <a:cxn ang="0">
                  <a:pos x="0" y="4"/>
                </a:cxn>
                <a:cxn ang="0">
                  <a:pos x="0" y="2"/>
                </a:cxn>
                <a:cxn ang="0">
                  <a:pos x="2" y="0"/>
                </a:cxn>
                <a:cxn ang="0">
                  <a:pos x="122" y="6"/>
                </a:cxn>
                <a:cxn ang="0">
                  <a:pos x="120" y="8"/>
                </a:cxn>
                <a:cxn ang="0">
                  <a:pos x="116" y="10"/>
                </a:cxn>
              </a:cxnLst>
              <a:rect l="0" t="0" r="r" b="b"/>
              <a:pathLst>
                <a:path w="258" h="15">
                  <a:moveTo>
                    <a:pt x="258" y="15"/>
                  </a:moveTo>
                  <a:lnTo>
                    <a:pt x="124" y="10"/>
                  </a:lnTo>
                  <a:lnTo>
                    <a:pt x="126" y="8"/>
                  </a:lnTo>
                  <a:lnTo>
                    <a:pt x="127" y="8"/>
                  </a:lnTo>
                  <a:lnTo>
                    <a:pt x="129" y="8"/>
                  </a:lnTo>
                  <a:lnTo>
                    <a:pt x="131" y="6"/>
                  </a:lnTo>
                  <a:lnTo>
                    <a:pt x="256" y="11"/>
                  </a:lnTo>
                  <a:lnTo>
                    <a:pt x="256" y="13"/>
                  </a:lnTo>
                  <a:lnTo>
                    <a:pt x="258" y="15"/>
                  </a:lnTo>
                  <a:close/>
                  <a:moveTo>
                    <a:pt x="116" y="10"/>
                  </a:moveTo>
                  <a:lnTo>
                    <a:pt x="0" y="4"/>
                  </a:lnTo>
                  <a:lnTo>
                    <a:pt x="0" y="2"/>
                  </a:lnTo>
                  <a:lnTo>
                    <a:pt x="2" y="0"/>
                  </a:lnTo>
                  <a:lnTo>
                    <a:pt x="122" y="6"/>
                  </a:lnTo>
                  <a:lnTo>
                    <a:pt x="120" y="8"/>
                  </a:lnTo>
                  <a:lnTo>
                    <a:pt x="116" y="10"/>
                  </a:lnTo>
                  <a:close/>
                </a:path>
              </a:pathLst>
            </a:custGeom>
            <a:solidFill>
              <a:srgbClr val="E4D5D2"/>
            </a:solidFill>
            <a:ln w="9525">
              <a:noFill/>
              <a:round/>
              <a:headEnd/>
              <a:tailEnd/>
            </a:ln>
          </p:spPr>
          <p:txBody>
            <a:bodyPr/>
            <a:lstStyle/>
            <a:p>
              <a:endParaRPr lang="en-US"/>
            </a:p>
          </p:txBody>
        </p:sp>
        <p:sp>
          <p:nvSpPr>
            <p:cNvPr id="180423" name="Freeform 1223"/>
            <p:cNvSpPr>
              <a:spLocks noEditPoints="1"/>
            </p:cNvSpPr>
            <p:nvPr/>
          </p:nvSpPr>
          <p:spPr bwMode="auto">
            <a:xfrm>
              <a:off x="1847" y="871"/>
              <a:ext cx="256" cy="15"/>
            </a:xfrm>
            <a:custGeom>
              <a:avLst/>
              <a:gdLst/>
              <a:ahLst/>
              <a:cxnLst>
                <a:cxn ang="0">
                  <a:pos x="256" y="15"/>
                </a:cxn>
                <a:cxn ang="0">
                  <a:pos x="127" y="10"/>
                </a:cxn>
                <a:cxn ang="0">
                  <a:pos x="131" y="8"/>
                </a:cxn>
                <a:cxn ang="0">
                  <a:pos x="135" y="6"/>
                </a:cxn>
                <a:cxn ang="0">
                  <a:pos x="255" y="12"/>
                </a:cxn>
                <a:cxn ang="0">
                  <a:pos x="256" y="13"/>
                </a:cxn>
                <a:cxn ang="0">
                  <a:pos x="256" y="15"/>
                </a:cxn>
                <a:cxn ang="0">
                  <a:pos x="120" y="10"/>
                </a:cxn>
                <a:cxn ang="0">
                  <a:pos x="0" y="4"/>
                </a:cxn>
                <a:cxn ang="0">
                  <a:pos x="2" y="2"/>
                </a:cxn>
                <a:cxn ang="0">
                  <a:pos x="2" y="0"/>
                </a:cxn>
                <a:cxn ang="0">
                  <a:pos x="126" y="6"/>
                </a:cxn>
                <a:cxn ang="0">
                  <a:pos x="124" y="6"/>
                </a:cxn>
                <a:cxn ang="0">
                  <a:pos x="122" y="8"/>
                </a:cxn>
                <a:cxn ang="0">
                  <a:pos x="120" y="8"/>
                </a:cxn>
                <a:cxn ang="0">
                  <a:pos x="120" y="10"/>
                </a:cxn>
              </a:cxnLst>
              <a:rect l="0" t="0" r="r" b="b"/>
              <a:pathLst>
                <a:path w="256" h="15">
                  <a:moveTo>
                    <a:pt x="256" y="15"/>
                  </a:moveTo>
                  <a:lnTo>
                    <a:pt x="127" y="10"/>
                  </a:lnTo>
                  <a:lnTo>
                    <a:pt x="131" y="8"/>
                  </a:lnTo>
                  <a:lnTo>
                    <a:pt x="135" y="6"/>
                  </a:lnTo>
                  <a:lnTo>
                    <a:pt x="255" y="12"/>
                  </a:lnTo>
                  <a:lnTo>
                    <a:pt x="256" y="13"/>
                  </a:lnTo>
                  <a:lnTo>
                    <a:pt x="256" y="15"/>
                  </a:lnTo>
                  <a:close/>
                  <a:moveTo>
                    <a:pt x="120" y="10"/>
                  </a:moveTo>
                  <a:lnTo>
                    <a:pt x="0" y="4"/>
                  </a:lnTo>
                  <a:lnTo>
                    <a:pt x="2" y="2"/>
                  </a:lnTo>
                  <a:lnTo>
                    <a:pt x="2" y="0"/>
                  </a:lnTo>
                  <a:lnTo>
                    <a:pt x="126" y="6"/>
                  </a:lnTo>
                  <a:lnTo>
                    <a:pt x="124" y="6"/>
                  </a:lnTo>
                  <a:lnTo>
                    <a:pt x="122" y="8"/>
                  </a:lnTo>
                  <a:lnTo>
                    <a:pt x="120" y="8"/>
                  </a:lnTo>
                  <a:lnTo>
                    <a:pt x="120" y="10"/>
                  </a:lnTo>
                  <a:close/>
                </a:path>
              </a:pathLst>
            </a:custGeom>
            <a:solidFill>
              <a:srgbClr val="E4D5D2"/>
            </a:solidFill>
            <a:ln w="9525">
              <a:noFill/>
              <a:round/>
              <a:headEnd/>
              <a:tailEnd/>
            </a:ln>
          </p:spPr>
          <p:txBody>
            <a:bodyPr/>
            <a:lstStyle/>
            <a:p>
              <a:endParaRPr lang="en-US"/>
            </a:p>
          </p:txBody>
        </p:sp>
        <p:sp>
          <p:nvSpPr>
            <p:cNvPr id="180424" name="Freeform 1224"/>
            <p:cNvSpPr>
              <a:spLocks noEditPoints="1"/>
            </p:cNvSpPr>
            <p:nvPr/>
          </p:nvSpPr>
          <p:spPr bwMode="auto">
            <a:xfrm>
              <a:off x="1849" y="867"/>
              <a:ext cx="254" cy="17"/>
            </a:xfrm>
            <a:custGeom>
              <a:avLst/>
              <a:gdLst/>
              <a:ahLst/>
              <a:cxnLst>
                <a:cxn ang="0">
                  <a:pos x="254" y="17"/>
                </a:cxn>
                <a:cxn ang="0">
                  <a:pos x="129" y="12"/>
                </a:cxn>
                <a:cxn ang="0">
                  <a:pos x="133" y="10"/>
                </a:cxn>
                <a:cxn ang="0">
                  <a:pos x="137" y="8"/>
                </a:cxn>
                <a:cxn ang="0">
                  <a:pos x="253" y="14"/>
                </a:cxn>
                <a:cxn ang="0">
                  <a:pos x="253" y="16"/>
                </a:cxn>
                <a:cxn ang="0">
                  <a:pos x="254" y="17"/>
                </a:cxn>
                <a:cxn ang="0">
                  <a:pos x="120" y="12"/>
                </a:cxn>
                <a:cxn ang="0">
                  <a:pos x="0" y="6"/>
                </a:cxn>
                <a:cxn ang="0">
                  <a:pos x="0" y="4"/>
                </a:cxn>
                <a:cxn ang="0">
                  <a:pos x="2" y="0"/>
                </a:cxn>
                <a:cxn ang="0">
                  <a:pos x="125" y="8"/>
                </a:cxn>
                <a:cxn ang="0">
                  <a:pos x="124" y="10"/>
                </a:cxn>
                <a:cxn ang="0">
                  <a:pos x="120" y="12"/>
                </a:cxn>
                <a:cxn ang="0">
                  <a:pos x="120" y="12"/>
                </a:cxn>
                <a:cxn ang="0">
                  <a:pos x="120" y="12"/>
                </a:cxn>
              </a:cxnLst>
              <a:rect l="0" t="0" r="r" b="b"/>
              <a:pathLst>
                <a:path w="254" h="17">
                  <a:moveTo>
                    <a:pt x="254" y="17"/>
                  </a:moveTo>
                  <a:lnTo>
                    <a:pt x="129" y="12"/>
                  </a:lnTo>
                  <a:lnTo>
                    <a:pt x="133" y="10"/>
                  </a:lnTo>
                  <a:lnTo>
                    <a:pt x="137" y="8"/>
                  </a:lnTo>
                  <a:lnTo>
                    <a:pt x="253" y="14"/>
                  </a:lnTo>
                  <a:lnTo>
                    <a:pt x="253" y="16"/>
                  </a:lnTo>
                  <a:lnTo>
                    <a:pt x="254" y="17"/>
                  </a:lnTo>
                  <a:close/>
                  <a:moveTo>
                    <a:pt x="120" y="12"/>
                  </a:moveTo>
                  <a:lnTo>
                    <a:pt x="0" y="6"/>
                  </a:lnTo>
                  <a:lnTo>
                    <a:pt x="0" y="4"/>
                  </a:lnTo>
                  <a:lnTo>
                    <a:pt x="2" y="0"/>
                  </a:lnTo>
                  <a:lnTo>
                    <a:pt x="125" y="8"/>
                  </a:lnTo>
                  <a:lnTo>
                    <a:pt x="124" y="10"/>
                  </a:lnTo>
                  <a:lnTo>
                    <a:pt x="120" y="12"/>
                  </a:lnTo>
                  <a:lnTo>
                    <a:pt x="120" y="12"/>
                  </a:lnTo>
                  <a:lnTo>
                    <a:pt x="120" y="12"/>
                  </a:lnTo>
                  <a:close/>
                </a:path>
              </a:pathLst>
            </a:custGeom>
            <a:solidFill>
              <a:srgbClr val="E4D5D2"/>
            </a:solidFill>
            <a:ln w="9525">
              <a:noFill/>
              <a:round/>
              <a:headEnd/>
              <a:tailEnd/>
            </a:ln>
          </p:spPr>
          <p:txBody>
            <a:bodyPr/>
            <a:lstStyle/>
            <a:p>
              <a:endParaRPr lang="en-US"/>
            </a:p>
          </p:txBody>
        </p:sp>
        <p:sp>
          <p:nvSpPr>
            <p:cNvPr id="180425" name="Freeform 1225"/>
            <p:cNvSpPr>
              <a:spLocks noEditPoints="1"/>
            </p:cNvSpPr>
            <p:nvPr/>
          </p:nvSpPr>
          <p:spPr bwMode="auto">
            <a:xfrm>
              <a:off x="1849" y="865"/>
              <a:ext cx="253" cy="18"/>
            </a:xfrm>
            <a:custGeom>
              <a:avLst/>
              <a:gdLst/>
              <a:ahLst/>
              <a:cxnLst>
                <a:cxn ang="0">
                  <a:pos x="253" y="18"/>
                </a:cxn>
                <a:cxn ang="0">
                  <a:pos x="133" y="12"/>
                </a:cxn>
                <a:cxn ang="0">
                  <a:pos x="137" y="10"/>
                </a:cxn>
                <a:cxn ang="0">
                  <a:pos x="141" y="8"/>
                </a:cxn>
                <a:cxn ang="0">
                  <a:pos x="251" y="14"/>
                </a:cxn>
                <a:cxn ang="0">
                  <a:pos x="251" y="14"/>
                </a:cxn>
                <a:cxn ang="0">
                  <a:pos x="251" y="14"/>
                </a:cxn>
                <a:cxn ang="0">
                  <a:pos x="253" y="16"/>
                </a:cxn>
                <a:cxn ang="0">
                  <a:pos x="253" y="18"/>
                </a:cxn>
                <a:cxn ang="0">
                  <a:pos x="124" y="12"/>
                </a:cxn>
                <a:cxn ang="0">
                  <a:pos x="0" y="6"/>
                </a:cxn>
                <a:cxn ang="0">
                  <a:pos x="2" y="2"/>
                </a:cxn>
                <a:cxn ang="0">
                  <a:pos x="2" y="0"/>
                </a:cxn>
                <a:cxn ang="0">
                  <a:pos x="129" y="8"/>
                </a:cxn>
                <a:cxn ang="0">
                  <a:pos x="125" y="10"/>
                </a:cxn>
                <a:cxn ang="0">
                  <a:pos x="124" y="12"/>
                </a:cxn>
              </a:cxnLst>
              <a:rect l="0" t="0" r="r" b="b"/>
              <a:pathLst>
                <a:path w="253" h="18">
                  <a:moveTo>
                    <a:pt x="253" y="18"/>
                  </a:moveTo>
                  <a:lnTo>
                    <a:pt x="133" y="12"/>
                  </a:lnTo>
                  <a:lnTo>
                    <a:pt x="137" y="10"/>
                  </a:lnTo>
                  <a:lnTo>
                    <a:pt x="141" y="8"/>
                  </a:lnTo>
                  <a:lnTo>
                    <a:pt x="251" y="14"/>
                  </a:lnTo>
                  <a:lnTo>
                    <a:pt x="251" y="14"/>
                  </a:lnTo>
                  <a:lnTo>
                    <a:pt x="251" y="14"/>
                  </a:lnTo>
                  <a:lnTo>
                    <a:pt x="253" y="16"/>
                  </a:lnTo>
                  <a:lnTo>
                    <a:pt x="253" y="18"/>
                  </a:lnTo>
                  <a:close/>
                  <a:moveTo>
                    <a:pt x="124" y="12"/>
                  </a:moveTo>
                  <a:lnTo>
                    <a:pt x="0" y="6"/>
                  </a:lnTo>
                  <a:lnTo>
                    <a:pt x="2" y="2"/>
                  </a:lnTo>
                  <a:lnTo>
                    <a:pt x="2" y="0"/>
                  </a:lnTo>
                  <a:lnTo>
                    <a:pt x="129" y="8"/>
                  </a:lnTo>
                  <a:lnTo>
                    <a:pt x="125" y="10"/>
                  </a:lnTo>
                  <a:lnTo>
                    <a:pt x="124" y="12"/>
                  </a:lnTo>
                  <a:close/>
                </a:path>
              </a:pathLst>
            </a:custGeom>
            <a:solidFill>
              <a:srgbClr val="E4D5D2"/>
            </a:solidFill>
            <a:ln w="9525">
              <a:noFill/>
              <a:round/>
              <a:headEnd/>
              <a:tailEnd/>
            </a:ln>
          </p:spPr>
          <p:txBody>
            <a:bodyPr/>
            <a:lstStyle/>
            <a:p>
              <a:endParaRPr lang="en-US"/>
            </a:p>
          </p:txBody>
        </p:sp>
        <p:sp>
          <p:nvSpPr>
            <p:cNvPr id="180426" name="Freeform 1226"/>
            <p:cNvSpPr>
              <a:spLocks noEditPoints="1"/>
            </p:cNvSpPr>
            <p:nvPr/>
          </p:nvSpPr>
          <p:spPr bwMode="auto">
            <a:xfrm>
              <a:off x="1851" y="864"/>
              <a:ext cx="251" cy="17"/>
            </a:xfrm>
            <a:custGeom>
              <a:avLst/>
              <a:gdLst/>
              <a:ahLst/>
              <a:cxnLst>
                <a:cxn ang="0">
                  <a:pos x="251" y="17"/>
                </a:cxn>
                <a:cxn ang="0">
                  <a:pos x="135" y="11"/>
                </a:cxn>
                <a:cxn ang="0">
                  <a:pos x="139" y="9"/>
                </a:cxn>
                <a:cxn ang="0">
                  <a:pos x="142" y="7"/>
                </a:cxn>
                <a:cxn ang="0">
                  <a:pos x="247" y="13"/>
                </a:cxn>
                <a:cxn ang="0">
                  <a:pos x="249" y="13"/>
                </a:cxn>
                <a:cxn ang="0">
                  <a:pos x="249" y="15"/>
                </a:cxn>
                <a:cxn ang="0">
                  <a:pos x="251" y="17"/>
                </a:cxn>
                <a:cxn ang="0">
                  <a:pos x="251" y="17"/>
                </a:cxn>
                <a:cxn ang="0">
                  <a:pos x="123" y="11"/>
                </a:cxn>
                <a:cxn ang="0">
                  <a:pos x="0" y="3"/>
                </a:cxn>
                <a:cxn ang="0">
                  <a:pos x="0" y="1"/>
                </a:cxn>
                <a:cxn ang="0">
                  <a:pos x="2" y="0"/>
                </a:cxn>
                <a:cxn ang="0">
                  <a:pos x="129" y="7"/>
                </a:cxn>
                <a:cxn ang="0">
                  <a:pos x="127" y="9"/>
                </a:cxn>
                <a:cxn ang="0">
                  <a:pos x="123" y="11"/>
                </a:cxn>
              </a:cxnLst>
              <a:rect l="0" t="0" r="r" b="b"/>
              <a:pathLst>
                <a:path w="251" h="17">
                  <a:moveTo>
                    <a:pt x="251" y="17"/>
                  </a:moveTo>
                  <a:lnTo>
                    <a:pt x="135" y="11"/>
                  </a:lnTo>
                  <a:lnTo>
                    <a:pt x="139" y="9"/>
                  </a:lnTo>
                  <a:lnTo>
                    <a:pt x="142" y="7"/>
                  </a:lnTo>
                  <a:lnTo>
                    <a:pt x="247" y="13"/>
                  </a:lnTo>
                  <a:lnTo>
                    <a:pt x="249" y="13"/>
                  </a:lnTo>
                  <a:lnTo>
                    <a:pt x="249" y="15"/>
                  </a:lnTo>
                  <a:lnTo>
                    <a:pt x="251" y="17"/>
                  </a:lnTo>
                  <a:lnTo>
                    <a:pt x="251" y="17"/>
                  </a:lnTo>
                  <a:close/>
                  <a:moveTo>
                    <a:pt x="123" y="11"/>
                  </a:moveTo>
                  <a:lnTo>
                    <a:pt x="0" y="3"/>
                  </a:lnTo>
                  <a:lnTo>
                    <a:pt x="0" y="1"/>
                  </a:lnTo>
                  <a:lnTo>
                    <a:pt x="2" y="0"/>
                  </a:lnTo>
                  <a:lnTo>
                    <a:pt x="129" y="7"/>
                  </a:lnTo>
                  <a:lnTo>
                    <a:pt x="127" y="9"/>
                  </a:lnTo>
                  <a:lnTo>
                    <a:pt x="123" y="11"/>
                  </a:lnTo>
                  <a:close/>
                </a:path>
              </a:pathLst>
            </a:custGeom>
            <a:solidFill>
              <a:srgbClr val="E4D5D2"/>
            </a:solidFill>
            <a:ln w="9525">
              <a:noFill/>
              <a:round/>
              <a:headEnd/>
              <a:tailEnd/>
            </a:ln>
          </p:spPr>
          <p:txBody>
            <a:bodyPr/>
            <a:lstStyle/>
            <a:p>
              <a:endParaRPr lang="en-US"/>
            </a:p>
          </p:txBody>
        </p:sp>
        <p:sp>
          <p:nvSpPr>
            <p:cNvPr id="180427" name="Freeform 1227"/>
            <p:cNvSpPr>
              <a:spLocks noEditPoints="1"/>
            </p:cNvSpPr>
            <p:nvPr/>
          </p:nvSpPr>
          <p:spPr bwMode="auto">
            <a:xfrm>
              <a:off x="1851" y="862"/>
              <a:ext cx="249" cy="17"/>
            </a:xfrm>
            <a:custGeom>
              <a:avLst/>
              <a:gdLst/>
              <a:ahLst/>
              <a:cxnLst>
                <a:cxn ang="0">
                  <a:pos x="249" y="17"/>
                </a:cxn>
                <a:cxn ang="0">
                  <a:pos x="139" y="11"/>
                </a:cxn>
                <a:cxn ang="0">
                  <a:pos x="142" y="9"/>
                </a:cxn>
                <a:cxn ang="0">
                  <a:pos x="146" y="7"/>
                </a:cxn>
                <a:cxn ang="0">
                  <a:pos x="245" y="13"/>
                </a:cxn>
                <a:cxn ang="0">
                  <a:pos x="247" y="15"/>
                </a:cxn>
                <a:cxn ang="0">
                  <a:pos x="249" y="17"/>
                </a:cxn>
                <a:cxn ang="0">
                  <a:pos x="127" y="11"/>
                </a:cxn>
                <a:cxn ang="0">
                  <a:pos x="0" y="3"/>
                </a:cxn>
                <a:cxn ang="0">
                  <a:pos x="2" y="2"/>
                </a:cxn>
                <a:cxn ang="0">
                  <a:pos x="2" y="0"/>
                </a:cxn>
                <a:cxn ang="0">
                  <a:pos x="133" y="7"/>
                </a:cxn>
                <a:cxn ang="0">
                  <a:pos x="129" y="9"/>
                </a:cxn>
                <a:cxn ang="0">
                  <a:pos x="127" y="11"/>
                </a:cxn>
              </a:cxnLst>
              <a:rect l="0" t="0" r="r" b="b"/>
              <a:pathLst>
                <a:path w="249" h="17">
                  <a:moveTo>
                    <a:pt x="249" y="17"/>
                  </a:moveTo>
                  <a:lnTo>
                    <a:pt x="139" y="11"/>
                  </a:lnTo>
                  <a:lnTo>
                    <a:pt x="142" y="9"/>
                  </a:lnTo>
                  <a:lnTo>
                    <a:pt x="146" y="7"/>
                  </a:lnTo>
                  <a:lnTo>
                    <a:pt x="245" y="13"/>
                  </a:lnTo>
                  <a:lnTo>
                    <a:pt x="247" y="15"/>
                  </a:lnTo>
                  <a:lnTo>
                    <a:pt x="249" y="17"/>
                  </a:lnTo>
                  <a:close/>
                  <a:moveTo>
                    <a:pt x="127" y="11"/>
                  </a:moveTo>
                  <a:lnTo>
                    <a:pt x="0" y="3"/>
                  </a:lnTo>
                  <a:lnTo>
                    <a:pt x="2" y="2"/>
                  </a:lnTo>
                  <a:lnTo>
                    <a:pt x="2" y="0"/>
                  </a:lnTo>
                  <a:lnTo>
                    <a:pt x="133" y="7"/>
                  </a:lnTo>
                  <a:lnTo>
                    <a:pt x="129" y="9"/>
                  </a:lnTo>
                  <a:lnTo>
                    <a:pt x="127" y="11"/>
                  </a:lnTo>
                  <a:close/>
                </a:path>
              </a:pathLst>
            </a:custGeom>
            <a:solidFill>
              <a:srgbClr val="E4D5D2"/>
            </a:solidFill>
            <a:ln w="9525">
              <a:noFill/>
              <a:round/>
              <a:headEnd/>
              <a:tailEnd/>
            </a:ln>
          </p:spPr>
          <p:txBody>
            <a:bodyPr/>
            <a:lstStyle/>
            <a:p>
              <a:endParaRPr lang="en-US"/>
            </a:p>
          </p:txBody>
        </p:sp>
        <p:sp>
          <p:nvSpPr>
            <p:cNvPr id="180428" name="Freeform 1228"/>
            <p:cNvSpPr>
              <a:spLocks noEditPoints="1"/>
            </p:cNvSpPr>
            <p:nvPr/>
          </p:nvSpPr>
          <p:spPr bwMode="auto">
            <a:xfrm>
              <a:off x="1853" y="860"/>
              <a:ext cx="245" cy="17"/>
            </a:xfrm>
            <a:custGeom>
              <a:avLst/>
              <a:gdLst/>
              <a:ahLst/>
              <a:cxnLst>
                <a:cxn ang="0">
                  <a:pos x="245" y="17"/>
                </a:cxn>
                <a:cxn ang="0">
                  <a:pos x="140" y="11"/>
                </a:cxn>
                <a:cxn ang="0">
                  <a:pos x="144" y="9"/>
                </a:cxn>
                <a:cxn ang="0">
                  <a:pos x="150" y="7"/>
                </a:cxn>
                <a:cxn ang="0">
                  <a:pos x="241" y="11"/>
                </a:cxn>
                <a:cxn ang="0">
                  <a:pos x="243" y="13"/>
                </a:cxn>
                <a:cxn ang="0">
                  <a:pos x="245" y="17"/>
                </a:cxn>
                <a:cxn ang="0">
                  <a:pos x="127" y="11"/>
                </a:cxn>
                <a:cxn ang="0">
                  <a:pos x="0" y="4"/>
                </a:cxn>
                <a:cxn ang="0">
                  <a:pos x="0" y="2"/>
                </a:cxn>
                <a:cxn ang="0">
                  <a:pos x="2" y="0"/>
                </a:cxn>
                <a:cxn ang="0">
                  <a:pos x="135" y="7"/>
                </a:cxn>
                <a:cxn ang="0">
                  <a:pos x="131" y="9"/>
                </a:cxn>
                <a:cxn ang="0">
                  <a:pos x="127" y="11"/>
                </a:cxn>
              </a:cxnLst>
              <a:rect l="0" t="0" r="r" b="b"/>
              <a:pathLst>
                <a:path w="245" h="17">
                  <a:moveTo>
                    <a:pt x="245" y="17"/>
                  </a:moveTo>
                  <a:lnTo>
                    <a:pt x="140" y="11"/>
                  </a:lnTo>
                  <a:lnTo>
                    <a:pt x="144" y="9"/>
                  </a:lnTo>
                  <a:lnTo>
                    <a:pt x="150" y="7"/>
                  </a:lnTo>
                  <a:lnTo>
                    <a:pt x="241" y="11"/>
                  </a:lnTo>
                  <a:lnTo>
                    <a:pt x="243" y="13"/>
                  </a:lnTo>
                  <a:lnTo>
                    <a:pt x="245" y="17"/>
                  </a:lnTo>
                  <a:close/>
                  <a:moveTo>
                    <a:pt x="127" y="11"/>
                  </a:moveTo>
                  <a:lnTo>
                    <a:pt x="0" y="4"/>
                  </a:lnTo>
                  <a:lnTo>
                    <a:pt x="0" y="2"/>
                  </a:lnTo>
                  <a:lnTo>
                    <a:pt x="2" y="0"/>
                  </a:lnTo>
                  <a:lnTo>
                    <a:pt x="135" y="7"/>
                  </a:lnTo>
                  <a:lnTo>
                    <a:pt x="131" y="9"/>
                  </a:lnTo>
                  <a:lnTo>
                    <a:pt x="127" y="11"/>
                  </a:lnTo>
                  <a:close/>
                </a:path>
              </a:pathLst>
            </a:custGeom>
            <a:solidFill>
              <a:srgbClr val="E4D7D4"/>
            </a:solidFill>
            <a:ln w="9525">
              <a:noFill/>
              <a:round/>
              <a:headEnd/>
              <a:tailEnd/>
            </a:ln>
          </p:spPr>
          <p:txBody>
            <a:bodyPr/>
            <a:lstStyle/>
            <a:p>
              <a:endParaRPr lang="en-US"/>
            </a:p>
          </p:txBody>
        </p:sp>
        <p:sp>
          <p:nvSpPr>
            <p:cNvPr id="180429" name="Freeform 1229"/>
            <p:cNvSpPr>
              <a:spLocks noEditPoints="1"/>
            </p:cNvSpPr>
            <p:nvPr/>
          </p:nvSpPr>
          <p:spPr bwMode="auto">
            <a:xfrm>
              <a:off x="1853" y="858"/>
              <a:ext cx="243" cy="17"/>
            </a:xfrm>
            <a:custGeom>
              <a:avLst/>
              <a:gdLst/>
              <a:ahLst/>
              <a:cxnLst>
                <a:cxn ang="0">
                  <a:pos x="243" y="17"/>
                </a:cxn>
                <a:cxn ang="0">
                  <a:pos x="144" y="11"/>
                </a:cxn>
                <a:cxn ang="0">
                  <a:pos x="150" y="9"/>
                </a:cxn>
                <a:cxn ang="0">
                  <a:pos x="154" y="7"/>
                </a:cxn>
                <a:cxn ang="0">
                  <a:pos x="237" y="11"/>
                </a:cxn>
                <a:cxn ang="0">
                  <a:pos x="241" y="13"/>
                </a:cxn>
                <a:cxn ang="0">
                  <a:pos x="243" y="17"/>
                </a:cxn>
                <a:cxn ang="0">
                  <a:pos x="131" y="11"/>
                </a:cxn>
                <a:cxn ang="0">
                  <a:pos x="0" y="4"/>
                </a:cxn>
                <a:cxn ang="0">
                  <a:pos x="2" y="2"/>
                </a:cxn>
                <a:cxn ang="0">
                  <a:pos x="2" y="0"/>
                </a:cxn>
                <a:cxn ang="0">
                  <a:pos x="139" y="7"/>
                </a:cxn>
                <a:cxn ang="0">
                  <a:pos x="135" y="9"/>
                </a:cxn>
                <a:cxn ang="0">
                  <a:pos x="131" y="11"/>
                </a:cxn>
              </a:cxnLst>
              <a:rect l="0" t="0" r="r" b="b"/>
              <a:pathLst>
                <a:path w="243" h="17">
                  <a:moveTo>
                    <a:pt x="243" y="17"/>
                  </a:moveTo>
                  <a:lnTo>
                    <a:pt x="144" y="11"/>
                  </a:lnTo>
                  <a:lnTo>
                    <a:pt x="150" y="9"/>
                  </a:lnTo>
                  <a:lnTo>
                    <a:pt x="154" y="7"/>
                  </a:lnTo>
                  <a:lnTo>
                    <a:pt x="237" y="11"/>
                  </a:lnTo>
                  <a:lnTo>
                    <a:pt x="241" y="13"/>
                  </a:lnTo>
                  <a:lnTo>
                    <a:pt x="243" y="17"/>
                  </a:lnTo>
                  <a:close/>
                  <a:moveTo>
                    <a:pt x="131" y="11"/>
                  </a:moveTo>
                  <a:lnTo>
                    <a:pt x="0" y="4"/>
                  </a:lnTo>
                  <a:lnTo>
                    <a:pt x="2" y="2"/>
                  </a:lnTo>
                  <a:lnTo>
                    <a:pt x="2" y="0"/>
                  </a:lnTo>
                  <a:lnTo>
                    <a:pt x="139" y="7"/>
                  </a:lnTo>
                  <a:lnTo>
                    <a:pt x="135" y="9"/>
                  </a:lnTo>
                  <a:lnTo>
                    <a:pt x="131" y="11"/>
                  </a:lnTo>
                  <a:close/>
                </a:path>
              </a:pathLst>
            </a:custGeom>
            <a:solidFill>
              <a:srgbClr val="E4D7D4"/>
            </a:solidFill>
            <a:ln w="9525">
              <a:noFill/>
              <a:round/>
              <a:headEnd/>
              <a:tailEnd/>
            </a:ln>
          </p:spPr>
          <p:txBody>
            <a:bodyPr/>
            <a:lstStyle/>
            <a:p>
              <a:endParaRPr lang="en-US"/>
            </a:p>
          </p:txBody>
        </p:sp>
        <p:sp>
          <p:nvSpPr>
            <p:cNvPr id="180430" name="Freeform 1230"/>
            <p:cNvSpPr>
              <a:spLocks noEditPoints="1"/>
            </p:cNvSpPr>
            <p:nvPr/>
          </p:nvSpPr>
          <p:spPr bwMode="auto">
            <a:xfrm>
              <a:off x="1855" y="856"/>
              <a:ext cx="239" cy="15"/>
            </a:xfrm>
            <a:custGeom>
              <a:avLst/>
              <a:gdLst/>
              <a:ahLst/>
              <a:cxnLst>
                <a:cxn ang="0">
                  <a:pos x="239" y="15"/>
                </a:cxn>
                <a:cxn ang="0">
                  <a:pos x="148" y="11"/>
                </a:cxn>
                <a:cxn ang="0">
                  <a:pos x="154" y="9"/>
                </a:cxn>
                <a:cxn ang="0">
                  <a:pos x="157" y="8"/>
                </a:cxn>
                <a:cxn ang="0">
                  <a:pos x="231" y="11"/>
                </a:cxn>
                <a:cxn ang="0">
                  <a:pos x="235" y="13"/>
                </a:cxn>
                <a:cxn ang="0">
                  <a:pos x="239" y="15"/>
                </a:cxn>
                <a:cxn ang="0">
                  <a:pos x="133" y="11"/>
                </a:cxn>
                <a:cxn ang="0">
                  <a:pos x="0" y="4"/>
                </a:cxn>
                <a:cxn ang="0">
                  <a:pos x="0" y="2"/>
                </a:cxn>
                <a:cxn ang="0">
                  <a:pos x="2" y="0"/>
                </a:cxn>
                <a:cxn ang="0">
                  <a:pos x="140" y="8"/>
                </a:cxn>
                <a:cxn ang="0">
                  <a:pos x="137" y="9"/>
                </a:cxn>
                <a:cxn ang="0">
                  <a:pos x="133" y="11"/>
                </a:cxn>
              </a:cxnLst>
              <a:rect l="0" t="0" r="r" b="b"/>
              <a:pathLst>
                <a:path w="239" h="15">
                  <a:moveTo>
                    <a:pt x="239" y="15"/>
                  </a:moveTo>
                  <a:lnTo>
                    <a:pt x="148" y="11"/>
                  </a:lnTo>
                  <a:lnTo>
                    <a:pt x="154" y="9"/>
                  </a:lnTo>
                  <a:lnTo>
                    <a:pt x="157" y="8"/>
                  </a:lnTo>
                  <a:lnTo>
                    <a:pt x="231" y="11"/>
                  </a:lnTo>
                  <a:lnTo>
                    <a:pt x="235" y="13"/>
                  </a:lnTo>
                  <a:lnTo>
                    <a:pt x="239" y="15"/>
                  </a:lnTo>
                  <a:close/>
                  <a:moveTo>
                    <a:pt x="133" y="11"/>
                  </a:moveTo>
                  <a:lnTo>
                    <a:pt x="0" y="4"/>
                  </a:lnTo>
                  <a:lnTo>
                    <a:pt x="0" y="2"/>
                  </a:lnTo>
                  <a:lnTo>
                    <a:pt x="2" y="0"/>
                  </a:lnTo>
                  <a:lnTo>
                    <a:pt x="140" y="8"/>
                  </a:lnTo>
                  <a:lnTo>
                    <a:pt x="137" y="9"/>
                  </a:lnTo>
                  <a:lnTo>
                    <a:pt x="133" y="11"/>
                  </a:lnTo>
                  <a:close/>
                </a:path>
              </a:pathLst>
            </a:custGeom>
            <a:solidFill>
              <a:srgbClr val="E3D6D4"/>
            </a:solidFill>
            <a:ln w="9525">
              <a:noFill/>
              <a:round/>
              <a:headEnd/>
              <a:tailEnd/>
            </a:ln>
          </p:spPr>
          <p:txBody>
            <a:bodyPr/>
            <a:lstStyle/>
            <a:p>
              <a:endParaRPr lang="en-US"/>
            </a:p>
          </p:txBody>
        </p:sp>
        <p:sp>
          <p:nvSpPr>
            <p:cNvPr id="180431" name="Freeform 1231"/>
            <p:cNvSpPr>
              <a:spLocks noEditPoints="1"/>
            </p:cNvSpPr>
            <p:nvPr/>
          </p:nvSpPr>
          <p:spPr bwMode="auto">
            <a:xfrm>
              <a:off x="1855" y="854"/>
              <a:ext cx="235" cy="15"/>
            </a:xfrm>
            <a:custGeom>
              <a:avLst/>
              <a:gdLst/>
              <a:ahLst/>
              <a:cxnLst>
                <a:cxn ang="0">
                  <a:pos x="235" y="15"/>
                </a:cxn>
                <a:cxn ang="0">
                  <a:pos x="152" y="11"/>
                </a:cxn>
                <a:cxn ang="0">
                  <a:pos x="161" y="10"/>
                </a:cxn>
                <a:cxn ang="0">
                  <a:pos x="169" y="10"/>
                </a:cxn>
                <a:cxn ang="0">
                  <a:pos x="178" y="10"/>
                </a:cxn>
                <a:cxn ang="0">
                  <a:pos x="190" y="10"/>
                </a:cxn>
                <a:cxn ang="0">
                  <a:pos x="226" y="11"/>
                </a:cxn>
                <a:cxn ang="0">
                  <a:pos x="226" y="11"/>
                </a:cxn>
                <a:cxn ang="0">
                  <a:pos x="228" y="11"/>
                </a:cxn>
                <a:cxn ang="0">
                  <a:pos x="231" y="13"/>
                </a:cxn>
                <a:cxn ang="0">
                  <a:pos x="235" y="15"/>
                </a:cxn>
                <a:cxn ang="0">
                  <a:pos x="137" y="11"/>
                </a:cxn>
                <a:cxn ang="0">
                  <a:pos x="0" y="4"/>
                </a:cxn>
                <a:cxn ang="0">
                  <a:pos x="2" y="2"/>
                </a:cxn>
                <a:cxn ang="0">
                  <a:pos x="2" y="0"/>
                </a:cxn>
                <a:cxn ang="0">
                  <a:pos x="144" y="8"/>
                </a:cxn>
                <a:cxn ang="0">
                  <a:pos x="140" y="10"/>
                </a:cxn>
                <a:cxn ang="0">
                  <a:pos x="137" y="11"/>
                </a:cxn>
              </a:cxnLst>
              <a:rect l="0" t="0" r="r" b="b"/>
              <a:pathLst>
                <a:path w="235" h="15">
                  <a:moveTo>
                    <a:pt x="235" y="15"/>
                  </a:moveTo>
                  <a:lnTo>
                    <a:pt x="152" y="11"/>
                  </a:lnTo>
                  <a:lnTo>
                    <a:pt x="161" y="10"/>
                  </a:lnTo>
                  <a:lnTo>
                    <a:pt x="169" y="10"/>
                  </a:lnTo>
                  <a:lnTo>
                    <a:pt x="178" y="10"/>
                  </a:lnTo>
                  <a:lnTo>
                    <a:pt x="190" y="10"/>
                  </a:lnTo>
                  <a:lnTo>
                    <a:pt x="226" y="11"/>
                  </a:lnTo>
                  <a:lnTo>
                    <a:pt x="226" y="11"/>
                  </a:lnTo>
                  <a:lnTo>
                    <a:pt x="228" y="11"/>
                  </a:lnTo>
                  <a:lnTo>
                    <a:pt x="231" y="13"/>
                  </a:lnTo>
                  <a:lnTo>
                    <a:pt x="235" y="15"/>
                  </a:lnTo>
                  <a:close/>
                  <a:moveTo>
                    <a:pt x="137" y="11"/>
                  </a:moveTo>
                  <a:lnTo>
                    <a:pt x="0" y="4"/>
                  </a:lnTo>
                  <a:lnTo>
                    <a:pt x="2" y="2"/>
                  </a:lnTo>
                  <a:lnTo>
                    <a:pt x="2" y="0"/>
                  </a:lnTo>
                  <a:lnTo>
                    <a:pt x="144" y="8"/>
                  </a:lnTo>
                  <a:lnTo>
                    <a:pt x="140" y="10"/>
                  </a:lnTo>
                  <a:lnTo>
                    <a:pt x="137" y="11"/>
                  </a:lnTo>
                  <a:close/>
                </a:path>
              </a:pathLst>
            </a:custGeom>
            <a:solidFill>
              <a:srgbClr val="E3D6D4"/>
            </a:solidFill>
            <a:ln w="9525">
              <a:noFill/>
              <a:round/>
              <a:headEnd/>
              <a:tailEnd/>
            </a:ln>
          </p:spPr>
          <p:txBody>
            <a:bodyPr/>
            <a:lstStyle/>
            <a:p>
              <a:endParaRPr lang="en-US"/>
            </a:p>
          </p:txBody>
        </p:sp>
        <p:sp>
          <p:nvSpPr>
            <p:cNvPr id="180432" name="Freeform 1232"/>
            <p:cNvSpPr>
              <a:spLocks noEditPoints="1"/>
            </p:cNvSpPr>
            <p:nvPr/>
          </p:nvSpPr>
          <p:spPr bwMode="auto">
            <a:xfrm>
              <a:off x="1857" y="852"/>
              <a:ext cx="229" cy="15"/>
            </a:xfrm>
            <a:custGeom>
              <a:avLst/>
              <a:gdLst/>
              <a:ahLst/>
              <a:cxnLst>
                <a:cxn ang="0">
                  <a:pos x="229" y="15"/>
                </a:cxn>
                <a:cxn ang="0">
                  <a:pos x="155" y="12"/>
                </a:cxn>
                <a:cxn ang="0">
                  <a:pos x="161" y="12"/>
                </a:cxn>
                <a:cxn ang="0">
                  <a:pos x="167" y="12"/>
                </a:cxn>
                <a:cxn ang="0">
                  <a:pos x="180" y="12"/>
                </a:cxn>
                <a:cxn ang="0">
                  <a:pos x="193" y="12"/>
                </a:cxn>
                <a:cxn ang="0">
                  <a:pos x="210" y="12"/>
                </a:cxn>
                <a:cxn ang="0">
                  <a:pos x="226" y="13"/>
                </a:cxn>
                <a:cxn ang="0">
                  <a:pos x="227" y="15"/>
                </a:cxn>
                <a:cxn ang="0">
                  <a:pos x="229" y="15"/>
                </a:cxn>
                <a:cxn ang="0">
                  <a:pos x="138" y="12"/>
                </a:cxn>
                <a:cxn ang="0">
                  <a:pos x="0" y="4"/>
                </a:cxn>
                <a:cxn ang="0">
                  <a:pos x="0" y="2"/>
                </a:cxn>
                <a:cxn ang="0">
                  <a:pos x="0" y="0"/>
                </a:cxn>
                <a:cxn ang="0">
                  <a:pos x="148" y="8"/>
                </a:cxn>
                <a:cxn ang="0">
                  <a:pos x="142" y="10"/>
                </a:cxn>
                <a:cxn ang="0">
                  <a:pos x="138" y="12"/>
                </a:cxn>
              </a:cxnLst>
              <a:rect l="0" t="0" r="r" b="b"/>
              <a:pathLst>
                <a:path w="229" h="15">
                  <a:moveTo>
                    <a:pt x="229" y="15"/>
                  </a:moveTo>
                  <a:lnTo>
                    <a:pt x="155" y="12"/>
                  </a:lnTo>
                  <a:lnTo>
                    <a:pt x="161" y="12"/>
                  </a:lnTo>
                  <a:lnTo>
                    <a:pt x="167" y="12"/>
                  </a:lnTo>
                  <a:lnTo>
                    <a:pt x="180" y="12"/>
                  </a:lnTo>
                  <a:lnTo>
                    <a:pt x="193" y="12"/>
                  </a:lnTo>
                  <a:lnTo>
                    <a:pt x="210" y="12"/>
                  </a:lnTo>
                  <a:lnTo>
                    <a:pt x="226" y="13"/>
                  </a:lnTo>
                  <a:lnTo>
                    <a:pt x="227" y="15"/>
                  </a:lnTo>
                  <a:lnTo>
                    <a:pt x="229" y="15"/>
                  </a:lnTo>
                  <a:close/>
                  <a:moveTo>
                    <a:pt x="138" y="12"/>
                  </a:moveTo>
                  <a:lnTo>
                    <a:pt x="0" y="4"/>
                  </a:lnTo>
                  <a:lnTo>
                    <a:pt x="0" y="2"/>
                  </a:lnTo>
                  <a:lnTo>
                    <a:pt x="0" y="0"/>
                  </a:lnTo>
                  <a:lnTo>
                    <a:pt x="148" y="8"/>
                  </a:lnTo>
                  <a:lnTo>
                    <a:pt x="142" y="10"/>
                  </a:lnTo>
                  <a:lnTo>
                    <a:pt x="138" y="12"/>
                  </a:lnTo>
                  <a:close/>
                </a:path>
              </a:pathLst>
            </a:custGeom>
            <a:solidFill>
              <a:srgbClr val="E3D6D4"/>
            </a:solidFill>
            <a:ln w="9525">
              <a:noFill/>
              <a:round/>
              <a:headEnd/>
              <a:tailEnd/>
            </a:ln>
          </p:spPr>
          <p:txBody>
            <a:bodyPr/>
            <a:lstStyle/>
            <a:p>
              <a:endParaRPr lang="en-US"/>
            </a:p>
          </p:txBody>
        </p:sp>
        <p:sp>
          <p:nvSpPr>
            <p:cNvPr id="180433" name="Freeform 1233"/>
            <p:cNvSpPr>
              <a:spLocks noEditPoints="1"/>
            </p:cNvSpPr>
            <p:nvPr/>
          </p:nvSpPr>
          <p:spPr bwMode="auto">
            <a:xfrm>
              <a:off x="1857" y="850"/>
              <a:ext cx="224" cy="15"/>
            </a:xfrm>
            <a:custGeom>
              <a:avLst/>
              <a:gdLst/>
              <a:ahLst/>
              <a:cxnLst>
                <a:cxn ang="0">
                  <a:pos x="224" y="15"/>
                </a:cxn>
                <a:cxn ang="0">
                  <a:pos x="188" y="14"/>
                </a:cxn>
                <a:cxn ang="0">
                  <a:pos x="190" y="14"/>
                </a:cxn>
                <a:cxn ang="0">
                  <a:pos x="193" y="14"/>
                </a:cxn>
                <a:cxn ang="0">
                  <a:pos x="209" y="14"/>
                </a:cxn>
                <a:cxn ang="0">
                  <a:pos x="224" y="15"/>
                </a:cxn>
                <a:cxn ang="0">
                  <a:pos x="142" y="12"/>
                </a:cxn>
                <a:cxn ang="0">
                  <a:pos x="0" y="4"/>
                </a:cxn>
                <a:cxn ang="0">
                  <a:pos x="0" y="2"/>
                </a:cxn>
                <a:cxn ang="0">
                  <a:pos x="2" y="0"/>
                </a:cxn>
                <a:cxn ang="0">
                  <a:pos x="152" y="8"/>
                </a:cxn>
                <a:cxn ang="0">
                  <a:pos x="148" y="10"/>
                </a:cxn>
                <a:cxn ang="0">
                  <a:pos x="142" y="12"/>
                </a:cxn>
              </a:cxnLst>
              <a:rect l="0" t="0" r="r" b="b"/>
              <a:pathLst>
                <a:path w="224" h="15">
                  <a:moveTo>
                    <a:pt x="224" y="15"/>
                  </a:moveTo>
                  <a:lnTo>
                    <a:pt x="188" y="14"/>
                  </a:lnTo>
                  <a:lnTo>
                    <a:pt x="190" y="14"/>
                  </a:lnTo>
                  <a:lnTo>
                    <a:pt x="193" y="14"/>
                  </a:lnTo>
                  <a:lnTo>
                    <a:pt x="209" y="14"/>
                  </a:lnTo>
                  <a:lnTo>
                    <a:pt x="224" y="15"/>
                  </a:lnTo>
                  <a:close/>
                  <a:moveTo>
                    <a:pt x="142" y="12"/>
                  </a:moveTo>
                  <a:lnTo>
                    <a:pt x="0" y="4"/>
                  </a:lnTo>
                  <a:lnTo>
                    <a:pt x="0" y="2"/>
                  </a:lnTo>
                  <a:lnTo>
                    <a:pt x="2" y="0"/>
                  </a:lnTo>
                  <a:lnTo>
                    <a:pt x="152" y="8"/>
                  </a:lnTo>
                  <a:lnTo>
                    <a:pt x="148" y="10"/>
                  </a:lnTo>
                  <a:lnTo>
                    <a:pt x="142" y="12"/>
                  </a:lnTo>
                  <a:close/>
                </a:path>
              </a:pathLst>
            </a:custGeom>
            <a:solidFill>
              <a:srgbClr val="E3D7D5"/>
            </a:solidFill>
            <a:ln w="9525">
              <a:noFill/>
              <a:round/>
              <a:headEnd/>
              <a:tailEnd/>
            </a:ln>
          </p:spPr>
          <p:txBody>
            <a:bodyPr/>
            <a:lstStyle/>
            <a:p>
              <a:endParaRPr lang="en-US"/>
            </a:p>
          </p:txBody>
        </p:sp>
        <p:sp>
          <p:nvSpPr>
            <p:cNvPr id="180434" name="Freeform 1234"/>
            <p:cNvSpPr>
              <a:spLocks/>
            </p:cNvSpPr>
            <p:nvPr/>
          </p:nvSpPr>
          <p:spPr bwMode="auto">
            <a:xfrm>
              <a:off x="1857" y="848"/>
              <a:ext cx="157" cy="12"/>
            </a:xfrm>
            <a:custGeom>
              <a:avLst/>
              <a:gdLst/>
              <a:ahLst/>
              <a:cxnLst>
                <a:cxn ang="0">
                  <a:pos x="148" y="12"/>
                </a:cxn>
                <a:cxn ang="0">
                  <a:pos x="0" y="4"/>
                </a:cxn>
                <a:cxn ang="0">
                  <a:pos x="2" y="2"/>
                </a:cxn>
                <a:cxn ang="0">
                  <a:pos x="2" y="0"/>
                </a:cxn>
                <a:cxn ang="0">
                  <a:pos x="36" y="2"/>
                </a:cxn>
                <a:cxn ang="0">
                  <a:pos x="36" y="2"/>
                </a:cxn>
                <a:cxn ang="0">
                  <a:pos x="34" y="4"/>
                </a:cxn>
                <a:cxn ang="0">
                  <a:pos x="36" y="4"/>
                </a:cxn>
                <a:cxn ang="0">
                  <a:pos x="40" y="2"/>
                </a:cxn>
                <a:cxn ang="0">
                  <a:pos x="157" y="8"/>
                </a:cxn>
                <a:cxn ang="0">
                  <a:pos x="154" y="10"/>
                </a:cxn>
                <a:cxn ang="0">
                  <a:pos x="148" y="12"/>
                </a:cxn>
              </a:cxnLst>
              <a:rect l="0" t="0" r="r" b="b"/>
              <a:pathLst>
                <a:path w="157" h="12">
                  <a:moveTo>
                    <a:pt x="148" y="12"/>
                  </a:moveTo>
                  <a:lnTo>
                    <a:pt x="0" y="4"/>
                  </a:lnTo>
                  <a:lnTo>
                    <a:pt x="2" y="2"/>
                  </a:lnTo>
                  <a:lnTo>
                    <a:pt x="2" y="0"/>
                  </a:lnTo>
                  <a:lnTo>
                    <a:pt x="36" y="2"/>
                  </a:lnTo>
                  <a:lnTo>
                    <a:pt x="36" y="2"/>
                  </a:lnTo>
                  <a:lnTo>
                    <a:pt x="34" y="4"/>
                  </a:lnTo>
                  <a:lnTo>
                    <a:pt x="36" y="4"/>
                  </a:lnTo>
                  <a:lnTo>
                    <a:pt x="40" y="2"/>
                  </a:lnTo>
                  <a:lnTo>
                    <a:pt x="157" y="8"/>
                  </a:lnTo>
                  <a:lnTo>
                    <a:pt x="154" y="10"/>
                  </a:lnTo>
                  <a:lnTo>
                    <a:pt x="148" y="12"/>
                  </a:lnTo>
                  <a:close/>
                </a:path>
              </a:pathLst>
            </a:custGeom>
            <a:solidFill>
              <a:srgbClr val="E3D7D5"/>
            </a:solidFill>
            <a:ln w="9525">
              <a:noFill/>
              <a:round/>
              <a:headEnd/>
              <a:tailEnd/>
            </a:ln>
          </p:spPr>
          <p:txBody>
            <a:bodyPr/>
            <a:lstStyle/>
            <a:p>
              <a:endParaRPr lang="en-US"/>
            </a:p>
          </p:txBody>
        </p:sp>
        <p:sp>
          <p:nvSpPr>
            <p:cNvPr id="180435" name="Freeform 1235"/>
            <p:cNvSpPr>
              <a:spLocks/>
            </p:cNvSpPr>
            <p:nvPr/>
          </p:nvSpPr>
          <p:spPr bwMode="auto">
            <a:xfrm>
              <a:off x="1859" y="847"/>
              <a:ext cx="163" cy="11"/>
            </a:xfrm>
            <a:custGeom>
              <a:avLst/>
              <a:gdLst/>
              <a:ahLst/>
              <a:cxnLst>
                <a:cxn ang="0">
                  <a:pos x="150" y="11"/>
                </a:cxn>
                <a:cxn ang="0">
                  <a:pos x="0" y="3"/>
                </a:cxn>
                <a:cxn ang="0">
                  <a:pos x="0" y="1"/>
                </a:cxn>
                <a:cxn ang="0">
                  <a:pos x="2" y="0"/>
                </a:cxn>
                <a:cxn ang="0">
                  <a:pos x="34" y="1"/>
                </a:cxn>
                <a:cxn ang="0">
                  <a:pos x="34" y="3"/>
                </a:cxn>
                <a:cxn ang="0">
                  <a:pos x="32" y="5"/>
                </a:cxn>
                <a:cxn ang="0">
                  <a:pos x="34" y="3"/>
                </a:cxn>
                <a:cxn ang="0">
                  <a:pos x="38" y="3"/>
                </a:cxn>
                <a:cxn ang="0">
                  <a:pos x="38" y="1"/>
                </a:cxn>
                <a:cxn ang="0">
                  <a:pos x="40" y="1"/>
                </a:cxn>
                <a:cxn ang="0">
                  <a:pos x="163" y="7"/>
                </a:cxn>
                <a:cxn ang="0">
                  <a:pos x="163" y="7"/>
                </a:cxn>
                <a:cxn ang="0">
                  <a:pos x="163" y="7"/>
                </a:cxn>
                <a:cxn ang="0">
                  <a:pos x="155" y="9"/>
                </a:cxn>
                <a:cxn ang="0">
                  <a:pos x="150" y="11"/>
                </a:cxn>
              </a:cxnLst>
              <a:rect l="0" t="0" r="r" b="b"/>
              <a:pathLst>
                <a:path w="163" h="11">
                  <a:moveTo>
                    <a:pt x="150" y="11"/>
                  </a:moveTo>
                  <a:lnTo>
                    <a:pt x="0" y="3"/>
                  </a:lnTo>
                  <a:lnTo>
                    <a:pt x="0" y="1"/>
                  </a:lnTo>
                  <a:lnTo>
                    <a:pt x="2" y="0"/>
                  </a:lnTo>
                  <a:lnTo>
                    <a:pt x="34" y="1"/>
                  </a:lnTo>
                  <a:lnTo>
                    <a:pt x="34" y="3"/>
                  </a:lnTo>
                  <a:lnTo>
                    <a:pt x="32" y="5"/>
                  </a:lnTo>
                  <a:lnTo>
                    <a:pt x="34" y="3"/>
                  </a:lnTo>
                  <a:lnTo>
                    <a:pt x="38" y="3"/>
                  </a:lnTo>
                  <a:lnTo>
                    <a:pt x="38" y="1"/>
                  </a:lnTo>
                  <a:lnTo>
                    <a:pt x="40" y="1"/>
                  </a:lnTo>
                  <a:lnTo>
                    <a:pt x="163" y="7"/>
                  </a:lnTo>
                  <a:lnTo>
                    <a:pt x="163" y="7"/>
                  </a:lnTo>
                  <a:lnTo>
                    <a:pt x="163" y="7"/>
                  </a:lnTo>
                  <a:lnTo>
                    <a:pt x="155" y="9"/>
                  </a:lnTo>
                  <a:lnTo>
                    <a:pt x="150" y="11"/>
                  </a:lnTo>
                  <a:close/>
                </a:path>
              </a:pathLst>
            </a:custGeom>
            <a:solidFill>
              <a:srgbClr val="E3D7D5"/>
            </a:solidFill>
            <a:ln w="9525">
              <a:noFill/>
              <a:round/>
              <a:headEnd/>
              <a:tailEnd/>
            </a:ln>
          </p:spPr>
          <p:txBody>
            <a:bodyPr/>
            <a:lstStyle/>
            <a:p>
              <a:endParaRPr lang="en-US"/>
            </a:p>
          </p:txBody>
        </p:sp>
        <p:sp>
          <p:nvSpPr>
            <p:cNvPr id="180436" name="Freeform 1236"/>
            <p:cNvSpPr>
              <a:spLocks noEditPoints="1"/>
            </p:cNvSpPr>
            <p:nvPr/>
          </p:nvSpPr>
          <p:spPr bwMode="auto">
            <a:xfrm>
              <a:off x="1859" y="845"/>
              <a:ext cx="174" cy="11"/>
            </a:xfrm>
            <a:custGeom>
              <a:avLst/>
              <a:gdLst/>
              <a:ahLst/>
              <a:cxnLst>
                <a:cxn ang="0">
                  <a:pos x="155" y="11"/>
                </a:cxn>
                <a:cxn ang="0">
                  <a:pos x="38" y="5"/>
                </a:cxn>
                <a:cxn ang="0">
                  <a:pos x="38" y="5"/>
                </a:cxn>
                <a:cxn ang="0">
                  <a:pos x="38" y="5"/>
                </a:cxn>
                <a:cxn ang="0">
                  <a:pos x="40" y="3"/>
                </a:cxn>
                <a:cxn ang="0">
                  <a:pos x="41" y="2"/>
                </a:cxn>
                <a:cxn ang="0">
                  <a:pos x="174" y="7"/>
                </a:cxn>
                <a:cxn ang="0">
                  <a:pos x="174" y="7"/>
                </a:cxn>
                <a:cxn ang="0">
                  <a:pos x="174" y="7"/>
                </a:cxn>
                <a:cxn ang="0">
                  <a:pos x="169" y="7"/>
                </a:cxn>
                <a:cxn ang="0">
                  <a:pos x="163" y="9"/>
                </a:cxn>
                <a:cxn ang="0">
                  <a:pos x="159" y="9"/>
                </a:cxn>
                <a:cxn ang="0">
                  <a:pos x="155" y="11"/>
                </a:cxn>
                <a:cxn ang="0">
                  <a:pos x="34" y="5"/>
                </a:cxn>
                <a:cxn ang="0">
                  <a:pos x="0" y="3"/>
                </a:cxn>
                <a:cxn ang="0">
                  <a:pos x="2" y="2"/>
                </a:cxn>
                <a:cxn ang="0">
                  <a:pos x="2" y="0"/>
                </a:cxn>
                <a:cxn ang="0">
                  <a:pos x="36" y="2"/>
                </a:cxn>
                <a:cxn ang="0">
                  <a:pos x="34" y="3"/>
                </a:cxn>
                <a:cxn ang="0">
                  <a:pos x="34" y="5"/>
                </a:cxn>
              </a:cxnLst>
              <a:rect l="0" t="0" r="r" b="b"/>
              <a:pathLst>
                <a:path w="174" h="11">
                  <a:moveTo>
                    <a:pt x="155" y="11"/>
                  </a:moveTo>
                  <a:lnTo>
                    <a:pt x="38" y="5"/>
                  </a:lnTo>
                  <a:lnTo>
                    <a:pt x="38" y="5"/>
                  </a:lnTo>
                  <a:lnTo>
                    <a:pt x="38" y="5"/>
                  </a:lnTo>
                  <a:lnTo>
                    <a:pt x="40" y="3"/>
                  </a:lnTo>
                  <a:lnTo>
                    <a:pt x="41" y="2"/>
                  </a:lnTo>
                  <a:lnTo>
                    <a:pt x="174" y="7"/>
                  </a:lnTo>
                  <a:lnTo>
                    <a:pt x="174" y="7"/>
                  </a:lnTo>
                  <a:lnTo>
                    <a:pt x="174" y="7"/>
                  </a:lnTo>
                  <a:lnTo>
                    <a:pt x="169" y="7"/>
                  </a:lnTo>
                  <a:lnTo>
                    <a:pt x="163" y="9"/>
                  </a:lnTo>
                  <a:lnTo>
                    <a:pt x="159" y="9"/>
                  </a:lnTo>
                  <a:lnTo>
                    <a:pt x="155" y="11"/>
                  </a:lnTo>
                  <a:close/>
                  <a:moveTo>
                    <a:pt x="34" y="5"/>
                  </a:moveTo>
                  <a:lnTo>
                    <a:pt x="0" y="3"/>
                  </a:lnTo>
                  <a:lnTo>
                    <a:pt x="2" y="2"/>
                  </a:lnTo>
                  <a:lnTo>
                    <a:pt x="2" y="0"/>
                  </a:lnTo>
                  <a:lnTo>
                    <a:pt x="36" y="2"/>
                  </a:lnTo>
                  <a:lnTo>
                    <a:pt x="34" y="3"/>
                  </a:lnTo>
                  <a:lnTo>
                    <a:pt x="34" y="5"/>
                  </a:lnTo>
                  <a:close/>
                </a:path>
              </a:pathLst>
            </a:custGeom>
            <a:solidFill>
              <a:srgbClr val="E3D7D5"/>
            </a:solidFill>
            <a:ln w="9525">
              <a:noFill/>
              <a:round/>
              <a:headEnd/>
              <a:tailEnd/>
            </a:ln>
          </p:spPr>
          <p:txBody>
            <a:bodyPr/>
            <a:lstStyle/>
            <a:p>
              <a:endParaRPr lang="en-US"/>
            </a:p>
          </p:txBody>
        </p:sp>
        <p:sp>
          <p:nvSpPr>
            <p:cNvPr id="180437" name="Freeform 1237"/>
            <p:cNvSpPr>
              <a:spLocks noEditPoints="1"/>
            </p:cNvSpPr>
            <p:nvPr/>
          </p:nvSpPr>
          <p:spPr bwMode="auto">
            <a:xfrm>
              <a:off x="1861" y="843"/>
              <a:ext cx="172" cy="11"/>
            </a:xfrm>
            <a:custGeom>
              <a:avLst/>
              <a:gdLst/>
              <a:ahLst/>
              <a:cxnLst>
                <a:cxn ang="0">
                  <a:pos x="161" y="11"/>
                </a:cxn>
                <a:cxn ang="0">
                  <a:pos x="38" y="5"/>
                </a:cxn>
                <a:cxn ang="0">
                  <a:pos x="39" y="4"/>
                </a:cxn>
                <a:cxn ang="0">
                  <a:pos x="41" y="2"/>
                </a:cxn>
                <a:cxn ang="0">
                  <a:pos x="41" y="2"/>
                </a:cxn>
                <a:cxn ang="0">
                  <a:pos x="41" y="2"/>
                </a:cxn>
                <a:cxn ang="0">
                  <a:pos x="170" y="7"/>
                </a:cxn>
                <a:cxn ang="0">
                  <a:pos x="172" y="9"/>
                </a:cxn>
                <a:cxn ang="0">
                  <a:pos x="172" y="9"/>
                </a:cxn>
                <a:cxn ang="0">
                  <a:pos x="167" y="9"/>
                </a:cxn>
                <a:cxn ang="0">
                  <a:pos x="161" y="11"/>
                </a:cxn>
                <a:cxn ang="0">
                  <a:pos x="32" y="5"/>
                </a:cxn>
                <a:cxn ang="0">
                  <a:pos x="0" y="4"/>
                </a:cxn>
                <a:cxn ang="0">
                  <a:pos x="0" y="2"/>
                </a:cxn>
                <a:cxn ang="0">
                  <a:pos x="0" y="0"/>
                </a:cxn>
                <a:cxn ang="0">
                  <a:pos x="0" y="0"/>
                </a:cxn>
                <a:cxn ang="0">
                  <a:pos x="0" y="0"/>
                </a:cxn>
                <a:cxn ang="0">
                  <a:pos x="36" y="2"/>
                </a:cxn>
                <a:cxn ang="0">
                  <a:pos x="34" y="4"/>
                </a:cxn>
                <a:cxn ang="0">
                  <a:pos x="32" y="5"/>
                </a:cxn>
              </a:cxnLst>
              <a:rect l="0" t="0" r="r" b="b"/>
              <a:pathLst>
                <a:path w="172" h="11">
                  <a:moveTo>
                    <a:pt x="161" y="11"/>
                  </a:moveTo>
                  <a:lnTo>
                    <a:pt x="38" y="5"/>
                  </a:lnTo>
                  <a:lnTo>
                    <a:pt x="39" y="4"/>
                  </a:lnTo>
                  <a:lnTo>
                    <a:pt x="41" y="2"/>
                  </a:lnTo>
                  <a:lnTo>
                    <a:pt x="41" y="2"/>
                  </a:lnTo>
                  <a:lnTo>
                    <a:pt x="41" y="2"/>
                  </a:lnTo>
                  <a:lnTo>
                    <a:pt x="170" y="7"/>
                  </a:lnTo>
                  <a:lnTo>
                    <a:pt x="172" y="9"/>
                  </a:lnTo>
                  <a:lnTo>
                    <a:pt x="172" y="9"/>
                  </a:lnTo>
                  <a:lnTo>
                    <a:pt x="167" y="9"/>
                  </a:lnTo>
                  <a:lnTo>
                    <a:pt x="161" y="11"/>
                  </a:lnTo>
                  <a:close/>
                  <a:moveTo>
                    <a:pt x="32" y="5"/>
                  </a:moveTo>
                  <a:lnTo>
                    <a:pt x="0" y="4"/>
                  </a:lnTo>
                  <a:lnTo>
                    <a:pt x="0" y="2"/>
                  </a:lnTo>
                  <a:lnTo>
                    <a:pt x="0" y="0"/>
                  </a:lnTo>
                  <a:lnTo>
                    <a:pt x="0" y="0"/>
                  </a:lnTo>
                  <a:lnTo>
                    <a:pt x="0" y="0"/>
                  </a:lnTo>
                  <a:lnTo>
                    <a:pt x="36" y="2"/>
                  </a:lnTo>
                  <a:lnTo>
                    <a:pt x="34" y="4"/>
                  </a:lnTo>
                  <a:lnTo>
                    <a:pt x="32" y="5"/>
                  </a:lnTo>
                  <a:close/>
                </a:path>
              </a:pathLst>
            </a:custGeom>
            <a:solidFill>
              <a:srgbClr val="E3D7D5"/>
            </a:solidFill>
            <a:ln w="9525">
              <a:noFill/>
              <a:round/>
              <a:headEnd/>
              <a:tailEnd/>
            </a:ln>
          </p:spPr>
          <p:txBody>
            <a:bodyPr/>
            <a:lstStyle/>
            <a:p>
              <a:endParaRPr lang="en-US"/>
            </a:p>
          </p:txBody>
        </p:sp>
        <p:sp>
          <p:nvSpPr>
            <p:cNvPr id="180438" name="Freeform 1238"/>
            <p:cNvSpPr>
              <a:spLocks noEditPoints="1"/>
            </p:cNvSpPr>
            <p:nvPr/>
          </p:nvSpPr>
          <p:spPr bwMode="auto">
            <a:xfrm>
              <a:off x="1861" y="841"/>
              <a:ext cx="172" cy="11"/>
            </a:xfrm>
            <a:custGeom>
              <a:avLst/>
              <a:gdLst/>
              <a:ahLst/>
              <a:cxnLst>
                <a:cxn ang="0">
                  <a:pos x="172" y="11"/>
                </a:cxn>
                <a:cxn ang="0">
                  <a:pos x="39" y="6"/>
                </a:cxn>
                <a:cxn ang="0">
                  <a:pos x="39" y="4"/>
                </a:cxn>
                <a:cxn ang="0">
                  <a:pos x="41" y="4"/>
                </a:cxn>
                <a:cxn ang="0">
                  <a:pos x="41" y="2"/>
                </a:cxn>
                <a:cxn ang="0">
                  <a:pos x="43" y="2"/>
                </a:cxn>
                <a:cxn ang="0">
                  <a:pos x="60" y="2"/>
                </a:cxn>
                <a:cxn ang="0">
                  <a:pos x="62" y="2"/>
                </a:cxn>
                <a:cxn ang="0">
                  <a:pos x="62" y="2"/>
                </a:cxn>
                <a:cxn ang="0">
                  <a:pos x="170" y="7"/>
                </a:cxn>
                <a:cxn ang="0">
                  <a:pos x="170" y="9"/>
                </a:cxn>
                <a:cxn ang="0">
                  <a:pos x="172" y="11"/>
                </a:cxn>
                <a:cxn ang="0">
                  <a:pos x="34" y="6"/>
                </a:cxn>
                <a:cxn ang="0">
                  <a:pos x="0" y="4"/>
                </a:cxn>
                <a:cxn ang="0">
                  <a:pos x="0" y="4"/>
                </a:cxn>
                <a:cxn ang="0">
                  <a:pos x="0" y="2"/>
                </a:cxn>
                <a:cxn ang="0">
                  <a:pos x="0" y="2"/>
                </a:cxn>
                <a:cxn ang="0">
                  <a:pos x="2" y="0"/>
                </a:cxn>
                <a:cxn ang="0">
                  <a:pos x="36" y="2"/>
                </a:cxn>
                <a:cxn ang="0">
                  <a:pos x="36" y="4"/>
                </a:cxn>
                <a:cxn ang="0">
                  <a:pos x="34" y="6"/>
                </a:cxn>
              </a:cxnLst>
              <a:rect l="0" t="0" r="r" b="b"/>
              <a:pathLst>
                <a:path w="172" h="11">
                  <a:moveTo>
                    <a:pt x="172" y="11"/>
                  </a:moveTo>
                  <a:lnTo>
                    <a:pt x="39" y="6"/>
                  </a:lnTo>
                  <a:lnTo>
                    <a:pt x="39" y="4"/>
                  </a:lnTo>
                  <a:lnTo>
                    <a:pt x="41" y="4"/>
                  </a:lnTo>
                  <a:lnTo>
                    <a:pt x="41" y="2"/>
                  </a:lnTo>
                  <a:lnTo>
                    <a:pt x="43" y="2"/>
                  </a:lnTo>
                  <a:lnTo>
                    <a:pt x="60" y="2"/>
                  </a:lnTo>
                  <a:lnTo>
                    <a:pt x="62" y="2"/>
                  </a:lnTo>
                  <a:lnTo>
                    <a:pt x="62" y="2"/>
                  </a:lnTo>
                  <a:lnTo>
                    <a:pt x="170" y="7"/>
                  </a:lnTo>
                  <a:lnTo>
                    <a:pt x="170" y="9"/>
                  </a:lnTo>
                  <a:lnTo>
                    <a:pt x="172" y="11"/>
                  </a:lnTo>
                  <a:close/>
                  <a:moveTo>
                    <a:pt x="34" y="6"/>
                  </a:moveTo>
                  <a:lnTo>
                    <a:pt x="0" y="4"/>
                  </a:lnTo>
                  <a:lnTo>
                    <a:pt x="0" y="4"/>
                  </a:lnTo>
                  <a:lnTo>
                    <a:pt x="0" y="2"/>
                  </a:lnTo>
                  <a:lnTo>
                    <a:pt x="0" y="2"/>
                  </a:lnTo>
                  <a:lnTo>
                    <a:pt x="2" y="0"/>
                  </a:lnTo>
                  <a:lnTo>
                    <a:pt x="36" y="2"/>
                  </a:lnTo>
                  <a:lnTo>
                    <a:pt x="36" y="4"/>
                  </a:lnTo>
                  <a:lnTo>
                    <a:pt x="34" y="6"/>
                  </a:lnTo>
                  <a:close/>
                </a:path>
              </a:pathLst>
            </a:custGeom>
            <a:solidFill>
              <a:srgbClr val="E3D7D5"/>
            </a:solidFill>
            <a:ln w="9525">
              <a:noFill/>
              <a:round/>
              <a:headEnd/>
              <a:tailEnd/>
            </a:ln>
          </p:spPr>
          <p:txBody>
            <a:bodyPr/>
            <a:lstStyle/>
            <a:p>
              <a:endParaRPr lang="en-US"/>
            </a:p>
          </p:txBody>
        </p:sp>
        <p:sp>
          <p:nvSpPr>
            <p:cNvPr id="180439" name="Freeform 1239"/>
            <p:cNvSpPr>
              <a:spLocks noEditPoints="1"/>
            </p:cNvSpPr>
            <p:nvPr/>
          </p:nvSpPr>
          <p:spPr bwMode="auto">
            <a:xfrm>
              <a:off x="1861" y="839"/>
              <a:ext cx="170" cy="11"/>
            </a:xfrm>
            <a:custGeom>
              <a:avLst/>
              <a:gdLst/>
              <a:ahLst/>
              <a:cxnLst>
                <a:cxn ang="0">
                  <a:pos x="170" y="11"/>
                </a:cxn>
                <a:cxn ang="0">
                  <a:pos x="41" y="6"/>
                </a:cxn>
                <a:cxn ang="0">
                  <a:pos x="43" y="4"/>
                </a:cxn>
                <a:cxn ang="0">
                  <a:pos x="43" y="2"/>
                </a:cxn>
                <a:cxn ang="0">
                  <a:pos x="58" y="2"/>
                </a:cxn>
                <a:cxn ang="0">
                  <a:pos x="60" y="4"/>
                </a:cxn>
                <a:cxn ang="0">
                  <a:pos x="62" y="4"/>
                </a:cxn>
                <a:cxn ang="0">
                  <a:pos x="64" y="4"/>
                </a:cxn>
                <a:cxn ang="0">
                  <a:pos x="66" y="2"/>
                </a:cxn>
                <a:cxn ang="0">
                  <a:pos x="170" y="8"/>
                </a:cxn>
                <a:cxn ang="0">
                  <a:pos x="170" y="9"/>
                </a:cxn>
                <a:cxn ang="0">
                  <a:pos x="170" y="11"/>
                </a:cxn>
                <a:cxn ang="0">
                  <a:pos x="36" y="6"/>
                </a:cxn>
                <a:cxn ang="0">
                  <a:pos x="0" y="4"/>
                </a:cxn>
                <a:cxn ang="0">
                  <a:pos x="2" y="2"/>
                </a:cxn>
                <a:cxn ang="0">
                  <a:pos x="2" y="0"/>
                </a:cxn>
                <a:cxn ang="0">
                  <a:pos x="38" y="0"/>
                </a:cxn>
                <a:cxn ang="0">
                  <a:pos x="36" y="4"/>
                </a:cxn>
                <a:cxn ang="0">
                  <a:pos x="36" y="6"/>
                </a:cxn>
              </a:cxnLst>
              <a:rect l="0" t="0" r="r" b="b"/>
              <a:pathLst>
                <a:path w="170" h="11">
                  <a:moveTo>
                    <a:pt x="170" y="11"/>
                  </a:moveTo>
                  <a:lnTo>
                    <a:pt x="41" y="6"/>
                  </a:lnTo>
                  <a:lnTo>
                    <a:pt x="43" y="4"/>
                  </a:lnTo>
                  <a:lnTo>
                    <a:pt x="43" y="2"/>
                  </a:lnTo>
                  <a:lnTo>
                    <a:pt x="58" y="2"/>
                  </a:lnTo>
                  <a:lnTo>
                    <a:pt x="60" y="4"/>
                  </a:lnTo>
                  <a:lnTo>
                    <a:pt x="62" y="4"/>
                  </a:lnTo>
                  <a:lnTo>
                    <a:pt x="64" y="4"/>
                  </a:lnTo>
                  <a:lnTo>
                    <a:pt x="66" y="2"/>
                  </a:lnTo>
                  <a:lnTo>
                    <a:pt x="170" y="8"/>
                  </a:lnTo>
                  <a:lnTo>
                    <a:pt x="170" y="9"/>
                  </a:lnTo>
                  <a:lnTo>
                    <a:pt x="170" y="11"/>
                  </a:lnTo>
                  <a:close/>
                  <a:moveTo>
                    <a:pt x="36" y="6"/>
                  </a:moveTo>
                  <a:lnTo>
                    <a:pt x="0" y="4"/>
                  </a:lnTo>
                  <a:lnTo>
                    <a:pt x="2" y="2"/>
                  </a:lnTo>
                  <a:lnTo>
                    <a:pt x="2" y="0"/>
                  </a:lnTo>
                  <a:lnTo>
                    <a:pt x="38" y="0"/>
                  </a:lnTo>
                  <a:lnTo>
                    <a:pt x="36" y="4"/>
                  </a:lnTo>
                  <a:lnTo>
                    <a:pt x="36" y="6"/>
                  </a:lnTo>
                  <a:close/>
                </a:path>
              </a:pathLst>
            </a:custGeom>
            <a:solidFill>
              <a:srgbClr val="E3D8D6"/>
            </a:solidFill>
            <a:ln w="9525">
              <a:noFill/>
              <a:round/>
              <a:headEnd/>
              <a:tailEnd/>
            </a:ln>
          </p:spPr>
          <p:txBody>
            <a:bodyPr/>
            <a:lstStyle/>
            <a:p>
              <a:endParaRPr lang="en-US"/>
            </a:p>
          </p:txBody>
        </p:sp>
        <p:sp>
          <p:nvSpPr>
            <p:cNvPr id="180440" name="Freeform 1240"/>
            <p:cNvSpPr>
              <a:spLocks noEditPoints="1"/>
            </p:cNvSpPr>
            <p:nvPr/>
          </p:nvSpPr>
          <p:spPr bwMode="auto">
            <a:xfrm>
              <a:off x="1863" y="835"/>
              <a:ext cx="168" cy="13"/>
            </a:xfrm>
            <a:custGeom>
              <a:avLst/>
              <a:gdLst/>
              <a:ahLst/>
              <a:cxnLst>
                <a:cxn ang="0">
                  <a:pos x="168" y="13"/>
                </a:cxn>
                <a:cxn ang="0">
                  <a:pos x="60" y="8"/>
                </a:cxn>
                <a:cxn ang="0">
                  <a:pos x="64" y="6"/>
                </a:cxn>
                <a:cxn ang="0">
                  <a:pos x="66" y="4"/>
                </a:cxn>
                <a:cxn ang="0">
                  <a:pos x="166" y="10"/>
                </a:cxn>
                <a:cxn ang="0">
                  <a:pos x="168" y="12"/>
                </a:cxn>
                <a:cxn ang="0">
                  <a:pos x="168" y="13"/>
                </a:cxn>
                <a:cxn ang="0">
                  <a:pos x="58" y="8"/>
                </a:cxn>
                <a:cxn ang="0">
                  <a:pos x="41" y="8"/>
                </a:cxn>
                <a:cxn ang="0">
                  <a:pos x="41" y="6"/>
                </a:cxn>
                <a:cxn ang="0">
                  <a:pos x="43" y="4"/>
                </a:cxn>
                <a:cxn ang="0">
                  <a:pos x="56" y="4"/>
                </a:cxn>
                <a:cxn ang="0">
                  <a:pos x="56" y="4"/>
                </a:cxn>
                <a:cxn ang="0">
                  <a:pos x="56" y="4"/>
                </a:cxn>
                <a:cxn ang="0">
                  <a:pos x="56" y="6"/>
                </a:cxn>
                <a:cxn ang="0">
                  <a:pos x="58" y="8"/>
                </a:cxn>
                <a:cxn ang="0">
                  <a:pos x="34" y="8"/>
                </a:cxn>
                <a:cxn ang="0">
                  <a:pos x="0" y="6"/>
                </a:cxn>
                <a:cxn ang="0">
                  <a:pos x="0" y="4"/>
                </a:cxn>
                <a:cxn ang="0">
                  <a:pos x="0" y="0"/>
                </a:cxn>
                <a:cxn ang="0">
                  <a:pos x="37" y="2"/>
                </a:cxn>
                <a:cxn ang="0">
                  <a:pos x="36" y="4"/>
                </a:cxn>
                <a:cxn ang="0">
                  <a:pos x="34" y="8"/>
                </a:cxn>
              </a:cxnLst>
              <a:rect l="0" t="0" r="r" b="b"/>
              <a:pathLst>
                <a:path w="168" h="13">
                  <a:moveTo>
                    <a:pt x="168" y="13"/>
                  </a:moveTo>
                  <a:lnTo>
                    <a:pt x="60" y="8"/>
                  </a:lnTo>
                  <a:lnTo>
                    <a:pt x="64" y="6"/>
                  </a:lnTo>
                  <a:lnTo>
                    <a:pt x="66" y="4"/>
                  </a:lnTo>
                  <a:lnTo>
                    <a:pt x="166" y="10"/>
                  </a:lnTo>
                  <a:lnTo>
                    <a:pt x="168" y="12"/>
                  </a:lnTo>
                  <a:lnTo>
                    <a:pt x="168" y="13"/>
                  </a:lnTo>
                  <a:close/>
                  <a:moveTo>
                    <a:pt x="58" y="8"/>
                  </a:moveTo>
                  <a:lnTo>
                    <a:pt x="41" y="8"/>
                  </a:lnTo>
                  <a:lnTo>
                    <a:pt x="41" y="6"/>
                  </a:lnTo>
                  <a:lnTo>
                    <a:pt x="43" y="4"/>
                  </a:lnTo>
                  <a:lnTo>
                    <a:pt x="56" y="4"/>
                  </a:lnTo>
                  <a:lnTo>
                    <a:pt x="56" y="4"/>
                  </a:lnTo>
                  <a:lnTo>
                    <a:pt x="56" y="4"/>
                  </a:lnTo>
                  <a:lnTo>
                    <a:pt x="56" y="6"/>
                  </a:lnTo>
                  <a:lnTo>
                    <a:pt x="58" y="8"/>
                  </a:lnTo>
                  <a:close/>
                  <a:moveTo>
                    <a:pt x="34" y="8"/>
                  </a:moveTo>
                  <a:lnTo>
                    <a:pt x="0" y="6"/>
                  </a:lnTo>
                  <a:lnTo>
                    <a:pt x="0" y="4"/>
                  </a:lnTo>
                  <a:lnTo>
                    <a:pt x="0" y="0"/>
                  </a:lnTo>
                  <a:lnTo>
                    <a:pt x="37" y="2"/>
                  </a:lnTo>
                  <a:lnTo>
                    <a:pt x="36" y="4"/>
                  </a:lnTo>
                  <a:lnTo>
                    <a:pt x="34" y="8"/>
                  </a:lnTo>
                  <a:close/>
                </a:path>
              </a:pathLst>
            </a:custGeom>
            <a:solidFill>
              <a:srgbClr val="E3D8D6"/>
            </a:solidFill>
            <a:ln w="9525">
              <a:noFill/>
              <a:round/>
              <a:headEnd/>
              <a:tailEnd/>
            </a:ln>
          </p:spPr>
          <p:txBody>
            <a:bodyPr/>
            <a:lstStyle/>
            <a:p>
              <a:endParaRPr lang="en-US"/>
            </a:p>
          </p:txBody>
        </p:sp>
        <p:sp>
          <p:nvSpPr>
            <p:cNvPr id="180441" name="Freeform 1241"/>
            <p:cNvSpPr>
              <a:spLocks noEditPoints="1"/>
            </p:cNvSpPr>
            <p:nvPr/>
          </p:nvSpPr>
          <p:spPr bwMode="auto">
            <a:xfrm>
              <a:off x="1863" y="833"/>
              <a:ext cx="168" cy="14"/>
            </a:xfrm>
            <a:custGeom>
              <a:avLst/>
              <a:gdLst/>
              <a:ahLst/>
              <a:cxnLst>
                <a:cxn ang="0">
                  <a:pos x="168" y="14"/>
                </a:cxn>
                <a:cxn ang="0">
                  <a:pos x="64" y="8"/>
                </a:cxn>
                <a:cxn ang="0">
                  <a:pos x="66" y="8"/>
                </a:cxn>
                <a:cxn ang="0">
                  <a:pos x="66" y="6"/>
                </a:cxn>
                <a:cxn ang="0">
                  <a:pos x="66" y="4"/>
                </a:cxn>
                <a:cxn ang="0">
                  <a:pos x="68" y="4"/>
                </a:cxn>
                <a:cxn ang="0">
                  <a:pos x="166" y="10"/>
                </a:cxn>
                <a:cxn ang="0">
                  <a:pos x="166" y="12"/>
                </a:cxn>
                <a:cxn ang="0">
                  <a:pos x="168" y="14"/>
                </a:cxn>
                <a:cxn ang="0">
                  <a:pos x="56" y="8"/>
                </a:cxn>
                <a:cxn ang="0">
                  <a:pos x="41" y="8"/>
                </a:cxn>
                <a:cxn ang="0">
                  <a:pos x="43" y="6"/>
                </a:cxn>
                <a:cxn ang="0">
                  <a:pos x="45" y="4"/>
                </a:cxn>
                <a:cxn ang="0">
                  <a:pos x="56" y="4"/>
                </a:cxn>
                <a:cxn ang="0">
                  <a:pos x="56" y="6"/>
                </a:cxn>
                <a:cxn ang="0">
                  <a:pos x="56" y="6"/>
                </a:cxn>
                <a:cxn ang="0">
                  <a:pos x="56" y="8"/>
                </a:cxn>
                <a:cxn ang="0">
                  <a:pos x="56" y="8"/>
                </a:cxn>
                <a:cxn ang="0">
                  <a:pos x="36" y="6"/>
                </a:cxn>
                <a:cxn ang="0">
                  <a:pos x="0" y="6"/>
                </a:cxn>
                <a:cxn ang="0">
                  <a:pos x="0" y="2"/>
                </a:cxn>
                <a:cxn ang="0">
                  <a:pos x="0" y="0"/>
                </a:cxn>
                <a:cxn ang="0">
                  <a:pos x="37" y="2"/>
                </a:cxn>
                <a:cxn ang="0">
                  <a:pos x="37" y="4"/>
                </a:cxn>
                <a:cxn ang="0">
                  <a:pos x="36" y="6"/>
                </a:cxn>
              </a:cxnLst>
              <a:rect l="0" t="0" r="r" b="b"/>
              <a:pathLst>
                <a:path w="168" h="14">
                  <a:moveTo>
                    <a:pt x="168" y="14"/>
                  </a:moveTo>
                  <a:lnTo>
                    <a:pt x="64" y="8"/>
                  </a:lnTo>
                  <a:lnTo>
                    <a:pt x="66" y="8"/>
                  </a:lnTo>
                  <a:lnTo>
                    <a:pt x="66" y="6"/>
                  </a:lnTo>
                  <a:lnTo>
                    <a:pt x="66" y="4"/>
                  </a:lnTo>
                  <a:lnTo>
                    <a:pt x="68" y="4"/>
                  </a:lnTo>
                  <a:lnTo>
                    <a:pt x="166" y="10"/>
                  </a:lnTo>
                  <a:lnTo>
                    <a:pt x="166" y="12"/>
                  </a:lnTo>
                  <a:lnTo>
                    <a:pt x="168" y="14"/>
                  </a:lnTo>
                  <a:close/>
                  <a:moveTo>
                    <a:pt x="56" y="8"/>
                  </a:moveTo>
                  <a:lnTo>
                    <a:pt x="41" y="8"/>
                  </a:lnTo>
                  <a:lnTo>
                    <a:pt x="43" y="6"/>
                  </a:lnTo>
                  <a:lnTo>
                    <a:pt x="45" y="4"/>
                  </a:lnTo>
                  <a:lnTo>
                    <a:pt x="56" y="4"/>
                  </a:lnTo>
                  <a:lnTo>
                    <a:pt x="56" y="6"/>
                  </a:lnTo>
                  <a:lnTo>
                    <a:pt x="56" y="6"/>
                  </a:lnTo>
                  <a:lnTo>
                    <a:pt x="56" y="8"/>
                  </a:lnTo>
                  <a:lnTo>
                    <a:pt x="56" y="8"/>
                  </a:lnTo>
                  <a:close/>
                  <a:moveTo>
                    <a:pt x="36" y="6"/>
                  </a:moveTo>
                  <a:lnTo>
                    <a:pt x="0" y="6"/>
                  </a:lnTo>
                  <a:lnTo>
                    <a:pt x="0" y="2"/>
                  </a:lnTo>
                  <a:lnTo>
                    <a:pt x="0" y="0"/>
                  </a:lnTo>
                  <a:lnTo>
                    <a:pt x="37" y="2"/>
                  </a:lnTo>
                  <a:lnTo>
                    <a:pt x="37" y="4"/>
                  </a:lnTo>
                  <a:lnTo>
                    <a:pt x="36" y="6"/>
                  </a:lnTo>
                  <a:close/>
                </a:path>
              </a:pathLst>
            </a:custGeom>
            <a:solidFill>
              <a:srgbClr val="E3D8D6"/>
            </a:solidFill>
            <a:ln w="9525">
              <a:noFill/>
              <a:round/>
              <a:headEnd/>
              <a:tailEnd/>
            </a:ln>
          </p:spPr>
          <p:txBody>
            <a:bodyPr/>
            <a:lstStyle/>
            <a:p>
              <a:endParaRPr lang="en-US"/>
            </a:p>
          </p:txBody>
        </p:sp>
        <p:sp>
          <p:nvSpPr>
            <p:cNvPr id="180442" name="Freeform 1242"/>
            <p:cNvSpPr>
              <a:spLocks noEditPoints="1"/>
            </p:cNvSpPr>
            <p:nvPr/>
          </p:nvSpPr>
          <p:spPr bwMode="auto">
            <a:xfrm>
              <a:off x="1863" y="831"/>
              <a:ext cx="166" cy="14"/>
            </a:xfrm>
            <a:custGeom>
              <a:avLst/>
              <a:gdLst/>
              <a:ahLst/>
              <a:cxnLst>
                <a:cxn ang="0">
                  <a:pos x="166" y="14"/>
                </a:cxn>
                <a:cxn ang="0">
                  <a:pos x="66" y="8"/>
                </a:cxn>
                <a:cxn ang="0">
                  <a:pos x="66" y="8"/>
                </a:cxn>
                <a:cxn ang="0">
                  <a:pos x="66" y="8"/>
                </a:cxn>
                <a:cxn ang="0">
                  <a:pos x="68" y="6"/>
                </a:cxn>
                <a:cxn ang="0">
                  <a:pos x="68" y="4"/>
                </a:cxn>
                <a:cxn ang="0">
                  <a:pos x="166" y="10"/>
                </a:cxn>
                <a:cxn ang="0">
                  <a:pos x="166" y="12"/>
                </a:cxn>
                <a:cxn ang="0">
                  <a:pos x="166" y="14"/>
                </a:cxn>
                <a:cxn ang="0">
                  <a:pos x="56" y="8"/>
                </a:cxn>
                <a:cxn ang="0">
                  <a:pos x="43" y="8"/>
                </a:cxn>
                <a:cxn ang="0">
                  <a:pos x="45" y="6"/>
                </a:cxn>
                <a:cxn ang="0">
                  <a:pos x="45" y="4"/>
                </a:cxn>
                <a:cxn ang="0">
                  <a:pos x="56" y="4"/>
                </a:cxn>
                <a:cxn ang="0">
                  <a:pos x="56" y="6"/>
                </a:cxn>
                <a:cxn ang="0">
                  <a:pos x="56" y="8"/>
                </a:cxn>
                <a:cxn ang="0">
                  <a:pos x="37" y="6"/>
                </a:cxn>
                <a:cxn ang="0">
                  <a:pos x="0" y="4"/>
                </a:cxn>
                <a:cxn ang="0">
                  <a:pos x="0" y="2"/>
                </a:cxn>
                <a:cxn ang="0">
                  <a:pos x="1" y="0"/>
                </a:cxn>
                <a:cxn ang="0">
                  <a:pos x="39" y="2"/>
                </a:cxn>
                <a:cxn ang="0">
                  <a:pos x="37" y="4"/>
                </a:cxn>
                <a:cxn ang="0">
                  <a:pos x="37" y="6"/>
                </a:cxn>
              </a:cxnLst>
              <a:rect l="0" t="0" r="r" b="b"/>
              <a:pathLst>
                <a:path w="166" h="14">
                  <a:moveTo>
                    <a:pt x="166" y="14"/>
                  </a:moveTo>
                  <a:lnTo>
                    <a:pt x="66" y="8"/>
                  </a:lnTo>
                  <a:lnTo>
                    <a:pt x="66" y="8"/>
                  </a:lnTo>
                  <a:lnTo>
                    <a:pt x="66" y="8"/>
                  </a:lnTo>
                  <a:lnTo>
                    <a:pt x="68" y="6"/>
                  </a:lnTo>
                  <a:lnTo>
                    <a:pt x="68" y="4"/>
                  </a:lnTo>
                  <a:lnTo>
                    <a:pt x="166" y="10"/>
                  </a:lnTo>
                  <a:lnTo>
                    <a:pt x="166" y="12"/>
                  </a:lnTo>
                  <a:lnTo>
                    <a:pt x="166" y="14"/>
                  </a:lnTo>
                  <a:close/>
                  <a:moveTo>
                    <a:pt x="56" y="8"/>
                  </a:moveTo>
                  <a:lnTo>
                    <a:pt x="43" y="8"/>
                  </a:lnTo>
                  <a:lnTo>
                    <a:pt x="45" y="6"/>
                  </a:lnTo>
                  <a:lnTo>
                    <a:pt x="45" y="4"/>
                  </a:lnTo>
                  <a:lnTo>
                    <a:pt x="56" y="4"/>
                  </a:lnTo>
                  <a:lnTo>
                    <a:pt x="56" y="6"/>
                  </a:lnTo>
                  <a:lnTo>
                    <a:pt x="56" y="8"/>
                  </a:lnTo>
                  <a:close/>
                  <a:moveTo>
                    <a:pt x="37" y="6"/>
                  </a:moveTo>
                  <a:lnTo>
                    <a:pt x="0" y="4"/>
                  </a:lnTo>
                  <a:lnTo>
                    <a:pt x="0" y="2"/>
                  </a:lnTo>
                  <a:lnTo>
                    <a:pt x="1" y="0"/>
                  </a:lnTo>
                  <a:lnTo>
                    <a:pt x="39" y="2"/>
                  </a:lnTo>
                  <a:lnTo>
                    <a:pt x="37" y="4"/>
                  </a:lnTo>
                  <a:lnTo>
                    <a:pt x="37" y="6"/>
                  </a:lnTo>
                  <a:close/>
                </a:path>
              </a:pathLst>
            </a:custGeom>
            <a:solidFill>
              <a:srgbClr val="E3D8D6"/>
            </a:solidFill>
            <a:ln w="9525">
              <a:noFill/>
              <a:round/>
              <a:headEnd/>
              <a:tailEnd/>
            </a:ln>
          </p:spPr>
          <p:txBody>
            <a:bodyPr/>
            <a:lstStyle/>
            <a:p>
              <a:endParaRPr lang="en-US"/>
            </a:p>
          </p:txBody>
        </p:sp>
        <p:sp>
          <p:nvSpPr>
            <p:cNvPr id="180443" name="Freeform 1243"/>
            <p:cNvSpPr>
              <a:spLocks noEditPoints="1"/>
            </p:cNvSpPr>
            <p:nvPr/>
          </p:nvSpPr>
          <p:spPr bwMode="auto">
            <a:xfrm>
              <a:off x="1863" y="829"/>
              <a:ext cx="166" cy="14"/>
            </a:xfrm>
            <a:custGeom>
              <a:avLst/>
              <a:gdLst/>
              <a:ahLst/>
              <a:cxnLst>
                <a:cxn ang="0">
                  <a:pos x="166" y="14"/>
                </a:cxn>
                <a:cxn ang="0">
                  <a:pos x="68" y="8"/>
                </a:cxn>
                <a:cxn ang="0">
                  <a:pos x="68" y="6"/>
                </a:cxn>
                <a:cxn ang="0">
                  <a:pos x="70" y="4"/>
                </a:cxn>
                <a:cxn ang="0">
                  <a:pos x="165" y="8"/>
                </a:cxn>
                <a:cxn ang="0">
                  <a:pos x="166" y="12"/>
                </a:cxn>
                <a:cxn ang="0">
                  <a:pos x="166" y="14"/>
                </a:cxn>
                <a:cxn ang="0">
                  <a:pos x="56" y="8"/>
                </a:cxn>
                <a:cxn ang="0">
                  <a:pos x="45" y="8"/>
                </a:cxn>
                <a:cxn ang="0">
                  <a:pos x="45" y="4"/>
                </a:cxn>
                <a:cxn ang="0">
                  <a:pos x="47" y="2"/>
                </a:cxn>
                <a:cxn ang="0">
                  <a:pos x="56" y="4"/>
                </a:cxn>
                <a:cxn ang="0">
                  <a:pos x="56" y="6"/>
                </a:cxn>
                <a:cxn ang="0">
                  <a:pos x="56" y="8"/>
                </a:cxn>
                <a:cxn ang="0">
                  <a:pos x="37" y="6"/>
                </a:cxn>
                <a:cxn ang="0">
                  <a:pos x="0" y="4"/>
                </a:cxn>
                <a:cxn ang="0">
                  <a:pos x="1" y="2"/>
                </a:cxn>
                <a:cxn ang="0">
                  <a:pos x="1" y="0"/>
                </a:cxn>
                <a:cxn ang="0">
                  <a:pos x="39" y="2"/>
                </a:cxn>
                <a:cxn ang="0">
                  <a:pos x="39" y="4"/>
                </a:cxn>
                <a:cxn ang="0">
                  <a:pos x="37" y="6"/>
                </a:cxn>
              </a:cxnLst>
              <a:rect l="0" t="0" r="r" b="b"/>
              <a:pathLst>
                <a:path w="166" h="14">
                  <a:moveTo>
                    <a:pt x="166" y="14"/>
                  </a:moveTo>
                  <a:lnTo>
                    <a:pt x="68" y="8"/>
                  </a:lnTo>
                  <a:lnTo>
                    <a:pt x="68" y="6"/>
                  </a:lnTo>
                  <a:lnTo>
                    <a:pt x="70" y="4"/>
                  </a:lnTo>
                  <a:lnTo>
                    <a:pt x="165" y="8"/>
                  </a:lnTo>
                  <a:lnTo>
                    <a:pt x="166" y="12"/>
                  </a:lnTo>
                  <a:lnTo>
                    <a:pt x="166" y="14"/>
                  </a:lnTo>
                  <a:close/>
                  <a:moveTo>
                    <a:pt x="56" y="8"/>
                  </a:moveTo>
                  <a:lnTo>
                    <a:pt x="45" y="8"/>
                  </a:lnTo>
                  <a:lnTo>
                    <a:pt x="45" y="4"/>
                  </a:lnTo>
                  <a:lnTo>
                    <a:pt x="47" y="2"/>
                  </a:lnTo>
                  <a:lnTo>
                    <a:pt x="56" y="4"/>
                  </a:lnTo>
                  <a:lnTo>
                    <a:pt x="56" y="6"/>
                  </a:lnTo>
                  <a:lnTo>
                    <a:pt x="56" y="8"/>
                  </a:lnTo>
                  <a:close/>
                  <a:moveTo>
                    <a:pt x="37" y="6"/>
                  </a:moveTo>
                  <a:lnTo>
                    <a:pt x="0" y="4"/>
                  </a:lnTo>
                  <a:lnTo>
                    <a:pt x="1" y="2"/>
                  </a:lnTo>
                  <a:lnTo>
                    <a:pt x="1" y="0"/>
                  </a:lnTo>
                  <a:lnTo>
                    <a:pt x="39" y="2"/>
                  </a:lnTo>
                  <a:lnTo>
                    <a:pt x="39" y="4"/>
                  </a:lnTo>
                  <a:lnTo>
                    <a:pt x="37" y="6"/>
                  </a:lnTo>
                  <a:close/>
                </a:path>
              </a:pathLst>
            </a:custGeom>
            <a:solidFill>
              <a:srgbClr val="E3D8D6"/>
            </a:solidFill>
            <a:ln w="9525">
              <a:noFill/>
              <a:round/>
              <a:headEnd/>
              <a:tailEnd/>
            </a:ln>
          </p:spPr>
          <p:txBody>
            <a:bodyPr/>
            <a:lstStyle/>
            <a:p>
              <a:endParaRPr lang="en-US"/>
            </a:p>
          </p:txBody>
        </p:sp>
        <p:sp>
          <p:nvSpPr>
            <p:cNvPr id="180444" name="Freeform 1244"/>
            <p:cNvSpPr>
              <a:spLocks noEditPoints="1"/>
            </p:cNvSpPr>
            <p:nvPr/>
          </p:nvSpPr>
          <p:spPr bwMode="auto">
            <a:xfrm>
              <a:off x="1864" y="828"/>
              <a:ext cx="165" cy="13"/>
            </a:xfrm>
            <a:custGeom>
              <a:avLst/>
              <a:gdLst/>
              <a:ahLst/>
              <a:cxnLst>
                <a:cxn ang="0">
                  <a:pos x="165" y="13"/>
                </a:cxn>
                <a:cxn ang="0">
                  <a:pos x="67" y="7"/>
                </a:cxn>
                <a:cxn ang="0">
                  <a:pos x="67" y="5"/>
                </a:cxn>
                <a:cxn ang="0">
                  <a:pos x="69" y="3"/>
                </a:cxn>
                <a:cxn ang="0">
                  <a:pos x="164" y="7"/>
                </a:cxn>
                <a:cxn ang="0">
                  <a:pos x="164" y="9"/>
                </a:cxn>
                <a:cxn ang="0">
                  <a:pos x="165" y="13"/>
                </a:cxn>
                <a:cxn ang="0">
                  <a:pos x="55" y="7"/>
                </a:cxn>
                <a:cxn ang="0">
                  <a:pos x="44" y="7"/>
                </a:cxn>
                <a:cxn ang="0">
                  <a:pos x="46" y="3"/>
                </a:cxn>
                <a:cxn ang="0">
                  <a:pos x="48" y="1"/>
                </a:cxn>
                <a:cxn ang="0">
                  <a:pos x="55" y="3"/>
                </a:cxn>
                <a:cxn ang="0">
                  <a:pos x="55" y="5"/>
                </a:cxn>
                <a:cxn ang="0">
                  <a:pos x="55" y="7"/>
                </a:cxn>
                <a:cxn ang="0">
                  <a:pos x="38" y="5"/>
                </a:cxn>
                <a:cxn ang="0">
                  <a:pos x="0" y="3"/>
                </a:cxn>
                <a:cxn ang="0">
                  <a:pos x="0" y="1"/>
                </a:cxn>
                <a:cxn ang="0">
                  <a:pos x="0" y="0"/>
                </a:cxn>
                <a:cxn ang="0">
                  <a:pos x="40" y="1"/>
                </a:cxn>
                <a:cxn ang="0">
                  <a:pos x="38" y="3"/>
                </a:cxn>
                <a:cxn ang="0">
                  <a:pos x="38" y="5"/>
                </a:cxn>
              </a:cxnLst>
              <a:rect l="0" t="0" r="r" b="b"/>
              <a:pathLst>
                <a:path w="165" h="13">
                  <a:moveTo>
                    <a:pt x="165" y="13"/>
                  </a:moveTo>
                  <a:lnTo>
                    <a:pt x="67" y="7"/>
                  </a:lnTo>
                  <a:lnTo>
                    <a:pt x="67" y="5"/>
                  </a:lnTo>
                  <a:lnTo>
                    <a:pt x="69" y="3"/>
                  </a:lnTo>
                  <a:lnTo>
                    <a:pt x="164" y="7"/>
                  </a:lnTo>
                  <a:lnTo>
                    <a:pt x="164" y="9"/>
                  </a:lnTo>
                  <a:lnTo>
                    <a:pt x="165" y="13"/>
                  </a:lnTo>
                  <a:close/>
                  <a:moveTo>
                    <a:pt x="55" y="7"/>
                  </a:moveTo>
                  <a:lnTo>
                    <a:pt x="44" y="7"/>
                  </a:lnTo>
                  <a:lnTo>
                    <a:pt x="46" y="3"/>
                  </a:lnTo>
                  <a:lnTo>
                    <a:pt x="48" y="1"/>
                  </a:lnTo>
                  <a:lnTo>
                    <a:pt x="55" y="3"/>
                  </a:lnTo>
                  <a:lnTo>
                    <a:pt x="55" y="5"/>
                  </a:lnTo>
                  <a:lnTo>
                    <a:pt x="55" y="7"/>
                  </a:lnTo>
                  <a:close/>
                  <a:moveTo>
                    <a:pt x="38" y="5"/>
                  </a:moveTo>
                  <a:lnTo>
                    <a:pt x="0" y="3"/>
                  </a:lnTo>
                  <a:lnTo>
                    <a:pt x="0" y="1"/>
                  </a:lnTo>
                  <a:lnTo>
                    <a:pt x="0" y="0"/>
                  </a:lnTo>
                  <a:lnTo>
                    <a:pt x="40" y="1"/>
                  </a:lnTo>
                  <a:lnTo>
                    <a:pt x="38" y="3"/>
                  </a:lnTo>
                  <a:lnTo>
                    <a:pt x="38" y="5"/>
                  </a:lnTo>
                  <a:close/>
                </a:path>
              </a:pathLst>
            </a:custGeom>
            <a:solidFill>
              <a:srgbClr val="E3DAD7"/>
            </a:solidFill>
            <a:ln w="9525">
              <a:noFill/>
              <a:round/>
              <a:headEnd/>
              <a:tailEnd/>
            </a:ln>
          </p:spPr>
          <p:txBody>
            <a:bodyPr/>
            <a:lstStyle/>
            <a:p>
              <a:endParaRPr lang="en-US"/>
            </a:p>
          </p:txBody>
        </p:sp>
        <p:sp>
          <p:nvSpPr>
            <p:cNvPr id="180445" name="Freeform 1245"/>
            <p:cNvSpPr>
              <a:spLocks noEditPoints="1"/>
            </p:cNvSpPr>
            <p:nvPr/>
          </p:nvSpPr>
          <p:spPr bwMode="auto">
            <a:xfrm>
              <a:off x="1864" y="826"/>
              <a:ext cx="164" cy="11"/>
            </a:xfrm>
            <a:custGeom>
              <a:avLst/>
              <a:gdLst/>
              <a:ahLst/>
              <a:cxnLst>
                <a:cxn ang="0">
                  <a:pos x="164" y="11"/>
                </a:cxn>
                <a:cxn ang="0">
                  <a:pos x="69" y="7"/>
                </a:cxn>
                <a:cxn ang="0">
                  <a:pos x="69" y="5"/>
                </a:cxn>
                <a:cxn ang="0">
                  <a:pos x="69" y="3"/>
                </a:cxn>
                <a:cxn ang="0">
                  <a:pos x="164" y="7"/>
                </a:cxn>
                <a:cxn ang="0">
                  <a:pos x="164" y="9"/>
                </a:cxn>
                <a:cxn ang="0">
                  <a:pos x="164" y="11"/>
                </a:cxn>
                <a:cxn ang="0">
                  <a:pos x="55" y="7"/>
                </a:cxn>
                <a:cxn ang="0">
                  <a:pos x="46" y="5"/>
                </a:cxn>
                <a:cxn ang="0">
                  <a:pos x="48" y="3"/>
                </a:cxn>
                <a:cxn ang="0">
                  <a:pos x="50" y="2"/>
                </a:cxn>
                <a:cxn ang="0">
                  <a:pos x="57" y="3"/>
                </a:cxn>
                <a:cxn ang="0">
                  <a:pos x="57" y="3"/>
                </a:cxn>
                <a:cxn ang="0">
                  <a:pos x="57" y="3"/>
                </a:cxn>
                <a:cxn ang="0">
                  <a:pos x="55" y="5"/>
                </a:cxn>
                <a:cxn ang="0">
                  <a:pos x="55" y="7"/>
                </a:cxn>
                <a:cxn ang="0">
                  <a:pos x="38" y="5"/>
                </a:cxn>
                <a:cxn ang="0">
                  <a:pos x="0" y="3"/>
                </a:cxn>
                <a:cxn ang="0">
                  <a:pos x="0" y="2"/>
                </a:cxn>
                <a:cxn ang="0">
                  <a:pos x="0" y="0"/>
                </a:cxn>
                <a:cxn ang="0">
                  <a:pos x="42" y="2"/>
                </a:cxn>
                <a:cxn ang="0">
                  <a:pos x="40" y="3"/>
                </a:cxn>
                <a:cxn ang="0">
                  <a:pos x="38" y="5"/>
                </a:cxn>
              </a:cxnLst>
              <a:rect l="0" t="0" r="r" b="b"/>
              <a:pathLst>
                <a:path w="164" h="11">
                  <a:moveTo>
                    <a:pt x="164" y="11"/>
                  </a:moveTo>
                  <a:lnTo>
                    <a:pt x="69" y="7"/>
                  </a:lnTo>
                  <a:lnTo>
                    <a:pt x="69" y="5"/>
                  </a:lnTo>
                  <a:lnTo>
                    <a:pt x="69" y="3"/>
                  </a:lnTo>
                  <a:lnTo>
                    <a:pt x="164" y="7"/>
                  </a:lnTo>
                  <a:lnTo>
                    <a:pt x="164" y="9"/>
                  </a:lnTo>
                  <a:lnTo>
                    <a:pt x="164" y="11"/>
                  </a:lnTo>
                  <a:close/>
                  <a:moveTo>
                    <a:pt x="55" y="7"/>
                  </a:moveTo>
                  <a:lnTo>
                    <a:pt x="46" y="5"/>
                  </a:lnTo>
                  <a:lnTo>
                    <a:pt x="48" y="3"/>
                  </a:lnTo>
                  <a:lnTo>
                    <a:pt x="50" y="2"/>
                  </a:lnTo>
                  <a:lnTo>
                    <a:pt x="57" y="3"/>
                  </a:lnTo>
                  <a:lnTo>
                    <a:pt x="57" y="3"/>
                  </a:lnTo>
                  <a:lnTo>
                    <a:pt x="57" y="3"/>
                  </a:lnTo>
                  <a:lnTo>
                    <a:pt x="55" y="5"/>
                  </a:lnTo>
                  <a:lnTo>
                    <a:pt x="55" y="7"/>
                  </a:lnTo>
                  <a:close/>
                  <a:moveTo>
                    <a:pt x="38" y="5"/>
                  </a:moveTo>
                  <a:lnTo>
                    <a:pt x="0" y="3"/>
                  </a:lnTo>
                  <a:lnTo>
                    <a:pt x="0" y="2"/>
                  </a:lnTo>
                  <a:lnTo>
                    <a:pt x="0" y="0"/>
                  </a:lnTo>
                  <a:lnTo>
                    <a:pt x="42" y="2"/>
                  </a:lnTo>
                  <a:lnTo>
                    <a:pt x="40" y="3"/>
                  </a:lnTo>
                  <a:lnTo>
                    <a:pt x="38" y="5"/>
                  </a:lnTo>
                  <a:close/>
                </a:path>
              </a:pathLst>
            </a:custGeom>
            <a:solidFill>
              <a:srgbClr val="E3DAD7"/>
            </a:solidFill>
            <a:ln w="9525">
              <a:noFill/>
              <a:round/>
              <a:headEnd/>
              <a:tailEnd/>
            </a:ln>
          </p:spPr>
          <p:txBody>
            <a:bodyPr/>
            <a:lstStyle/>
            <a:p>
              <a:endParaRPr lang="en-US"/>
            </a:p>
          </p:txBody>
        </p:sp>
        <p:sp>
          <p:nvSpPr>
            <p:cNvPr id="180446" name="Freeform 1246"/>
            <p:cNvSpPr>
              <a:spLocks noEditPoints="1"/>
            </p:cNvSpPr>
            <p:nvPr/>
          </p:nvSpPr>
          <p:spPr bwMode="auto">
            <a:xfrm>
              <a:off x="1864" y="824"/>
              <a:ext cx="164" cy="11"/>
            </a:xfrm>
            <a:custGeom>
              <a:avLst/>
              <a:gdLst/>
              <a:ahLst/>
              <a:cxnLst>
                <a:cxn ang="0">
                  <a:pos x="164" y="11"/>
                </a:cxn>
                <a:cxn ang="0">
                  <a:pos x="69" y="7"/>
                </a:cxn>
                <a:cxn ang="0">
                  <a:pos x="69" y="5"/>
                </a:cxn>
                <a:cxn ang="0">
                  <a:pos x="69" y="4"/>
                </a:cxn>
                <a:cxn ang="0">
                  <a:pos x="162" y="7"/>
                </a:cxn>
                <a:cxn ang="0">
                  <a:pos x="164" y="9"/>
                </a:cxn>
                <a:cxn ang="0">
                  <a:pos x="164" y="11"/>
                </a:cxn>
                <a:cxn ang="0">
                  <a:pos x="55" y="7"/>
                </a:cxn>
                <a:cxn ang="0">
                  <a:pos x="48" y="5"/>
                </a:cxn>
                <a:cxn ang="0">
                  <a:pos x="50" y="4"/>
                </a:cxn>
                <a:cxn ang="0">
                  <a:pos x="52" y="2"/>
                </a:cxn>
                <a:cxn ang="0">
                  <a:pos x="55" y="2"/>
                </a:cxn>
                <a:cxn ang="0">
                  <a:pos x="57" y="4"/>
                </a:cxn>
                <a:cxn ang="0">
                  <a:pos x="57" y="5"/>
                </a:cxn>
                <a:cxn ang="0">
                  <a:pos x="55" y="5"/>
                </a:cxn>
                <a:cxn ang="0">
                  <a:pos x="55" y="7"/>
                </a:cxn>
                <a:cxn ang="0">
                  <a:pos x="40" y="5"/>
                </a:cxn>
                <a:cxn ang="0">
                  <a:pos x="0" y="4"/>
                </a:cxn>
                <a:cxn ang="0">
                  <a:pos x="0" y="2"/>
                </a:cxn>
                <a:cxn ang="0">
                  <a:pos x="2" y="2"/>
                </a:cxn>
                <a:cxn ang="0">
                  <a:pos x="2" y="0"/>
                </a:cxn>
                <a:cxn ang="0">
                  <a:pos x="2" y="0"/>
                </a:cxn>
                <a:cxn ang="0">
                  <a:pos x="42" y="2"/>
                </a:cxn>
                <a:cxn ang="0">
                  <a:pos x="42" y="4"/>
                </a:cxn>
                <a:cxn ang="0">
                  <a:pos x="40" y="5"/>
                </a:cxn>
              </a:cxnLst>
              <a:rect l="0" t="0" r="r" b="b"/>
              <a:pathLst>
                <a:path w="164" h="11">
                  <a:moveTo>
                    <a:pt x="164" y="11"/>
                  </a:moveTo>
                  <a:lnTo>
                    <a:pt x="69" y="7"/>
                  </a:lnTo>
                  <a:lnTo>
                    <a:pt x="69" y="5"/>
                  </a:lnTo>
                  <a:lnTo>
                    <a:pt x="69" y="4"/>
                  </a:lnTo>
                  <a:lnTo>
                    <a:pt x="162" y="7"/>
                  </a:lnTo>
                  <a:lnTo>
                    <a:pt x="164" y="9"/>
                  </a:lnTo>
                  <a:lnTo>
                    <a:pt x="164" y="11"/>
                  </a:lnTo>
                  <a:close/>
                  <a:moveTo>
                    <a:pt x="55" y="7"/>
                  </a:moveTo>
                  <a:lnTo>
                    <a:pt x="48" y="5"/>
                  </a:lnTo>
                  <a:lnTo>
                    <a:pt x="50" y="4"/>
                  </a:lnTo>
                  <a:lnTo>
                    <a:pt x="52" y="2"/>
                  </a:lnTo>
                  <a:lnTo>
                    <a:pt x="55" y="2"/>
                  </a:lnTo>
                  <a:lnTo>
                    <a:pt x="57" y="4"/>
                  </a:lnTo>
                  <a:lnTo>
                    <a:pt x="57" y="5"/>
                  </a:lnTo>
                  <a:lnTo>
                    <a:pt x="55" y="5"/>
                  </a:lnTo>
                  <a:lnTo>
                    <a:pt x="55" y="7"/>
                  </a:lnTo>
                  <a:close/>
                  <a:moveTo>
                    <a:pt x="40" y="5"/>
                  </a:moveTo>
                  <a:lnTo>
                    <a:pt x="0" y="4"/>
                  </a:lnTo>
                  <a:lnTo>
                    <a:pt x="0" y="2"/>
                  </a:lnTo>
                  <a:lnTo>
                    <a:pt x="2" y="2"/>
                  </a:lnTo>
                  <a:lnTo>
                    <a:pt x="2" y="0"/>
                  </a:lnTo>
                  <a:lnTo>
                    <a:pt x="2" y="0"/>
                  </a:lnTo>
                  <a:lnTo>
                    <a:pt x="42" y="2"/>
                  </a:lnTo>
                  <a:lnTo>
                    <a:pt x="42" y="4"/>
                  </a:lnTo>
                  <a:lnTo>
                    <a:pt x="40" y="5"/>
                  </a:lnTo>
                  <a:close/>
                </a:path>
              </a:pathLst>
            </a:custGeom>
            <a:solidFill>
              <a:srgbClr val="E3DAD7"/>
            </a:solidFill>
            <a:ln w="9525">
              <a:noFill/>
              <a:round/>
              <a:headEnd/>
              <a:tailEnd/>
            </a:ln>
          </p:spPr>
          <p:txBody>
            <a:bodyPr/>
            <a:lstStyle/>
            <a:p>
              <a:endParaRPr lang="en-US"/>
            </a:p>
          </p:txBody>
        </p:sp>
        <p:sp>
          <p:nvSpPr>
            <p:cNvPr id="180447" name="Freeform 1247"/>
            <p:cNvSpPr>
              <a:spLocks noEditPoints="1"/>
            </p:cNvSpPr>
            <p:nvPr/>
          </p:nvSpPr>
          <p:spPr bwMode="auto">
            <a:xfrm>
              <a:off x="1864" y="822"/>
              <a:ext cx="164" cy="11"/>
            </a:xfrm>
            <a:custGeom>
              <a:avLst/>
              <a:gdLst/>
              <a:ahLst/>
              <a:cxnLst>
                <a:cxn ang="0">
                  <a:pos x="164" y="11"/>
                </a:cxn>
                <a:cxn ang="0">
                  <a:pos x="69" y="7"/>
                </a:cxn>
                <a:cxn ang="0">
                  <a:pos x="69" y="6"/>
                </a:cxn>
                <a:cxn ang="0">
                  <a:pos x="69" y="6"/>
                </a:cxn>
                <a:cxn ang="0">
                  <a:pos x="67" y="4"/>
                </a:cxn>
                <a:cxn ang="0">
                  <a:pos x="67" y="4"/>
                </a:cxn>
                <a:cxn ang="0">
                  <a:pos x="162" y="7"/>
                </a:cxn>
                <a:cxn ang="0">
                  <a:pos x="162" y="9"/>
                </a:cxn>
                <a:cxn ang="0">
                  <a:pos x="164" y="11"/>
                </a:cxn>
                <a:cxn ang="0">
                  <a:pos x="57" y="7"/>
                </a:cxn>
                <a:cxn ang="0">
                  <a:pos x="50" y="6"/>
                </a:cxn>
                <a:cxn ang="0">
                  <a:pos x="52" y="6"/>
                </a:cxn>
                <a:cxn ang="0">
                  <a:pos x="52" y="4"/>
                </a:cxn>
                <a:cxn ang="0">
                  <a:pos x="54" y="4"/>
                </a:cxn>
                <a:cxn ang="0">
                  <a:pos x="55" y="2"/>
                </a:cxn>
                <a:cxn ang="0">
                  <a:pos x="55" y="2"/>
                </a:cxn>
                <a:cxn ang="0">
                  <a:pos x="55" y="2"/>
                </a:cxn>
                <a:cxn ang="0">
                  <a:pos x="55" y="2"/>
                </a:cxn>
                <a:cxn ang="0">
                  <a:pos x="55" y="4"/>
                </a:cxn>
                <a:cxn ang="0">
                  <a:pos x="57" y="7"/>
                </a:cxn>
                <a:cxn ang="0">
                  <a:pos x="42" y="6"/>
                </a:cxn>
                <a:cxn ang="0">
                  <a:pos x="0" y="4"/>
                </a:cxn>
                <a:cxn ang="0">
                  <a:pos x="0" y="4"/>
                </a:cxn>
                <a:cxn ang="0">
                  <a:pos x="2" y="4"/>
                </a:cxn>
                <a:cxn ang="0">
                  <a:pos x="2" y="2"/>
                </a:cxn>
                <a:cxn ang="0">
                  <a:pos x="2" y="0"/>
                </a:cxn>
                <a:cxn ang="0">
                  <a:pos x="44" y="2"/>
                </a:cxn>
                <a:cxn ang="0">
                  <a:pos x="42" y="4"/>
                </a:cxn>
                <a:cxn ang="0">
                  <a:pos x="42" y="6"/>
                </a:cxn>
              </a:cxnLst>
              <a:rect l="0" t="0" r="r" b="b"/>
              <a:pathLst>
                <a:path w="164" h="11">
                  <a:moveTo>
                    <a:pt x="164" y="11"/>
                  </a:moveTo>
                  <a:lnTo>
                    <a:pt x="69" y="7"/>
                  </a:lnTo>
                  <a:lnTo>
                    <a:pt x="69" y="6"/>
                  </a:lnTo>
                  <a:lnTo>
                    <a:pt x="69" y="6"/>
                  </a:lnTo>
                  <a:lnTo>
                    <a:pt x="67" y="4"/>
                  </a:lnTo>
                  <a:lnTo>
                    <a:pt x="67" y="4"/>
                  </a:lnTo>
                  <a:lnTo>
                    <a:pt x="162" y="7"/>
                  </a:lnTo>
                  <a:lnTo>
                    <a:pt x="162" y="9"/>
                  </a:lnTo>
                  <a:lnTo>
                    <a:pt x="164" y="11"/>
                  </a:lnTo>
                  <a:close/>
                  <a:moveTo>
                    <a:pt x="57" y="7"/>
                  </a:moveTo>
                  <a:lnTo>
                    <a:pt x="50" y="6"/>
                  </a:lnTo>
                  <a:lnTo>
                    <a:pt x="52" y="6"/>
                  </a:lnTo>
                  <a:lnTo>
                    <a:pt x="52" y="4"/>
                  </a:lnTo>
                  <a:lnTo>
                    <a:pt x="54" y="4"/>
                  </a:lnTo>
                  <a:lnTo>
                    <a:pt x="55" y="2"/>
                  </a:lnTo>
                  <a:lnTo>
                    <a:pt x="55" y="2"/>
                  </a:lnTo>
                  <a:lnTo>
                    <a:pt x="55" y="2"/>
                  </a:lnTo>
                  <a:lnTo>
                    <a:pt x="55" y="2"/>
                  </a:lnTo>
                  <a:lnTo>
                    <a:pt x="55" y="4"/>
                  </a:lnTo>
                  <a:lnTo>
                    <a:pt x="57" y="7"/>
                  </a:lnTo>
                  <a:close/>
                  <a:moveTo>
                    <a:pt x="42" y="6"/>
                  </a:moveTo>
                  <a:lnTo>
                    <a:pt x="0" y="4"/>
                  </a:lnTo>
                  <a:lnTo>
                    <a:pt x="0" y="4"/>
                  </a:lnTo>
                  <a:lnTo>
                    <a:pt x="2" y="4"/>
                  </a:lnTo>
                  <a:lnTo>
                    <a:pt x="2" y="2"/>
                  </a:lnTo>
                  <a:lnTo>
                    <a:pt x="2" y="0"/>
                  </a:lnTo>
                  <a:lnTo>
                    <a:pt x="44" y="2"/>
                  </a:lnTo>
                  <a:lnTo>
                    <a:pt x="42" y="4"/>
                  </a:lnTo>
                  <a:lnTo>
                    <a:pt x="42" y="6"/>
                  </a:lnTo>
                  <a:close/>
                </a:path>
              </a:pathLst>
            </a:custGeom>
            <a:solidFill>
              <a:srgbClr val="E3DAD8"/>
            </a:solidFill>
            <a:ln w="9525">
              <a:noFill/>
              <a:round/>
              <a:headEnd/>
              <a:tailEnd/>
            </a:ln>
          </p:spPr>
          <p:txBody>
            <a:bodyPr/>
            <a:lstStyle/>
            <a:p>
              <a:endParaRPr lang="en-US"/>
            </a:p>
          </p:txBody>
        </p:sp>
        <p:sp>
          <p:nvSpPr>
            <p:cNvPr id="180448" name="Freeform 1248"/>
            <p:cNvSpPr>
              <a:spLocks noEditPoints="1"/>
            </p:cNvSpPr>
            <p:nvPr/>
          </p:nvSpPr>
          <p:spPr bwMode="auto">
            <a:xfrm>
              <a:off x="1866" y="820"/>
              <a:ext cx="160" cy="11"/>
            </a:xfrm>
            <a:custGeom>
              <a:avLst/>
              <a:gdLst/>
              <a:ahLst/>
              <a:cxnLst>
                <a:cxn ang="0">
                  <a:pos x="160" y="11"/>
                </a:cxn>
                <a:cxn ang="0">
                  <a:pos x="67" y="8"/>
                </a:cxn>
                <a:cxn ang="0">
                  <a:pos x="67" y="8"/>
                </a:cxn>
                <a:cxn ang="0">
                  <a:pos x="67" y="8"/>
                </a:cxn>
                <a:cxn ang="0">
                  <a:pos x="65" y="6"/>
                </a:cxn>
                <a:cxn ang="0">
                  <a:pos x="65" y="4"/>
                </a:cxn>
                <a:cxn ang="0">
                  <a:pos x="158" y="8"/>
                </a:cxn>
                <a:cxn ang="0">
                  <a:pos x="160" y="9"/>
                </a:cxn>
                <a:cxn ang="0">
                  <a:pos x="160" y="11"/>
                </a:cxn>
                <a:cxn ang="0">
                  <a:pos x="53" y="6"/>
                </a:cxn>
                <a:cxn ang="0">
                  <a:pos x="50" y="6"/>
                </a:cxn>
                <a:cxn ang="0">
                  <a:pos x="50" y="6"/>
                </a:cxn>
                <a:cxn ang="0">
                  <a:pos x="50" y="6"/>
                </a:cxn>
                <a:cxn ang="0">
                  <a:pos x="53" y="4"/>
                </a:cxn>
                <a:cxn ang="0">
                  <a:pos x="53" y="4"/>
                </a:cxn>
                <a:cxn ang="0">
                  <a:pos x="53" y="6"/>
                </a:cxn>
                <a:cxn ang="0">
                  <a:pos x="53" y="6"/>
                </a:cxn>
                <a:cxn ang="0">
                  <a:pos x="40" y="6"/>
                </a:cxn>
                <a:cxn ang="0">
                  <a:pos x="0" y="4"/>
                </a:cxn>
                <a:cxn ang="0">
                  <a:pos x="0" y="2"/>
                </a:cxn>
                <a:cxn ang="0">
                  <a:pos x="0" y="0"/>
                </a:cxn>
                <a:cxn ang="0">
                  <a:pos x="42" y="2"/>
                </a:cxn>
                <a:cxn ang="0">
                  <a:pos x="42" y="4"/>
                </a:cxn>
                <a:cxn ang="0">
                  <a:pos x="40" y="6"/>
                </a:cxn>
              </a:cxnLst>
              <a:rect l="0" t="0" r="r" b="b"/>
              <a:pathLst>
                <a:path w="160" h="11">
                  <a:moveTo>
                    <a:pt x="160" y="11"/>
                  </a:moveTo>
                  <a:lnTo>
                    <a:pt x="67" y="8"/>
                  </a:lnTo>
                  <a:lnTo>
                    <a:pt x="67" y="8"/>
                  </a:lnTo>
                  <a:lnTo>
                    <a:pt x="67" y="8"/>
                  </a:lnTo>
                  <a:lnTo>
                    <a:pt x="65" y="6"/>
                  </a:lnTo>
                  <a:lnTo>
                    <a:pt x="65" y="4"/>
                  </a:lnTo>
                  <a:lnTo>
                    <a:pt x="158" y="8"/>
                  </a:lnTo>
                  <a:lnTo>
                    <a:pt x="160" y="9"/>
                  </a:lnTo>
                  <a:lnTo>
                    <a:pt x="160" y="11"/>
                  </a:lnTo>
                  <a:close/>
                  <a:moveTo>
                    <a:pt x="53" y="6"/>
                  </a:moveTo>
                  <a:lnTo>
                    <a:pt x="50" y="6"/>
                  </a:lnTo>
                  <a:lnTo>
                    <a:pt x="50" y="6"/>
                  </a:lnTo>
                  <a:lnTo>
                    <a:pt x="50" y="6"/>
                  </a:lnTo>
                  <a:lnTo>
                    <a:pt x="53" y="4"/>
                  </a:lnTo>
                  <a:lnTo>
                    <a:pt x="53" y="4"/>
                  </a:lnTo>
                  <a:lnTo>
                    <a:pt x="53" y="6"/>
                  </a:lnTo>
                  <a:lnTo>
                    <a:pt x="53" y="6"/>
                  </a:lnTo>
                  <a:close/>
                  <a:moveTo>
                    <a:pt x="40" y="6"/>
                  </a:moveTo>
                  <a:lnTo>
                    <a:pt x="0" y="4"/>
                  </a:lnTo>
                  <a:lnTo>
                    <a:pt x="0" y="2"/>
                  </a:lnTo>
                  <a:lnTo>
                    <a:pt x="0" y="0"/>
                  </a:lnTo>
                  <a:lnTo>
                    <a:pt x="42" y="2"/>
                  </a:lnTo>
                  <a:lnTo>
                    <a:pt x="42" y="4"/>
                  </a:lnTo>
                  <a:lnTo>
                    <a:pt x="40" y="6"/>
                  </a:lnTo>
                  <a:close/>
                </a:path>
              </a:pathLst>
            </a:custGeom>
            <a:solidFill>
              <a:srgbClr val="E3DAD8"/>
            </a:solidFill>
            <a:ln w="9525">
              <a:noFill/>
              <a:round/>
              <a:headEnd/>
              <a:tailEnd/>
            </a:ln>
          </p:spPr>
          <p:txBody>
            <a:bodyPr/>
            <a:lstStyle/>
            <a:p>
              <a:endParaRPr lang="en-US"/>
            </a:p>
          </p:txBody>
        </p:sp>
        <p:sp>
          <p:nvSpPr>
            <p:cNvPr id="180449" name="Freeform 1249"/>
            <p:cNvSpPr>
              <a:spLocks noEditPoints="1"/>
            </p:cNvSpPr>
            <p:nvPr/>
          </p:nvSpPr>
          <p:spPr bwMode="auto">
            <a:xfrm>
              <a:off x="1866" y="818"/>
              <a:ext cx="160" cy="11"/>
            </a:xfrm>
            <a:custGeom>
              <a:avLst/>
              <a:gdLst/>
              <a:ahLst/>
              <a:cxnLst>
                <a:cxn ang="0">
                  <a:pos x="160" y="11"/>
                </a:cxn>
                <a:cxn ang="0">
                  <a:pos x="65" y="8"/>
                </a:cxn>
                <a:cxn ang="0">
                  <a:pos x="65" y="6"/>
                </a:cxn>
                <a:cxn ang="0">
                  <a:pos x="63" y="2"/>
                </a:cxn>
                <a:cxn ang="0">
                  <a:pos x="158" y="8"/>
                </a:cxn>
                <a:cxn ang="0">
                  <a:pos x="158" y="10"/>
                </a:cxn>
                <a:cxn ang="0">
                  <a:pos x="160" y="11"/>
                </a:cxn>
                <a:cxn ang="0">
                  <a:pos x="53" y="6"/>
                </a:cxn>
                <a:cxn ang="0">
                  <a:pos x="53" y="6"/>
                </a:cxn>
                <a:cxn ang="0">
                  <a:pos x="53" y="6"/>
                </a:cxn>
                <a:cxn ang="0">
                  <a:pos x="53" y="6"/>
                </a:cxn>
                <a:cxn ang="0">
                  <a:pos x="42" y="6"/>
                </a:cxn>
                <a:cxn ang="0">
                  <a:pos x="0" y="4"/>
                </a:cxn>
                <a:cxn ang="0">
                  <a:pos x="0" y="2"/>
                </a:cxn>
                <a:cxn ang="0">
                  <a:pos x="0" y="0"/>
                </a:cxn>
                <a:cxn ang="0">
                  <a:pos x="44" y="2"/>
                </a:cxn>
                <a:cxn ang="0">
                  <a:pos x="42" y="4"/>
                </a:cxn>
                <a:cxn ang="0">
                  <a:pos x="42" y="6"/>
                </a:cxn>
              </a:cxnLst>
              <a:rect l="0" t="0" r="r" b="b"/>
              <a:pathLst>
                <a:path w="160" h="11">
                  <a:moveTo>
                    <a:pt x="160" y="11"/>
                  </a:moveTo>
                  <a:lnTo>
                    <a:pt x="65" y="8"/>
                  </a:lnTo>
                  <a:lnTo>
                    <a:pt x="65" y="6"/>
                  </a:lnTo>
                  <a:lnTo>
                    <a:pt x="63" y="2"/>
                  </a:lnTo>
                  <a:lnTo>
                    <a:pt x="158" y="8"/>
                  </a:lnTo>
                  <a:lnTo>
                    <a:pt x="158" y="10"/>
                  </a:lnTo>
                  <a:lnTo>
                    <a:pt x="160" y="11"/>
                  </a:lnTo>
                  <a:close/>
                  <a:moveTo>
                    <a:pt x="53" y="6"/>
                  </a:moveTo>
                  <a:lnTo>
                    <a:pt x="53" y="6"/>
                  </a:lnTo>
                  <a:lnTo>
                    <a:pt x="53" y="6"/>
                  </a:lnTo>
                  <a:lnTo>
                    <a:pt x="53" y="6"/>
                  </a:lnTo>
                  <a:close/>
                  <a:moveTo>
                    <a:pt x="42" y="6"/>
                  </a:moveTo>
                  <a:lnTo>
                    <a:pt x="0" y="4"/>
                  </a:lnTo>
                  <a:lnTo>
                    <a:pt x="0" y="2"/>
                  </a:lnTo>
                  <a:lnTo>
                    <a:pt x="0" y="0"/>
                  </a:lnTo>
                  <a:lnTo>
                    <a:pt x="44" y="2"/>
                  </a:lnTo>
                  <a:lnTo>
                    <a:pt x="42" y="4"/>
                  </a:lnTo>
                  <a:lnTo>
                    <a:pt x="42" y="6"/>
                  </a:lnTo>
                  <a:close/>
                </a:path>
              </a:pathLst>
            </a:custGeom>
            <a:solidFill>
              <a:srgbClr val="E3DAD8"/>
            </a:solidFill>
            <a:ln w="9525">
              <a:noFill/>
              <a:round/>
              <a:headEnd/>
              <a:tailEnd/>
            </a:ln>
          </p:spPr>
          <p:txBody>
            <a:bodyPr/>
            <a:lstStyle/>
            <a:p>
              <a:endParaRPr lang="en-US"/>
            </a:p>
          </p:txBody>
        </p:sp>
        <p:sp>
          <p:nvSpPr>
            <p:cNvPr id="180450" name="Freeform 1250"/>
            <p:cNvSpPr>
              <a:spLocks noEditPoints="1"/>
            </p:cNvSpPr>
            <p:nvPr/>
          </p:nvSpPr>
          <p:spPr bwMode="auto">
            <a:xfrm>
              <a:off x="1866" y="816"/>
              <a:ext cx="158" cy="12"/>
            </a:xfrm>
            <a:custGeom>
              <a:avLst/>
              <a:gdLst/>
              <a:ahLst/>
              <a:cxnLst>
                <a:cxn ang="0">
                  <a:pos x="158" y="12"/>
                </a:cxn>
                <a:cxn ang="0">
                  <a:pos x="65" y="8"/>
                </a:cxn>
                <a:cxn ang="0">
                  <a:pos x="63" y="4"/>
                </a:cxn>
                <a:cxn ang="0">
                  <a:pos x="63" y="2"/>
                </a:cxn>
                <a:cxn ang="0">
                  <a:pos x="158" y="8"/>
                </a:cxn>
                <a:cxn ang="0">
                  <a:pos x="158" y="10"/>
                </a:cxn>
                <a:cxn ang="0">
                  <a:pos x="158" y="12"/>
                </a:cxn>
                <a:cxn ang="0">
                  <a:pos x="42" y="6"/>
                </a:cxn>
                <a:cxn ang="0">
                  <a:pos x="0" y="4"/>
                </a:cxn>
                <a:cxn ang="0">
                  <a:pos x="0" y="2"/>
                </a:cxn>
                <a:cxn ang="0">
                  <a:pos x="0" y="0"/>
                </a:cxn>
                <a:cxn ang="0">
                  <a:pos x="44" y="2"/>
                </a:cxn>
                <a:cxn ang="0">
                  <a:pos x="44" y="4"/>
                </a:cxn>
                <a:cxn ang="0">
                  <a:pos x="42" y="6"/>
                </a:cxn>
              </a:cxnLst>
              <a:rect l="0" t="0" r="r" b="b"/>
              <a:pathLst>
                <a:path w="158" h="12">
                  <a:moveTo>
                    <a:pt x="158" y="12"/>
                  </a:moveTo>
                  <a:lnTo>
                    <a:pt x="65" y="8"/>
                  </a:lnTo>
                  <a:lnTo>
                    <a:pt x="63" y="4"/>
                  </a:lnTo>
                  <a:lnTo>
                    <a:pt x="63" y="2"/>
                  </a:lnTo>
                  <a:lnTo>
                    <a:pt x="158" y="8"/>
                  </a:lnTo>
                  <a:lnTo>
                    <a:pt x="158" y="10"/>
                  </a:lnTo>
                  <a:lnTo>
                    <a:pt x="158" y="12"/>
                  </a:lnTo>
                  <a:close/>
                  <a:moveTo>
                    <a:pt x="42" y="6"/>
                  </a:moveTo>
                  <a:lnTo>
                    <a:pt x="0" y="4"/>
                  </a:lnTo>
                  <a:lnTo>
                    <a:pt x="0" y="2"/>
                  </a:lnTo>
                  <a:lnTo>
                    <a:pt x="0" y="0"/>
                  </a:lnTo>
                  <a:lnTo>
                    <a:pt x="44" y="2"/>
                  </a:lnTo>
                  <a:lnTo>
                    <a:pt x="44" y="4"/>
                  </a:lnTo>
                  <a:lnTo>
                    <a:pt x="42" y="6"/>
                  </a:lnTo>
                  <a:close/>
                </a:path>
              </a:pathLst>
            </a:custGeom>
            <a:solidFill>
              <a:srgbClr val="E4DBD9"/>
            </a:solidFill>
            <a:ln w="9525">
              <a:noFill/>
              <a:round/>
              <a:headEnd/>
              <a:tailEnd/>
            </a:ln>
          </p:spPr>
          <p:txBody>
            <a:bodyPr/>
            <a:lstStyle/>
            <a:p>
              <a:endParaRPr lang="en-US"/>
            </a:p>
          </p:txBody>
        </p:sp>
        <p:sp>
          <p:nvSpPr>
            <p:cNvPr id="180451" name="Freeform 1251"/>
            <p:cNvSpPr>
              <a:spLocks noEditPoints="1"/>
            </p:cNvSpPr>
            <p:nvPr/>
          </p:nvSpPr>
          <p:spPr bwMode="auto">
            <a:xfrm>
              <a:off x="1866" y="814"/>
              <a:ext cx="158" cy="12"/>
            </a:xfrm>
            <a:custGeom>
              <a:avLst/>
              <a:gdLst/>
              <a:ahLst/>
              <a:cxnLst>
                <a:cxn ang="0">
                  <a:pos x="158" y="12"/>
                </a:cxn>
                <a:cxn ang="0">
                  <a:pos x="63" y="6"/>
                </a:cxn>
                <a:cxn ang="0">
                  <a:pos x="63" y="4"/>
                </a:cxn>
                <a:cxn ang="0">
                  <a:pos x="61" y="2"/>
                </a:cxn>
                <a:cxn ang="0">
                  <a:pos x="156" y="8"/>
                </a:cxn>
                <a:cxn ang="0">
                  <a:pos x="158" y="10"/>
                </a:cxn>
                <a:cxn ang="0">
                  <a:pos x="158" y="12"/>
                </a:cxn>
                <a:cxn ang="0">
                  <a:pos x="44" y="6"/>
                </a:cxn>
                <a:cxn ang="0">
                  <a:pos x="0" y="4"/>
                </a:cxn>
                <a:cxn ang="0">
                  <a:pos x="0" y="2"/>
                </a:cxn>
                <a:cxn ang="0">
                  <a:pos x="0" y="0"/>
                </a:cxn>
                <a:cxn ang="0">
                  <a:pos x="46" y="2"/>
                </a:cxn>
                <a:cxn ang="0">
                  <a:pos x="44" y="4"/>
                </a:cxn>
                <a:cxn ang="0">
                  <a:pos x="44" y="6"/>
                </a:cxn>
              </a:cxnLst>
              <a:rect l="0" t="0" r="r" b="b"/>
              <a:pathLst>
                <a:path w="158" h="12">
                  <a:moveTo>
                    <a:pt x="158" y="12"/>
                  </a:moveTo>
                  <a:lnTo>
                    <a:pt x="63" y="6"/>
                  </a:lnTo>
                  <a:lnTo>
                    <a:pt x="63" y="4"/>
                  </a:lnTo>
                  <a:lnTo>
                    <a:pt x="61" y="2"/>
                  </a:lnTo>
                  <a:lnTo>
                    <a:pt x="156" y="8"/>
                  </a:lnTo>
                  <a:lnTo>
                    <a:pt x="158" y="10"/>
                  </a:lnTo>
                  <a:lnTo>
                    <a:pt x="158" y="12"/>
                  </a:lnTo>
                  <a:close/>
                  <a:moveTo>
                    <a:pt x="44" y="6"/>
                  </a:moveTo>
                  <a:lnTo>
                    <a:pt x="0" y="4"/>
                  </a:lnTo>
                  <a:lnTo>
                    <a:pt x="0" y="2"/>
                  </a:lnTo>
                  <a:lnTo>
                    <a:pt x="0" y="0"/>
                  </a:lnTo>
                  <a:lnTo>
                    <a:pt x="46" y="2"/>
                  </a:lnTo>
                  <a:lnTo>
                    <a:pt x="44" y="4"/>
                  </a:lnTo>
                  <a:lnTo>
                    <a:pt x="44" y="6"/>
                  </a:lnTo>
                  <a:close/>
                </a:path>
              </a:pathLst>
            </a:custGeom>
            <a:solidFill>
              <a:srgbClr val="E4DBD9"/>
            </a:solidFill>
            <a:ln w="9525">
              <a:noFill/>
              <a:round/>
              <a:headEnd/>
              <a:tailEnd/>
            </a:ln>
          </p:spPr>
          <p:txBody>
            <a:bodyPr/>
            <a:lstStyle/>
            <a:p>
              <a:endParaRPr lang="en-US"/>
            </a:p>
          </p:txBody>
        </p:sp>
        <p:sp>
          <p:nvSpPr>
            <p:cNvPr id="180452" name="Freeform 1252"/>
            <p:cNvSpPr>
              <a:spLocks noEditPoints="1"/>
            </p:cNvSpPr>
            <p:nvPr/>
          </p:nvSpPr>
          <p:spPr bwMode="auto">
            <a:xfrm>
              <a:off x="1866" y="812"/>
              <a:ext cx="158" cy="12"/>
            </a:xfrm>
            <a:custGeom>
              <a:avLst/>
              <a:gdLst/>
              <a:ahLst/>
              <a:cxnLst>
                <a:cxn ang="0">
                  <a:pos x="158" y="12"/>
                </a:cxn>
                <a:cxn ang="0">
                  <a:pos x="63" y="6"/>
                </a:cxn>
                <a:cxn ang="0">
                  <a:pos x="61" y="4"/>
                </a:cxn>
                <a:cxn ang="0">
                  <a:pos x="59" y="2"/>
                </a:cxn>
                <a:cxn ang="0">
                  <a:pos x="156" y="8"/>
                </a:cxn>
                <a:cxn ang="0">
                  <a:pos x="156" y="10"/>
                </a:cxn>
                <a:cxn ang="0">
                  <a:pos x="158" y="12"/>
                </a:cxn>
                <a:cxn ang="0">
                  <a:pos x="44" y="6"/>
                </a:cxn>
                <a:cxn ang="0">
                  <a:pos x="0" y="4"/>
                </a:cxn>
                <a:cxn ang="0">
                  <a:pos x="0" y="2"/>
                </a:cxn>
                <a:cxn ang="0">
                  <a:pos x="0" y="0"/>
                </a:cxn>
                <a:cxn ang="0">
                  <a:pos x="46" y="2"/>
                </a:cxn>
                <a:cxn ang="0">
                  <a:pos x="46" y="4"/>
                </a:cxn>
                <a:cxn ang="0">
                  <a:pos x="44" y="6"/>
                </a:cxn>
              </a:cxnLst>
              <a:rect l="0" t="0" r="r" b="b"/>
              <a:pathLst>
                <a:path w="158" h="12">
                  <a:moveTo>
                    <a:pt x="158" y="12"/>
                  </a:moveTo>
                  <a:lnTo>
                    <a:pt x="63" y="6"/>
                  </a:lnTo>
                  <a:lnTo>
                    <a:pt x="61" y="4"/>
                  </a:lnTo>
                  <a:lnTo>
                    <a:pt x="59" y="2"/>
                  </a:lnTo>
                  <a:lnTo>
                    <a:pt x="156" y="8"/>
                  </a:lnTo>
                  <a:lnTo>
                    <a:pt x="156" y="10"/>
                  </a:lnTo>
                  <a:lnTo>
                    <a:pt x="158" y="12"/>
                  </a:lnTo>
                  <a:close/>
                  <a:moveTo>
                    <a:pt x="44" y="6"/>
                  </a:moveTo>
                  <a:lnTo>
                    <a:pt x="0" y="4"/>
                  </a:lnTo>
                  <a:lnTo>
                    <a:pt x="0" y="2"/>
                  </a:lnTo>
                  <a:lnTo>
                    <a:pt x="0" y="0"/>
                  </a:lnTo>
                  <a:lnTo>
                    <a:pt x="46" y="2"/>
                  </a:lnTo>
                  <a:lnTo>
                    <a:pt x="46" y="4"/>
                  </a:lnTo>
                  <a:lnTo>
                    <a:pt x="44" y="6"/>
                  </a:lnTo>
                  <a:close/>
                </a:path>
              </a:pathLst>
            </a:custGeom>
            <a:solidFill>
              <a:srgbClr val="E4DBD9"/>
            </a:solidFill>
            <a:ln w="9525">
              <a:noFill/>
              <a:round/>
              <a:headEnd/>
              <a:tailEnd/>
            </a:ln>
          </p:spPr>
          <p:txBody>
            <a:bodyPr/>
            <a:lstStyle/>
            <a:p>
              <a:endParaRPr lang="en-US"/>
            </a:p>
          </p:txBody>
        </p:sp>
        <p:sp>
          <p:nvSpPr>
            <p:cNvPr id="180453" name="Freeform 1253"/>
            <p:cNvSpPr>
              <a:spLocks noEditPoints="1"/>
            </p:cNvSpPr>
            <p:nvPr/>
          </p:nvSpPr>
          <p:spPr bwMode="auto">
            <a:xfrm>
              <a:off x="1866" y="809"/>
              <a:ext cx="156" cy="13"/>
            </a:xfrm>
            <a:custGeom>
              <a:avLst/>
              <a:gdLst/>
              <a:ahLst/>
              <a:cxnLst>
                <a:cxn ang="0">
                  <a:pos x="156" y="13"/>
                </a:cxn>
                <a:cxn ang="0">
                  <a:pos x="61" y="7"/>
                </a:cxn>
                <a:cxn ang="0">
                  <a:pos x="59" y="5"/>
                </a:cxn>
                <a:cxn ang="0">
                  <a:pos x="57" y="3"/>
                </a:cxn>
                <a:cxn ang="0">
                  <a:pos x="156" y="7"/>
                </a:cxn>
                <a:cxn ang="0">
                  <a:pos x="156" y="11"/>
                </a:cxn>
                <a:cxn ang="0">
                  <a:pos x="156" y="13"/>
                </a:cxn>
                <a:cxn ang="0">
                  <a:pos x="46" y="7"/>
                </a:cxn>
                <a:cxn ang="0">
                  <a:pos x="0" y="5"/>
                </a:cxn>
                <a:cxn ang="0">
                  <a:pos x="0" y="3"/>
                </a:cxn>
                <a:cxn ang="0">
                  <a:pos x="0" y="0"/>
                </a:cxn>
                <a:cxn ang="0">
                  <a:pos x="46" y="3"/>
                </a:cxn>
                <a:cxn ang="0">
                  <a:pos x="46" y="5"/>
                </a:cxn>
                <a:cxn ang="0">
                  <a:pos x="46" y="7"/>
                </a:cxn>
              </a:cxnLst>
              <a:rect l="0" t="0" r="r" b="b"/>
              <a:pathLst>
                <a:path w="156" h="13">
                  <a:moveTo>
                    <a:pt x="156" y="13"/>
                  </a:moveTo>
                  <a:lnTo>
                    <a:pt x="61" y="7"/>
                  </a:lnTo>
                  <a:lnTo>
                    <a:pt x="59" y="5"/>
                  </a:lnTo>
                  <a:lnTo>
                    <a:pt x="57" y="3"/>
                  </a:lnTo>
                  <a:lnTo>
                    <a:pt x="156" y="7"/>
                  </a:lnTo>
                  <a:lnTo>
                    <a:pt x="156" y="11"/>
                  </a:lnTo>
                  <a:lnTo>
                    <a:pt x="156" y="13"/>
                  </a:lnTo>
                  <a:close/>
                  <a:moveTo>
                    <a:pt x="46" y="7"/>
                  </a:moveTo>
                  <a:lnTo>
                    <a:pt x="0" y="5"/>
                  </a:lnTo>
                  <a:lnTo>
                    <a:pt x="0" y="3"/>
                  </a:lnTo>
                  <a:lnTo>
                    <a:pt x="0" y="0"/>
                  </a:lnTo>
                  <a:lnTo>
                    <a:pt x="46" y="3"/>
                  </a:lnTo>
                  <a:lnTo>
                    <a:pt x="46" y="5"/>
                  </a:lnTo>
                  <a:lnTo>
                    <a:pt x="46" y="7"/>
                  </a:lnTo>
                  <a:close/>
                </a:path>
              </a:pathLst>
            </a:custGeom>
            <a:solidFill>
              <a:srgbClr val="E4DBD9"/>
            </a:solidFill>
            <a:ln w="9525">
              <a:noFill/>
              <a:round/>
              <a:headEnd/>
              <a:tailEnd/>
            </a:ln>
          </p:spPr>
          <p:txBody>
            <a:bodyPr/>
            <a:lstStyle/>
            <a:p>
              <a:endParaRPr lang="en-US"/>
            </a:p>
          </p:txBody>
        </p:sp>
        <p:sp>
          <p:nvSpPr>
            <p:cNvPr id="180454" name="Freeform 1254"/>
            <p:cNvSpPr>
              <a:spLocks noEditPoints="1"/>
            </p:cNvSpPr>
            <p:nvPr/>
          </p:nvSpPr>
          <p:spPr bwMode="auto">
            <a:xfrm>
              <a:off x="1866" y="807"/>
              <a:ext cx="156" cy="13"/>
            </a:xfrm>
            <a:custGeom>
              <a:avLst/>
              <a:gdLst/>
              <a:ahLst/>
              <a:cxnLst>
                <a:cxn ang="0">
                  <a:pos x="156" y="13"/>
                </a:cxn>
                <a:cxn ang="0">
                  <a:pos x="59" y="7"/>
                </a:cxn>
                <a:cxn ang="0">
                  <a:pos x="57" y="5"/>
                </a:cxn>
                <a:cxn ang="0">
                  <a:pos x="57" y="4"/>
                </a:cxn>
                <a:cxn ang="0">
                  <a:pos x="93" y="5"/>
                </a:cxn>
                <a:cxn ang="0">
                  <a:pos x="93" y="5"/>
                </a:cxn>
                <a:cxn ang="0">
                  <a:pos x="95" y="7"/>
                </a:cxn>
                <a:cxn ang="0">
                  <a:pos x="95" y="7"/>
                </a:cxn>
                <a:cxn ang="0">
                  <a:pos x="97" y="7"/>
                </a:cxn>
                <a:cxn ang="0">
                  <a:pos x="97" y="5"/>
                </a:cxn>
                <a:cxn ang="0">
                  <a:pos x="95" y="5"/>
                </a:cxn>
                <a:cxn ang="0">
                  <a:pos x="154" y="7"/>
                </a:cxn>
                <a:cxn ang="0">
                  <a:pos x="156" y="9"/>
                </a:cxn>
                <a:cxn ang="0">
                  <a:pos x="156" y="13"/>
                </a:cxn>
                <a:cxn ang="0">
                  <a:pos x="46" y="7"/>
                </a:cxn>
                <a:cxn ang="0">
                  <a:pos x="0" y="5"/>
                </a:cxn>
                <a:cxn ang="0">
                  <a:pos x="0" y="4"/>
                </a:cxn>
                <a:cxn ang="0">
                  <a:pos x="0" y="0"/>
                </a:cxn>
                <a:cxn ang="0">
                  <a:pos x="46" y="4"/>
                </a:cxn>
                <a:cxn ang="0">
                  <a:pos x="46" y="5"/>
                </a:cxn>
                <a:cxn ang="0">
                  <a:pos x="46" y="7"/>
                </a:cxn>
              </a:cxnLst>
              <a:rect l="0" t="0" r="r" b="b"/>
              <a:pathLst>
                <a:path w="156" h="13">
                  <a:moveTo>
                    <a:pt x="156" y="13"/>
                  </a:moveTo>
                  <a:lnTo>
                    <a:pt x="59" y="7"/>
                  </a:lnTo>
                  <a:lnTo>
                    <a:pt x="57" y="5"/>
                  </a:lnTo>
                  <a:lnTo>
                    <a:pt x="57" y="4"/>
                  </a:lnTo>
                  <a:lnTo>
                    <a:pt x="93" y="5"/>
                  </a:lnTo>
                  <a:lnTo>
                    <a:pt x="93" y="5"/>
                  </a:lnTo>
                  <a:lnTo>
                    <a:pt x="95" y="7"/>
                  </a:lnTo>
                  <a:lnTo>
                    <a:pt x="95" y="7"/>
                  </a:lnTo>
                  <a:lnTo>
                    <a:pt x="97" y="7"/>
                  </a:lnTo>
                  <a:lnTo>
                    <a:pt x="97" y="5"/>
                  </a:lnTo>
                  <a:lnTo>
                    <a:pt x="95" y="5"/>
                  </a:lnTo>
                  <a:lnTo>
                    <a:pt x="154" y="7"/>
                  </a:lnTo>
                  <a:lnTo>
                    <a:pt x="156" y="9"/>
                  </a:lnTo>
                  <a:lnTo>
                    <a:pt x="156" y="13"/>
                  </a:lnTo>
                  <a:close/>
                  <a:moveTo>
                    <a:pt x="46" y="7"/>
                  </a:moveTo>
                  <a:lnTo>
                    <a:pt x="0" y="5"/>
                  </a:lnTo>
                  <a:lnTo>
                    <a:pt x="0" y="4"/>
                  </a:lnTo>
                  <a:lnTo>
                    <a:pt x="0" y="0"/>
                  </a:lnTo>
                  <a:lnTo>
                    <a:pt x="46" y="4"/>
                  </a:lnTo>
                  <a:lnTo>
                    <a:pt x="46" y="5"/>
                  </a:lnTo>
                  <a:lnTo>
                    <a:pt x="46" y="7"/>
                  </a:lnTo>
                  <a:close/>
                </a:path>
              </a:pathLst>
            </a:custGeom>
            <a:solidFill>
              <a:srgbClr val="E4DBD9"/>
            </a:solidFill>
            <a:ln w="9525">
              <a:noFill/>
              <a:round/>
              <a:headEnd/>
              <a:tailEnd/>
            </a:ln>
          </p:spPr>
          <p:txBody>
            <a:bodyPr/>
            <a:lstStyle/>
            <a:p>
              <a:endParaRPr lang="en-US"/>
            </a:p>
          </p:txBody>
        </p:sp>
        <p:sp>
          <p:nvSpPr>
            <p:cNvPr id="180455" name="Freeform 1255"/>
            <p:cNvSpPr>
              <a:spLocks noEditPoints="1"/>
            </p:cNvSpPr>
            <p:nvPr/>
          </p:nvSpPr>
          <p:spPr bwMode="auto">
            <a:xfrm>
              <a:off x="1864" y="805"/>
              <a:ext cx="158" cy="11"/>
            </a:xfrm>
            <a:custGeom>
              <a:avLst/>
              <a:gdLst/>
              <a:ahLst/>
              <a:cxnLst>
                <a:cxn ang="0">
                  <a:pos x="158" y="11"/>
                </a:cxn>
                <a:cxn ang="0">
                  <a:pos x="59" y="7"/>
                </a:cxn>
                <a:cxn ang="0">
                  <a:pos x="59" y="6"/>
                </a:cxn>
                <a:cxn ang="0">
                  <a:pos x="57" y="4"/>
                </a:cxn>
                <a:cxn ang="0">
                  <a:pos x="93" y="6"/>
                </a:cxn>
                <a:cxn ang="0">
                  <a:pos x="93" y="6"/>
                </a:cxn>
                <a:cxn ang="0">
                  <a:pos x="93" y="6"/>
                </a:cxn>
                <a:cxn ang="0">
                  <a:pos x="95" y="7"/>
                </a:cxn>
                <a:cxn ang="0">
                  <a:pos x="97" y="9"/>
                </a:cxn>
                <a:cxn ang="0">
                  <a:pos x="97" y="9"/>
                </a:cxn>
                <a:cxn ang="0">
                  <a:pos x="99" y="9"/>
                </a:cxn>
                <a:cxn ang="0">
                  <a:pos x="97" y="7"/>
                </a:cxn>
                <a:cxn ang="0">
                  <a:pos x="95" y="6"/>
                </a:cxn>
                <a:cxn ang="0">
                  <a:pos x="156" y="7"/>
                </a:cxn>
                <a:cxn ang="0">
                  <a:pos x="156" y="9"/>
                </a:cxn>
                <a:cxn ang="0">
                  <a:pos x="158" y="11"/>
                </a:cxn>
                <a:cxn ang="0">
                  <a:pos x="48" y="7"/>
                </a:cxn>
                <a:cxn ang="0">
                  <a:pos x="2" y="4"/>
                </a:cxn>
                <a:cxn ang="0">
                  <a:pos x="2" y="2"/>
                </a:cxn>
                <a:cxn ang="0">
                  <a:pos x="0" y="0"/>
                </a:cxn>
                <a:cxn ang="0">
                  <a:pos x="44" y="2"/>
                </a:cxn>
                <a:cxn ang="0">
                  <a:pos x="46" y="4"/>
                </a:cxn>
                <a:cxn ang="0">
                  <a:pos x="48" y="4"/>
                </a:cxn>
                <a:cxn ang="0">
                  <a:pos x="48" y="6"/>
                </a:cxn>
                <a:cxn ang="0">
                  <a:pos x="48" y="7"/>
                </a:cxn>
              </a:cxnLst>
              <a:rect l="0" t="0" r="r" b="b"/>
              <a:pathLst>
                <a:path w="158" h="11">
                  <a:moveTo>
                    <a:pt x="158" y="11"/>
                  </a:moveTo>
                  <a:lnTo>
                    <a:pt x="59" y="7"/>
                  </a:lnTo>
                  <a:lnTo>
                    <a:pt x="59" y="6"/>
                  </a:lnTo>
                  <a:lnTo>
                    <a:pt x="57" y="4"/>
                  </a:lnTo>
                  <a:lnTo>
                    <a:pt x="93" y="6"/>
                  </a:lnTo>
                  <a:lnTo>
                    <a:pt x="93" y="6"/>
                  </a:lnTo>
                  <a:lnTo>
                    <a:pt x="93" y="6"/>
                  </a:lnTo>
                  <a:lnTo>
                    <a:pt x="95" y="7"/>
                  </a:lnTo>
                  <a:lnTo>
                    <a:pt x="97" y="9"/>
                  </a:lnTo>
                  <a:lnTo>
                    <a:pt x="97" y="9"/>
                  </a:lnTo>
                  <a:lnTo>
                    <a:pt x="99" y="9"/>
                  </a:lnTo>
                  <a:lnTo>
                    <a:pt x="97" y="7"/>
                  </a:lnTo>
                  <a:lnTo>
                    <a:pt x="95" y="6"/>
                  </a:lnTo>
                  <a:lnTo>
                    <a:pt x="156" y="7"/>
                  </a:lnTo>
                  <a:lnTo>
                    <a:pt x="156" y="9"/>
                  </a:lnTo>
                  <a:lnTo>
                    <a:pt x="158" y="11"/>
                  </a:lnTo>
                  <a:close/>
                  <a:moveTo>
                    <a:pt x="48" y="7"/>
                  </a:moveTo>
                  <a:lnTo>
                    <a:pt x="2" y="4"/>
                  </a:lnTo>
                  <a:lnTo>
                    <a:pt x="2" y="2"/>
                  </a:lnTo>
                  <a:lnTo>
                    <a:pt x="0" y="0"/>
                  </a:lnTo>
                  <a:lnTo>
                    <a:pt x="44" y="2"/>
                  </a:lnTo>
                  <a:lnTo>
                    <a:pt x="46" y="4"/>
                  </a:lnTo>
                  <a:lnTo>
                    <a:pt x="48" y="4"/>
                  </a:lnTo>
                  <a:lnTo>
                    <a:pt x="48" y="6"/>
                  </a:lnTo>
                  <a:lnTo>
                    <a:pt x="48" y="7"/>
                  </a:lnTo>
                  <a:close/>
                </a:path>
              </a:pathLst>
            </a:custGeom>
            <a:solidFill>
              <a:srgbClr val="E4DCD9"/>
            </a:solidFill>
            <a:ln w="9525">
              <a:noFill/>
              <a:round/>
              <a:headEnd/>
              <a:tailEnd/>
            </a:ln>
          </p:spPr>
          <p:txBody>
            <a:bodyPr/>
            <a:lstStyle/>
            <a:p>
              <a:endParaRPr lang="en-US"/>
            </a:p>
          </p:txBody>
        </p:sp>
        <p:sp>
          <p:nvSpPr>
            <p:cNvPr id="180456" name="Freeform 1256"/>
            <p:cNvSpPr>
              <a:spLocks noEditPoints="1"/>
            </p:cNvSpPr>
            <p:nvPr/>
          </p:nvSpPr>
          <p:spPr bwMode="auto">
            <a:xfrm>
              <a:off x="1864" y="803"/>
              <a:ext cx="156" cy="11"/>
            </a:xfrm>
            <a:custGeom>
              <a:avLst/>
              <a:gdLst/>
              <a:ahLst/>
              <a:cxnLst>
                <a:cxn ang="0">
                  <a:pos x="156" y="11"/>
                </a:cxn>
                <a:cxn ang="0">
                  <a:pos x="97" y="9"/>
                </a:cxn>
                <a:cxn ang="0">
                  <a:pos x="95" y="8"/>
                </a:cxn>
                <a:cxn ang="0">
                  <a:pos x="93" y="6"/>
                </a:cxn>
                <a:cxn ang="0">
                  <a:pos x="154" y="8"/>
                </a:cxn>
                <a:cxn ang="0">
                  <a:pos x="156" y="9"/>
                </a:cxn>
                <a:cxn ang="0">
                  <a:pos x="156" y="11"/>
                </a:cxn>
                <a:cxn ang="0">
                  <a:pos x="95" y="9"/>
                </a:cxn>
                <a:cxn ang="0">
                  <a:pos x="59" y="8"/>
                </a:cxn>
                <a:cxn ang="0">
                  <a:pos x="57" y="6"/>
                </a:cxn>
                <a:cxn ang="0">
                  <a:pos x="55" y="4"/>
                </a:cxn>
                <a:cxn ang="0">
                  <a:pos x="90" y="6"/>
                </a:cxn>
                <a:cxn ang="0">
                  <a:pos x="92" y="6"/>
                </a:cxn>
                <a:cxn ang="0">
                  <a:pos x="93" y="8"/>
                </a:cxn>
                <a:cxn ang="0">
                  <a:pos x="95" y="9"/>
                </a:cxn>
                <a:cxn ang="0">
                  <a:pos x="95" y="9"/>
                </a:cxn>
                <a:cxn ang="0">
                  <a:pos x="48" y="8"/>
                </a:cxn>
                <a:cxn ang="0">
                  <a:pos x="2" y="4"/>
                </a:cxn>
                <a:cxn ang="0">
                  <a:pos x="0" y="4"/>
                </a:cxn>
                <a:cxn ang="0">
                  <a:pos x="0" y="2"/>
                </a:cxn>
                <a:cxn ang="0">
                  <a:pos x="0" y="0"/>
                </a:cxn>
                <a:cxn ang="0">
                  <a:pos x="0" y="0"/>
                </a:cxn>
                <a:cxn ang="0">
                  <a:pos x="38" y="2"/>
                </a:cxn>
                <a:cxn ang="0">
                  <a:pos x="44" y="4"/>
                </a:cxn>
                <a:cxn ang="0">
                  <a:pos x="48" y="6"/>
                </a:cxn>
                <a:cxn ang="0">
                  <a:pos x="48" y="8"/>
                </a:cxn>
                <a:cxn ang="0">
                  <a:pos x="48" y="8"/>
                </a:cxn>
              </a:cxnLst>
              <a:rect l="0" t="0" r="r" b="b"/>
              <a:pathLst>
                <a:path w="156" h="11">
                  <a:moveTo>
                    <a:pt x="156" y="11"/>
                  </a:moveTo>
                  <a:lnTo>
                    <a:pt x="97" y="9"/>
                  </a:lnTo>
                  <a:lnTo>
                    <a:pt x="95" y="8"/>
                  </a:lnTo>
                  <a:lnTo>
                    <a:pt x="93" y="6"/>
                  </a:lnTo>
                  <a:lnTo>
                    <a:pt x="154" y="8"/>
                  </a:lnTo>
                  <a:lnTo>
                    <a:pt x="156" y="9"/>
                  </a:lnTo>
                  <a:lnTo>
                    <a:pt x="156" y="11"/>
                  </a:lnTo>
                  <a:close/>
                  <a:moveTo>
                    <a:pt x="95" y="9"/>
                  </a:moveTo>
                  <a:lnTo>
                    <a:pt x="59" y="8"/>
                  </a:lnTo>
                  <a:lnTo>
                    <a:pt x="57" y="6"/>
                  </a:lnTo>
                  <a:lnTo>
                    <a:pt x="55" y="4"/>
                  </a:lnTo>
                  <a:lnTo>
                    <a:pt x="90" y="6"/>
                  </a:lnTo>
                  <a:lnTo>
                    <a:pt x="92" y="6"/>
                  </a:lnTo>
                  <a:lnTo>
                    <a:pt x="93" y="8"/>
                  </a:lnTo>
                  <a:lnTo>
                    <a:pt x="95" y="9"/>
                  </a:lnTo>
                  <a:lnTo>
                    <a:pt x="95" y="9"/>
                  </a:lnTo>
                  <a:close/>
                  <a:moveTo>
                    <a:pt x="48" y="8"/>
                  </a:moveTo>
                  <a:lnTo>
                    <a:pt x="2" y="4"/>
                  </a:lnTo>
                  <a:lnTo>
                    <a:pt x="0" y="4"/>
                  </a:lnTo>
                  <a:lnTo>
                    <a:pt x="0" y="2"/>
                  </a:lnTo>
                  <a:lnTo>
                    <a:pt x="0" y="0"/>
                  </a:lnTo>
                  <a:lnTo>
                    <a:pt x="0" y="0"/>
                  </a:lnTo>
                  <a:lnTo>
                    <a:pt x="38" y="2"/>
                  </a:lnTo>
                  <a:lnTo>
                    <a:pt x="44" y="4"/>
                  </a:lnTo>
                  <a:lnTo>
                    <a:pt x="48" y="6"/>
                  </a:lnTo>
                  <a:lnTo>
                    <a:pt x="48" y="8"/>
                  </a:lnTo>
                  <a:lnTo>
                    <a:pt x="48" y="8"/>
                  </a:lnTo>
                  <a:close/>
                </a:path>
              </a:pathLst>
            </a:custGeom>
            <a:solidFill>
              <a:srgbClr val="E4DCDA"/>
            </a:solidFill>
            <a:ln w="9525">
              <a:noFill/>
              <a:round/>
              <a:headEnd/>
              <a:tailEnd/>
            </a:ln>
          </p:spPr>
          <p:txBody>
            <a:bodyPr/>
            <a:lstStyle/>
            <a:p>
              <a:endParaRPr lang="en-US"/>
            </a:p>
          </p:txBody>
        </p:sp>
        <p:sp>
          <p:nvSpPr>
            <p:cNvPr id="180457" name="Freeform 1257"/>
            <p:cNvSpPr>
              <a:spLocks noEditPoints="1"/>
            </p:cNvSpPr>
            <p:nvPr/>
          </p:nvSpPr>
          <p:spPr bwMode="auto">
            <a:xfrm>
              <a:off x="1864" y="801"/>
              <a:ext cx="156" cy="11"/>
            </a:xfrm>
            <a:custGeom>
              <a:avLst/>
              <a:gdLst/>
              <a:ahLst/>
              <a:cxnLst>
                <a:cxn ang="0">
                  <a:pos x="156" y="11"/>
                </a:cxn>
                <a:cxn ang="0">
                  <a:pos x="95" y="10"/>
                </a:cxn>
                <a:cxn ang="0">
                  <a:pos x="93" y="8"/>
                </a:cxn>
                <a:cxn ang="0">
                  <a:pos x="90" y="4"/>
                </a:cxn>
                <a:cxn ang="0">
                  <a:pos x="154" y="8"/>
                </a:cxn>
                <a:cxn ang="0">
                  <a:pos x="154" y="10"/>
                </a:cxn>
                <a:cxn ang="0">
                  <a:pos x="156" y="11"/>
                </a:cxn>
                <a:cxn ang="0">
                  <a:pos x="93" y="10"/>
                </a:cxn>
                <a:cxn ang="0">
                  <a:pos x="57" y="8"/>
                </a:cxn>
                <a:cxn ang="0">
                  <a:pos x="54" y="6"/>
                </a:cxn>
                <a:cxn ang="0">
                  <a:pos x="52" y="2"/>
                </a:cxn>
                <a:cxn ang="0">
                  <a:pos x="88" y="4"/>
                </a:cxn>
                <a:cxn ang="0">
                  <a:pos x="90" y="6"/>
                </a:cxn>
                <a:cxn ang="0">
                  <a:pos x="93" y="10"/>
                </a:cxn>
                <a:cxn ang="0">
                  <a:pos x="44" y="6"/>
                </a:cxn>
                <a:cxn ang="0">
                  <a:pos x="0" y="4"/>
                </a:cxn>
                <a:cxn ang="0">
                  <a:pos x="0" y="4"/>
                </a:cxn>
                <a:cxn ang="0">
                  <a:pos x="0" y="4"/>
                </a:cxn>
                <a:cxn ang="0">
                  <a:pos x="0" y="2"/>
                </a:cxn>
                <a:cxn ang="0">
                  <a:pos x="0" y="0"/>
                </a:cxn>
                <a:cxn ang="0">
                  <a:pos x="33" y="2"/>
                </a:cxn>
                <a:cxn ang="0">
                  <a:pos x="38" y="4"/>
                </a:cxn>
                <a:cxn ang="0">
                  <a:pos x="44" y="6"/>
                </a:cxn>
              </a:cxnLst>
              <a:rect l="0" t="0" r="r" b="b"/>
              <a:pathLst>
                <a:path w="156" h="11">
                  <a:moveTo>
                    <a:pt x="156" y="11"/>
                  </a:moveTo>
                  <a:lnTo>
                    <a:pt x="95" y="10"/>
                  </a:lnTo>
                  <a:lnTo>
                    <a:pt x="93" y="8"/>
                  </a:lnTo>
                  <a:lnTo>
                    <a:pt x="90" y="4"/>
                  </a:lnTo>
                  <a:lnTo>
                    <a:pt x="154" y="8"/>
                  </a:lnTo>
                  <a:lnTo>
                    <a:pt x="154" y="10"/>
                  </a:lnTo>
                  <a:lnTo>
                    <a:pt x="156" y="11"/>
                  </a:lnTo>
                  <a:close/>
                  <a:moveTo>
                    <a:pt x="93" y="10"/>
                  </a:moveTo>
                  <a:lnTo>
                    <a:pt x="57" y="8"/>
                  </a:lnTo>
                  <a:lnTo>
                    <a:pt x="54" y="6"/>
                  </a:lnTo>
                  <a:lnTo>
                    <a:pt x="52" y="2"/>
                  </a:lnTo>
                  <a:lnTo>
                    <a:pt x="88" y="4"/>
                  </a:lnTo>
                  <a:lnTo>
                    <a:pt x="90" y="6"/>
                  </a:lnTo>
                  <a:lnTo>
                    <a:pt x="93" y="10"/>
                  </a:lnTo>
                  <a:close/>
                  <a:moveTo>
                    <a:pt x="44" y="6"/>
                  </a:moveTo>
                  <a:lnTo>
                    <a:pt x="0" y="4"/>
                  </a:lnTo>
                  <a:lnTo>
                    <a:pt x="0" y="4"/>
                  </a:lnTo>
                  <a:lnTo>
                    <a:pt x="0" y="4"/>
                  </a:lnTo>
                  <a:lnTo>
                    <a:pt x="0" y="2"/>
                  </a:lnTo>
                  <a:lnTo>
                    <a:pt x="0" y="0"/>
                  </a:lnTo>
                  <a:lnTo>
                    <a:pt x="33" y="2"/>
                  </a:lnTo>
                  <a:lnTo>
                    <a:pt x="38" y="4"/>
                  </a:lnTo>
                  <a:lnTo>
                    <a:pt x="44" y="6"/>
                  </a:lnTo>
                  <a:close/>
                </a:path>
              </a:pathLst>
            </a:custGeom>
            <a:solidFill>
              <a:srgbClr val="E4DCDA"/>
            </a:solidFill>
            <a:ln w="9525">
              <a:noFill/>
              <a:round/>
              <a:headEnd/>
              <a:tailEnd/>
            </a:ln>
          </p:spPr>
          <p:txBody>
            <a:bodyPr/>
            <a:lstStyle/>
            <a:p>
              <a:endParaRPr lang="en-US"/>
            </a:p>
          </p:txBody>
        </p:sp>
        <p:sp>
          <p:nvSpPr>
            <p:cNvPr id="180458" name="Freeform 1258"/>
            <p:cNvSpPr>
              <a:spLocks noEditPoints="1"/>
            </p:cNvSpPr>
            <p:nvPr/>
          </p:nvSpPr>
          <p:spPr bwMode="auto">
            <a:xfrm>
              <a:off x="1821" y="797"/>
              <a:ext cx="197" cy="14"/>
            </a:xfrm>
            <a:custGeom>
              <a:avLst/>
              <a:gdLst/>
              <a:ahLst/>
              <a:cxnLst>
                <a:cxn ang="0">
                  <a:pos x="197" y="14"/>
                </a:cxn>
                <a:cxn ang="0">
                  <a:pos x="136" y="12"/>
                </a:cxn>
                <a:cxn ang="0">
                  <a:pos x="133" y="8"/>
                </a:cxn>
                <a:cxn ang="0">
                  <a:pos x="131" y="6"/>
                </a:cxn>
                <a:cxn ang="0">
                  <a:pos x="197" y="10"/>
                </a:cxn>
                <a:cxn ang="0">
                  <a:pos x="197" y="12"/>
                </a:cxn>
                <a:cxn ang="0">
                  <a:pos x="197" y="14"/>
                </a:cxn>
                <a:cxn ang="0">
                  <a:pos x="133" y="12"/>
                </a:cxn>
                <a:cxn ang="0">
                  <a:pos x="98" y="10"/>
                </a:cxn>
                <a:cxn ang="0">
                  <a:pos x="95" y="6"/>
                </a:cxn>
                <a:cxn ang="0">
                  <a:pos x="93" y="4"/>
                </a:cxn>
                <a:cxn ang="0">
                  <a:pos x="125" y="6"/>
                </a:cxn>
                <a:cxn ang="0">
                  <a:pos x="129" y="8"/>
                </a:cxn>
                <a:cxn ang="0">
                  <a:pos x="133" y="12"/>
                </a:cxn>
                <a:cxn ang="0">
                  <a:pos x="81" y="8"/>
                </a:cxn>
                <a:cxn ang="0">
                  <a:pos x="43" y="6"/>
                </a:cxn>
                <a:cxn ang="0">
                  <a:pos x="43" y="4"/>
                </a:cxn>
                <a:cxn ang="0">
                  <a:pos x="42" y="2"/>
                </a:cxn>
                <a:cxn ang="0">
                  <a:pos x="70" y="4"/>
                </a:cxn>
                <a:cxn ang="0">
                  <a:pos x="76" y="6"/>
                </a:cxn>
                <a:cxn ang="0">
                  <a:pos x="81" y="8"/>
                </a:cxn>
                <a:cxn ang="0">
                  <a:pos x="0" y="0"/>
                </a:cxn>
                <a:cxn ang="0">
                  <a:pos x="9" y="0"/>
                </a:cxn>
                <a:cxn ang="0">
                  <a:pos x="9" y="0"/>
                </a:cxn>
                <a:cxn ang="0">
                  <a:pos x="9" y="0"/>
                </a:cxn>
                <a:cxn ang="0">
                  <a:pos x="4" y="2"/>
                </a:cxn>
                <a:cxn ang="0">
                  <a:pos x="0" y="2"/>
                </a:cxn>
                <a:cxn ang="0">
                  <a:pos x="0" y="2"/>
                </a:cxn>
                <a:cxn ang="0">
                  <a:pos x="0" y="0"/>
                </a:cxn>
              </a:cxnLst>
              <a:rect l="0" t="0" r="r" b="b"/>
              <a:pathLst>
                <a:path w="197" h="14">
                  <a:moveTo>
                    <a:pt x="197" y="14"/>
                  </a:moveTo>
                  <a:lnTo>
                    <a:pt x="136" y="12"/>
                  </a:lnTo>
                  <a:lnTo>
                    <a:pt x="133" y="8"/>
                  </a:lnTo>
                  <a:lnTo>
                    <a:pt x="131" y="6"/>
                  </a:lnTo>
                  <a:lnTo>
                    <a:pt x="197" y="10"/>
                  </a:lnTo>
                  <a:lnTo>
                    <a:pt x="197" y="12"/>
                  </a:lnTo>
                  <a:lnTo>
                    <a:pt x="197" y="14"/>
                  </a:lnTo>
                  <a:close/>
                  <a:moveTo>
                    <a:pt x="133" y="12"/>
                  </a:moveTo>
                  <a:lnTo>
                    <a:pt x="98" y="10"/>
                  </a:lnTo>
                  <a:lnTo>
                    <a:pt x="95" y="6"/>
                  </a:lnTo>
                  <a:lnTo>
                    <a:pt x="93" y="4"/>
                  </a:lnTo>
                  <a:lnTo>
                    <a:pt x="125" y="6"/>
                  </a:lnTo>
                  <a:lnTo>
                    <a:pt x="129" y="8"/>
                  </a:lnTo>
                  <a:lnTo>
                    <a:pt x="133" y="12"/>
                  </a:lnTo>
                  <a:close/>
                  <a:moveTo>
                    <a:pt x="81" y="8"/>
                  </a:moveTo>
                  <a:lnTo>
                    <a:pt x="43" y="6"/>
                  </a:lnTo>
                  <a:lnTo>
                    <a:pt x="43" y="4"/>
                  </a:lnTo>
                  <a:lnTo>
                    <a:pt x="42" y="2"/>
                  </a:lnTo>
                  <a:lnTo>
                    <a:pt x="70" y="4"/>
                  </a:lnTo>
                  <a:lnTo>
                    <a:pt x="76" y="6"/>
                  </a:lnTo>
                  <a:lnTo>
                    <a:pt x="81" y="8"/>
                  </a:lnTo>
                  <a:close/>
                  <a:moveTo>
                    <a:pt x="0" y="0"/>
                  </a:moveTo>
                  <a:lnTo>
                    <a:pt x="9" y="0"/>
                  </a:lnTo>
                  <a:lnTo>
                    <a:pt x="9" y="0"/>
                  </a:lnTo>
                  <a:lnTo>
                    <a:pt x="9" y="0"/>
                  </a:lnTo>
                  <a:lnTo>
                    <a:pt x="4" y="2"/>
                  </a:lnTo>
                  <a:lnTo>
                    <a:pt x="0" y="2"/>
                  </a:lnTo>
                  <a:lnTo>
                    <a:pt x="0" y="2"/>
                  </a:lnTo>
                  <a:lnTo>
                    <a:pt x="0" y="0"/>
                  </a:lnTo>
                  <a:close/>
                </a:path>
              </a:pathLst>
            </a:custGeom>
            <a:solidFill>
              <a:srgbClr val="E4DCDA"/>
            </a:solidFill>
            <a:ln w="9525">
              <a:noFill/>
              <a:round/>
              <a:headEnd/>
              <a:tailEnd/>
            </a:ln>
          </p:spPr>
          <p:txBody>
            <a:bodyPr/>
            <a:lstStyle/>
            <a:p>
              <a:endParaRPr lang="en-US"/>
            </a:p>
          </p:txBody>
        </p:sp>
        <p:sp>
          <p:nvSpPr>
            <p:cNvPr id="180459" name="Freeform 1259"/>
            <p:cNvSpPr>
              <a:spLocks noEditPoints="1"/>
            </p:cNvSpPr>
            <p:nvPr/>
          </p:nvSpPr>
          <p:spPr bwMode="auto">
            <a:xfrm>
              <a:off x="1821" y="795"/>
              <a:ext cx="197" cy="14"/>
            </a:xfrm>
            <a:custGeom>
              <a:avLst/>
              <a:gdLst/>
              <a:ahLst/>
              <a:cxnLst>
                <a:cxn ang="0">
                  <a:pos x="197" y="14"/>
                </a:cxn>
                <a:cxn ang="0">
                  <a:pos x="133" y="10"/>
                </a:cxn>
                <a:cxn ang="0">
                  <a:pos x="133" y="10"/>
                </a:cxn>
                <a:cxn ang="0">
                  <a:pos x="131" y="8"/>
                </a:cxn>
                <a:cxn ang="0">
                  <a:pos x="133" y="8"/>
                </a:cxn>
                <a:cxn ang="0">
                  <a:pos x="135" y="6"/>
                </a:cxn>
                <a:cxn ang="0">
                  <a:pos x="195" y="10"/>
                </a:cxn>
                <a:cxn ang="0">
                  <a:pos x="197" y="12"/>
                </a:cxn>
                <a:cxn ang="0">
                  <a:pos x="197" y="14"/>
                </a:cxn>
                <a:cxn ang="0">
                  <a:pos x="131" y="10"/>
                </a:cxn>
                <a:cxn ang="0">
                  <a:pos x="95" y="8"/>
                </a:cxn>
                <a:cxn ang="0">
                  <a:pos x="93" y="6"/>
                </a:cxn>
                <a:cxn ang="0">
                  <a:pos x="91" y="4"/>
                </a:cxn>
                <a:cxn ang="0">
                  <a:pos x="119" y="6"/>
                </a:cxn>
                <a:cxn ang="0">
                  <a:pos x="125" y="8"/>
                </a:cxn>
                <a:cxn ang="0">
                  <a:pos x="131" y="10"/>
                </a:cxn>
                <a:cxn ang="0">
                  <a:pos x="76" y="8"/>
                </a:cxn>
                <a:cxn ang="0">
                  <a:pos x="43" y="6"/>
                </a:cxn>
                <a:cxn ang="0">
                  <a:pos x="42" y="4"/>
                </a:cxn>
                <a:cxn ang="0">
                  <a:pos x="38" y="2"/>
                </a:cxn>
                <a:cxn ang="0">
                  <a:pos x="66" y="4"/>
                </a:cxn>
                <a:cxn ang="0">
                  <a:pos x="70" y="6"/>
                </a:cxn>
                <a:cxn ang="0">
                  <a:pos x="76" y="8"/>
                </a:cxn>
                <a:cxn ang="0">
                  <a:pos x="2" y="0"/>
                </a:cxn>
                <a:cxn ang="0">
                  <a:pos x="21" y="0"/>
                </a:cxn>
                <a:cxn ang="0">
                  <a:pos x="15" y="2"/>
                </a:cxn>
                <a:cxn ang="0">
                  <a:pos x="9" y="2"/>
                </a:cxn>
                <a:cxn ang="0">
                  <a:pos x="4" y="4"/>
                </a:cxn>
                <a:cxn ang="0">
                  <a:pos x="0" y="4"/>
                </a:cxn>
                <a:cxn ang="0">
                  <a:pos x="0" y="2"/>
                </a:cxn>
                <a:cxn ang="0">
                  <a:pos x="0" y="0"/>
                </a:cxn>
                <a:cxn ang="0">
                  <a:pos x="2" y="0"/>
                </a:cxn>
                <a:cxn ang="0">
                  <a:pos x="2" y="0"/>
                </a:cxn>
              </a:cxnLst>
              <a:rect l="0" t="0" r="r" b="b"/>
              <a:pathLst>
                <a:path w="197" h="14">
                  <a:moveTo>
                    <a:pt x="197" y="14"/>
                  </a:moveTo>
                  <a:lnTo>
                    <a:pt x="133" y="10"/>
                  </a:lnTo>
                  <a:lnTo>
                    <a:pt x="133" y="10"/>
                  </a:lnTo>
                  <a:lnTo>
                    <a:pt x="131" y="8"/>
                  </a:lnTo>
                  <a:lnTo>
                    <a:pt x="133" y="8"/>
                  </a:lnTo>
                  <a:lnTo>
                    <a:pt x="135" y="6"/>
                  </a:lnTo>
                  <a:lnTo>
                    <a:pt x="195" y="10"/>
                  </a:lnTo>
                  <a:lnTo>
                    <a:pt x="197" y="12"/>
                  </a:lnTo>
                  <a:lnTo>
                    <a:pt x="197" y="14"/>
                  </a:lnTo>
                  <a:close/>
                  <a:moveTo>
                    <a:pt x="131" y="10"/>
                  </a:moveTo>
                  <a:lnTo>
                    <a:pt x="95" y="8"/>
                  </a:lnTo>
                  <a:lnTo>
                    <a:pt x="93" y="6"/>
                  </a:lnTo>
                  <a:lnTo>
                    <a:pt x="91" y="4"/>
                  </a:lnTo>
                  <a:lnTo>
                    <a:pt x="119" y="6"/>
                  </a:lnTo>
                  <a:lnTo>
                    <a:pt x="125" y="8"/>
                  </a:lnTo>
                  <a:lnTo>
                    <a:pt x="131" y="10"/>
                  </a:lnTo>
                  <a:close/>
                  <a:moveTo>
                    <a:pt x="76" y="8"/>
                  </a:moveTo>
                  <a:lnTo>
                    <a:pt x="43" y="6"/>
                  </a:lnTo>
                  <a:lnTo>
                    <a:pt x="42" y="4"/>
                  </a:lnTo>
                  <a:lnTo>
                    <a:pt x="38" y="2"/>
                  </a:lnTo>
                  <a:lnTo>
                    <a:pt x="66" y="4"/>
                  </a:lnTo>
                  <a:lnTo>
                    <a:pt x="70" y="6"/>
                  </a:lnTo>
                  <a:lnTo>
                    <a:pt x="76" y="8"/>
                  </a:lnTo>
                  <a:close/>
                  <a:moveTo>
                    <a:pt x="2" y="0"/>
                  </a:moveTo>
                  <a:lnTo>
                    <a:pt x="21" y="0"/>
                  </a:lnTo>
                  <a:lnTo>
                    <a:pt x="15" y="2"/>
                  </a:lnTo>
                  <a:lnTo>
                    <a:pt x="9" y="2"/>
                  </a:lnTo>
                  <a:lnTo>
                    <a:pt x="4" y="4"/>
                  </a:lnTo>
                  <a:lnTo>
                    <a:pt x="0" y="4"/>
                  </a:lnTo>
                  <a:lnTo>
                    <a:pt x="0" y="2"/>
                  </a:lnTo>
                  <a:lnTo>
                    <a:pt x="0" y="0"/>
                  </a:lnTo>
                  <a:lnTo>
                    <a:pt x="2" y="0"/>
                  </a:lnTo>
                  <a:lnTo>
                    <a:pt x="2" y="0"/>
                  </a:lnTo>
                  <a:close/>
                </a:path>
              </a:pathLst>
            </a:custGeom>
            <a:solidFill>
              <a:srgbClr val="E4DCDA"/>
            </a:solidFill>
            <a:ln w="9525">
              <a:noFill/>
              <a:round/>
              <a:headEnd/>
              <a:tailEnd/>
            </a:ln>
          </p:spPr>
          <p:txBody>
            <a:bodyPr/>
            <a:lstStyle/>
            <a:p>
              <a:endParaRPr lang="en-US"/>
            </a:p>
          </p:txBody>
        </p:sp>
        <p:sp>
          <p:nvSpPr>
            <p:cNvPr id="180460" name="Freeform 1260"/>
            <p:cNvSpPr>
              <a:spLocks noEditPoints="1"/>
            </p:cNvSpPr>
            <p:nvPr/>
          </p:nvSpPr>
          <p:spPr bwMode="auto">
            <a:xfrm>
              <a:off x="1821" y="793"/>
              <a:ext cx="197" cy="14"/>
            </a:xfrm>
            <a:custGeom>
              <a:avLst/>
              <a:gdLst/>
              <a:ahLst/>
              <a:cxnLst>
                <a:cxn ang="0">
                  <a:pos x="197" y="14"/>
                </a:cxn>
                <a:cxn ang="0">
                  <a:pos x="131" y="10"/>
                </a:cxn>
                <a:cxn ang="0">
                  <a:pos x="131" y="10"/>
                </a:cxn>
                <a:cxn ang="0">
                  <a:pos x="131" y="10"/>
                </a:cxn>
                <a:cxn ang="0">
                  <a:pos x="135" y="10"/>
                </a:cxn>
                <a:cxn ang="0">
                  <a:pos x="136" y="6"/>
                </a:cxn>
                <a:cxn ang="0">
                  <a:pos x="195" y="10"/>
                </a:cxn>
                <a:cxn ang="0">
                  <a:pos x="195" y="10"/>
                </a:cxn>
                <a:cxn ang="0">
                  <a:pos x="195" y="10"/>
                </a:cxn>
                <a:cxn ang="0">
                  <a:pos x="197" y="12"/>
                </a:cxn>
                <a:cxn ang="0">
                  <a:pos x="197" y="14"/>
                </a:cxn>
                <a:cxn ang="0">
                  <a:pos x="125" y="10"/>
                </a:cxn>
                <a:cxn ang="0">
                  <a:pos x="93" y="8"/>
                </a:cxn>
                <a:cxn ang="0">
                  <a:pos x="89" y="6"/>
                </a:cxn>
                <a:cxn ang="0">
                  <a:pos x="89" y="4"/>
                </a:cxn>
                <a:cxn ang="0">
                  <a:pos x="91" y="4"/>
                </a:cxn>
                <a:cxn ang="0">
                  <a:pos x="93" y="4"/>
                </a:cxn>
                <a:cxn ang="0">
                  <a:pos x="93" y="4"/>
                </a:cxn>
                <a:cxn ang="0">
                  <a:pos x="93" y="4"/>
                </a:cxn>
                <a:cxn ang="0">
                  <a:pos x="110" y="6"/>
                </a:cxn>
                <a:cxn ang="0">
                  <a:pos x="117" y="8"/>
                </a:cxn>
                <a:cxn ang="0">
                  <a:pos x="125" y="10"/>
                </a:cxn>
                <a:cxn ang="0">
                  <a:pos x="70" y="8"/>
                </a:cxn>
                <a:cxn ang="0">
                  <a:pos x="42" y="6"/>
                </a:cxn>
                <a:cxn ang="0">
                  <a:pos x="38" y="4"/>
                </a:cxn>
                <a:cxn ang="0">
                  <a:pos x="34" y="2"/>
                </a:cxn>
                <a:cxn ang="0">
                  <a:pos x="23" y="2"/>
                </a:cxn>
                <a:cxn ang="0">
                  <a:pos x="9" y="4"/>
                </a:cxn>
                <a:cxn ang="0">
                  <a:pos x="0" y="4"/>
                </a:cxn>
                <a:cxn ang="0">
                  <a:pos x="0" y="4"/>
                </a:cxn>
                <a:cxn ang="0">
                  <a:pos x="0" y="2"/>
                </a:cxn>
                <a:cxn ang="0">
                  <a:pos x="2" y="2"/>
                </a:cxn>
                <a:cxn ang="0">
                  <a:pos x="6" y="0"/>
                </a:cxn>
                <a:cxn ang="0">
                  <a:pos x="62" y="2"/>
                </a:cxn>
                <a:cxn ang="0">
                  <a:pos x="62" y="4"/>
                </a:cxn>
                <a:cxn ang="0">
                  <a:pos x="62" y="4"/>
                </a:cxn>
                <a:cxn ang="0">
                  <a:pos x="66" y="6"/>
                </a:cxn>
                <a:cxn ang="0">
                  <a:pos x="70" y="8"/>
                </a:cxn>
              </a:cxnLst>
              <a:rect l="0" t="0" r="r" b="b"/>
              <a:pathLst>
                <a:path w="197" h="14">
                  <a:moveTo>
                    <a:pt x="197" y="14"/>
                  </a:moveTo>
                  <a:lnTo>
                    <a:pt x="131" y="10"/>
                  </a:lnTo>
                  <a:lnTo>
                    <a:pt x="131" y="10"/>
                  </a:lnTo>
                  <a:lnTo>
                    <a:pt x="131" y="10"/>
                  </a:lnTo>
                  <a:lnTo>
                    <a:pt x="135" y="10"/>
                  </a:lnTo>
                  <a:lnTo>
                    <a:pt x="136" y="6"/>
                  </a:lnTo>
                  <a:lnTo>
                    <a:pt x="195" y="10"/>
                  </a:lnTo>
                  <a:lnTo>
                    <a:pt x="195" y="10"/>
                  </a:lnTo>
                  <a:lnTo>
                    <a:pt x="195" y="10"/>
                  </a:lnTo>
                  <a:lnTo>
                    <a:pt x="197" y="12"/>
                  </a:lnTo>
                  <a:lnTo>
                    <a:pt x="197" y="14"/>
                  </a:lnTo>
                  <a:close/>
                  <a:moveTo>
                    <a:pt x="125" y="10"/>
                  </a:moveTo>
                  <a:lnTo>
                    <a:pt x="93" y="8"/>
                  </a:lnTo>
                  <a:lnTo>
                    <a:pt x="89" y="6"/>
                  </a:lnTo>
                  <a:lnTo>
                    <a:pt x="89" y="4"/>
                  </a:lnTo>
                  <a:lnTo>
                    <a:pt x="91" y="4"/>
                  </a:lnTo>
                  <a:lnTo>
                    <a:pt x="93" y="4"/>
                  </a:lnTo>
                  <a:lnTo>
                    <a:pt x="93" y="4"/>
                  </a:lnTo>
                  <a:lnTo>
                    <a:pt x="93" y="4"/>
                  </a:lnTo>
                  <a:lnTo>
                    <a:pt x="110" y="6"/>
                  </a:lnTo>
                  <a:lnTo>
                    <a:pt x="117" y="8"/>
                  </a:lnTo>
                  <a:lnTo>
                    <a:pt x="125" y="10"/>
                  </a:lnTo>
                  <a:close/>
                  <a:moveTo>
                    <a:pt x="70" y="8"/>
                  </a:moveTo>
                  <a:lnTo>
                    <a:pt x="42" y="6"/>
                  </a:lnTo>
                  <a:lnTo>
                    <a:pt x="38" y="4"/>
                  </a:lnTo>
                  <a:lnTo>
                    <a:pt x="34" y="2"/>
                  </a:lnTo>
                  <a:lnTo>
                    <a:pt x="23" y="2"/>
                  </a:lnTo>
                  <a:lnTo>
                    <a:pt x="9" y="4"/>
                  </a:lnTo>
                  <a:lnTo>
                    <a:pt x="0" y="4"/>
                  </a:lnTo>
                  <a:lnTo>
                    <a:pt x="0" y="4"/>
                  </a:lnTo>
                  <a:lnTo>
                    <a:pt x="0" y="2"/>
                  </a:lnTo>
                  <a:lnTo>
                    <a:pt x="2" y="2"/>
                  </a:lnTo>
                  <a:lnTo>
                    <a:pt x="6" y="0"/>
                  </a:lnTo>
                  <a:lnTo>
                    <a:pt x="62" y="2"/>
                  </a:lnTo>
                  <a:lnTo>
                    <a:pt x="62" y="4"/>
                  </a:lnTo>
                  <a:lnTo>
                    <a:pt x="62" y="4"/>
                  </a:lnTo>
                  <a:lnTo>
                    <a:pt x="66" y="6"/>
                  </a:lnTo>
                  <a:lnTo>
                    <a:pt x="70" y="8"/>
                  </a:lnTo>
                  <a:close/>
                </a:path>
              </a:pathLst>
            </a:custGeom>
            <a:solidFill>
              <a:srgbClr val="E4DCDA"/>
            </a:solidFill>
            <a:ln w="9525">
              <a:noFill/>
              <a:round/>
              <a:headEnd/>
              <a:tailEnd/>
            </a:ln>
          </p:spPr>
          <p:txBody>
            <a:bodyPr/>
            <a:lstStyle/>
            <a:p>
              <a:endParaRPr lang="en-US"/>
            </a:p>
          </p:txBody>
        </p:sp>
        <p:sp>
          <p:nvSpPr>
            <p:cNvPr id="180461" name="Freeform 1261"/>
            <p:cNvSpPr>
              <a:spLocks noEditPoints="1"/>
            </p:cNvSpPr>
            <p:nvPr/>
          </p:nvSpPr>
          <p:spPr bwMode="auto">
            <a:xfrm>
              <a:off x="1823" y="792"/>
              <a:ext cx="193" cy="13"/>
            </a:xfrm>
            <a:custGeom>
              <a:avLst/>
              <a:gdLst/>
              <a:ahLst/>
              <a:cxnLst>
                <a:cxn ang="0">
                  <a:pos x="193" y="13"/>
                </a:cxn>
                <a:cxn ang="0">
                  <a:pos x="133" y="9"/>
                </a:cxn>
                <a:cxn ang="0">
                  <a:pos x="134" y="7"/>
                </a:cxn>
                <a:cxn ang="0">
                  <a:pos x="136" y="5"/>
                </a:cxn>
                <a:cxn ang="0">
                  <a:pos x="170" y="7"/>
                </a:cxn>
                <a:cxn ang="0">
                  <a:pos x="170" y="7"/>
                </a:cxn>
                <a:cxn ang="0">
                  <a:pos x="170" y="9"/>
                </a:cxn>
                <a:cxn ang="0">
                  <a:pos x="170" y="9"/>
                </a:cxn>
                <a:cxn ang="0">
                  <a:pos x="170" y="7"/>
                </a:cxn>
                <a:cxn ang="0">
                  <a:pos x="193" y="9"/>
                </a:cxn>
                <a:cxn ang="0">
                  <a:pos x="193" y="9"/>
                </a:cxn>
                <a:cxn ang="0">
                  <a:pos x="193" y="11"/>
                </a:cxn>
                <a:cxn ang="0">
                  <a:pos x="193" y="13"/>
                </a:cxn>
                <a:cxn ang="0">
                  <a:pos x="193" y="13"/>
                </a:cxn>
                <a:cxn ang="0">
                  <a:pos x="117" y="9"/>
                </a:cxn>
                <a:cxn ang="0">
                  <a:pos x="89" y="7"/>
                </a:cxn>
                <a:cxn ang="0">
                  <a:pos x="87" y="5"/>
                </a:cxn>
                <a:cxn ang="0">
                  <a:pos x="87" y="5"/>
                </a:cxn>
                <a:cxn ang="0">
                  <a:pos x="89" y="5"/>
                </a:cxn>
                <a:cxn ang="0">
                  <a:pos x="91" y="5"/>
                </a:cxn>
                <a:cxn ang="0">
                  <a:pos x="98" y="5"/>
                </a:cxn>
                <a:cxn ang="0">
                  <a:pos x="106" y="5"/>
                </a:cxn>
                <a:cxn ang="0">
                  <a:pos x="112" y="7"/>
                </a:cxn>
                <a:cxn ang="0">
                  <a:pos x="117" y="9"/>
                </a:cxn>
                <a:cxn ang="0">
                  <a:pos x="64" y="7"/>
                </a:cxn>
                <a:cxn ang="0">
                  <a:pos x="36" y="5"/>
                </a:cxn>
                <a:cxn ang="0">
                  <a:pos x="34" y="3"/>
                </a:cxn>
                <a:cxn ang="0">
                  <a:pos x="32" y="3"/>
                </a:cxn>
                <a:cxn ang="0">
                  <a:pos x="26" y="3"/>
                </a:cxn>
                <a:cxn ang="0">
                  <a:pos x="19" y="3"/>
                </a:cxn>
                <a:cxn ang="0">
                  <a:pos x="0" y="3"/>
                </a:cxn>
                <a:cxn ang="0">
                  <a:pos x="4" y="1"/>
                </a:cxn>
                <a:cxn ang="0">
                  <a:pos x="5" y="0"/>
                </a:cxn>
                <a:cxn ang="0">
                  <a:pos x="60" y="1"/>
                </a:cxn>
                <a:cxn ang="0">
                  <a:pos x="60" y="3"/>
                </a:cxn>
                <a:cxn ang="0">
                  <a:pos x="60" y="5"/>
                </a:cxn>
                <a:cxn ang="0">
                  <a:pos x="62" y="5"/>
                </a:cxn>
                <a:cxn ang="0">
                  <a:pos x="64" y="7"/>
                </a:cxn>
              </a:cxnLst>
              <a:rect l="0" t="0" r="r" b="b"/>
              <a:pathLst>
                <a:path w="193" h="13">
                  <a:moveTo>
                    <a:pt x="193" y="13"/>
                  </a:moveTo>
                  <a:lnTo>
                    <a:pt x="133" y="9"/>
                  </a:lnTo>
                  <a:lnTo>
                    <a:pt x="134" y="7"/>
                  </a:lnTo>
                  <a:lnTo>
                    <a:pt x="136" y="5"/>
                  </a:lnTo>
                  <a:lnTo>
                    <a:pt x="170" y="7"/>
                  </a:lnTo>
                  <a:lnTo>
                    <a:pt x="170" y="7"/>
                  </a:lnTo>
                  <a:lnTo>
                    <a:pt x="170" y="9"/>
                  </a:lnTo>
                  <a:lnTo>
                    <a:pt x="170" y="9"/>
                  </a:lnTo>
                  <a:lnTo>
                    <a:pt x="170" y="7"/>
                  </a:lnTo>
                  <a:lnTo>
                    <a:pt x="193" y="9"/>
                  </a:lnTo>
                  <a:lnTo>
                    <a:pt x="193" y="9"/>
                  </a:lnTo>
                  <a:lnTo>
                    <a:pt x="193" y="11"/>
                  </a:lnTo>
                  <a:lnTo>
                    <a:pt x="193" y="13"/>
                  </a:lnTo>
                  <a:lnTo>
                    <a:pt x="193" y="13"/>
                  </a:lnTo>
                  <a:close/>
                  <a:moveTo>
                    <a:pt x="117" y="9"/>
                  </a:moveTo>
                  <a:lnTo>
                    <a:pt x="89" y="7"/>
                  </a:lnTo>
                  <a:lnTo>
                    <a:pt x="87" y="5"/>
                  </a:lnTo>
                  <a:lnTo>
                    <a:pt x="87" y="5"/>
                  </a:lnTo>
                  <a:lnTo>
                    <a:pt x="89" y="5"/>
                  </a:lnTo>
                  <a:lnTo>
                    <a:pt x="91" y="5"/>
                  </a:lnTo>
                  <a:lnTo>
                    <a:pt x="98" y="5"/>
                  </a:lnTo>
                  <a:lnTo>
                    <a:pt x="106" y="5"/>
                  </a:lnTo>
                  <a:lnTo>
                    <a:pt x="112" y="7"/>
                  </a:lnTo>
                  <a:lnTo>
                    <a:pt x="117" y="9"/>
                  </a:lnTo>
                  <a:close/>
                  <a:moveTo>
                    <a:pt x="64" y="7"/>
                  </a:moveTo>
                  <a:lnTo>
                    <a:pt x="36" y="5"/>
                  </a:lnTo>
                  <a:lnTo>
                    <a:pt x="34" y="3"/>
                  </a:lnTo>
                  <a:lnTo>
                    <a:pt x="32" y="3"/>
                  </a:lnTo>
                  <a:lnTo>
                    <a:pt x="26" y="3"/>
                  </a:lnTo>
                  <a:lnTo>
                    <a:pt x="19" y="3"/>
                  </a:lnTo>
                  <a:lnTo>
                    <a:pt x="0" y="3"/>
                  </a:lnTo>
                  <a:lnTo>
                    <a:pt x="4" y="1"/>
                  </a:lnTo>
                  <a:lnTo>
                    <a:pt x="5" y="0"/>
                  </a:lnTo>
                  <a:lnTo>
                    <a:pt x="60" y="1"/>
                  </a:lnTo>
                  <a:lnTo>
                    <a:pt x="60" y="3"/>
                  </a:lnTo>
                  <a:lnTo>
                    <a:pt x="60" y="5"/>
                  </a:lnTo>
                  <a:lnTo>
                    <a:pt x="62" y="5"/>
                  </a:lnTo>
                  <a:lnTo>
                    <a:pt x="64" y="7"/>
                  </a:lnTo>
                  <a:close/>
                </a:path>
              </a:pathLst>
            </a:custGeom>
            <a:solidFill>
              <a:srgbClr val="E4DDDB"/>
            </a:solidFill>
            <a:ln w="9525">
              <a:noFill/>
              <a:round/>
              <a:headEnd/>
              <a:tailEnd/>
            </a:ln>
          </p:spPr>
          <p:txBody>
            <a:bodyPr/>
            <a:lstStyle/>
            <a:p>
              <a:endParaRPr lang="en-US"/>
            </a:p>
          </p:txBody>
        </p:sp>
        <p:sp>
          <p:nvSpPr>
            <p:cNvPr id="180462" name="Freeform 1262"/>
            <p:cNvSpPr>
              <a:spLocks noEditPoints="1"/>
            </p:cNvSpPr>
            <p:nvPr/>
          </p:nvSpPr>
          <p:spPr bwMode="auto">
            <a:xfrm>
              <a:off x="1827" y="790"/>
              <a:ext cx="189" cy="13"/>
            </a:xfrm>
            <a:custGeom>
              <a:avLst/>
              <a:gdLst/>
              <a:ahLst/>
              <a:cxnLst>
                <a:cxn ang="0">
                  <a:pos x="189" y="13"/>
                </a:cxn>
                <a:cxn ang="0">
                  <a:pos x="130" y="9"/>
                </a:cxn>
                <a:cxn ang="0">
                  <a:pos x="132" y="7"/>
                </a:cxn>
                <a:cxn ang="0">
                  <a:pos x="132" y="5"/>
                </a:cxn>
                <a:cxn ang="0">
                  <a:pos x="163" y="7"/>
                </a:cxn>
                <a:cxn ang="0">
                  <a:pos x="166" y="9"/>
                </a:cxn>
                <a:cxn ang="0">
                  <a:pos x="166" y="11"/>
                </a:cxn>
                <a:cxn ang="0">
                  <a:pos x="166" y="9"/>
                </a:cxn>
                <a:cxn ang="0">
                  <a:pos x="168" y="7"/>
                </a:cxn>
                <a:cxn ang="0">
                  <a:pos x="189" y="9"/>
                </a:cxn>
                <a:cxn ang="0">
                  <a:pos x="189" y="11"/>
                </a:cxn>
                <a:cxn ang="0">
                  <a:pos x="189" y="13"/>
                </a:cxn>
                <a:cxn ang="0">
                  <a:pos x="104" y="9"/>
                </a:cxn>
                <a:cxn ang="0">
                  <a:pos x="87" y="7"/>
                </a:cxn>
                <a:cxn ang="0">
                  <a:pos x="94" y="7"/>
                </a:cxn>
                <a:cxn ang="0">
                  <a:pos x="102" y="7"/>
                </a:cxn>
                <a:cxn ang="0">
                  <a:pos x="104" y="9"/>
                </a:cxn>
                <a:cxn ang="0">
                  <a:pos x="104" y="9"/>
                </a:cxn>
                <a:cxn ang="0">
                  <a:pos x="56" y="5"/>
                </a:cxn>
                <a:cxn ang="0">
                  <a:pos x="0" y="3"/>
                </a:cxn>
                <a:cxn ang="0">
                  <a:pos x="1" y="2"/>
                </a:cxn>
                <a:cxn ang="0">
                  <a:pos x="3" y="0"/>
                </a:cxn>
                <a:cxn ang="0">
                  <a:pos x="58" y="2"/>
                </a:cxn>
                <a:cxn ang="0">
                  <a:pos x="56" y="3"/>
                </a:cxn>
                <a:cxn ang="0">
                  <a:pos x="56" y="3"/>
                </a:cxn>
                <a:cxn ang="0">
                  <a:pos x="56" y="5"/>
                </a:cxn>
                <a:cxn ang="0">
                  <a:pos x="56" y="5"/>
                </a:cxn>
              </a:cxnLst>
              <a:rect l="0" t="0" r="r" b="b"/>
              <a:pathLst>
                <a:path w="189" h="13">
                  <a:moveTo>
                    <a:pt x="189" y="13"/>
                  </a:moveTo>
                  <a:lnTo>
                    <a:pt x="130" y="9"/>
                  </a:lnTo>
                  <a:lnTo>
                    <a:pt x="132" y="7"/>
                  </a:lnTo>
                  <a:lnTo>
                    <a:pt x="132" y="5"/>
                  </a:lnTo>
                  <a:lnTo>
                    <a:pt x="163" y="7"/>
                  </a:lnTo>
                  <a:lnTo>
                    <a:pt x="166" y="9"/>
                  </a:lnTo>
                  <a:lnTo>
                    <a:pt x="166" y="11"/>
                  </a:lnTo>
                  <a:lnTo>
                    <a:pt x="166" y="9"/>
                  </a:lnTo>
                  <a:lnTo>
                    <a:pt x="168" y="7"/>
                  </a:lnTo>
                  <a:lnTo>
                    <a:pt x="189" y="9"/>
                  </a:lnTo>
                  <a:lnTo>
                    <a:pt x="189" y="11"/>
                  </a:lnTo>
                  <a:lnTo>
                    <a:pt x="189" y="13"/>
                  </a:lnTo>
                  <a:close/>
                  <a:moveTo>
                    <a:pt x="104" y="9"/>
                  </a:moveTo>
                  <a:lnTo>
                    <a:pt x="87" y="7"/>
                  </a:lnTo>
                  <a:lnTo>
                    <a:pt x="94" y="7"/>
                  </a:lnTo>
                  <a:lnTo>
                    <a:pt x="102" y="7"/>
                  </a:lnTo>
                  <a:lnTo>
                    <a:pt x="104" y="9"/>
                  </a:lnTo>
                  <a:lnTo>
                    <a:pt x="104" y="9"/>
                  </a:lnTo>
                  <a:close/>
                  <a:moveTo>
                    <a:pt x="56" y="5"/>
                  </a:moveTo>
                  <a:lnTo>
                    <a:pt x="0" y="3"/>
                  </a:lnTo>
                  <a:lnTo>
                    <a:pt x="1" y="2"/>
                  </a:lnTo>
                  <a:lnTo>
                    <a:pt x="3" y="0"/>
                  </a:lnTo>
                  <a:lnTo>
                    <a:pt x="58" y="2"/>
                  </a:lnTo>
                  <a:lnTo>
                    <a:pt x="56" y="3"/>
                  </a:lnTo>
                  <a:lnTo>
                    <a:pt x="56" y="3"/>
                  </a:lnTo>
                  <a:lnTo>
                    <a:pt x="56" y="5"/>
                  </a:lnTo>
                  <a:lnTo>
                    <a:pt x="56" y="5"/>
                  </a:lnTo>
                  <a:close/>
                </a:path>
              </a:pathLst>
            </a:custGeom>
            <a:solidFill>
              <a:srgbClr val="E3DDDB"/>
            </a:solidFill>
            <a:ln w="9525">
              <a:noFill/>
              <a:round/>
              <a:headEnd/>
              <a:tailEnd/>
            </a:ln>
          </p:spPr>
          <p:txBody>
            <a:bodyPr/>
            <a:lstStyle/>
            <a:p>
              <a:endParaRPr lang="en-US"/>
            </a:p>
          </p:txBody>
        </p:sp>
        <p:sp>
          <p:nvSpPr>
            <p:cNvPr id="180463" name="Freeform 1263"/>
            <p:cNvSpPr>
              <a:spLocks noEditPoints="1"/>
            </p:cNvSpPr>
            <p:nvPr/>
          </p:nvSpPr>
          <p:spPr bwMode="auto">
            <a:xfrm>
              <a:off x="1828" y="788"/>
              <a:ext cx="188" cy="13"/>
            </a:xfrm>
            <a:custGeom>
              <a:avLst/>
              <a:gdLst/>
              <a:ahLst/>
              <a:cxnLst>
                <a:cxn ang="0">
                  <a:pos x="188" y="13"/>
                </a:cxn>
                <a:cxn ang="0">
                  <a:pos x="165" y="11"/>
                </a:cxn>
                <a:cxn ang="0">
                  <a:pos x="167" y="9"/>
                </a:cxn>
                <a:cxn ang="0">
                  <a:pos x="167" y="7"/>
                </a:cxn>
                <a:cxn ang="0">
                  <a:pos x="167" y="7"/>
                </a:cxn>
                <a:cxn ang="0">
                  <a:pos x="167" y="7"/>
                </a:cxn>
                <a:cxn ang="0">
                  <a:pos x="186" y="9"/>
                </a:cxn>
                <a:cxn ang="0">
                  <a:pos x="188" y="11"/>
                </a:cxn>
                <a:cxn ang="0">
                  <a:pos x="188" y="13"/>
                </a:cxn>
                <a:cxn ang="0">
                  <a:pos x="165" y="11"/>
                </a:cxn>
                <a:cxn ang="0">
                  <a:pos x="131" y="9"/>
                </a:cxn>
                <a:cxn ang="0">
                  <a:pos x="131" y="7"/>
                </a:cxn>
                <a:cxn ang="0">
                  <a:pos x="131" y="5"/>
                </a:cxn>
                <a:cxn ang="0">
                  <a:pos x="162" y="7"/>
                </a:cxn>
                <a:cxn ang="0">
                  <a:pos x="164" y="9"/>
                </a:cxn>
                <a:cxn ang="0">
                  <a:pos x="165" y="11"/>
                </a:cxn>
                <a:cxn ang="0">
                  <a:pos x="55" y="5"/>
                </a:cxn>
                <a:cxn ang="0">
                  <a:pos x="0" y="4"/>
                </a:cxn>
                <a:cxn ang="0">
                  <a:pos x="2" y="2"/>
                </a:cxn>
                <a:cxn ang="0">
                  <a:pos x="6" y="0"/>
                </a:cxn>
                <a:cxn ang="0">
                  <a:pos x="63" y="2"/>
                </a:cxn>
                <a:cxn ang="0">
                  <a:pos x="61" y="4"/>
                </a:cxn>
                <a:cxn ang="0">
                  <a:pos x="57" y="4"/>
                </a:cxn>
                <a:cxn ang="0">
                  <a:pos x="57" y="4"/>
                </a:cxn>
                <a:cxn ang="0">
                  <a:pos x="55" y="5"/>
                </a:cxn>
                <a:cxn ang="0">
                  <a:pos x="55" y="5"/>
                </a:cxn>
                <a:cxn ang="0">
                  <a:pos x="55" y="5"/>
                </a:cxn>
              </a:cxnLst>
              <a:rect l="0" t="0" r="r" b="b"/>
              <a:pathLst>
                <a:path w="188" h="13">
                  <a:moveTo>
                    <a:pt x="188" y="13"/>
                  </a:moveTo>
                  <a:lnTo>
                    <a:pt x="165" y="11"/>
                  </a:lnTo>
                  <a:lnTo>
                    <a:pt x="167" y="9"/>
                  </a:lnTo>
                  <a:lnTo>
                    <a:pt x="167" y="7"/>
                  </a:lnTo>
                  <a:lnTo>
                    <a:pt x="167" y="7"/>
                  </a:lnTo>
                  <a:lnTo>
                    <a:pt x="167" y="7"/>
                  </a:lnTo>
                  <a:lnTo>
                    <a:pt x="186" y="9"/>
                  </a:lnTo>
                  <a:lnTo>
                    <a:pt x="188" y="11"/>
                  </a:lnTo>
                  <a:lnTo>
                    <a:pt x="188" y="13"/>
                  </a:lnTo>
                  <a:close/>
                  <a:moveTo>
                    <a:pt x="165" y="11"/>
                  </a:moveTo>
                  <a:lnTo>
                    <a:pt x="131" y="9"/>
                  </a:lnTo>
                  <a:lnTo>
                    <a:pt x="131" y="7"/>
                  </a:lnTo>
                  <a:lnTo>
                    <a:pt x="131" y="5"/>
                  </a:lnTo>
                  <a:lnTo>
                    <a:pt x="162" y="7"/>
                  </a:lnTo>
                  <a:lnTo>
                    <a:pt x="164" y="9"/>
                  </a:lnTo>
                  <a:lnTo>
                    <a:pt x="165" y="11"/>
                  </a:lnTo>
                  <a:close/>
                  <a:moveTo>
                    <a:pt x="55" y="5"/>
                  </a:moveTo>
                  <a:lnTo>
                    <a:pt x="0" y="4"/>
                  </a:lnTo>
                  <a:lnTo>
                    <a:pt x="2" y="2"/>
                  </a:lnTo>
                  <a:lnTo>
                    <a:pt x="6" y="0"/>
                  </a:lnTo>
                  <a:lnTo>
                    <a:pt x="63" y="2"/>
                  </a:lnTo>
                  <a:lnTo>
                    <a:pt x="61" y="4"/>
                  </a:lnTo>
                  <a:lnTo>
                    <a:pt x="57" y="4"/>
                  </a:lnTo>
                  <a:lnTo>
                    <a:pt x="57" y="4"/>
                  </a:lnTo>
                  <a:lnTo>
                    <a:pt x="55" y="5"/>
                  </a:lnTo>
                  <a:lnTo>
                    <a:pt x="55" y="5"/>
                  </a:lnTo>
                  <a:lnTo>
                    <a:pt x="55" y="5"/>
                  </a:lnTo>
                  <a:close/>
                </a:path>
              </a:pathLst>
            </a:custGeom>
            <a:solidFill>
              <a:srgbClr val="E3DDDB"/>
            </a:solidFill>
            <a:ln w="9525">
              <a:noFill/>
              <a:round/>
              <a:headEnd/>
              <a:tailEnd/>
            </a:ln>
          </p:spPr>
          <p:txBody>
            <a:bodyPr/>
            <a:lstStyle/>
            <a:p>
              <a:endParaRPr lang="en-US"/>
            </a:p>
          </p:txBody>
        </p:sp>
        <p:sp>
          <p:nvSpPr>
            <p:cNvPr id="180464" name="Freeform 1264"/>
            <p:cNvSpPr>
              <a:spLocks noEditPoints="1"/>
            </p:cNvSpPr>
            <p:nvPr/>
          </p:nvSpPr>
          <p:spPr bwMode="auto">
            <a:xfrm>
              <a:off x="1830" y="786"/>
              <a:ext cx="186" cy="13"/>
            </a:xfrm>
            <a:custGeom>
              <a:avLst/>
              <a:gdLst/>
              <a:ahLst/>
              <a:cxnLst>
                <a:cxn ang="0">
                  <a:pos x="186" y="13"/>
                </a:cxn>
                <a:cxn ang="0">
                  <a:pos x="165" y="11"/>
                </a:cxn>
                <a:cxn ang="0">
                  <a:pos x="165" y="11"/>
                </a:cxn>
                <a:cxn ang="0">
                  <a:pos x="165" y="9"/>
                </a:cxn>
                <a:cxn ang="0">
                  <a:pos x="165" y="9"/>
                </a:cxn>
                <a:cxn ang="0">
                  <a:pos x="165" y="7"/>
                </a:cxn>
                <a:cxn ang="0">
                  <a:pos x="184" y="7"/>
                </a:cxn>
                <a:cxn ang="0">
                  <a:pos x="184" y="11"/>
                </a:cxn>
                <a:cxn ang="0">
                  <a:pos x="186" y="13"/>
                </a:cxn>
                <a:cxn ang="0">
                  <a:pos x="160" y="11"/>
                </a:cxn>
                <a:cxn ang="0">
                  <a:pos x="129" y="9"/>
                </a:cxn>
                <a:cxn ang="0">
                  <a:pos x="129" y="7"/>
                </a:cxn>
                <a:cxn ang="0">
                  <a:pos x="129" y="6"/>
                </a:cxn>
                <a:cxn ang="0">
                  <a:pos x="158" y="7"/>
                </a:cxn>
                <a:cxn ang="0">
                  <a:pos x="160" y="9"/>
                </a:cxn>
                <a:cxn ang="0">
                  <a:pos x="160" y="11"/>
                </a:cxn>
                <a:cxn ang="0">
                  <a:pos x="55" y="6"/>
                </a:cxn>
                <a:cxn ang="0">
                  <a:pos x="0" y="4"/>
                </a:cxn>
                <a:cxn ang="0">
                  <a:pos x="4" y="2"/>
                </a:cxn>
                <a:cxn ang="0">
                  <a:pos x="6" y="0"/>
                </a:cxn>
                <a:cxn ang="0">
                  <a:pos x="76" y="4"/>
                </a:cxn>
                <a:cxn ang="0">
                  <a:pos x="65" y="4"/>
                </a:cxn>
                <a:cxn ang="0">
                  <a:pos x="55" y="6"/>
                </a:cxn>
                <a:cxn ang="0">
                  <a:pos x="55" y="6"/>
                </a:cxn>
                <a:cxn ang="0">
                  <a:pos x="55" y="6"/>
                </a:cxn>
              </a:cxnLst>
              <a:rect l="0" t="0" r="r" b="b"/>
              <a:pathLst>
                <a:path w="186" h="13">
                  <a:moveTo>
                    <a:pt x="186" y="13"/>
                  </a:moveTo>
                  <a:lnTo>
                    <a:pt x="165" y="11"/>
                  </a:lnTo>
                  <a:lnTo>
                    <a:pt x="165" y="11"/>
                  </a:lnTo>
                  <a:lnTo>
                    <a:pt x="165" y="9"/>
                  </a:lnTo>
                  <a:lnTo>
                    <a:pt x="165" y="9"/>
                  </a:lnTo>
                  <a:lnTo>
                    <a:pt x="165" y="7"/>
                  </a:lnTo>
                  <a:lnTo>
                    <a:pt x="184" y="7"/>
                  </a:lnTo>
                  <a:lnTo>
                    <a:pt x="184" y="11"/>
                  </a:lnTo>
                  <a:lnTo>
                    <a:pt x="186" y="13"/>
                  </a:lnTo>
                  <a:close/>
                  <a:moveTo>
                    <a:pt x="160" y="11"/>
                  </a:moveTo>
                  <a:lnTo>
                    <a:pt x="129" y="9"/>
                  </a:lnTo>
                  <a:lnTo>
                    <a:pt x="129" y="7"/>
                  </a:lnTo>
                  <a:lnTo>
                    <a:pt x="129" y="6"/>
                  </a:lnTo>
                  <a:lnTo>
                    <a:pt x="158" y="7"/>
                  </a:lnTo>
                  <a:lnTo>
                    <a:pt x="160" y="9"/>
                  </a:lnTo>
                  <a:lnTo>
                    <a:pt x="160" y="11"/>
                  </a:lnTo>
                  <a:close/>
                  <a:moveTo>
                    <a:pt x="55" y="6"/>
                  </a:moveTo>
                  <a:lnTo>
                    <a:pt x="0" y="4"/>
                  </a:lnTo>
                  <a:lnTo>
                    <a:pt x="4" y="2"/>
                  </a:lnTo>
                  <a:lnTo>
                    <a:pt x="6" y="0"/>
                  </a:lnTo>
                  <a:lnTo>
                    <a:pt x="76" y="4"/>
                  </a:lnTo>
                  <a:lnTo>
                    <a:pt x="65" y="4"/>
                  </a:lnTo>
                  <a:lnTo>
                    <a:pt x="55" y="6"/>
                  </a:lnTo>
                  <a:lnTo>
                    <a:pt x="55" y="6"/>
                  </a:lnTo>
                  <a:lnTo>
                    <a:pt x="55" y="6"/>
                  </a:lnTo>
                  <a:close/>
                </a:path>
              </a:pathLst>
            </a:custGeom>
            <a:solidFill>
              <a:srgbClr val="E3DDDB"/>
            </a:solidFill>
            <a:ln w="9525">
              <a:noFill/>
              <a:round/>
              <a:headEnd/>
              <a:tailEnd/>
            </a:ln>
          </p:spPr>
          <p:txBody>
            <a:bodyPr/>
            <a:lstStyle/>
            <a:p>
              <a:endParaRPr lang="en-US"/>
            </a:p>
          </p:txBody>
        </p:sp>
        <p:sp>
          <p:nvSpPr>
            <p:cNvPr id="180465" name="Freeform 1265"/>
            <p:cNvSpPr>
              <a:spLocks noEditPoints="1"/>
            </p:cNvSpPr>
            <p:nvPr/>
          </p:nvSpPr>
          <p:spPr bwMode="auto">
            <a:xfrm>
              <a:off x="1834" y="784"/>
              <a:ext cx="180" cy="13"/>
            </a:xfrm>
            <a:custGeom>
              <a:avLst/>
              <a:gdLst/>
              <a:ahLst/>
              <a:cxnLst>
                <a:cxn ang="0">
                  <a:pos x="180" y="13"/>
                </a:cxn>
                <a:cxn ang="0">
                  <a:pos x="161" y="11"/>
                </a:cxn>
                <a:cxn ang="0">
                  <a:pos x="161" y="9"/>
                </a:cxn>
                <a:cxn ang="0">
                  <a:pos x="161" y="8"/>
                </a:cxn>
                <a:cxn ang="0">
                  <a:pos x="180" y="8"/>
                </a:cxn>
                <a:cxn ang="0">
                  <a:pos x="180" y="9"/>
                </a:cxn>
                <a:cxn ang="0">
                  <a:pos x="180" y="13"/>
                </a:cxn>
                <a:cxn ang="0">
                  <a:pos x="156" y="11"/>
                </a:cxn>
                <a:cxn ang="0">
                  <a:pos x="125" y="9"/>
                </a:cxn>
                <a:cxn ang="0">
                  <a:pos x="125" y="8"/>
                </a:cxn>
                <a:cxn ang="0">
                  <a:pos x="125" y="6"/>
                </a:cxn>
                <a:cxn ang="0">
                  <a:pos x="152" y="8"/>
                </a:cxn>
                <a:cxn ang="0">
                  <a:pos x="154" y="9"/>
                </a:cxn>
                <a:cxn ang="0">
                  <a:pos x="156" y="11"/>
                </a:cxn>
                <a:cxn ang="0">
                  <a:pos x="57" y="6"/>
                </a:cxn>
                <a:cxn ang="0">
                  <a:pos x="0" y="4"/>
                </a:cxn>
                <a:cxn ang="0">
                  <a:pos x="2" y="2"/>
                </a:cxn>
                <a:cxn ang="0">
                  <a:pos x="4" y="0"/>
                </a:cxn>
                <a:cxn ang="0">
                  <a:pos x="87" y="4"/>
                </a:cxn>
                <a:cxn ang="0">
                  <a:pos x="87" y="4"/>
                </a:cxn>
                <a:cxn ang="0">
                  <a:pos x="87" y="6"/>
                </a:cxn>
                <a:cxn ang="0">
                  <a:pos x="74" y="6"/>
                </a:cxn>
                <a:cxn ang="0">
                  <a:pos x="57" y="6"/>
                </a:cxn>
              </a:cxnLst>
              <a:rect l="0" t="0" r="r" b="b"/>
              <a:pathLst>
                <a:path w="180" h="13">
                  <a:moveTo>
                    <a:pt x="180" y="13"/>
                  </a:moveTo>
                  <a:lnTo>
                    <a:pt x="161" y="11"/>
                  </a:lnTo>
                  <a:lnTo>
                    <a:pt x="161" y="9"/>
                  </a:lnTo>
                  <a:lnTo>
                    <a:pt x="161" y="8"/>
                  </a:lnTo>
                  <a:lnTo>
                    <a:pt x="180" y="8"/>
                  </a:lnTo>
                  <a:lnTo>
                    <a:pt x="180" y="9"/>
                  </a:lnTo>
                  <a:lnTo>
                    <a:pt x="180" y="13"/>
                  </a:lnTo>
                  <a:close/>
                  <a:moveTo>
                    <a:pt x="156" y="11"/>
                  </a:moveTo>
                  <a:lnTo>
                    <a:pt x="125" y="9"/>
                  </a:lnTo>
                  <a:lnTo>
                    <a:pt x="125" y="8"/>
                  </a:lnTo>
                  <a:lnTo>
                    <a:pt x="125" y="6"/>
                  </a:lnTo>
                  <a:lnTo>
                    <a:pt x="152" y="8"/>
                  </a:lnTo>
                  <a:lnTo>
                    <a:pt x="154" y="9"/>
                  </a:lnTo>
                  <a:lnTo>
                    <a:pt x="156" y="11"/>
                  </a:lnTo>
                  <a:close/>
                  <a:moveTo>
                    <a:pt x="57" y="6"/>
                  </a:moveTo>
                  <a:lnTo>
                    <a:pt x="0" y="4"/>
                  </a:lnTo>
                  <a:lnTo>
                    <a:pt x="2" y="2"/>
                  </a:lnTo>
                  <a:lnTo>
                    <a:pt x="4" y="0"/>
                  </a:lnTo>
                  <a:lnTo>
                    <a:pt x="87" y="4"/>
                  </a:lnTo>
                  <a:lnTo>
                    <a:pt x="87" y="4"/>
                  </a:lnTo>
                  <a:lnTo>
                    <a:pt x="87" y="6"/>
                  </a:lnTo>
                  <a:lnTo>
                    <a:pt x="74" y="6"/>
                  </a:lnTo>
                  <a:lnTo>
                    <a:pt x="57" y="6"/>
                  </a:lnTo>
                  <a:close/>
                </a:path>
              </a:pathLst>
            </a:custGeom>
            <a:solidFill>
              <a:srgbClr val="E3DDDC"/>
            </a:solidFill>
            <a:ln w="9525">
              <a:noFill/>
              <a:round/>
              <a:headEnd/>
              <a:tailEnd/>
            </a:ln>
          </p:spPr>
          <p:txBody>
            <a:bodyPr/>
            <a:lstStyle/>
            <a:p>
              <a:endParaRPr lang="en-US"/>
            </a:p>
          </p:txBody>
        </p:sp>
        <p:sp>
          <p:nvSpPr>
            <p:cNvPr id="180466" name="Freeform 1266"/>
            <p:cNvSpPr>
              <a:spLocks noEditPoints="1"/>
            </p:cNvSpPr>
            <p:nvPr/>
          </p:nvSpPr>
          <p:spPr bwMode="auto">
            <a:xfrm>
              <a:off x="1836" y="782"/>
              <a:ext cx="178" cy="11"/>
            </a:xfrm>
            <a:custGeom>
              <a:avLst/>
              <a:gdLst/>
              <a:ahLst/>
              <a:cxnLst>
                <a:cxn ang="0">
                  <a:pos x="178" y="11"/>
                </a:cxn>
                <a:cxn ang="0">
                  <a:pos x="159" y="11"/>
                </a:cxn>
                <a:cxn ang="0">
                  <a:pos x="159" y="10"/>
                </a:cxn>
                <a:cxn ang="0">
                  <a:pos x="161" y="8"/>
                </a:cxn>
                <a:cxn ang="0">
                  <a:pos x="178" y="8"/>
                </a:cxn>
                <a:cxn ang="0">
                  <a:pos x="178" y="10"/>
                </a:cxn>
                <a:cxn ang="0">
                  <a:pos x="178" y="11"/>
                </a:cxn>
                <a:cxn ang="0">
                  <a:pos x="152" y="11"/>
                </a:cxn>
                <a:cxn ang="0">
                  <a:pos x="123" y="10"/>
                </a:cxn>
                <a:cxn ang="0">
                  <a:pos x="123" y="8"/>
                </a:cxn>
                <a:cxn ang="0">
                  <a:pos x="123" y="8"/>
                </a:cxn>
                <a:cxn ang="0">
                  <a:pos x="123" y="6"/>
                </a:cxn>
                <a:cxn ang="0">
                  <a:pos x="123" y="6"/>
                </a:cxn>
                <a:cxn ang="0">
                  <a:pos x="150" y="8"/>
                </a:cxn>
                <a:cxn ang="0">
                  <a:pos x="150" y="8"/>
                </a:cxn>
                <a:cxn ang="0">
                  <a:pos x="150" y="8"/>
                </a:cxn>
                <a:cxn ang="0">
                  <a:pos x="150" y="10"/>
                </a:cxn>
                <a:cxn ang="0">
                  <a:pos x="152" y="11"/>
                </a:cxn>
                <a:cxn ang="0">
                  <a:pos x="70" y="8"/>
                </a:cxn>
                <a:cxn ang="0">
                  <a:pos x="0" y="4"/>
                </a:cxn>
                <a:cxn ang="0">
                  <a:pos x="2" y="2"/>
                </a:cxn>
                <a:cxn ang="0">
                  <a:pos x="6" y="0"/>
                </a:cxn>
                <a:cxn ang="0">
                  <a:pos x="85" y="4"/>
                </a:cxn>
                <a:cxn ang="0">
                  <a:pos x="85" y="6"/>
                </a:cxn>
                <a:cxn ang="0">
                  <a:pos x="85" y="8"/>
                </a:cxn>
                <a:cxn ang="0">
                  <a:pos x="80" y="8"/>
                </a:cxn>
                <a:cxn ang="0">
                  <a:pos x="70" y="8"/>
                </a:cxn>
              </a:cxnLst>
              <a:rect l="0" t="0" r="r" b="b"/>
              <a:pathLst>
                <a:path w="178" h="11">
                  <a:moveTo>
                    <a:pt x="178" y="11"/>
                  </a:moveTo>
                  <a:lnTo>
                    <a:pt x="159" y="11"/>
                  </a:lnTo>
                  <a:lnTo>
                    <a:pt x="159" y="10"/>
                  </a:lnTo>
                  <a:lnTo>
                    <a:pt x="161" y="8"/>
                  </a:lnTo>
                  <a:lnTo>
                    <a:pt x="178" y="8"/>
                  </a:lnTo>
                  <a:lnTo>
                    <a:pt x="178" y="10"/>
                  </a:lnTo>
                  <a:lnTo>
                    <a:pt x="178" y="11"/>
                  </a:lnTo>
                  <a:close/>
                  <a:moveTo>
                    <a:pt x="152" y="11"/>
                  </a:moveTo>
                  <a:lnTo>
                    <a:pt x="123" y="10"/>
                  </a:lnTo>
                  <a:lnTo>
                    <a:pt x="123" y="8"/>
                  </a:lnTo>
                  <a:lnTo>
                    <a:pt x="123" y="8"/>
                  </a:lnTo>
                  <a:lnTo>
                    <a:pt x="123" y="6"/>
                  </a:lnTo>
                  <a:lnTo>
                    <a:pt x="123" y="6"/>
                  </a:lnTo>
                  <a:lnTo>
                    <a:pt x="150" y="8"/>
                  </a:lnTo>
                  <a:lnTo>
                    <a:pt x="150" y="8"/>
                  </a:lnTo>
                  <a:lnTo>
                    <a:pt x="150" y="8"/>
                  </a:lnTo>
                  <a:lnTo>
                    <a:pt x="150" y="10"/>
                  </a:lnTo>
                  <a:lnTo>
                    <a:pt x="152" y="11"/>
                  </a:lnTo>
                  <a:close/>
                  <a:moveTo>
                    <a:pt x="70" y="8"/>
                  </a:moveTo>
                  <a:lnTo>
                    <a:pt x="0" y="4"/>
                  </a:lnTo>
                  <a:lnTo>
                    <a:pt x="2" y="2"/>
                  </a:lnTo>
                  <a:lnTo>
                    <a:pt x="6" y="0"/>
                  </a:lnTo>
                  <a:lnTo>
                    <a:pt x="85" y="4"/>
                  </a:lnTo>
                  <a:lnTo>
                    <a:pt x="85" y="6"/>
                  </a:lnTo>
                  <a:lnTo>
                    <a:pt x="85" y="8"/>
                  </a:lnTo>
                  <a:lnTo>
                    <a:pt x="80" y="8"/>
                  </a:lnTo>
                  <a:lnTo>
                    <a:pt x="70" y="8"/>
                  </a:lnTo>
                  <a:close/>
                </a:path>
              </a:pathLst>
            </a:custGeom>
            <a:solidFill>
              <a:srgbClr val="E3DEDC"/>
            </a:solidFill>
            <a:ln w="9525">
              <a:noFill/>
              <a:round/>
              <a:headEnd/>
              <a:tailEnd/>
            </a:ln>
          </p:spPr>
          <p:txBody>
            <a:bodyPr/>
            <a:lstStyle/>
            <a:p>
              <a:endParaRPr lang="en-US"/>
            </a:p>
          </p:txBody>
        </p:sp>
        <p:sp>
          <p:nvSpPr>
            <p:cNvPr id="180467" name="Freeform 1267"/>
            <p:cNvSpPr>
              <a:spLocks noEditPoints="1"/>
            </p:cNvSpPr>
            <p:nvPr/>
          </p:nvSpPr>
          <p:spPr bwMode="auto">
            <a:xfrm>
              <a:off x="1838" y="780"/>
              <a:ext cx="176" cy="12"/>
            </a:xfrm>
            <a:custGeom>
              <a:avLst/>
              <a:gdLst/>
              <a:ahLst/>
              <a:cxnLst>
                <a:cxn ang="0">
                  <a:pos x="176" y="12"/>
                </a:cxn>
                <a:cxn ang="0">
                  <a:pos x="157" y="12"/>
                </a:cxn>
                <a:cxn ang="0">
                  <a:pos x="159" y="10"/>
                </a:cxn>
                <a:cxn ang="0">
                  <a:pos x="159" y="8"/>
                </a:cxn>
                <a:cxn ang="0">
                  <a:pos x="174" y="8"/>
                </a:cxn>
                <a:cxn ang="0">
                  <a:pos x="176" y="10"/>
                </a:cxn>
                <a:cxn ang="0">
                  <a:pos x="176" y="12"/>
                </a:cxn>
                <a:cxn ang="0">
                  <a:pos x="148" y="12"/>
                </a:cxn>
                <a:cxn ang="0">
                  <a:pos x="121" y="10"/>
                </a:cxn>
                <a:cxn ang="0">
                  <a:pos x="121" y="10"/>
                </a:cxn>
                <a:cxn ang="0">
                  <a:pos x="121" y="10"/>
                </a:cxn>
                <a:cxn ang="0">
                  <a:pos x="121" y="8"/>
                </a:cxn>
                <a:cxn ang="0">
                  <a:pos x="119" y="6"/>
                </a:cxn>
                <a:cxn ang="0">
                  <a:pos x="146" y="6"/>
                </a:cxn>
                <a:cxn ang="0">
                  <a:pos x="148" y="8"/>
                </a:cxn>
                <a:cxn ang="0">
                  <a:pos x="148" y="10"/>
                </a:cxn>
                <a:cxn ang="0">
                  <a:pos x="148" y="10"/>
                </a:cxn>
                <a:cxn ang="0">
                  <a:pos x="148" y="12"/>
                </a:cxn>
                <a:cxn ang="0">
                  <a:pos x="83" y="8"/>
                </a:cxn>
                <a:cxn ang="0">
                  <a:pos x="0" y="4"/>
                </a:cxn>
                <a:cxn ang="0">
                  <a:pos x="4" y="2"/>
                </a:cxn>
                <a:cxn ang="0">
                  <a:pos x="6" y="0"/>
                </a:cxn>
                <a:cxn ang="0">
                  <a:pos x="6" y="0"/>
                </a:cxn>
                <a:cxn ang="0">
                  <a:pos x="6" y="0"/>
                </a:cxn>
                <a:cxn ang="0">
                  <a:pos x="83" y="4"/>
                </a:cxn>
                <a:cxn ang="0">
                  <a:pos x="83" y="6"/>
                </a:cxn>
                <a:cxn ang="0">
                  <a:pos x="83" y="8"/>
                </a:cxn>
              </a:cxnLst>
              <a:rect l="0" t="0" r="r" b="b"/>
              <a:pathLst>
                <a:path w="176" h="12">
                  <a:moveTo>
                    <a:pt x="176" y="12"/>
                  </a:moveTo>
                  <a:lnTo>
                    <a:pt x="157" y="12"/>
                  </a:lnTo>
                  <a:lnTo>
                    <a:pt x="159" y="10"/>
                  </a:lnTo>
                  <a:lnTo>
                    <a:pt x="159" y="8"/>
                  </a:lnTo>
                  <a:lnTo>
                    <a:pt x="174" y="8"/>
                  </a:lnTo>
                  <a:lnTo>
                    <a:pt x="176" y="10"/>
                  </a:lnTo>
                  <a:lnTo>
                    <a:pt x="176" y="12"/>
                  </a:lnTo>
                  <a:close/>
                  <a:moveTo>
                    <a:pt x="148" y="12"/>
                  </a:moveTo>
                  <a:lnTo>
                    <a:pt x="121" y="10"/>
                  </a:lnTo>
                  <a:lnTo>
                    <a:pt x="121" y="10"/>
                  </a:lnTo>
                  <a:lnTo>
                    <a:pt x="121" y="10"/>
                  </a:lnTo>
                  <a:lnTo>
                    <a:pt x="121" y="8"/>
                  </a:lnTo>
                  <a:lnTo>
                    <a:pt x="119" y="6"/>
                  </a:lnTo>
                  <a:lnTo>
                    <a:pt x="146" y="6"/>
                  </a:lnTo>
                  <a:lnTo>
                    <a:pt x="148" y="8"/>
                  </a:lnTo>
                  <a:lnTo>
                    <a:pt x="148" y="10"/>
                  </a:lnTo>
                  <a:lnTo>
                    <a:pt x="148" y="10"/>
                  </a:lnTo>
                  <a:lnTo>
                    <a:pt x="148" y="12"/>
                  </a:lnTo>
                  <a:close/>
                  <a:moveTo>
                    <a:pt x="83" y="8"/>
                  </a:moveTo>
                  <a:lnTo>
                    <a:pt x="0" y="4"/>
                  </a:lnTo>
                  <a:lnTo>
                    <a:pt x="4" y="2"/>
                  </a:lnTo>
                  <a:lnTo>
                    <a:pt x="6" y="0"/>
                  </a:lnTo>
                  <a:lnTo>
                    <a:pt x="6" y="0"/>
                  </a:lnTo>
                  <a:lnTo>
                    <a:pt x="6" y="0"/>
                  </a:lnTo>
                  <a:lnTo>
                    <a:pt x="83" y="4"/>
                  </a:lnTo>
                  <a:lnTo>
                    <a:pt x="83" y="6"/>
                  </a:lnTo>
                  <a:lnTo>
                    <a:pt x="83" y="8"/>
                  </a:lnTo>
                  <a:close/>
                </a:path>
              </a:pathLst>
            </a:custGeom>
            <a:solidFill>
              <a:srgbClr val="E3DEDC"/>
            </a:solidFill>
            <a:ln w="9525">
              <a:noFill/>
              <a:round/>
              <a:headEnd/>
              <a:tailEnd/>
            </a:ln>
          </p:spPr>
          <p:txBody>
            <a:bodyPr/>
            <a:lstStyle/>
            <a:p>
              <a:endParaRPr lang="en-US"/>
            </a:p>
          </p:txBody>
        </p:sp>
        <p:sp>
          <p:nvSpPr>
            <p:cNvPr id="180468" name="Freeform 1268"/>
            <p:cNvSpPr>
              <a:spLocks noEditPoints="1"/>
            </p:cNvSpPr>
            <p:nvPr/>
          </p:nvSpPr>
          <p:spPr bwMode="auto">
            <a:xfrm>
              <a:off x="1842" y="778"/>
              <a:ext cx="172" cy="12"/>
            </a:xfrm>
            <a:custGeom>
              <a:avLst/>
              <a:gdLst/>
              <a:ahLst/>
              <a:cxnLst>
                <a:cxn ang="0">
                  <a:pos x="172" y="12"/>
                </a:cxn>
                <a:cxn ang="0">
                  <a:pos x="155" y="12"/>
                </a:cxn>
                <a:cxn ang="0">
                  <a:pos x="155" y="10"/>
                </a:cxn>
                <a:cxn ang="0">
                  <a:pos x="155" y="8"/>
                </a:cxn>
                <a:cxn ang="0">
                  <a:pos x="170" y="8"/>
                </a:cxn>
                <a:cxn ang="0">
                  <a:pos x="170" y="10"/>
                </a:cxn>
                <a:cxn ang="0">
                  <a:pos x="172" y="12"/>
                </a:cxn>
                <a:cxn ang="0">
                  <a:pos x="144" y="12"/>
                </a:cxn>
                <a:cxn ang="0">
                  <a:pos x="117" y="10"/>
                </a:cxn>
                <a:cxn ang="0">
                  <a:pos x="115" y="8"/>
                </a:cxn>
                <a:cxn ang="0">
                  <a:pos x="115" y="6"/>
                </a:cxn>
                <a:cxn ang="0">
                  <a:pos x="142" y="6"/>
                </a:cxn>
                <a:cxn ang="0">
                  <a:pos x="142" y="8"/>
                </a:cxn>
                <a:cxn ang="0">
                  <a:pos x="144" y="12"/>
                </a:cxn>
                <a:cxn ang="0">
                  <a:pos x="79" y="8"/>
                </a:cxn>
                <a:cxn ang="0">
                  <a:pos x="0" y="4"/>
                </a:cxn>
                <a:cxn ang="0">
                  <a:pos x="0" y="2"/>
                </a:cxn>
                <a:cxn ang="0">
                  <a:pos x="2" y="2"/>
                </a:cxn>
                <a:cxn ang="0">
                  <a:pos x="3" y="0"/>
                </a:cxn>
                <a:cxn ang="0">
                  <a:pos x="5" y="0"/>
                </a:cxn>
                <a:cxn ang="0">
                  <a:pos x="79" y="4"/>
                </a:cxn>
                <a:cxn ang="0">
                  <a:pos x="79" y="6"/>
                </a:cxn>
                <a:cxn ang="0">
                  <a:pos x="79" y="8"/>
                </a:cxn>
              </a:cxnLst>
              <a:rect l="0" t="0" r="r" b="b"/>
              <a:pathLst>
                <a:path w="172" h="12">
                  <a:moveTo>
                    <a:pt x="172" y="12"/>
                  </a:moveTo>
                  <a:lnTo>
                    <a:pt x="155" y="12"/>
                  </a:lnTo>
                  <a:lnTo>
                    <a:pt x="155" y="10"/>
                  </a:lnTo>
                  <a:lnTo>
                    <a:pt x="155" y="8"/>
                  </a:lnTo>
                  <a:lnTo>
                    <a:pt x="170" y="8"/>
                  </a:lnTo>
                  <a:lnTo>
                    <a:pt x="170" y="10"/>
                  </a:lnTo>
                  <a:lnTo>
                    <a:pt x="172" y="12"/>
                  </a:lnTo>
                  <a:close/>
                  <a:moveTo>
                    <a:pt x="144" y="12"/>
                  </a:moveTo>
                  <a:lnTo>
                    <a:pt x="117" y="10"/>
                  </a:lnTo>
                  <a:lnTo>
                    <a:pt x="115" y="8"/>
                  </a:lnTo>
                  <a:lnTo>
                    <a:pt x="115" y="6"/>
                  </a:lnTo>
                  <a:lnTo>
                    <a:pt x="142" y="6"/>
                  </a:lnTo>
                  <a:lnTo>
                    <a:pt x="142" y="8"/>
                  </a:lnTo>
                  <a:lnTo>
                    <a:pt x="144" y="12"/>
                  </a:lnTo>
                  <a:close/>
                  <a:moveTo>
                    <a:pt x="79" y="8"/>
                  </a:moveTo>
                  <a:lnTo>
                    <a:pt x="0" y="4"/>
                  </a:lnTo>
                  <a:lnTo>
                    <a:pt x="0" y="2"/>
                  </a:lnTo>
                  <a:lnTo>
                    <a:pt x="2" y="2"/>
                  </a:lnTo>
                  <a:lnTo>
                    <a:pt x="3" y="0"/>
                  </a:lnTo>
                  <a:lnTo>
                    <a:pt x="5" y="0"/>
                  </a:lnTo>
                  <a:lnTo>
                    <a:pt x="79" y="4"/>
                  </a:lnTo>
                  <a:lnTo>
                    <a:pt x="79" y="6"/>
                  </a:lnTo>
                  <a:lnTo>
                    <a:pt x="79" y="8"/>
                  </a:lnTo>
                  <a:close/>
                </a:path>
              </a:pathLst>
            </a:custGeom>
            <a:solidFill>
              <a:srgbClr val="E3DEDC"/>
            </a:solidFill>
            <a:ln w="9525">
              <a:noFill/>
              <a:round/>
              <a:headEnd/>
              <a:tailEnd/>
            </a:ln>
          </p:spPr>
          <p:txBody>
            <a:bodyPr/>
            <a:lstStyle/>
            <a:p>
              <a:endParaRPr lang="en-US"/>
            </a:p>
          </p:txBody>
        </p:sp>
        <p:sp>
          <p:nvSpPr>
            <p:cNvPr id="180469" name="Freeform 1269"/>
            <p:cNvSpPr>
              <a:spLocks noEditPoints="1"/>
            </p:cNvSpPr>
            <p:nvPr/>
          </p:nvSpPr>
          <p:spPr bwMode="auto">
            <a:xfrm>
              <a:off x="1844" y="776"/>
              <a:ext cx="168" cy="12"/>
            </a:xfrm>
            <a:custGeom>
              <a:avLst/>
              <a:gdLst/>
              <a:ahLst/>
              <a:cxnLst>
                <a:cxn ang="0">
                  <a:pos x="168" y="12"/>
                </a:cxn>
                <a:cxn ang="0">
                  <a:pos x="153" y="12"/>
                </a:cxn>
                <a:cxn ang="0">
                  <a:pos x="153" y="10"/>
                </a:cxn>
                <a:cxn ang="0">
                  <a:pos x="153" y="8"/>
                </a:cxn>
                <a:cxn ang="0">
                  <a:pos x="168" y="8"/>
                </a:cxn>
                <a:cxn ang="0">
                  <a:pos x="168" y="10"/>
                </a:cxn>
                <a:cxn ang="0">
                  <a:pos x="168" y="12"/>
                </a:cxn>
                <a:cxn ang="0">
                  <a:pos x="140" y="10"/>
                </a:cxn>
                <a:cxn ang="0">
                  <a:pos x="113" y="10"/>
                </a:cxn>
                <a:cxn ang="0">
                  <a:pos x="113" y="8"/>
                </a:cxn>
                <a:cxn ang="0">
                  <a:pos x="113" y="6"/>
                </a:cxn>
                <a:cxn ang="0">
                  <a:pos x="138" y="6"/>
                </a:cxn>
                <a:cxn ang="0">
                  <a:pos x="140" y="8"/>
                </a:cxn>
                <a:cxn ang="0">
                  <a:pos x="140" y="10"/>
                </a:cxn>
                <a:cxn ang="0">
                  <a:pos x="77" y="8"/>
                </a:cxn>
                <a:cxn ang="0">
                  <a:pos x="0" y="4"/>
                </a:cxn>
                <a:cxn ang="0">
                  <a:pos x="3" y="2"/>
                </a:cxn>
                <a:cxn ang="0">
                  <a:pos x="7" y="0"/>
                </a:cxn>
                <a:cxn ang="0">
                  <a:pos x="77" y="4"/>
                </a:cxn>
                <a:cxn ang="0">
                  <a:pos x="77" y="6"/>
                </a:cxn>
                <a:cxn ang="0">
                  <a:pos x="77" y="8"/>
                </a:cxn>
              </a:cxnLst>
              <a:rect l="0" t="0" r="r" b="b"/>
              <a:pathLst>
                <a:path w="168" h="12">
                  <a:moveTo>
                    <a:pt x="168" y="12"/>
                  </a:moveTo>
                  <a:lnTo>
                    <a:pt x="153" y="12"/>
                  </a:lnTo>
                  <a:lnTo>
                    <a:pt x="153" y="10"/>
                  </a:lnTo>
                  <a:lnTo>
                    <a:pt x="153" y="8"/>
                  </a:lnTo>
                  <a:lnTo>
                    <a:pt x="168" y="8"/>
                  </a:lnTo>
                  <a:lnTo>
                    <a:pt x="168" y="10"/>
                  </a:lnTo>
                  <a:lnTo>
                    <a:pt x="168" y="12"/>
                  </a:lnTo>
                  <a:close/>
                  <a:moveTo>
                    <a:pt x="140" y="10"/>
                  </a:moveTo>
                  <a:lnTo>
                    <a:pt x="113" y="10"/>
                  </a:lnTo>
                  <a:lnTo>
                    <a:pt x="113" y="8"/>
                  </a:lnTo>
                  <a:lnTo>
                    <a:pt x="113" y="6"/>
                  </a:lnTo>
                  <a:lnTo>
                    <a:pt x="138" y="6"/>
                  </a:lnTo>
                  <a:lnTo>
                    <a:pt x="140" y="8"/>
                  </a:lnTo>
                  <a:lnTo>
                    <a:pt x="140" y="10"/>
                  </a:lnTo>
                  <a:close/>
                  <a:moveTo>
                    <a:pt x="77" y="8"/>
                  </a:moveTo>
                  <a:lnTo>
                    <a:pt x="0" y="4"/>
                  </a:lnTo>
                  <a:lnTo>
                    <a:pt x="3" y="2"/>
                  </a:lnTo>
                  <a:lnTo>
                    <a:pt x="7" y="0"/>
                  </a:lnTo>
                  <a:lnTo>
                    <a:pt x="77" y="4"/>
                  </a:lnTo>
                  <a:lnTo>
                    <a:pt x="77" y="6"/>
                  </a:lnTo>
                  <a:lnTo>
                    <a:pt x="77" y="8"/>
                  </a:lnTo>
                  <a:close/>
                </a:path>
              </a:pathLst>
            </a:custGeom>
            <a:solidFill>
              <a:srgbClr val="E3DEDC"/>
            </a:solidFill>
            <a:ln w="9525">
              <a:noFill/>
              <a:round/>
              <a:headEnd/>
              <a:tailEnd/>
            </a:ln>
          </p:spPr>
          <p:txBody>
            <a:bodyPr/>
            <a:lstStyle/>
            <a:p>
              <a:endParaRPr lang="en-US"/>
            </a:p>
          </p:txBody>
        </p:sp>
        <p:sp>
          <p:nvSpPr>
            <p:cNvPr id="180470" name="Freeform 1270"/>
            <p:cNvSpPr>
              <a:spLocks noEditPoints="1"/>
            </p:cNvSpPr>
            <p:nvPr/>
          </p:nvSpPr>
          <p:spPr bwMode="auto">
            <a:xfrm>
              <a:off x="1847" y="774"/>
              <a:ext cx="165" cy="12"/>
            </a:xfrm>
            <a:custGeom>
              <a:avLst/>
              <a:gdLst/>
              <a:ahLst/>
              <a:cxnLst>
                <a:cxn ang="0">
                  <a:pos x="165" y="12"/>
                </a:cxn>
                <a:cxn ang="0">
                  <a:pos x="150" y="12"/>
                </a:cxn>
                <a:cxn ang="0">
                  <a:pos x="150" y="8"/>
                </a:cxn>
                <a:cxn ang="0">
                  <a:pos x="150" y="8"/>
                </a:cxn>
                <a:cxn ang="0">
                  <a:pos x="165" y="8"/>
                </a:cxn>
                <a:cxn ang="0">
                  <a:pos x="165" y="10"/>
                </a:cxn>
                <a:cxn ang="0">
                  <a:pos x="165" y="12"/>
                </a:cxn>
                <a:cxn ang="0">
                  <a:pos x="137" y="10"/>
                </a:cxn>
                <a:cxn ang="0">
                  <a:pos x="110" y="10"/>
                </a:cxn>
                <a:cxn ang="0">
                  <a:pos x="110" y="8"/>
                </a:cxn>
                <a:cxn ang="0">
                  <a:pos x="109" y="4"/>
                </a:cxn>
                <a:cxn ang="0">
                  <a:pos x="135" y="6"/>
                </a:cxn>
                <a:cxn ang="0">
                  <a:pos x="135" y="8"/>
                </a:cxn>
                <a:cxn ang="0">
                  <a:pos x="137" y="10"/>
                </a:cxn>
                <a:cxn ang="0">
                  <a:pos x="74" y="8"/>
                </a:cxn>
                <a:cxn ang="0">
                  <a:pos x="0" y="4"/>
                </a:cxn>
                <a:cxn ang="0">
                  <a:pos x="4" y="2"/>
                </a:cxn>
                <a:cxn ang="0">
                  <a:pos x="6" y="0"/>
                </a:cxn>
                <a:cxn ang="0">
                  <a:pos x="76" y="4"/>
                </a:cxn>
                <a:cxn ang="0">
                  <a:pos x="74" y="6"/>
                </a:cxn>
                <a:cxn ang="0">
                  <a:pos x="74" y="8"/>
                </a:cxn>
              </a:cxnLst>
              <a:rect l="0" t="0" r="r" b="b"/>
              <a:pathLst>
                <a:path w="165" h="12">
                  <a:moveTo>
                    <a:pt x="165" y="12"/>
                  </a:moveTo>
                  <a:lnTo>
                    <a:pt x="150" y="12"/>
                  </a:lnTo>
                  <a:lnTo>
                    <a:pt x="150" y="8"/>
                  </a:lnTo>
                  <a:lnTo>
                    <a:pt x="150" y="8"/>
                  </a:lnTo>
                  <a:lnTo>
                    <a:pt x="165" y="8"/>
                  </a:lnTo>
                  <a:lnTo>
                    <a:pt x="165" y="10"/>
                  </a:lnTo>
                  <a:lnTo>
                    <a:pt x="165" y="12"/>
                  </a:lnTo>
                  <a:close/>
                  <a:moveTo>
                    <a:pt x="137" y="10"/>
                  </a:moveTo>
                  <a:lnTo>
                    <a:pt x="110" y="10"/>
                  </a:lnTo>
                  <a:lnTo>
                    <a:pt x="110" y="8"/>
                  </a:lnTo>
                  <a:lnTo>
                    <a:pt x="109" y="4"/>
                  </a:lnTo>
                  <a:lnTo>
                    <a:pt x="135" y="6"/>
                  </a:lnTo>
                  <a:lnTo>
                    <a:pt x="135" y="8"/>
                  </a:lnTo>
                  <a:lnTo>
                    <a:pt x="137" y="10"/>
                  </a:lnTo>
                  <a:close/>
                  <a:moveTo>
                    <a:pt x="74" y="8"/>
                  </a:moveTo>
                  <a:lnTo>
                    <a:pt x="0" y="4"/>
                  </a:lnTo>
                  <a:lnTo>
                    <a:pt x="4" y="2"/>
                  </a:lnTo>
                  <a:lnTo>
                    <a:pt x="6" y="0"/>
                  </a:lnTo>
                  <a:lnTo>
                    <a:pt x="76" y="4"/>
                  </a:lnTo>
                  <a:lnTo>
                    <a:pt x="74" y="6"/>
                  </a:lnTo>
                  <a:lnTo>
                    <a:pt x="74" y="8"/>
                  </a:lnTo>
                  <a:close/>
                </a:path>
              </a:pathLst>
            </a:custGeom>
            <a:solidFill>
              <a:srgbClr val="E3DEDC"/>
            </a:solidFill>
            <a:ln w="9525">
              <a:noFill/>
              <a:round/>
              <a:headEnd/>
              <a:tailEnd/>
            </a:ln>
          </p:spPr>
          <p:txBody>
            <a:bodyPr/>
            <a:lstStyle/>
            <a:p>
              <a:endParaRPr lang="en-US"/>
            </a:p>
          </p:txBody>
        </p:sp>
        <p:sp>
          <p:nvSpPr>
            <p:cNvPr id="180471" name="Freeform 1271"/>
            <p:cNvSpPr>
              <a:spLocks noEditPoints="1"/>
            </p:cNvSpPr>
            <p:nvPr/>
          </p:nvSpPr>
          <p:spPr bwMode="auto">
            <a:xfrm>
              <a:off x="1851" y="773"/>
              <a:ext cx="161" cy="11"/>
            </a:xfrm>
            <a:custGeom>
              <a:avLst/>
              <a:gdLst/>
              <a:ahLst/>
              <a:cxnLst>
                <a:cxn ang="0">
                  <a:pos x="161" y="11"/>
                </a:cxn>
                <a:cxn ang="0">
                  <a:pos x="146" y="11"/>
                </a:cxn>
                <a:cxn ang="0">
                  <a:pos x="146" y="9"/>
                </a:cxn>
                <a:cxn ang="0">
                  <a:pos x="146" y="7"/>
                </a:cxn>
                <a:cxn ang="0">
                  <a:pos x="148" y="7"/>
                </a:cxn>
                <a:cxn ang="0">
                  <a:pos x="148" y="5"/>
                </a:cxn>
                <a:cxn ang="0">
                  <a:pos x="161" y="7"/>
                </a:cxn>
                <a:cxn ang="0">
                  <a:pos x="161" y="9"/>
                </a:cxn>
                <a:cxn ang="0">
                  <a:pos x="161" y="11"/>
                </a:cxn>
                <a:cxn ang="0">
                  <a:pos x="131" y="9"/>
                </a:cxn>
                <a:cxn ang="0">
                  <a:pos x="106" y="9"/>
                </a:cxn>
                <a:cxn ang="0">
                  <a:pos x="105" y="5"/>
                </a:cxn>
                <a:cxn ang="0">
                  <a:pos x="105" y="3"/>
                </a:cxn>
                <a:cxn ang="0">
                  <a:pos x="129" y="5"/>
                </a:cxn>
                <a:cxn ang="0">
                  <a:pos x="131" y="7"/>
                </a:cxn>
                <a:cxn ang="0">
                  <a:pos x="131" y="9"/>
                </a:cxn>
                <a:cxn ang="0">
                  <a:pos x="70" y="7"/>
                </a:cxn>
                <a:cxn ang="0">
                  <a:pos x="0" y="3"/>
                </a:cxn>
                <a:cxn ang="0">
                  <a:pos x="2" y="1"/>
                </a:cxn>
                <a:cxn ang="0">
                  <a:pos x="6" y="0"/>
                </a:cxn>
                <a:cxn ang="0">
                  <a:pos x="72" y="3"/>
                </a:cxn>
                <a:cxn ang="0">
                  <a:pos x="72" y="5"/>
                </a:cxn>
                <a:cxn ang="0">
                  <a:pos x="70" y="7"/>
                </a:cxn>
              </a:cxnLst>
              <a:rect l="0" t="0" r="r" b="b"/>
              <a:pathLst>
                <a:path w="161" h="11">
                  <a:moveTo>
                    <a:pt x="161" y="11"/>
                  </a:moveTo>
                  <a:lnTo>
                    <a:pt x="146" y="11"/>
                  </a:lnTo>
                  <a:lnTo>
                    <a:pt x="146" y="9"/>
                  </a:lnTo>
                  <a:lnTo>
                    <a:pt x="146" y="7"/>
                  </a:lnTo>
                  <a:lnTo>
                    <a:pt x="148" y="7"/>
                  </a:lnTo>
                  <a:lnTo>
                    <a:pt x="148" y="5"/>
                  </a:lnTo>
                  <a:lnTo>
                    <a:pt x="161" y="7"/>
                  </a:lnTo>
                  <a:lnTo>
                    <a:pt x="161" y="9"/>
                  </a:lnTo>
                  <a:lnTo>
                    <a:pt x="161" y="11"/>
                  </a:lnTo>
                  <a:close/>
                  <a:moveTo>
                    <a:pt x="131" y="9"/>
                  </a:moveTo>
                  <a:lnTo>
                    <a:pt x="106" y="9"/>
                  </a:lnTo>
                  <a:lnTo>
                    <a:pt x="105" y="5"/>
                  </a:lnTo>
                  <a:lnTo>
                    <a:pt x="105" y="3"/>
                  </a:lnTo>
                  <a:lnTo>
                    <a:pt x="129" y="5"/>
                  </a:lnTo>
                  <a:lnTo>
                    <a:pt x="131" y="7"/>
                  </a:lnTo>
                  <a:lnTo>
                    <a:pt x="131" y="9"/>
                  </a:lnTo>
                  <a:close/>
                  <a:moveTo>
                    <a:pt x="70" y="7"/>
                  </a:moveTo>
                  <a:lnTo>
                    <a:pt x="0" y="3"/>
                  </a:lnTo>
                  <a:lnTo>
                    <a:pt x="2" y="1"/>
                  </a:lnTo>
                  <a:lnTo>
                    <a:pt x="6" y="0"/>
                  </a:lnTo>
                  <a:lnTo>
                    <a:pt x="72" y="3"/>
                  </a:lnTo>
                  <a:lnTo>
                    <a:pt x="72" y="5"/>
                  </a:lnTo>
                  <a:lnTo>
                    <a:pt x="70" y="7"/>
                  </a:lnTo>
                  <a:close/>
                </a:path>
              </a:pathLst>
            </a:custGeom>
            <a:solidFill>
              <a:srgbClr val="E3DEDC"/>
            </a:solidFill>
            <a:ln w="9525">
              <a:noFill/>
              <a:round/>
              <a:headEnd/>
              <a:tailEnd/>
            </a:ln>
          </p:spPr>
          <p:txBody>
            <a:bodyPr/>
            <a:lstStyle/>
            <a:p>
              <a:endParaRPr lang="en-US"/>
            </a:p>
          </p:txBody>
        </p:sp>
        <p:sp>
          <p:nvSpPr>
            <p:cNvPr id="180472" name="Freeform 1272"/>
            <p:cNvSpPr>
              <a:spLocks noEditPoints="1"/>
            </p:cNvSpPr>
            <p:nvPr/>
          </p:nvSpPr>
          <p:spPr bwMode="auto">
            <a:xfrm>
              <a:off x="1853" y="771"/>
              <a:ext cx="159" cy="11"/>
            </a:xfrm>
            <a:custGeom>
              <a:avLst/>
              <a:gdLst/>
              <a:ahLst/>
              <a:cxnLst>
                <a:cxn ang="0">
                  <a:pos x="159" y="11"/>
                </a:cxn>
                <a:cxn ang="0">
                  <a:pos x="144" y="11"/>
                </a:cxn>
                <a:cxn ang="0">
                  <a:pos x="144" y="9"/>
                </a:cxn>
                <a:cxn ang="0">
                  <a:pos x="144" y="9"/>
                </a:cxn>
                <a:cxn ang="0">
                  <a:pos x="146" y="7"/>
                </a:cxn>
                <a:cxn ang="0">
                  <a:pos x="146" y="5"/>
                </a:cxn>
                <a:cxn ang="0">
                  <a:pos x="159" y="7"/>
                </a:cxn>
                <a:cxn ang="0">
                  <a:pos x="159" y="9"/>
                </a:cxn>
                <a:cxn ang="0">
                  <a:pos x="159" y="11"/>
                </a:cxn>
                <a:cxn ang="0">
                  <a:pos x="129" y="9"/>
                </a:cxn>
                <a:cxn ang="0">
                  <a:pos x="103" y="7"/>
                </a:cxn>
                <a:cxn ang="0">
                  <a:pos x="103" y="5"/>
                </a:cxn>
                <a:cxn ang="0">
                  <a:pos x="101" y="3"/>
                </a:cxn>
                <a:cxn ang="0">
                  <a:pos x="125" y="5"/>
                </a:cxn>
                <a:cxn ang="0">
                  <a:pos x="127" y="7"/>
                </a:cxn>
                <a:cxn ang="0">
                  <a:pos x="129" y="9"/>
                </a:cxn>
                <a:cxn ang="0">
                  <a:pos x="70" y="7"/>
                </a:cxn>
                <a:cxn ang="0">
                  <a:pos x="0" y="3"/>
                </a:cxn>
                <a:cxn ang="0">
                  <a:pos x="4" y="2"/>
                </a:cxn>
                <a:cxn ang="0">
                  <a:pos x="8" y="0"/>
                </a:cxn>
                <a:cxn ang="0">
                  <a:pos x="70" y="2"/>
                </a:cxn>
                <a:cxn ang="0">
                  <a:pos x="70" y="5"/>
                </a:cxn>
                <a:cxn ang="0">
                  <a:pos x="70" y="7"/>
                </a:cxn>
              </a:cxnLst>
              <a:rect l="0" t="0" r="r" b="b"/>
              <a:pathLst>
                <a:path w="159" h="11">
                  <a:moveTo>
                    <a:pt x="159" y="11"/>
                  </a:moveTo>
                  <a:lnTo>
                    <a:pt x="144" y="11"/>
                  </a:lnTo>
                  <a:lnTo>
                    <a:pt x="144" y="9"/>
                  </a:lnTo>
                  <a:lnTo>
                    <a:pt x="144" y="9"/>
                  </a:lnTo>
                  <a:lnTo>
                    <a:pt x="146" y="7"/>
                  </a:lnTo>
                  <a:lnTo>
                    <a:pt x="146" y="5"/>
                  </a:lnTo>
                  <a:lnTo>
                    <a:pt x="159" y="7"/>
                  </a:lnTo>
                  <a:lnTo>
                    <a:pt x="159" y="9"/>
                  </a:lnTo>
                  <a:lnTo>
                    <a:pt x="159" y="11"/>
                  </a:lnTo>
                  <a:close/>
                  <a:moveTo>
                    <a:pt x="129" y="9"/>
                  </a:moveTo>
                  <a:lnTo>
                    <a:pt x="103" y="7"/>
                  </a:lnTo>
                  <a:lnTo>
                    <a:pt x="103" y="5"/>
                  </a:lnTo>
                  <a:lnTo>
                    <a:pt x="101" y="3"/>
                  </a:lnTo>
                  <a:lnTo>
                    <a:pt x="125" y="5"/>
                  </a:lnTo>
                  <a:lnTo>
                    <a:pt x="127" y="7"/>
                  </a:lnTo>
                  <a:lnTo>
                    <a:pt x="129" y="9"/>
                  </a:lnTo>
                  <a:close/>
                  <a:moveTo>
                    <a:pt x="70" y="7"/>
                  </a:moveTo>
                  <a:lnTo>
                    <a:pt x="0" y="3"/>
                  </a:lnTo>
                  <a:lnTo>
                    <a:pt x="4" y="2"/>
                  </a:lnTo>
                  <a:lnTo>
                    <a:pt x="8" y="0"/>
                  </a:lnTo>
                  <a:lnTo>
                    <a:pt x="70" y="2"/>
                  </a:lnTo>
                  <a:lnTo>
                    <a:pt x="70" y="5"/>
                  </a:lnTo>
                  <a:lnTo>
                    <a:pt x="70" y="7"/>
                  </a:lnTo>
                  <a:close/>
                </a:path>
              </a:pathLst>
            </a:custGeom>
            <a:solidFill>
              <a:srgbClr val="E3DFDD"/>
            </a:solidFill>
            <a:ln w="9525">
              <a:noFill/>
              <a:round/>
              <a:headEnd/>
              <a:tailEnd/>
            </a:ln>
          </p:spPr>
          <p:txBody>
            <a:bodyPr/>
            <a:lstStyle/>
            <a:p>
              <a:endParaRPr lang="en-US"/>
            </a:p>
          </p:txBody>
        </p:sp>
        <p:sp>
          <p:nvSpPr>
            <p:cNvPr id="180473" name="Freeform 1273"/>
            <p:cNvSpPr>
              <a:spLocks noEditPoints="1"/>
            </p:cNvSpPr>
            <p:nvPr/>
          </p:nvSpPr>
          <p:spPr bwMode="auto">
            <a:xfrm>
              <a:off x="1857" y="769"/>
              <a:ext cx="155" cy="11"/>
            </a:xfrm>
            <a:custGeom>
              <a:avLst/>
              <a:gdLst/>
              <a:ahLst/>
              <a:cxnLst>
                <a:cxn ang="0">
                  <a:pos x="155" y="11"/>
                </a:cxn>
                <a:cxn ang="0">
                  <a:pos x="142" y="9"/>
                </a:cxn>
                <a:cxn ang="0">
                  <a:pos x="142" y="7"/>
                </a:cxn>
                <a:cxn ang="0">
                  <a:pos x="142" y="5"/>
                </a:cxn>
                <a:cxn ang="0">
                  <a:pos x="155" y="7"/>
                </a:cxn>
                <a:cxn ang="0">
                  <a:pos x="155" y="9"/>
                </a:cxn>
                <a:cxn ang="0">
                  <a:pos x="155" y="11"/>
                </a:cxn>
                <a:cxn ang="0">
                  <a:pos x="123" y="9"/>
                </a:cxn>
                <a:cxn ang="0">
                  <a:pos x="99" y="7"/>
                </a:cxn>
                <a:cxn ang="0">
                  <a:pos x="97" y="5"/>
                </a:cxn>
                <a:cxn ang="0">
                  <a:pos x="97" y="4"/>
                </a:cxn>
                <a:cxn ang="0">
                  <a:pos x="121" y="5"/>
                </a:cxn>
                <a:cxn ang="0">
                  <a:pos x="121" y="7"/>
                </a:cxn>
                <a:cxn ang="0">
                  <a:pos x="123" y="9"/>
                </a:cxn>
                <a:cxn ang="0">
                  <a:pos x="66" y="7"/>
                </a:cxn>
                <a:cxn ang="0">
                  <a:pos x="0" y="4"/>
                </a:cxn>
                <a:cxn ang="0">
                  <a:pos x="4" y="2"/>
                </a:cxn>
                <a:cxn ang="0">
                  <a:pos x="7" y="0"/>
                </a:cxn>
                <a:cxn ang="0">
                  <a:pos x="66" y="2"/>
                </a:cxn>
                <a:cxn ang="0">
                  <a:pos x="66" y="4"/>
                </a:cxn>
                <a:cxn ang="0">
                  <a:pos x="66" y="7"/>
                </a:cxn>
              </a:cxnLst>
              <a:rect l="0" t="0" r="r" b="b"/>
              <a:pathLst>
                <a:path w="155" h="11">
                  <a:moveTo>
                    <a:pt x="155" y="11"/>
                  </a:moveTo>
                  <a:lnTo>
                    <a:pt x="142" y="9"/>
                  </a:lnTo>
                  <a:lnTo>
                    <a:pt x="142" y="7"/>
                  </a:lnTo>
                  <a:lnTo>
                    <a:pt x="142" y="5"/>
                  </a:lnTo>
                  <a:lnTo>
                    <a:pt x="155" y="7"/>
                  </a:lnTo>
                  <a:lnTo>
                    <a:pt x="155" y="9"/>
                  </a:lnTo>
                  <a:lnTo>
                    <a:pt x="155" y="11"/>
                  </a:lnTo>
                  <a:close/>
                  <a:moveTo>
                    <a:pt x="123" y="9"/>
                  </a:moveTo>
                  <a:lnTo>
                    <a:pt x="99" y="7"/>
                  </a:lnTo>
                  <a:lnTo>
                    <a:pt x="97" y="5"/>
                  </a:lnTo>
                  <a:lnTo>
                    <a:pt x="97" y="4"/>
                  </a:lnTo>
                  <a:lnTo>
                    <a:pt x="121" y="5"/>
                  </a:lnTo>
                  <a:lnTo>
                    <a:pt x="121" y="7"/>
                  </a:lnTo>
                  <a:lnTo>
                    <a:pt x="123" y="9"/>
                  </a:lnTo>
                  <a:close/>
                  <a:moveTo>
                    <a:pt x="66" y="7"/>
                  </a:moveTo>
                  <a:lnTo>
                    <a:pt x="0" y="4"/>
                  </a:lnTo>
                  <a:lnTo>
                    <a:pt x="4" y="2"/>
                  </a:lnTo>
                  <a:lnTo>
                    <a:pt x="7" y="0"/>
                  </a:lnTo>
                  <a:lnTo>
                    <a:pt x="66" y="2"/>
                  </a:lnTo>
                  <a:lnTo>
                    <a:pt x="66" y="4"/>
                  </a:lnTo>
                  <a:lnTo>
                    <a:pt x="66" y="7"/>
                  </a:lnTo>
                  <a:close/>
                </a:path>
              </a:pathLst>
            </a:custGeom>
            <a:solidFill>
              <a:srgbClr val="E3DFDD"/>
            </a:solidFill>
            <a:ln w="9525">
              <a:noFill/>
              <a:round/>
              <a:headEnd/>
              <a:tailEnd/>
            </a:ln>
          </p:spPr>
          <p:txBody>
            <a:bodyPr/>
            <a:lstStyle/>
            <a:p>
              <a:endParaRPr lang="en-US"/>
            </a:p>
          </p:txBody>
        </p:sp>
        <p:sp>
          <p:nvSpPr>
            <p:cNvPr id="180474" name="Freeform 1274"/>
            <p:cNvSpPr>
              <a:spLocks noEditPoints="1"/>
            </p:cNvSpPr>
            <p:nvPr/>
          </p:nvSpPr>
          <p:spPr bwMode="auto">
            <a:xfrm>
              <a:off x="1861" y="767"/>
              <a:ext cx="151" cy="11"/>
            </a:xfrm>
            <a:custGeom>
              <a:avLst/>
              <a:gdLst/>
              <a:ahLst/>
              <a:cxnLst>
                <a:cxn ang="0">
                  <a:pos x="151" y="11"/>
                </a:cxn>
                <a:cxn ang="0">
                  <a:pos x="138" y="9"/>
                </a:cxn>
                <a:cxn ang="0">
                  <a:pos x="138" y="7"/>
                </a:cxn>
                <a:cxn ang="0">
                  <a:pos x="138" y="6"/>
                </a:cxn>
                <a:cxn ang="0">
                  <a:pos x="151" y="7"/>
                </a:cxn>
                <a:cxn ang="0">
                  <a:pos x="151" y="9"/>
                </a:cxn>
                <a:cxn ang="0">
                  <a:pos x="151" y="11"/>
                </a:cxn>
                <a:cxn ang="0">
                  <a:pos x="117" y="9"/>
                </a:cxn>
                <a:cxn ang="0">
                  <a:pos x="93" y="7"/>
                </a:cxn>
                <a:cxn ang="0">
                  <a:pos x="93" y="6"/>
                </a:cxn>
                <a:cxn ang="0">
                  <a:pos x="91" y="4"/>
                </a:cxn>
                <a:cxn ang="0">
                  <a:pos x="115" y="6"/>
                </a:cxn>
                <a:cxn ang="0">
                  <a:pos x="117" y="7"/>
                </a:cxn>
                <a:cxn ang="0">
                  <a:pos x="117" y="9"/>
                </a:cxn>
                <a:cxn ang="0">
                  <a:pos x="62" y="6"/>
                </a:cxn>
                <a:cxn ang="0">
                  <a:pos x="0" y="4"/>
                </a:cxn>
                <a:cxn ang="0">
                  <a:pos x="3" y="2"/>
                </a:cxn>
                <a:cxn ang="0">
                  <a:pos x="7" y="0"/>
                </a:cxn>
                <a:cxn ang="0">
                  <a:pos x="62" y="2"/>
                </a:cxn>
                <a:cxn ang="0">
                  <a:pos x="62" y="4"/>
                </a:cxn>
                <a:cxn ang="0">
                  <a:pos x="62" y="6"/>
                </a:cxn>
              </a:cxnLst>
              <a:rect l="0" t="0" r="r" b="b"/>
              <a:pathLst>
                <a:path w="151" h="11">
                  <a:moveTo>
                    <a:pt x="151" y="11"/>
                  </a:moveTo>
                  <a:lnTo>
                    <a:pt x="138" y="9"/>
                  </a:lnTo>
                  <a:lnTo>
                    <a:pt x="138" y="7"/>
                  </a:lnTo>
                  <a:lnTo>
                    <a:pt x="138" y="6"/>
                  </a:lnTo>
                  <a:lnTo>
                    <a:pt x="151" y="7"/>
                  </a:lnTo>
                  <a:lnTo>
                    <a:pt x="151" y="9"/>
                  </a:lnTo>
                  <a:lnTo>
                    <a:pt x="151" y="11"/>
                  </a:lnTo>
                  <a:close/>
                  <a:moveTo>
                    <a:pt x="117" y="9"/>
                  </a:moveTo>
                  <a:lnTo>
                    <a:pt x="93" y="7"/>
                  </a:lnTo>
                  <a:lnTo>
                    <a:pt x="93" y="6"/>
                  </a:lnTo>
                  <a:lnTo>
                    <a:pt x="91" y="4"/>
                  </a:lnTo>
                  <a:lnTo>
                    <a:pt x="115" y="6"/>
                  </a:lnTo>
                  <a:lnTo>
                    <a:pt x="117" y="7"/>
                  </a:lnTo>
                  <a:lnTo>
                    <a:pt x="117" y="9"/>
                  </a:lnTo>
                  <a:close/>
                  <a:moveTo>
                    <a:pt x="62" y="6"/>
                  </a:moveTo>
                  <a:lnTo>
                    <a:pt x="0" y="4"/>
                  </a:lnTo>
                  <a:lnTo>
                    <a:pt x="3" y="2"/>
                  </a:lnTo>
                  <a:lnTo>
                    <a:pt x="7" y="0"/>
                  </a:lnTo>
                  <a:lnTo>
                    <a:pt x="62" y="2"/>
                  </a:lnTo>
                  <a:lnTo>
                    <a:pt x="62" y="4"/>
                  </a:lnTo>
                  <a:lnTo>
                    <a:pt x="62" y="6"/>
                  </a:lnTo>
                  <a:close/>
                </a:path>
              </a:pathLst>
            </a:custGeom>
            <a:solidFill>
              <a:srgbClr val="E3DFDD"/>
            </a:solidFill>
            <a:ln w="9525">
              <a:noFill/>
              <a:round/>
              <a:headEnd/>
              <a:tailEnd/>
            </a:ln>
          </p:spPr>
          <p:txBody>
            <a:bodyPr/>
            <a:lstStyle/>
            <a:p>
              <a:endParaRPr lang="en-US"/>
            </a:p>
          </p:txBody>
        </p:sp>
        <p:sp>
          <p:nvSpPr>
            <p:cNvPr id="180475" name="Freeform 1275"/>
            <p:cNvSpPr>
              <a:spLocks noEditPoints="1"/>
            </p:cNvSpPr>
            <p:nvPr/>
          </p:nvSpPr>
          <p:spPr bwMode="auto">
            <a:xfrm>
              <a:off x="1864" y="765"/>
              <a:ext cx="148" cy="11"/>
            </a:xfrm>
            <a:custGeom>
              <a:avLst/>
              <a:gdLst/>
              <a:ahLst/>
              <a:cxnLst>
                <a:cxn ang="0">
                  <a:pos x="148" y="11"/>
                </a:cxn>
                <a:cxn ang="0">
                  <a:pos x="135" y="9"/>
                </a:cxn>
                <a:cxn ang="0">
                  <a:pos x="135" y="8"/>
                </a:cxn>
                <a:cxn ang="0">
                  <a:pos x="137" y="6"/>
                </a:cxn>
                <a:cxn ang="0">
                  <a:pos x="148" y="6"/>
                </a:cxn>
                <a:cxn ang="0">
                  <a:pos x="148" y="9"/>
                </a:cxn>
                <a:cxn ang="0">
                  <a:pos x="148" y="11"/>
                </a:cxn>
                <a:cxn ang="0">
                  <a:pos x="114" y="9"/>
                </a:cxn>
                <a:cxn ang="0">
                  <a:pos x="90" y="8"/>
                </a:cxn>
                <a:cxn ang="0">
                  <a:pos x="88" y="6"/>
                </a:cxn>
                <a:cxn ang="0">
                  <a:pos x="86" y="4"/>
                </a:cxn>
                <a:cxn ang="0">
                  <a:pos x="110" y="6"/>
                </a:cxn>
                <a:cxn ang="0">
                  <a:pos x="112" y="8"/>
                </a:cxn>
                <a:cxn ang="0">
                  <a:pos x="114" y="9"/>
                </a:cxn>
                <a:cxn ang="0">
                  <a:pos x="59" y="6"/>
                </a:cxn>
                <a:cxn ang="0">
                  <a:pos x="0" y="4"/>
                </a:cxn>
                <a:cxn ang="0">
                  <a:pos x="6" y="2"/>
                </a:cxn>
                <a:cxn ang="0">
                  <a:pos x="10" y="0"/>
                </a:cxn>
                <a:cxn ang="0">
                  <a:pos x="59" y="2"/>
                </a:cxn>
                <a:cxn ang="0">
                  <a:pos x="59" y="4"/>
                </a:cxn>
                <a:cxn ang="0">
                  <a:pos x="59" y="6"/>
                </a:cxn>
              </a:cxnLst>
              <a:rect l="0" t="0" r="r" b="b"/>
              <a:pathLst>
                <a:path w="148" h="11">
                  <a:moveTo>
                    <a:pt x="148" y="11"/>
                  </a:moveTo>
                  <a:lnTo>
                    <a:pt x="135" y="9"/>
                  </a:lnTo>
                  <a:lnTo>
                    <a:pt x="135" y="8"/>
                  </a:lnTo>
                  <a:lnTo>
                    <a:pt x="137" y="6"/>
                  </a:lnTo>
                  <a:lnTo>
                    <a:pt x="148" y="6"/>
                  </a:lnTo>
                  <a:lnTo>
                    <a:pt x="148" y="9"/>
                  </a:lnTo>
                  <a:lnTo>
                    <a:pt x="148" y="11"/>
                  </a:lnTo>
                  <a:close/>
                  <a:moveTo>
                    <a:pt x="114" y="9"/>
                  </a:moveTo>
                  <a:lnTo>
                    <a:pt x="90" y="8"/>
                  </a:lnTo>
                  <a:lnTo>
                    <a:pt x="88" y="6"/>
                  </a:lnTo>
                  <a:lnTo>
                    <a:pt x="86" y="4"/>
                  </a:lnTo>
                  <a:lnTo>
                    <a:pt x="110" y="6"/>
                  </a:lnTo>
                  <a:lnTo>
                    <a:pt x="112" y="8"/>
                  </a:lnTo>
                  <a:lnTo>
                    <a:pt x="114" y="9"/>
                  </a:lnTo>
                  <a:close/>
                  <a:moveTo>
                    <a:pt x="59" y="6"/>
                  </a:moveTo>
                  <a:lnTo>
                    <a:pt x="0" y="4"/>
                  </a:lnTo>
                  <a:lnTo>
                    <a:pt x="6" y="2"/>
                  </a:lnTo>
                  <a:lnTo>
                    <a:pt x="10" y="0"/>
                  </a:lnTo>
                  <a:lnTo>
                    <a:pt x="59" y="2"/>
                  </a:lnTo>
                  <a:lnTo>
                    <a:pt x="59" y="4"/>
                  </a:lnTo>
                  <a:lnTo>
                    <a:pt x="59" y="6"/>
                  </a:lnTo>
                  <a:close/>
                </a:path>
              </a:pathLst>
            </a:custGeom>
            <a:solidFill>
              <a:srgbClr val="E3DFDE"/>
            </a:solidFill>
            <a:ln w="9525">
              <a:noFill/>
              <a:round/>
              <a:headEnd/>
              <a:tailEnd/>
            </a:ln>
          </p:spPr>
          <p:txBody>
            <a:bodyPr/>
            <a:lstStyle/>
            <a:p>
              <a:endParaRPr lang="en-US"/>
            </a:p>
          </p:txBody>
        </p:sp>
        <p:sp>
          <p:nvSpPr>
            <p:cNvPr id="180476" name="Freeform 1276"/>
            <p:cNvSpPr>
              <a:spLocks noEditPoints="1"/>
            </p:cNvSpPr>
            <p:nvPr/>
          </p:nvSpPr>
          <p:spPr bwMode="auto">
            <a:xfrm>
              <a:off x="1868" y="763"/>
              <a:ext cx="144" cy="11"/>
            </a:xfrm>
            <a:custGeom>
              <a:avLst/>
              <a:gdLst/>
              <a:ahLst/>
              <a:cxnLst>
                <a:cxn ang="0">
                  <a:pos x="144" y="11"/>
                </a:cxn>
                <a:cxn ang="0">
                  <a:pos x="131" y="10"/>
                </a:cxn>
                <a:cxn ang="0">
                  <a:pos x="133" y="8"/>
                </a:cxn>
                <a:cxn ang="0">
                  <a:pos x="133" y="6"/>
                </a:cxn>
                <a:cxn ang="0">
                  <a:pos x="144" y="6"/>
                </a:cxn>
                <a:cxn ang="0">
                  <a:pos x="144" y="8"/>
                </a:cxn>
                <a:cxn ang="0">
                  <a:pos x="144" y="11"/>
                </a:cxn>
                <a:cxn ang="0">
                  <a:pos x="108" y="10"/>
                </a:cxn>
                <a:cxn ang="0">
                  <a:pos x="84" y="8"/>
                </a:cxn>
                <a:cxn ang="0">
                  <a:pos x="82" y="6"/>
                </a:cxn>
                <a:cxn ang="0">
                  <a:pos x="82" y="4"/>
                </a:cxn>
                <a:cxn ang="0">
                  <a:pos x="105" y="4"/>
                </a:cxn>
                <a:cxn ang="0">
                  <a:pos x="106" y="6"/>
                </a:cxn>
                <a:cxn ang="0">
                  <a:pos x="108" y="10"/>
                </a:cxn>
                <a:cxn ang="0">
                  <a:pos x="55" y="6"/>
                </a:cxn>
                <a:cxn ang="0">
                  <a:pos x="0" y="4"/>
                </a:cxn>
                <a:cxn ang="0">
                  <a:pos x="6" y="2"/>
                </a:cxn>
                <a:cxn ang="0">
                  <a:pos x="12" y="0"/>
                </a:cxn>
                <a:cxn ang="0">
                  <a:pos x="53" y="2"/>
                </a:cxn>
                <a:cxn ang="0">
                  <a:pos x="53" y="4"/>
                </a:cxn>
                <a:cxn ang="0">
                  <a:pos x="55" y="6"/>
                </a:cxn>
              </a:cxnLst>
              <a:rect l="0" t="0" r="r" b="b"/>
              <a:pathLst>
                <a:path w="144" h="11">
                  <a:moveTo>
                    <a:pt x="144" y="11"/>
                  </a:moveTo>
                  <a:lnTo>
                    <a:pt x="131" y="10"/>
                  </a:lnTo>
                  <a:lnTo>
                    <a:pt x="133" y="8"/>
                  </a:lnTo>
                  <a:lnTo>
                    <a:pt x="133" y="6"/>
                  </a:lnTo>
                  <a:lnTo>
                    <a:pt x="144" y="6"/>
                  </a:lnTo>
                  <a:lnTo>
                    <a:pt x="144" y="8"/>
                  </a:lnTo>
                  <a:lnTo>
                    <a:pt x="144" y="11"/>
                  </a:lnTo>
                  <a:close/>
                  <a:moveTo>
                    <a:pt x="108" y="10"/>
                  </a:moveTo>
                  <a:lnTo>
                    <a:pt x="84" y="8"/>
                  </a:lnTo>
                  <a:lnTo>
                    <a:pt x="82" y="6"/>
                  </a:lnTo>
                  <a:lnTo>
                    <a:pt x="82" y="4"/>
                  </a:lnTo>
                  <a:lnTo>
                    <a:pt x="105" y="4"/>
                  </a:lnTo>
                  <a:lnTo>
                    <a:pt x="106" y="6"/>
                  </a:lnTo>
                  <a:lnTo>
                    <a:pt x="108" y="10"/>
                  </a:lnTo>
                  <a:close/>
                  <a:moveTo>
                    <a:pt x="55" y="6"/>
                  </a:moveTo>
                  <a:lnTo>
                    <a:pt x="0" y="4"/>
                  </a:lnTo>
                  <a:lnTo>
                    <a:pt x="6" y="2"/>
                  </a:lnTo>
                  <a:lnTo>
                    <a:pt x="12" y="0"/>
                  </a:lnTo>
                  <a:lnTo>
                    <a:pt x="53" y="2"/>
                  </a:lnTo>
                  <a:lnTo>
                    <a:pt x="53" y="4"/>
                  </a:lnTo>
                  <a:lnTo>
                    <a:pt x="55" y="6"/>
                  </a:lnTo>
                  <a:close/>
                </a:path>
              </a:pathLst>
            </a:custGeom>
            <a:solidFill>
              <a:srgbClr val="E3DFDE"/>
            </a:solidFill>
            <a:ln w="9525">
              <a:noFill/>
              <a:round/>
              <a:headEnd/>
              <a:tailEnd/>
            </a:ln>
          </p:spPr>
          <p:txBody>
            <a:bodyPr/>
            <a:lstStyle/>
            <a:p>
              <a:endParaRPr lang="en-US"/>
            </a:p>
          </p:txBody>
        </p:sp>
        <p:sp>
          <p:nvSpPr>
            <p:cNvPr id="180477" name="Freeform 1277"/>
            <p:cNvSpPr>
              <a:spLocks noEditPoints="1"/>
            </p:cNvSpPr>
            <p:nvPr/>
          </p:nvSpPr>
          <p:spPr bwMode="auto">
            <a:xfrm>
              <a:off x="1874" y="761"/>
              <a:ext cx="138" cy="10"/>
            </a:xfrm>
            <a:custGeom>
              <a:avLst/>
              <a:gdLst/>
              <a:ahLst/>
              <a:cxnLst>
                <a:cxn ang="0">
                  <a:pos x="138" y="10"/>
                </a:cxn>
                <a:cxn ang="0">
                  <a:pos x="127" y="10"/>
                </a:cxn>
                <a:cxn ang="0">
                  <a:pos x="127" y="8"/>
                </a:cxn>
                <a:cxn ang="0">
                  <a:pos x="129" y="6"/>
                </a:cxn>
                <a:cxn ang="0">
                  <a:pos x="138" y="6"/>
                </a:cxn>
                <a:cxn ang="0">
                  <a:pos x="138" y="8"/>
                </a:cxn>
                <a:cxn ang="0">
                  <a:pos x="138" y="10"/>
                </a:cxn>
                <a:cxn ang="0">
                  <a:pos x="100" y="10"/>
                </a:cxn>
                <a:cxn ang="0">
                  <a:pos x="76" y="8"/>
                </a:cxn>
                <a:cxn ang="0">
                  <a:pos x="76" y="6"/>
                </a:cxn>
                <a:cxn ang="0">
                  <a:pos x="74" y="4"/>
                </a:cxn>
                <a:cxn ang="0">
                  <a:pos x="97" y="4"/>
                </a:cxn>
                <a:cxn ang="0">
                  <a:pos x="99" y="6"/>
                </a:cxn>
                <a:cxn ang="0">
                  <a:pos x="100" y="10"/>
                </a:cxn>
                <a:cxn ang="0">
                  <a:pos x="49" y="6"/>
                </a:cxn>
                <a:cxn ang="0">
                  <a:pos x="0" y="4"/>
                </a:cxn>
                <a:cxn ang="0">
                  <a:pos x="8" y="2"/>
                </a:cxn>
                <a:cxn ang="0">
                  <a:pos x="13" y="0"/>
                </a:cxn>
                <a:cxn ang="0">
                  <a:pos x="47" y="2"/>
                </a:cxn>
                <a:cxn ang="0">
                  <a:pos x="47" y="4"/>
                </a:cxn>
                <a:cxn ang="0">
                  <a:pos x="49" y="6"/>
                </a:cxn>
              </a:cxnLst>
              <a:rect l="0" t="0" r="r" b="b"/>
              <a:pathLst>
                <a:path w="138" h="10">
                  <a:moveTo>
                    <a:pt x="138" y="10"/>
                  </a:moveTo>
                  <a:lnTo>
                    <a:pt x="127" y="10"/>
                  </a:lnTo>
                  <a:lnTo>
                    <a:pt x="127" y="8"/>
                  </a:lnTo>
                  <a:lnTo>
                    <a:pt x="129" y="6"/>
                  </a:lnTo>
                  <a:lnTo>
                    <a:pt x="138" y="6"/>
                  </a:lnTo>
                  <a:lnTo>
                    <a:pt x="138" y="8"/>
                  </a:lnTo>
                  <a:lnTo>
                    <a:pt x="138" y="10"/>
                  </a:lnTo>
                  <a:close/>
                  <a:moveTo>
                    <a:pt x="100" y="10"/>
                  </a:moveTo>
                  <a:lnTo>
                    <a:pt x="76" y="8"/>
                  </a:lnTo>
                  <a:lnTo>
                    <a:pt x="76" y="6"/>
                  </a:lnTo>
                  <a:lnTo>
                    <a:pt x="74" y="4"/>
                  </a:lnTo>
                  <a:lnTo>
                    <a:pt x="97" y="4"/>
                  </a:lnTo>
                  <a:lnTo>
                    <a:pt x="99" y="6"/>
                  </a:lnTo>
                  <a:lnTo>
                    <a:pt x="100" y="10"/>
                  </a:lnTo>
                  <a:close/>
                  <a:moveTo>
                    <a:pt x="49" y="6"/>
                  </a:moveTo>
                  <a:lnTo>
                    <a:pt x="0" y="4"/>
                  </a:lnTo>
                  <a:lnTo>
                    <a:pt x="8" y="2"/>
                  </a:lnTo>
                  <a:lnTo>
                    <a:pt x="13" y="0"/>
                  </a:lnTo>
                  <a:lnTo>
                    <a:pt x="47" y="2"/>
                  </a:lnTo>
                  <a:lnTo>
                    <a:pt x="47" y="4"/>
                  </a:lnTo>
                  <a:lnTo>
                    <a:pt x="49" y="6"/>
                  </a:lnTo>
                  <a:close/>
                </a:path>
              </a:pathLst>
            </a:custGeom>
            <a:solidFill>
              <a:srgbClr val="E3E0DE"/>
            </a:solidFill>
            <a:ln w="9525">
              <a:noFill/>
              <a:round/>
              <a:headEnd/>
              <a:tailEnd/>
            </a:ln>
          </p:spPr>
          <p:txBody>
            <a:bodyPr/>
            <a:lstStyle/>
            <a:p>
              <a:endParaRPr lang="en-US"/>
            </a:p>
          </p:txBody>
        </p:sp>
        <p:sp>
          <p:nvSpPr>
            <p:cNvPr id="180478" name="Freeform 1278"/>
            <p:cNvSpPr>
              <a:spLocks noEditPoints="1"/>
            </p:cNvSpPr>
            <p:nvPr/>
          </p:nvSpPr>
          <p:spPr bwMode="auto">
            <a:xfrm>
              <a:off x="1880" y="759"/>
              <a:ext cx="132" cy="10"/>
            </a:xfrm>
            <a:custGeom>
              <a:avLst/>
              <a:gdLst/>
              <a:ahLst/>
              <a:cxnLst>
                <a:cxn ang="0">
                  <a:pos x="132" y="10"/>
                </a:cxn>
                <a:cxn ang="0">
                  <a:pos x="121" y="10"/>
                </a:cxn>
                <a:cxn ang="0">
                  <a:pos x="123" y="8"/>
                </a:cxn>
                <a:cxn ang="0">
                  <a:pos x="123" y="6"/>
                </a:cxn>
                <a:cxn ang="0">
                  <a:pos x="132" y="6"/>
                </a:cxn>
                <a:cxn ang="0">
                  <a:pos x="132" y="8"/>
                </a:cxn>
                <a:cxn ang="0">
                  <a:pos x="132" y="10"/>
                </a:cxn>
                <a:cxn ang="0">
                  <a:pos x="93" y="8"/>
                </a:cxn>
                <a:cxn ang="0">
                  <a:pos x="70" y="8"/>
                </a:cxn>
                <a:cxn ang="0">
                  <a:pos x="68" y="6"/>
                </a:cxn>
                <a:cxn ang="0">
                  <a:pos x="66" y="4"/>
                </a:cxn>
                <a:cxn ang="0">
                  <a:pos x="89" y="4"/>
                </a:cxn>
                <a:cxn ang="0">
                  <a:pos x="91" y="6"/>
                </a:cxn>
                <a:cxn ang="0">
                  <a:pos x="93" y="8"/>
                </a:cxn>
                <a:cxn ang="0">
                  <a:pos x="41" y="6"/>
                </a:cxn>
                <a:cxn ang="0">
                  <a:pos x="0" y="4"/>
                </a:cxn>
                <a:cxn ang="0">
                  <a:pos x="3" y="2"/>
                </a:cxn>
                <a:cxn ang="0">
                  <a:pos x="9" y="2"/>
                </a:cxn>
                <a:cxn ang="0">
                  <a:pos x="15" y="2"/>
                </a:cxn>
                <a:cxn ang="0">
                  <a:pos x="20" y="0"/>
                </a:cxn>
                <a:cxn ang="0">
                  <a:pos x="38" y="2"/>
                </a:cxn>
                <a:cxn ang="0">
                  <a:pos x="39" y="4"/>
                </a:cxn>
                <a:cxn ang="0">
                  <a:pos x="41" y="6"/>
                </a:cxn>
              </a:cxnLst>
              <a:rect l="0" t="0" r="r" b="b"/>
              <a:pathLst>
                <a:path w="132" h="10">
                  <a:moveTo>
                    <a:pt x="132" y="10"/>
                  </a:moveTo>
                  <a:lnTo>
                    <a:pt x="121" y="10"/>
                  </a:lnTo>
                  <a:lnTo>
                    <a:pt x="123" y="8"/>
                  </a:lnTo>
                  <a:lnTo>
                    <a:pt x="123" y="6"/>
                  </a:lnTo>
                  <a:lnTo>
                    <a:pt x="132" y="6"/>
                  </a:lnTo>
                  <a:lnTo>
                    <a:pt x="132" y="8"/>
                  </a:lnTo>
                  <a:lnTo>
                    <a:pt x="132" y="10"/>
                  </a:lnTo>
                  <a:close/>
                  <a:moveTo>
                    <a:pt x="93" y="8"/>
                  </a:moveTo>
                  <a:lnTo>
                    <a:pt x="70" y="8"/>
                  </a:lnTo>
                  <a:lnTo>
                    <a:pt x="68" y="6"/>
                  </a:lnTo>
                  <a:lnTo>
                    <a:pt x="66" y="4"/>
                  </a:lnTo>
                  <a:lnTo>
                    <a:pt x="89" y="4"/>
                  </a:lnTo>
                  <a:lnTo>
                    <a:pt x="91" y="6"/>
                  </a:lnTo>
                  <a:lnTo>
                    <a:pt x="93" y="8"/>
                  </a:lnTo>
                  <a:close/>
                  <a:moveTo>
                    <a:pt x="41" y="6"/>
                  </a:moveTo>
                  <a:lnTo>
                    <a:pt x="0" y="4"/>
                  </a:lnTo>
                  <a:lnTo>
                    <a:pt x="3" y="2"/>
                  </a:lnTo>
                  <a:lnTo>
                    <a:pt x="9" y="2"/>
                  </a:lnTo>
                  <a:lnTo>
                    <a:pt x="15" y="2"/>
                  </a:lnTo>
                  <a:lnTo>
                    <a:pt x="20" y="0"/>
                  </a:lnTo>
                  <a:lnTo>
                    <a:pt x="38" y="2"/>
                  </a:lnTo>
                  <a:lnTo>
                    <a:pt x="39" y="4"/>
                  </a:lnTo>
                  <a:lnTo>
                    <a:pt x="41" y="6"/>
                  </a:lnTo>
                  <a:close/>
                </a:path>
              </a:pathLst>
            </a:custGeom>
            <a:solidFill>
              <a:srgbClr val="E3E0DE"/>
            </a:solidFill>
            <a:ln w="9525">
              <a:noFill/>
              <a:round/>
              <a:headEnd/>
              <a:tailEnd/>
            </a:ln>
          </p:spPr>
          <p:txBody>
            <a:bodyPr/>
            <a:lstStyle/>
            <a:p>
              <a:endParaRPr lang="en-US"/>
            </a:p>
          </p:txBody>
        </p:sp>
        <p:sp>
          <p:nvSpPr>
            <p:cNvPr id="180479" name="Freeform 1279"/>
            <p:cNvSpPr>
              <a:spLocks noEditPoints="1"/>
            </p:cNvSpPr>
            <p:nvPr/>
          </p:nvSpPr>
          <p:spPr bwMode="auto">
            <a:xfrm>
              <a:off x="1887" y="759"/>
              <a:ext cx="125" cy="8"/>
            </a:xfrm>
            <a:custGeom>
              <a:avLst/>
              <a:gdLst/>
              <a:ahLst/>
              <a:cxnLst>
                <a:cxn ang="0">
                  <a:pos x="125" y="8"/>
                </a:cxn>
                <a:cxn ang="0">
                  <a:pos x="116" y="8"/>
                </a:cxn>
                <a:cxn ang="0">
                  <a:pos x="116" y="6"/>
                </a:cxn>
                <a:cxn ang="0">
                  <a:pos x="118" y="4"/>
                </a:cxn>
                <a:cxn ang="0">
                  <a:pos x="125" y="4"/>
                </a:cxn>
                <a:cxn ang="0">
                  <a:pos x="125" y="6"/>
                </a:cxn>
                <a:cxn ang="0">
                  <a:pos x="125" y="8"/>
                </a:cxn>
                <a:cxn ang="0">
                  <a:pos x="84" y="6"/>
                </a:cxn>
                <a:cxn ang="0">
                  <a:pos x="61" y="6"/>
                </a:cxn>
                <a:cxn ang="0">
                  <a:pos x="59" y="4"/>
                </a:cxn>
                <a:cxn ang="0">
                  <a:pos x="59" y="0"/>
                </a:cxn>
                <a:cxn ang="0">
                  <a:pos x="80" y="2"/>
                </a:cxn>
                <a:cxn ang="0">
                  <a:pos x="82" y="4"/>
                </a:cxn>
                <a:cxn ang="0">
                  <a:pos x="84" y="6"/>
                </a:cxn>
                <a:cxn ang="0">
                  <a:pos x="34" y="4"/>
                </a:cxn>
                <a:cxn ang="0">
                  <a:pos x="0" y="2"/>
                </a:cxn>
                <a:cxn ang="0">
                  <a:pos x="2" y="2"/>
                </a:cxn>
                <a:cxn ang="0">
                  <a:pos x="2" y="2"/>
                </a:cxn>
                <a:cxn ang="0">
                  <a:pos x="13" y="0"/>
                </a:cxn>
                <a:cxn ang="0">
                  <a:pos x="29" y="0"/>
                </a:cxn>
                <a:cxn ang="0">
                  <a:pos x="32" y="2"/>
                </a:cxn>
                <a:cxn ang="0">
                  <a:pos x="34" y="4"/>
                </a:cxn>
              </a:cxnLst>
              <a:rect l="0" t="0" r="r" b="b"/>
              <a:pathLst>
                <a:path w="125" h="8">
                  <a:moveTo>
                    <a:pt x="125" y="8"/>
                  </a:moveTo>
                  <a:lnTo>
                    <a:pt x="116" y="8"/>
                  </a:lnTo>
                  <a:lnTo>
                    <a:pt x="116" y="6"/>
                  </a:lnTo>
                  <a:lnTo>
                    <a:pt x="118" y="4"/>
                  </a:lnTo>
                  <a:lnTo>
                    <a:pt x="125" y="4"/>
                  </a:lnTo>
                  <a:lnTo>
                    <a:pt x="125" y="6"/>
                  </a:lnTo>
                  <a:lnTo>
                    <a:pt x="125" y="8"/>
                  </a:lnTo>
                  <a:close/>
                  <a:moveTo>
                    <a:pt x="84" y="6"/>
                  </a:moveTo>
                  <a:lnTo>
                    <a:pt x="61" y="6"/>
                  </a:lnTo>
                  <a:lnTo>
                    <a:pt x="59" y="4"/>
                  </a:lnTo>
                  <a:lnTo>
                    <a:pt x="59" y="0"/>
                  </a:lnTo>
                  <a:lnTo>
                    <a:pt x="80" y="2"/>
                  </a:lnTo>
                  <a:lnTo>
                    <a:pt x="82" y="4"/>
                  </a:lnTo>
                  <a:lnTo>
                    <a:pt x="84" y="6"/>
                  </a:lnTo>
                  <a:close/>
                  <a:moveTo>
                    <a:pt x="34" y="4"/>
                  </a:moveTo>
                  <a:lnTo>
                    <a:pt x="0" y="2"/>
                  </a:lnTo>
                  <a:lnTo>
                    <a:pt x="2" y="2"/>
                  </a:lnTo>
                  <a:lnTo>
                    <a:pt x="2" y="2"/>
                  </a:lnTo>
                  <a:lnTo>
                    <a:pt x="13" y="0"/>
                  </a:lnTo>
                  <a:lnTo>
                    <a:pt x="29" y="0"/>
                  </a:lnTo>
                  <a:lnTo>
                    <a:pt x="32" y="2"/>
                  </a:lnTo>
                  <a:lnTo>
                    <a:pt x="34" y="4"/>
                  </a:lnTo>
                  <a:close/>
                </a:path>
              </a:pathLst>
            </a:custGeom>
            <a:solidFill>
              <a:srgbClr val="E3E0DE"/>
            </a:solidFill>
            <a:ln w="9525">
              <a:noFill/>
              <a:round/>
              <a:headEnd/>
              <a:tailEnd/>
            </a:ln>
          </p:spPr>
          <p:txBody>
            <a:bodyPr/>
            <a:lstStyle/>
            <a:p>
              <a:endParaRPr lang="en-US"/>
            </a:p>
          </p:txBody>
        </p:sp>
        <p:sp>
          <p:nvSpPr>
            <p:cNvPr id="180480" name="Freeform 1280"/>
            <p:cNvSpPr>
              <a:spLocks noEditPoints="1"/>
            </p:cNvSpPr>
            <p:nvPr/>
          </p:nvSpPr>
          <p:spPr bwMode="auto">
            <a:xfrm>
              <a:off x="1900" y="757"/>
              <a:ext cx="112" cy="8"/>
            </a:xfrm>
            <a:custGeom>
              <a:avLst/>
              <a:gdLst/>
              <a:ahLst/>
              <a:cxnLst>
                <a:cxn ang="0">
                  <a:pos x="112" y="8"/>
                </a:cxn>
                <a:cxn ang="0">
                  <a:pos x="103" y="8"/>
                </a:cxn>
                <a:cxn ang="0">
                  <a:pos x="103" y="6"/>
                </a:cxn>
                <a:cxn ang="0">
                  <a:pos x="105" y="6"/>
                </a:cxn>
                <a:cxn ang="0">
                  <a:pos x="105" y="4"/>
                </a:cxn>
                <a:cxn ang="0">
                  <a:pos x="105" y="4"/>
                </a:cxn>
                <a:cxn ang="0">
                  <a:pos x="112" y="4"/>
                </a:cxn>
                <a:cxn ang="0">
                  <a:pos x="112" y="6"/>
                </a:cxn>
                <a:cxn ang="0">
                  <a:pos x="112" y="8"/>
                </a:cxn>
                <a:cxn ang="0">
                  <a:pos x="69" y="6"/>
                </a:cxn>
                <a:cxn ang="0">
                  <a:pos x="46" y="6"/>
                </a:cxn>
                <a:cxn ang="0">
                  <a:pos x="46" y="2"/>
                </a:cxn>
                <a:cxn ang="0">
                  <a:pos x="44" y="0"/>
                </a:cxn>
                <a:cxn ang="0">
                  <a:pos x="65" y="2"/>
                </a:cxn>
                <a:cxn ang="0">
                  <a:pos x="67" y="4"/>
                </a:cxn>
                <a:cxn ang="0">
                  <a:pos x="69" y="6"/>
                </a:cxn>
                <a:cxn ang="0">
                  <a:pos x="18" y="4"/>
                </a:cxn>
                <a:cxn ang="0">
                  <a:pos x="0" y="2"/>
                </a:cxn>
                <a:cxn ang="0">
                  <a:pos x="8" y="2"/>
                </a:cxn>
                <a:cxn ang="0">
                  <a:pos x="16" y="2"/>
                </a:cxn>
                <a:cxn ang="0">
                  <a:pos x="18" y="4"/>
                </a:cxn>
                <a:cxn ang="0">
                  <a:pos x="18" y="4"/>
                </a:cxn>
              </a:cxnLst>
              <a:rect l="0" t="0" r="r" b="b"/>
              <a:pathLst>
                <a:path w="112" h="8">
                  <a:moveTo>
                    <a:pt x="112" y="8"/>
                  </a:moveTo>
                  <a:lnTo>
                    <a:pt x="103" y="8"/>
                  </a:lnTo>
                  <a:lnTo>
                    <a:pt x="103" y="6"/>
                  </a:lnTo>
                  <a:lnTo>
                    <a:pt x="105" y="6"/>
                  </a:lnTo>
                  <a:lnTo>
                    <a:pt x="105" y="4"/>
                  </a:lnTo>
                  <a:lnTo>
                    <a:pt x="105" y="4"/>
                  </a:lnTo>
                  <a:lnTo>
                    <a:pt x="112" y="4"/>
                  </a:lnTo>
                  <a:lnTo>
                    <a:pt x="112" y="6"/>
                  </a:lnTo>
                  <a:lnTo>
                    <a:pt x="112" y="8"/>
                  </a:lnTo>
                  <a:close/>
                  <a:moveTo>
                    <a:pt x="69" y="6"/>
                  </a:moveTo>
                  <a:lnTo>
                    <a:pt x="46" y="6"/>
                  </a:lnTo>
                  <a:lnTo>
                    <a:pt x="46" y="2"/>
                  </a:lnTo>
                  <a:lnTo>
                    <a:pt x="44" y="0"/>
                  </a:lnTo>
                  <a:lnTo>
                    <a:pt x="65" y="2"/>
                  </a:lnTo>
                  <a:lnTo>
                    <a:pt x="67" y="4"/>
                  </a:lnTo>
                  <a:lnTo>
                    <a:pt x="69" y="6"/>
                  </a:lnTo>
                  <a:close/>
                  <a:moveTo>
                    <a:pt x="18" y="4"/>
                  </a:moveTo>
                  <a:lnTo>
                    <a:pt x="0" y="2"/>
                  </a:lnTo>
                  <a:lnTo>
                    <a:pt x="8" y="2"/>
                  </a:lnTo>
                  <a:lnTo>
                    <a:pt x="16" y="2"/>
                  </a:lnTo>
                  <a:lnTo>
                    <a:pt x="18" y="4"/>
                  </a:lnTo>
                  <a:lnTo>
                    <a:pt x="18" y="4"/>
                  </a:lnTo>
                  <a:close/>
                </a:path>
              </a:pathLst>
            </a:custGeom>
            <a:solidFill>
              <a:srgbClr val="E3E0DE"/>
            </a:solidFill>
            <a:ln w="9525">
              <a:noFill/>
              <a:round/>
              <a:headEnd/>
              <a:tailEnd/>
            </a:ln>
          </p:spPr>
          <p:txBody>
            <a:bodyPr/>
            <a:lstStyle/>
            <a:p>
              <a:endParaRPr lang="en-US"/>
            </a:p>
          </p:txBody>
        </p:sp>
        <p:sp>
          <p:nvSpPr>
            <p:cNvPr id="180481" name="Freeform 1281"/>
            <p:cNvSpPr>
              <a:spLocks noEditPoints="1"/>
            </p:cNvSpPr>
            <p:nvPr/>
          </p:nvSpPr>
          <p:spPr bwMode="auto">
            <a:xfrm>
              <a:off x="1942" y="756"/>
              <a:ext cx="70" cy="7"/>
            </a:xfrm>
            <a:custGeom>
              <a:avLst/>
              <a:gdLst/>
              <a:ahLst/>
              <a:cxnLst>
                <a:cxn ang="0">
                  <a:pos x="70" y="7"/>
                </a:cxn>
                <a:cxn ang="0">
                  <a:pos x="63" y="7"/>
                </a:cxn>
                <a:cxn ang="0">
                  <a:pos x="63" y="7"/>
                </a:cxn>
                <a:cxn ang="0">
                  <a:pos x="63" y="7"/>
                </a:cxn>
                <a:cxn ang="0">
                  <a:pos x="63" y="5"/>
                </a:cxn>
                <a:cxn ang="0">
                  <a:pos x="65" y="3"/>
                </a:cxn>
                <a:cxn ang="0">
                  <a:pos x="70" y="3"/>
                </a:cxn>
                <a:cxn ang="0">
                  <a:pos x="70" y="3"/>
                </a:cxn>
                <a:cxn ang="0">
                  <a:pos x="70" y="5"/>
                </a:cxn>
                <a:cxn ang="0">
                  <a:pos x="70" y="5"/>
                </a:cxn>
                <a:cxn ang="0">
                  <a:pos x="70" y="7"/>
                </a:cxn>
                <a:cxn ang="0">
                  <a:pos x="25" y="5"/>
                </a:cxn>
                <a:cxn ang="0">
                  <a:pos x="4" y="3"/>
                </a:cxn>
                <a:cxn ang="0">
                  <a:pos x="2" y="1"/>
                </a:cxn>
                <a:cxn ang="0">
                  <a:pos x="0" y="0"/>
                </a:cxn>
                <a:cxn ang="0">
                  <a:pos x="21" y="1"/>
                </a:cxn>
                <a:cxn ang="0">
                  <a:pos x="23" y="3"/>
                </a:cxn>
                <a:cxn ang="0">
                  <a:pos x="25" y="5"/>
                </a:cxn>
              </a:cxnLst>
              <a:rect l="0" t="0" r="r" b="b"/>
              <a:pathLst>
                <a:path w="70" h="7">
                  <a:moveTo>
                    <a:pt x="70" y="7"/>
                  </a:moveTo>
                  <a:lnTo>
                    <a:pt x="63" y="7"/>
                  </a:lnTo>
                  <a:lnTo>
                    <a:pt x="63" y="7"/>
                  </a:lnTo>
                  <a:lnTo>
                    <a:pt x="63" y="7"/>
                  </a:lnTo>
                  <a:lnTo>
                    <a:pt x="63" y="5"/>
                  </a:lnTo>
                  <a:lnTo>
                    <a:pt x="65" y="3"/>
                  </a:lnTo>
                  <a:lnTo>
                    <a:pt x="70" y="3"/>
                  </a:lnTo>
                  <a:lnTo>
                    <a:pt x="70" y="3"/>
                  </a:lnTo>
                  <a:lnTo>
                    <a:pt x="70" y="5"/>
                  </a:lnTo>
                  <a:lnTo>
                    <a:pt x="70" y="5"/>
                  </a:lnTo>
                  <a:lnTo>
                    <a:pt x="70" y="7"/>
                  </a:lnTo>
                  <a:close/>
                  <a:moveTo>
                    <a:pt x="25" y="5"/>
                  </a:moveTo>
                  <a:lnTo>
                    <a:pt x="4" y="3"/>
                  </a:lnTo>
                  <a:lnTo>
                    <a:pt x="2" y="1"/>
                  </a:lnTo>
                  <a:lnTo>
                    <a:pt x="0" y="0"/>
                  </a:lnTo>
                  <a:lnTo>
                    <a:pt x="21" y="1"/>
                  </a:lnTo>
                  <a:lnTo>
                    <a:pt x="23" y="3"/>
                  </a:lnTo>
                  <a:lnTo>
                    <a:pt x="25" y="5"/>
                  </a:lnTo>
                  <a:close/>
                </a:path>
              </a:pathLst>
            </a:custGeom>
            <a:solidFill>
              <a:srgbClr val="E3E0DE"/>
            </a:solidFill>
            <a:ln w="9525">
              <a:noFill/>
              <a:round/>
              <a:headEnd/>
              <a:tailEnd/>
            </a:ln>
          </p:spPr>
          <p:txBody>
            <a:bodyPr/>
            <a:lstStyle/>
            <a:p>
              <a:endParaRPr lang="en-US"/>
            </a:p>
          </p:txBody>
        </p:sp>
        <p:sp>
          <p:nvSpPr>
            <p:cNvPr id="180482" name="Freeform 1282"/>
            <p:cNvSpPr>
              <a:spLocks noEditPoints="1"/>
            </p:cNvSpPr>
            <p:nvPr/>
          </p:nvSpPr>
          <p:spPr bwMode="auto">
            <a:xfrm>
              <a:off x="1940" y="754"/>
              <a:ext cx="72" cy="7"/>
            </a:xfrm>
            <a:custGeom>
              <a:avLst/>
              <a:gdLst/>
              <a:ahLst/>
              <a:cxnLst>
                <a:cxn ang="0">
                  <a:pos x="72" y="7"/>
                </a:cxn>
                <a:cxn ang="0">
                  <a:pos x="65" y="7"/>
                </a:cxn>
                <a:cxn ang="0">
                  <a:pos x="67" y="5"/>
                </a:cxn>
                <a:cxn ang="0">
                  <a:pos x="67" y="3"/>
                </a:cxn>
                <a:cxn ang="0">
                  <a:pos x="72" y="3"/>
                </a:cxn>
                <a:cxn ang="0">
                  <a:pos x="72" y="3"/>
                </a:cxn>
                <a:cxn ang="0">
                  <a:pos x="72" y="3"/>
                </a:cxn>
                <a:cxn ang="0">
                  <a:pos x="72" y="5"/>
                </a:cxn>
                <a:cxn ang="0">
                  <a:pos x="72" y="7"/>
                </a:cxn>
                <a:cxn ang="0">
                  <a:pos x="72" y="7"/>
                </a:cxn>
                <a:cxn ang="0">
                  <a:pos x="72" y="7"/>
                </a:cxn>
                <a:cxn ang="0">
                  <a:pos x="25" y="5"/>
                </a:cxn>
                <a:cxn ang="0">
                  <a:pos x="4" y="3"/>
                </a:cxn>
                <a:cxn ang="0">
                  <a:pos x="2" y="2"/>
                </a:cxn>
                <a:cxn ang="0">
                  <a:pos x="0" y="0"/>
                </a:cxn>
                <a:cxn ang="0">
                  <a:pos x="19" y="2"/>
                </a:cxn>
                <a:cxn ang="0">
                  <a:pos x="23" y="3"/>
                </a:cxn>
                <a:cxn ang="0">
                  <a:pos x="25" y="5"/>
                </a:cxn>
              </a:cxnLst>
              <a:rect l="0" t="0" r="r" b="b"/>
              <a:pathLst>
                <a:path w="72" h="7">
                  <a:moveTo>
                    <a:pt x="72" y="7"/>
                  </a:moveTo>
                  <a:lnTo>
                    <a:pt x="65" y="7"/>
                  </a:lnTo>
                  <a:lnTo>
                    <a:pt x="67" y="5"/>
                  </a:lnTo>
                  <a:lnTo>
                    <a:pt x="67" y="3"/>
                  </a:lnTo>
                  <a:lnTo>
                    <a:pt x="72" y="3"/>
                  </a:lnTo>
                  <a:lnTo>
                    <a:pt x="72" y="3"/>
                  </a:lnTo>
                  <a:lnTo>
                    <a:pt x="72" y="3"/>
                  </a:lnTo>
                  <a:lnTo>
                    <a:pt x="72" y="5"/>
                  </a:lnTo>
                  <a:lnTo>
                    <a:pt x="72" y="7"/>
                  </a:lnTo>
                  <a:lnTo>
                    <a:pt x="72" y="7"/>
                  </a:lnTo>
                  <a:lnTo>
                    <a:pt x="72" y="7"/>
                  </a:lnTo>
                  <a:close/>
                  <a:moveTo>
                    <a:pt x="25" y="5"/>
                  </a:moveTo>
                  <a:lnTo>
                    <a:pt x="4" y="3"/>
                  </a:lnTo>
                  <a:lnTo>
                    <a:pt x="2" y="2"/>
                  </a:lnTo>
                  <a:lnTo>
                    <a:pt x="0" y="0"/>
                  </a:lnTo>
                  <a:lnTo>
                    <a:pt x="19" y="2"/>
                  </a:lnTo>
                  <a:lnTo>
                    <a:pt x="23" y="3"/>
                  </a:lnTo>
                  <a:lnTo>
                    <a:pt x="25" y="5"/>
                  </a:lnTo>
                  <a:close/>
                </a:path>
              </a:pathLst>
            </a:custGeom>
            <a:solidFill>
              <a:srgbClr val="E3E0DE"/>
            </a:solidFill>
            <a:ln w="9525">
              <a:noFill/>
              <a:round/>
              <a:headEnd/>
              <a:tailEnd/>
            </a:ln>
          </p:spPr>
          <p:txBody>
            <a:bodyPr/>
            <a:lstStyle/>
            <a:p>
              <a:endParaRPr lang="en-US"/>
            </a:p>
          </p:txBody>
        </p:sp>
        <p:sp>
          <p:nvSpPr>
            <p:cNvPr id="180483" name="Freeform 1283"/>
            <p:cNvSpPr>
              <a:spLocks noEditPoints="1"/>
            </p:cNvSpPr>
            <p:nvPr/>
          </p:nvSpPr>
          <p:spPr bwMode="auto">
            <a:xfrm>
              <a:off x="1938" y="752"/>
              <a:ext cx="76" cy="7"/>
            </a:xfrm>
            <a:custGeom>
              <a:avLst/>
              <a:gdLst/>
              <a:ahLst/>
              <a:cxnLst>
                <a:cxn ang="0">
                  <a:pos x="74" y="7"/>
                </a:cxn>
                <a:cxn ang="0">
                  <a:pos x="69" y="7"/>
                </a:cxn>
                <a:cxn ang="0">
                  <a:pos x="69" y="4"/>
                </a:cxn>
                <a:cxn ang="0">
                  <a:pos x="71" y="4"/>
                </a:cxn>
                <a:cxn ang="0">
                  <a:pos x="76" y="4"/>
                </a:cxn>
                <a:cxn ang="0">
                  <a:pos x="74" y="4"/>
                </a:cxn>
                <a:cxn ang="0">
                  <a:pos x="74" y="5"/>
                </a:cxn>
                <a:cxn ang="0">
                  <a:pos x="74" y="7"/>
                </a:cxn>
                <a:cxn ang="0">
                  <a:pos x="74" y="7"/>
                </a:cxn>
                <a:cxn ang="0">
                  <a:pos x="25" y="5"/>
                </a:cxn>
                <a:cxn ang="0">
                  <a:pos x="4" y="4"/>
                </a:cxn>
                <a:cxn ang="0">
                  <a:pos x="2" y="2"/>
                </a:cxn>
                <a:cxn ang="0">
                  <a:pos x="0" y="0"/>
                </a:cxn>
                <a:cxn ang="0">
                  <a:pos x="19" y="0"/>
                </a:cxn>
                <a:cxn ang="0">
                  <a:pos x="19" y="0"/>
                </a:cxn>
                <a:cxn ang="0">
                  <a:pos x="19" y="2"/>
                </a:cxn>
                <a:cxn ang="0">
                  <a:pos x="21" y="4"/>
                </a:cxn>
                <a:cxn ang="0">
                  <a:pos x="25" y="5"/>
                </a:cxn>
              </a:cxnLst>
              <a:rect l="0" t="0" r="r" b="b"/>
              <a:pathLst>
                <a:path w="76" h="7">
                  <a:moveTo>
                    <a:pt x="74" y="7"/>
                  </a:moveTo>
                  <a:lnTo>
                    <a:pt x="69" y="7"/>
                  </a:lnTo>
                  <a:lnTo>
                    <a:pt x="69" y="4"/>
                  </a:lnTo>
                  <a:lnTo>
                    <a:pt x="71" y="4"/>
                  </a:lnTo>
                  <a:lnTo>
                    <a:pt x="76" y="4"/>
                  </a:lnTo>
                  <a:lnTo>
                    <a:pt x="74" y="4"/>
                  </a:lnTo>
                  <a:lnTo>
                    <a:pt x="74" y="5"/>
                  </a:lnTo>
                  <a:lnTo>
                    <a:pt x="74" y="7"/>
                  </a:lnTo>
                  <a:lnTo>
                    <a:pt x="74" y="7"/>
                  </a:lnTo>
                  <a:close/>
                  <a:moveTo>
                    <a:pt x="25" y="5"/>
                  </a:moveTo>
                  <a:lnTo>
                    <a:pt x="4" y="4"/>
                  </a:lnTo>
                  <a:lnTo>
                    <a:pt x="2" y="2"/>
                  </a:lnTo>
                  <a:lnTo>
                    <a:pt x="0" y="0"/>
                  </a:lnTo>
                  <a:lnTo>
                    <a:pt x="19" y="0"/>
                  </a:lnTo>
                  <a:lnTo>
                    <a:pt x="19" y="0"/>
                  </a:lnTo>
                  <a:lnTo>
                    <a:pt x="19" y="2"/>
                  </a:lnTo>
                  <a:lnTo>
                    <a:pt x="21" y="4"/>
                  </a:lnTo>
                  <a:lnTo>
                    <a:pt x="25" y="5"/>
                  </a:lnTo>
                  <a:close/>
                </a:path>
              </a:pathLst>
            </a:custGeom>
            <a:solidFill>
              <a:srgbClr val="E3E1DF"/>
            </a:solidFill>
            <a:ln w="9525">
              <a:noFill/>
              <a:round/>
              <a:headEnd/>
              <a:tailEnd/>
            </a:ln>
          </p:spPr>
          <p:txBody>
            <a:bodyPr/>
            <a:lstStyle/>
            <a:p>
              <a:endParaRPr lang="en-US"/>
            </a:p>
          </p:txBody>
        </p:sp>
        <p:sp>
          <p:nvSpPr>
            <p:cNvPr id="180484" name="Freeform 1284"/>
            <p:cNvSpPr>
              <a:spLocks noEditPoints="1"/>
            </p:cNvSpPr>
            <p:nvPr/>
          </p:nvSpPr>
          <p:spPr bwMode="auto">
            <a:xfrm>
              <a:off x="1938" y="750"/>
              <a:ext cx="76" cy="7"/>
            </a:xfrm>
            <a:custGeom>
              <a:avLst/>
              <a:gdLst/>
              <a:ahLst/>
              <a:cxnLst>
                <a:cxn ang="0">
                  <a:pos x="74" y="7"/>
                </a:cxn>
                <a:cxn ang="0">
                  <a:pos x="69" y="7"/>
                </a:cxn>
                <a:cxn ang="0">
                  <a:pos x="71" y="6"/>
                </a:cxn>
                <a:cxn ang="0">
                  <a:pos x="71" y="6"/>
                </a:cxn>
                <a:cxn ang="0">
                  <a:pos x="74" y="4"/>
                </a:cxn>
                <a:cxn ang="0">
                  <a:pos x="74" y="4"/>
                </a:cxn>
                <a:cxn ang="0">
                  <a:pos x="76" y="6"/>
                </a:cxn>
                <a:cxn ang="0">
                  <a:pos x="74" y="7"/>
                </a:cxn>
                <a:cxn ang="0">
                  <a:pos x="21" y="6"/>
                </a:cxn>
                <a:cxn ang="0">
                  <a:pos x="2" y="4"/>
                </a:cxn>
                <a:cxn ang="0">
                  <a:pos x="0" y="2"/>
                </a:cxn>
                <a:cxn ang="0">
                  <a:pos x="0" y="0"/>
                </a:cxn>
                <a:cxn ang="0">
                  <a:pos x="16" y="0"/>
                </a:cxn>
                <a:cxn ang="0">
                  <a:pos x="18" y="2"/>
                </a:cxn>
                <a:cxn ang="0">
                  <a:pos x="19" y="4"/>
                </a:cxn>
                <a:cxn ang="0">
                  <a:pos x="21" y="4"/>
                </a:cxn>
                <a:cxn ang="0">
                  <a:pos x="21" y="6"/>
                </a:cxn>
              </a:cxnLst>
              <a:rect l="0" t="0" r="r" b="b"/>
              <a:pathLst>
                <a:path w="76" h="7">
                  <a:moveTo>
                    <a:pt x="74" y="7"/>
                  </a:moveTo>
                  <a:lnTo>
                    <a:pt x="69" y="7"/>
                  </a:lnTo>
                  <a:lnTo>
                    <a:pt x="71" y="6"/>
                  </a:lnTo>
                  <a:lnTo>
                    <a:pt x="71" y="6"/>
                  </a:lnTo>
                  <a:lnTo>
                    <a:pt x="74" y="4"/>
                  </a:lnTo>
                  <a:lnTo>
                    <a:pt x="74" y="4"/>
                  </a:lnTo>
                  <a:lnTo>
                    <a:pt x="76" y="6"/>
                  </a:lnTo>
                  <a:lnTo>
                    <a:pt x="74" y="7"/>
                  </a:lnTo>
                  <a:close/>
                  <a:moveTo>
                    <a:pt x="21" y="6"/>
                  </a:moveTo>
                  <a:lnTo>
                    <a:pt x="2" y="4"/>
                  </a:lnTo>
                  <a:lnTo>
                    <a:pt x="0" y="2"/>
                  </a:lnTo>
                  <a:lnTo>
                    <a:pt x="0" y="0"/>
                  </a:lnTo>
                  <a:lnTo>
                    <a:pt x="16" y="0"/>
                  </a:lnTo>
                  <a:lnTo>
                    <a:pt x="18" y="2"/>
                  </a:lnTo>
                  <a:lnTo>
                    <a:pt x="19" y="4"/>
                  </a:lnTo>
                  <a:lnTo>
                    <a:pt x="21" y="4"/>
                  </a:lnTo>
                  <a:lnTo>
                    <a:pt x="21" y="6"/>
                  </a:lnTo>
                  <a:close/>
                </a:path>
              </a:pathLst>
            </a:custGeom>
            <a:solidFill>
              <a:srgbClr val="E3E1E0"/>
            </a:solidFill>
            <a:ln w="9525">
              <a:noFill/>
              <a:round/>
              <a:headEnd/>
              <a:tailEnd/>
            </a:ln>
          </p:spPr>
          <p:txBody>
            <a:bodyPr/>
            <a:lstStyle/>
            <a:p>
              <a:endParaRPr lang="en-US"/>
            </a:p>
          </p:txBody>
        </p:sp>
        <p:sp>
          <p:nvSpPr>
            <p:cNvPr id="180485" name="Freeform 1285"/>
            <p:cNvSpPr>
              <a:spLocks noEditPoints="1"/>
            </p:cNvSpPr>
            <p:nvPr/>
          </p:nvSpPr>
          <p:spPr bwMode="auto">
            <a:xfrm>
              <a:off x="1937" y="748"/>
              <a:ext cx="77" cy="8"/>
            </a:xfrm>
            <a:custGeom>
              <a:avLst/>
              <a:gdLst/>
              <a:ahLst/>
              <a:cxnLst>
                <a:cxn ang="0">
                  <a:pos x="77" y="8"/>
                </a:cxn>
                <a:cxn ang="0">
                  <a:pos x="72" y="8"/>
                </a:cxn>
                <a:cxn ang="0">
                  <a:pos x="72" y="8"/>
                </a:cxn>
                <a:cxn ang="0">
                  <a:pos x="72" y="8"/>
                </a:cxn>
                <a:cxn ang="0">
                  <a:pos x="75" y="6"/>
                </a:cxn>
                <a:cxn ang="0">
                  <a:pos x="75" y="6"/>
                </a:cxn>
                <a:cxn ang="0">
                  <a:pos x="77" y="6"/>
                </a:cxn>
                <a:cxn ang="0">
                  <a:pos x="77" y="8"/>
                </a:cxn>
                <a:cxn ang="0">
                  <a:pos x="20" y="4"/>
                </a:cxn>
                <a:cxn ang="0">
                  <a:pos x="1" y="4"/>
                </a:cxn>
                <a:cxn ang="0">
                  <a:pos x="1" y="2"/>
                </a:cxn>
                <a:cxn ang="0">
                  <a:pos x="0" y="0"/>
                </a:cxn>
                <a:cxn ang="0">
                  <a:pos x="15" y="0"/>
                </a:cxn>
                <a:cxn ang="0">
                  <a:pos x="17" y="2"/>
                </a:cxn>
                <a:cxn ang="0">
                  <a:pos x="20" y="4"/>
                </a:cxn>
              </a:cxnLst>
              <a:rect l="0" t="0" r="r" b="b"/>
              <a:pathLst>
                <a:path w="77" h="8">
                  <a:moveTo>
                    <a:pt x="77" y="8"/>
                  </a:moveTo>
                  <a:lnTo>
                    <a:pt x="72" y="8"/>
                  </a:lnTo>
                  <a:lnTo>
                    <a:pt x="72" y="8"/>
                  </a:lnTo>
                  <a:lnTo>
                    <a:pt x="72" y="8"/>
                  </a:lnTo>
                  <a:lnTo>
                    <a:pt x="75" y="6"/>
                  </a:lnTo>
                  <a:lnTo>
                    <a:pt x="75" y="6"/>
                  </a:lnTo>
                  <a:lnTo>
                    <a:pt x="77" y="6"/>
                  </a:lnTo>
                  <a:lnTo>
                    <a:pt x="77" y="8"/>
                  </a:lnTo>
                  <a:close/>
                  <a:moveTo>
                    <a:pt x="20" y="4"/>
                  </a:moveTo>
                  <a:lnTo>
                    <a:pt x="1" y="4"/>
                  </a:lnTo>
                  <a:lnTo>
                    <a:pt x="1" y="2"/>
                  </a:lnTo>
                  <a:lnTo>
                    <a:pt x="0" y="0"/>
                  </a:lnTo>
                  <a:lnTo>
                    <a:pt x="15" y="0"/>
                  </a:lnTo>
                  <a:lnTo>
                    <a:pt x="17" y="2"/>
                  </a:lnTo>
                  <a:lnTo>
                    <a:pt x="20" y="4"/>
                  </a:lnTo>
                  <a:close/>
                </a:path>
              </a:pathLst>
            </a:custGeom>
            <a:solidFill>
              <a:srgbClr val="E3E1E0"/>
            </a:solidFill>
            <a:ln w="9525">
              <a:noFill/>
              <a:round/>
              <a:headEnd/>
              <a:tailEnd/>
            </a:ln>
          </p:spPr>
          <p:txBody>
            <a:bodyPr/>
            <a:lstStyle/>
            <a:p>
              <a:endParaRPr lang="en-US"/>
            </a:p>
          </p:txBody>
        </p:sp>
        <p:sp>
          <p:nvSpPr>
            <p:cNvPr id="180486" name="Freeform 1286"/>
            <p:cNvSpPr>
              <a:spLocks/>
            </p:cNvSpPr>
            <p:nvPr/>
          </p:nvSpPr>
          <p:spPr bwMode="auto">
            <a:xfrm>
              <a:off x="1935" y="746"/>
              <a:ext cx="19" cy="4"/>
            </a:xfrm>
            <a:custGeom>
              <a:avLst/>
              <a:gdLst/>
              <a:ahLst/>
              <a:cxnLst>
                <a:cxn ang="0">
                  <a:pos x="19" y="4"/>
                </a:cxn>
                <a:cxn ang="0">
                  <a:pos x="3" y="4"/>
                </a:cxn>
                <a:cxn ang="0">
                  <a:pos x="2" y="2"/>
                </a:cxn>
                <a:cxn ang="0">
                  <a:pos x="0" y="0"/>
                </a:cxn>
                <a:cxn ang="0">
                  <a:pos x="13" y="0"/>
                </a:cxn>
                <a:cxn ang="0">
                  <a:pos x="17" y="2"/>
                </a:cxn>
                <a:cxn ang="0">
                  <a:pos x="19" y="4"/>
                </a:cxn>
              </a:cxnLst>
              <a:rect l="0" t="0" r="r" b="b"/>
              <a:pathLst>
                <a:path w="19" h="4">
                  <a:moveTo>
                    <a:pt x="19" y="4"/>
                  </a:moveTo>
                  <a:lnTo>
                    <a:pt x="3" y="4"/>
                  </a:lnTo>
                  <a:lnTo>
                    <a:pt x="2" y="2"/>
                  </a:lnTo>
                  <a:lnTo>
                    <a:pt x="0" y="0"/>
                  </a:lnTo>
                  <a:lnTo>
                    <a:pt x="13" y="0"/>
                  </a:lnTo>
                  <a:lnTo>
                    <a:pt x="17" y="2"/>
                  </a:lnTo>
                  <a:lnTo>
                    <a:pt x="19" y="4"/>
                  </a:lnTo>
                  <a:close/>
                </a:path>
              </a:pathLst>
            </a:custGeom>
            <a:solidFill>
              <a:srgbClr val="E3E1E0"/>
            </a:solidFill>
            <a:ln w="9525">
              <a:noFill/>
              <a:round/>
              <a:headEnd/>
              <a:tailEnd/>
            </a:ln>
          </p:spPr>
          <p:txBody>
            <a:bodyPr/>
            <a:lstStyle/>
            <a:p>
              <a:endParaRPr lang="en-US"/>
            </a:p>
          </p:txBody>
        </p:sp>
        <p:sp>
          <p:nvSpPr>
            <p:cNvPr id="180487" name="Freeform 1287"/>
            <p:cNvSpPr>
              <a:spLocks/>
            </p:cNvSpPr>
            <p:nvPr/>
          </p:nvSpPr>
          <p:spPr bwMode="auto">
            <a:xfrm>
              <a:off x="1933" y="742"/>
              <a:ext cx="19" cy="6"/>
            </a:xfrm>
            <a:custGeom>
              <a:avLst/>
              <a:gdLst/>
              <a:ahLst/>
              <a:cxnLst>
                <a:cxn ang="0">
                  <a:pos x="19" y="6"/>
                </a:cxn>
                <a:cxn ang="0">
                  <a:pos x="4" y="6"/>
                </a:cxn>
                <a:cxn ang="0">
                  <a:pos x="2" y="2"/>
                </a:cxn>
                <a:cxn ang="0">
                  <a:pos x="0" y="0"/>
                </a:cxn>
                <a:cxn ang="0">
                  <a:pos x="11" y="2"/>
                </a:cxn>
                <a:cxn ang="0">
                  <a:pos x="15" y="4"/>
                </a:cxn>
                <a:cxn ang="0">
                  <a:pos x="19" y="6"/>
                </a:cxn>
              </a:cxnLst>
              <a:rect l="0" t="0" r="r" b="b"/>
              <a:pathLst>
                <a:path w="19" h="6">
                  <a:moveTo>
                    <a:pt x="19" y="6"/>
                  </a:moveTo>
                  <a:lnTo>
                    <a:pt x="4" y="6"/>
                  </a:lnTo>
                  <a:lnTo>
                    <a:pt x="2" y="2"/>
                  </a:lnTo>
                  <a:lnTo>
                    <a:pt x="0" y="0"/>
                  </a:lnTo>
                  <a:lnTo>
                    <a:pt x="11" y="2"/>
                  </a:lnTo>
                  <a:lnTo>
                    <a:pt x="15" y="4"/>
                  </a:lnTo>
                  <a:lnTo>
                    <a:pt x="19" y="6"/>
                  </a:lnTo>
                  <a:close/>
                </a:path>
              </a:pathLst>
            </a:custGeom>
            <a:solidFill>
              <a:srgbClr val="E3E1E0"/>
            </a:solidFill>
            <a:ln w="9525">
              <a:noFill/>
              <a:round/>
              <a:headEnd/>
              <a:tailEnd/>
            </a:ln>
          </p:spPr>
          <p:txBody>
            <a:bodyPr/>
            <a:lstStyle/>
            <a:p>
              <a:endParaRPr lang="en-US"/>
            </a:p>
          </p:txBody>
        </p:sp>
        <p:sp>
          <p:nvSpPr>
            <p:cNvPr id="180488" name="Freeform 1288"/>
            <p:cNvSpPr>
              <a:spLocks/>
            </p:cNvSpPr>
            <p:nvPr/>
          </p:nvSpPr>
          <p:spPr bwMode="auto">
            <a:xfrm>
              <a:off x="1929" y="740"/>
              <a:ext cx="19" cy="6"/>
            </a:xfrm>
            <a:custGeom>
              <a:avLst/>
              <a:gdLst/>
              <a:ahLst/>
              <a:cxnLst>
                <a:cxn ang="0">
                  <a:pos x="19" y="6"/>
                </a:cxn>
                <a:cxn ang="0">
                  <a:pos x="6" y="6"/>
                </a:cxn>
                <a:cxn ang="0">
                  <a:pos x="2" y="2"/>
                </a:cxn>
                <a:cxn ang="0">
                  <a:pos x="0" y="0"/>
                </a:cxn>
                <a:cxn ang="0">
                  <a:pos x="11" y="2"/>
                </a:cxn>
                <a:cxn ang="0">
                  <a:pos x="15" y="4"/>
                </a:cxn>
                <a:cxn ang="0">
                  <a:pos x="19" y="6"/>
                </a:cxn>
              </a:cxnLst>
              <a:rect l="0" t="0" r="r" b="b"/>
              <a:pathLst>
                <a:path w="19" h="6">
                  <a:moveTo>
                    <a:pt x="19" y="6"/>
                  </a:moveTo>
                  <a:lnTo>
                    <a:pt x="6" y="6"/>
                  </a:lnTo>
                  <a:lnTo>
                    <a:pt x="2" y="2"/>
                  </a:lnTo>
                  <a:lnTo>
                    <a:pt x="0" y="0"/>
                  </a:lnTo>
                  <a:lnTo>
                    <a:pt x="11" y="2"/>
                  </a:lnTo>
                  <a:lnTo>
                    <a:pt x="15" y="4"/>
                  </a:lnTo>
                  <a:lnTo>
                    <a:pt x="19" y="6"/>
                  </a:lnTo>
                  <a:close/>
                </a:path>
              </a:pathLst>
            </a:custGeom>
            <a:solidFill>
              <a:srgbClr val="E3E2E0"/>
            </a:solidFill>
            <a:ln w="9525">
              <a:noFill/>
              <a:round/>
              <a:headEnd/>
              <a:tailEnd/>
            </a:ln>
          </p:spPr>
          <p:txBody>
            <a:bodyPr/>
            <a:lstStyle/>
            <a:p>
              <a:endParaRPr lang="en-US"/>
            </a:p>
          </p:txBody>
        </p:sp>
        <p:sp>
          <p:nvSpPr>
            <p:cNvPr id="180489" name="Freeform 1289"/>
            <p:cNvSpPr>
              <a:spLocks/>
            </p:cNvSpPr>
            <p:nvPr/>
          </p:nvSpPr>
          <p:spPr bwMode="auto">
            <a:xfrm>
              <a:off x="1927" y="738"/>
              <a:ext cx="17" cy="6"/>
            </a:xfrm>
            <a:custGeom>
              <a:avLst/>
              <a:gdLst/>
              <a:ahLst/>
              <a:cxnLst>
                <a:cxn ang="0">
                  <a:pos x="17" y="6"/>
                </a:cxn>
                <a:cxn ang="0">
                  <a:pos x="6" y="4"/>
                </a:cxn>
                <a:cxn ang="0">
                  <a:pos x="4" y="4"/>
                </a:cxn>
                <a:cxn ang="0">
                  <a:pos x="2" y="2"/>
                </a:cxn>
                <a:cxn ang="0">
                  <a:pos x="0" y="2"/>
                </a:cxn>
                <a:cxn ang="0">
                  <a:pos x="0" y="0"/>
                </a:cxn>
                <a:cxn ang="0">
                  <a:pos x="8" y="0"/>
                </a:cxn>
                <a:cxn ang="0">
                  <a:pos x="11" y="2"/>
                </a:cxn>
                <a:cxn ang="0">
                  <a:pos x="17" y="6"/>
                </a:cxn>
              </a:cxnLst>
              <a:rect l="0" t="0" r="r" b="b"/>
              <a:pathLst>
                <a:path w="17" h="6">
                  <a:moveTo>
                    <a:pt x="17" y="6"/>
                  </a:moveTo>
                  <a:lnTo>
                    <a:pt x="6" y="4"/>
                  </a:lnTo>
                  <a:lnTo>
                    <a:pt x="4" y="4"/>
                  </a:lnTo>
                  <a:lnTo>
                    <a:pt x="2" y="2"/>
                  </a:lnTo>
                  <a:lnTo>
                    <a:pt x="0" y="2"/>
                  </a:lnTo>
                  <a:lnTo>
                    <a:pt x="0" y="0"/>
                  </a:lnTo>
                  <a:lnTo>
                    <a:pt x="8" y="0"/>
                  </a:lnTo>
                  <a:lnTo>
                    <a:pt x="11" y="2"/>
                  </a:lnTo>
                  <a:lnTo>
                    <a:pt x="17" y="6"/>
                  </a:lnTo>
                  <a:close/>
                </a:path>
              </a:pathLst>
            </a:custGeom>
            <a:solidFill>
              <a:srgbClr val="E3E2E0"/>
            </a:solidFill>
            <a:ln w="9525">
              <a:noFill/>
              <a:round/>
              <a:headEnd/>
              <a:tailEnd/>
            </a:ln>
          </p:spPr>
          <p:txBody>
            <a:bodyPr/>
            <a:lstStyle/>
            <a:p>
              <a:endParaRPr lang="en-US"/>
            </a:p>
          </p:txBody>
        </p:sp>
        <p:sp>
          <p:nvSpPr>
            <p:cNvPr id="180490" name="Freeform 1290"/>
            <p:cNvSpPr>
              <a:spLocks/>
            </p:cNvSpPr>
            <p:nvPr/>
          </p:nvSpPr>
          <p:spPr bwMode="auto">
            <a:xfrm>
              <a:off x="1925" y="737"/>
              <a:ext cx="15" cy="5"/>
            </a:xfrm>
            <a:custGeom>
              <a:avLst/>
              <a:gdLst/>
              <a:ahLst/>
              <a:cxnLst>
                <a:cxn ang="0">
                  <a:pos x="15" y="5"/>
                </a:cxn>
                <a:cxn ang="0">
                  <a:pos x="4" y="3"/>
                </a:cxn>
                <a:cxn ang="0">
                  <a:pos x="4" y="3"/>
                </a:cxn>
                <a:cxn ang="0">
                  <a:pos x="4" y="3"/>
                </a:cxn>
                <a:cxn ang="0">
                  <a:pos x="2" y="1"/>
                </a:cxn>
                <a:cxn ang="0">
                  <a:pos x="0" y="0"/>
                </a:cxn>
                <a:cxn ang="0">
                  <a:pos x="4" y="0"/>
                </a:cxn>
                <a:cxn ang="0">
                  <a:pos x="4" y="0"/>
                </a:cxn>
                <a:cxn ang="0">
                  <a:pos x="6" y="1"/>
                </a:cxn>
                <a:cxn ang="0">
                  <a:pos x="10" y="1"/>
                </a:cxn>
                <a:cxn ang="0">
                  <a:pos x="15" y="5"/>
                </a:cxn>
              </a:cxnLst>
              <a:rect l="0" t="0" r="r" b="b"/>
              <a:pathLst>
                <a:path w="15" h="5">
                  <a:moveTo>
                    <a:pt x="15" y="5"/>
                  </a:moveTo>
                  <a:lnTo>
                    <a:pt x="4" y="3"/>
                  </a:lnTo>
                  <a:lnTo>
                    <a:pt x="4" y="3"/>
                  </a:lnTo>
                  <a:lnTo>
                    <a:pt x="4" y="3"/>
                  </a:lnTo>
                  <a:lnTo>
                    <a:pt x="2" y="1"/>
                  </a:lnTo>
                  <a:lnTo>
                    <a:pt x="0" y="0"/>
                  </a:lnTo>
                  <a:lnTo>
                    <a:pt x="4" y="0"/>
                  </a:lnTo>
                  <a:lnTo>
                    <a:pt x="4" y="0"/>
                  </a:lnTo>
                  <a:lnTo>
                    <a:pt x="6" y="1"/>
                  </a:lnTo>
                  <a:lnTo>
                    <a:pt x="10" y="1"/>
                  </a:lnTo>
                  <a:lnTo>
                    <a:pt x="15" y="5"/>
                  </a:lnTo>
                  <a:close/>
                </a:path>
              </a:pathLst>
            </a:custGeom>
            <a:solidFill>
              <a:srgbClr val="E3E2E0"/>
            </a:solidFill>
            <a:ln w="9525">
              <a:noFill/>
              <a:round/>
              <a:headEnd/>
              <a:tailEnd/>
            </a:ln>
          </p:spPr>
          <p:txBody>
            <a:bodyPr/>
            <a:lstStyle/>
            <a:p>
              <a:endParaRPr lang="en-US"/>
            </a:p>
          </p:txBody>
        </p:sp>
        <p:sp>
          <p:nvSpPr>
            <p:cNvPr id="180491" name="Freeform 1291"/>
            <p:cNvSpPr>
              <a:spLocks/>
            </p:cNvSpPr>
            <p:nvPr/>
          </p:nvSpPr>
          <p:spPr bwMode="auto">
            <a:xfrm>
              <a:off x="1925" y="735"/>
              <a:ext cx="10" cy="3"/>
            </a:xfrm>
            <a:custGeom>
              <a:avLst/>
              <a:gdLst/>
              <a:ahLst/>
              <a:cxnLst>
                <a:cxn ang="0">
                  <a:pos x="10" y="3"/>
                </a:cxn>
                <a:cxn ang="0">
                  <a:pos x="2" y="3"/>
                </a:cxn>
                <a:cxn ang="0">
                  <a:pos x="0" y="2"/>
                </a:cxn>
                <a:cxn ang="0">
                  <a:pos x="0" y="0"/>
                </a:cxn>
                <a:cxn ang="0">
                  <a:pos x="2" y="2"/>
                </a:cxn>
                <a:cxn ang="0">
                  <a:pos x="6" y="3"/>
                </a:cxn>
                <a:cxn ang="0">
                  <a:pos x="8" y="3"/>
                </a:cxn>
                <a:cxn ang="0">
                  <a:pos x="10" y="3"/>
                </a:cxn>
              </a:cxnLst>
              <a:rect l="0" t="0" r="r" b="b"/>
              <a:pathLst>
                <a:path w="10" h="3">
                  <a:moveTo>
                    <a:pt x="10" y="3"/>
                  </a:moveTo>
                  <a:lnTo>
                    <a:pt x="2" y="3"/>
                  </a:lnTo>
                  <a:lnTo>
                    <a:pt x="0" y="2"/>
                  </a:lnTo>
                  <a:lnTo>
                    <a:pt x="0" y="0"/>
                  </a:lnTo>
                  <a:lnTo>
                    <a:pt x="2" y="2"/>
                  </a:lnTo>
                  <a:lnTo>
                    <a:pt x="6" y="3"/>
                  </a:lnTo>
                  <a:lnTo>
                    <a:pt x="8" y="3"/>
                  </a:lnTo>
                  <a:lnTo>
                    <a:pt x="10" y="3"/>
                  </a:lnTo>
                  <a:close/>
                </a:path>
              </a:pathLst>
            </a:custGeom>
            <a:solidFill>
              <a:srgbClr val="E3E2E0"/>
            </a:solidFill>
            <a:ln w="9525">
              <a:noFill/>
              <a:round/>
              <a:headEnd/>
              <a:tailEnd/>
            </a:ln>
          </p:spPr>
          <p:txBody>
            <a:bodyPr/>
            <a:lstStyle/>
            <a:p>
              <a:endParaRPr lang="en-US"/>
            </a:p>
          </p:txBody>
        </p:sp>
        <p:sp>
          <p:nvSpPr>
            <p:cNvPr id="180492" name="Freeform 1292"/>
            <p:cNvSpPr>
              <a:spLocks/>
            </p:cNvSpPr>
            <p:nvPr/>
          </p:nvSpPr>
          <p:spPr bwMode="auto">
            <a:xfrm>
              <a:off x="1925" y="735"/>
              <a:ext cx="4" cy="2"/>
            </a:xfrm>
            <a:custGeom>
              <a:avLst/>
              <a:gdLst/>
              <a:ahLst/>
              <a:cxnLst>
                <a:cxn ang="0">
                  <a:pos x="4" y="2"/>
                </a:cxn>
                <a:cxn ang="0">
                  <a:pos x="0" y="2"/>
                </a:cxn>
                <a:cxn ang="0">
                  <a:pos x="0" y="0"/>
                </a:cxn>
                <a:cxn ang="0">
                  <a:pos x="0" y="0"/>
                </a:cxn>
                <a:cxn ang="0">
                  <a:pos x="2" y="2"/>
                </a:cxn>
                <a:cxn ang="0">
                  <a:pos x="4" y="2"/>
                </a:cxn>
              </a:cxnLst>
              <a:rect l="0" t="0" r="r" b="b"/>
              <a:pathLst>
                <a:path w="4" h="2">
                  <a:moveTo>
                    <a:pt x="4" y="2"/>
                  </a:moveTo>
                  <a:lnTo>
                    <a:pt x="0" y="2"/>
                  </a:lnTo>
                  <a:lnTo>
                    <a:pt x="0" y="0"/>
                  </a:lnTo>
                  <a:lnTo>
                    <a:pt x="0" y="0"/>
                  </a:lnTo>
                  <a:lnTo>
                    <a:pt x="2" y="2"/>
                  </a:lnTo>
                  <a:lnTo>
                    <a:pt x="4" y="2"/>
                  </a:lnTo>
                  <a:close/>
                </a:path>
              </a:pathLst>
            </a:custGeom>
            <a:solidFill>
              <a:srgbClr val="E3E2E0"/>
            </a:solidFill>
            <a:ln w="9525">
              <a:noFill/>
              <a:round/>
              <a:headEnd/>
              <a:tailEnd/>
            </a:ln>
          </p:spPr>
          <p:txBody>
            <a:bodyPr/>
            <a:lstStyle/>
            <a:p>
              <a:endParaRPr lang="en-US"/>
            </a:p>
          </p:txBody>
        </p:sp>
        <p:sp>
          <p:nvSpPr>
            <p:cNvPr id="180493" name="Freeform 1293"/>
            <p:cNvSpPr>
              <a:spLocks/>
            </p:cNvSpPr>
            <p:nvPr/>
          </p:nvSpPr>
          <p:spPr bwMode="auto">
            <a:xfrm>
              <a:off x="1967" y="740"/>
              <a:ext cx="123" cy="120"/>
            </a:xfrm>
            <a:custGeom>
              <a:avLst/>
              <a:gdLst/>
              <a:ahLst/>
              <a:cxnLst>
                <a:cxn ang="0">
                  <a:pos x="121" y="118"/>
                </a:cxn>
                <a:cxn ang="0">
                  <a:pos x="123" y="103"/>
                </a:cxn>
                <a:cxn ang="0">
                  <a:pos x="123" y="88"/>
                </a:cxn>
                <a:cxn ang="0">
                  <a:pos x="123" y="80"/>
                </a:cxn>
                <a:cxn ang="0">
                  <a:pos x="121" y="72"/>
                </a:cxn>
                <a:cxn ang="0">
                  <a:pos x="117" y="67"/>
                </a:cxn>
                <a:cxn ang="0">
                  <a:pos x="112" y="59"/>
                </a:cxn>
                <a:cxn ang="0">
                  <a:pos x="99" y="52"/>
                </a:cxn>
                <a:cxn ang="0">
                  <a:pos x="83" y="42"/>
                </a:cxn>
                <a:cxn ang="0">
                  <a:pos x="74" y="38"/>
                </a:cxn>
                <a:cxn ang="0">
                  <a:pos x="68" y="33"/>
                </a:cxn>
                <a:cxn ang="0">
                  <a:pos x="62" y="29"/>
                </a:cxn>
                <a:cxn ang="0">
                  <a:pos x="59" y="23"/>
                </a:cxn>
                <a:cxn ang="0">
                  <a:pos x="55" y="14"/>
                </a:cxn>
                <a:cxn ang="0">
                  <a:pos x="51" y="6"/>
                </a:cxn>
                <a:cxn ang="0">
                  <a:pos x="47" y="2"/>
                </a:cxn>
                <a:cxn ang="0">
                  <a:pos x="44" y="0"/>
                </a:cxn>
                <a:cxn ang="0">
                  <a:pos x="40" y="0"/>
                </a:cxn>
                <a:cxn ang="0">
                  <a:pos x="34" y="4"/>
                </a:cxn>
                <a:cxn ang="0">
                  <a:pos x="26" y="8"/>
                </a:cxn>
                <a:cxn ang="0">
                  <a:pos x="15" y="8"/>
                </a:cxn>
                <a:cxn ang="0">
                  <a:pos x="9" y="10"/>
                </a:cxn>
                <a:cxn ang="0">
                  <a:pos x="6" y="10"/>
                </a:cxn>
                <a:cxn ang="0">
                  <a:pos x="2" y="12"/>
                </a:cxn>
                <a:cxn ang="0">
                  <a:pos x="0" y="17"/>
                </a:cxn>
                <a:cxn ang="0">
                  <a:pos x="7" y="27"/>
                </a:cxn>
                <a:cxn ang="0">
                  <a:pos x="17" y="36"/>
                </a:cxn>
                <a:cxn ang="0">
                  <a:pos x="23" y="42"/>
                </a:cxn>
                <a:cxn ang="0">
                  <a:pos x="26" y="44"/>
                </a:cxn>
                <a:cxn ang="0">
                  <a:pos x="28" y="42"/>
                </a:cxn>
                <a:cxn ang="0">
                  <a:pos x="30" y="38"/>
                </a:cxn>
                <a:cxn ang="0">
                  <a:pos x="32" y="27"/>
                </a:cxn>
                <a:cxn ang="0">
                  <a:pos x="38" y="16"/>
                </a:cxn>
                <a:cxn ang="0">
                  <a:pos x="42" y="12"/>
                </a:cxn>
                <a:cxn ang="0">
                  <a:pos x="45" y="12"/>
                </a:cxn>
                <a:cxn ang="0">
                  <a:pos x="47" y="14"/>
                </a:cxn>
                <a:cxn ang="0">
                  <a:pos x="49" y="17"/>
                </a:cxn>
                <a:cxn ang="0">
                  <a:pos x="49" y="27"/>
                </a:cxn>
                <a:cxn ang="0">
                  <a:pos x="49" y="36"/>
                </a:cxn>
                <a:cxn ang="0">
                  <a:pos x="51" y="50"/>
                </a:cxn>
                <a:cxn ang="0">
                  <a:pos x="55" y="69"/>
                </a:cxn>
                <a:cxn ang="0">
                  <a:pos x="61" y="89"/>
                </a:cxn>
                <a:cxn ang="0">
                  <a:pos x="64" y="99"/>
                </a:cxn>
                <a:cxn ang="0">
                  <a:pos x="68" y="105"/>
                </a:cxn>
                <a:cxn ang="0">
                  <a:pos x="70" y="108"/>
                </a:cxn>
                <a:cxn ang="0">
                  <a:pos x="72" y="112"/>
                </a:cxn>
                <a:cxn ang="0">
                  <a:pos x="81" y="114"/>
                </a:cxn>
                <a:cxn ang="0">
                  <a:pos x="91" y="116"/>
                </a:cxn>
                <a:cxn ang="0">
                  <a:pos x="104" y="120"/>
                </a:cxn>
                <a:cxn ang="0">
                  <a:pos x="110" y="120"/>
                </a:cxn>
                <a:cxn ang="0">
                  <a:pos x="116" y="120"/>
                </a:cxn>
                <a:cxn ang="0">
                  <a:pos x="119" y="120"/>
                </a:cxn>
                <a:cxn ang="0">
                  <a:pos x="121" y="118"/>
                </a:cxn>
              </a:cxnLst>
              <a:rect l="0" t="0" r="r" b="b"/>
              <a:pathLst>
                <a:path w="123" h="120">
                  <a:moveTo>
                    <a:pt x="121" y="118"/>
                  </a:moveTo>
                  <a:lnTo>
                    <a:pt x="123" y="103"/>
                  </a:lnTo>
                  <a:lnTo>
                    <a:pt x="123" y="88"/>
                  </a:lnTo>
                  <a:lnTo>
                    <a:pt x="123" y="80"/>
                  </a:lnTo>
                  <a:lnTo>
                    <a:pt x="121" y="72"/>
                  </a:lnTo>
                  <a:lnTo>
                    <a:pt x="117" y="67"/>
                  </a:lnTo>
                  <a:lnTo>
                    <a:pt x="112" y="59"/>
                  </a:lnTo>
                  <a:lnTo>
                    <a:pt x="99" y="52"/>
                  </a:lnTo>
                  <a:lnTo>
                    <a:pt x="83" y="42"/>
                  </a:lnTo>
                  <a:lnTo>
                    <a:pt x="74" y="38"/>
                  </a:lnTo>
                  <a:lnTo>
                    <a:pt x="68" y="33"/>
                  </a:lnTo>
                  <a:lnTo>
                    <a:pt x="62" y="29"/>
                  </a:lnTo>
                  <a:lnTo>
                    <a:pt x="59" y="23"/>
                  </a:lnTo>
                  <a:lnTo>
                    <a:pt x="55" y="14"/>
                  </a:lnTo>
                  <a:lnTo>
                    <a:pt x="51" y="6"/>
                  </a:lnTo>
                  <a:lnTo>
                    <a:pt x="47" y="2"/>
                  </a:lnTo>
                  <a:lnTo>
                    <a:pt x="44" y="0"/>
                  </a:lnTo>
                  <a:lnTo>
                    <a:pt x="40" y="0"/>
                  </a:lnTo>
                  <a:lnTo>
                    <a:pt x="34" y="4"/>
                  </a:lnTo>
                  <a:lnTo>
                    <a:pt x="26" y="8"/>
                  </a:lnTo>
                  <a:lnTo>
                    <a:pt x="15" y="8"/>
                  </a:lnTo>
                  <a:lnTo>
                    <a:pt x="9" y="10"/>
                  </a:lnTo>
                  <a:lnTo>
                    <a:pt x="6" y="10"/>
                  </a:lnTo>
                  <a:lnTo>
                    <a:pt x="2" y="12"/>
                  </a:lnTo>
                  <a:lnTo>
                    <a:pt x="0" y="17"/>
                  </a:lnTo>
                  <a:lnTo>
                    <a:pt x="7" y="27"/>
                  </a:lnTo>
                  <a:lnTo>
                    <a:pt x="17" y="36"/>
                  </a:lnTo>
                  <a:lnTo>
                    <a:pt x="23" y="42"/>
                  </a:lnTo>
                  <a:lnTo>
                    <a:pt x="26" y="44"/>
                  </a:lnTo>
                  <a:lnTo>
                    <a:pt x="28" y="42"/>
                  </a:lnTo>
                  <a:lnTo>
                    <a:pt x="30" y="38"/>
                  </a:lnTo>
                  <a:lnTo>
                    <a:pt x="32" y="27"/>
                  </a:lnTo>
                  <a:lnTo>
                    <a:pt x="38" y="16"/>
                  </a:lnTo>
                  <a:lnTo>
                    <a:pt x="42" y="12"/>
                  </a:lnTo>
                  <a:lnTo>
                    <a:pt x="45" y="12"/>
                  </a:lnTo>
                  <a:lnTo>
                    <a:pt x="47" y="14"/>
                  </a:lnTo>
                  <a:lnTo>
                    <a:pt x="49" y="17"/>
                  </a:lnTo>
                  <a:lnTo>
                    <a:pt x="49" y="27"/>
                  </a:lnTo>
                  <a:lnTo>
                    <a:pt x="49" y="36"/>
                  </a:lnTo>
                  <a:lnTo>
                    <a:pt x="51" y="50"/>
                  </a:lnTo>
                  <a:lnTo>
                    <a:pt x="55" y="69"/>
                  </a:lnTo>
                  <a:lnTo>
                    <a:pt x="61" y="89"/>
                  </a:lnTo>
                  <a:lnTo>
                    <a:pt x="64" y="99"/>
                  </a:lnTo>
                  <a:lnTo>
                    <a:pt x="68" y="105"/>
                  </a:lnTo>
                  <a:lnTo>
                    <a:pt x="70" y="108"/>
                  </a:lnTo>
                  <a:lnTo>
                    <a:pt x="72" y="112"/>
                  </a:lnTo>
                  <a:lnTo>
                    <a:pt x="81" y="114"/>
                  </a:lnTo>
                  <a:lnTo>
                    <a:pt x="91" y="116"/>
                  </a:lnTo>
                  <a:lnTo>
                    <a:pt x="104" y="120"/>
                  </a:lnTo>
                  <a:lnTo>
                    <a:pt x="110" y="120"/>
                  </a:lnTo>
                  <a:lnTo>
                    <a:pt x="116" y="120"/>
                  </a:lnTo>
                  <a:lnTo>
                    <a:pt x="119" y="120"/>
                  </a:lnTo>
                  <a:lnTo>
                    <a:pt x="121" y="118"/>
                  </a:lnTo>
                  <a:close/>
                </a:path>
              </a:pathLst>
            </a:custGeom>
            <a:solidFill>
              <a:srgbClr val="5E3737"/>
            </a:solidFill>
            <a:ln w="9525">
              <a:noFill/>
              <a:round/>
              <a:headEnd/>
              <a:tailEnd/>
            </a:ln>
          </p:spPr>
          <p:txBody>
            <a:bodyPr/>
            <a:lstStyle/>
            <a:p>
              <a:endParaRPr lang="en-US"/>
            </a:p>
          </p:txBody>
        </p:sp>
        <p:sp>
          <p:nvSpPr>
            <p:cNvPr id="180494" name="Freeform 1294"/>
            <p:cNvSpPr>
              <a:spLocks/>
            </p:cNvSpPr>
            <p:nvPr/>
          </p:nvSpPr>
          <p:spPr bwMode="auto">
            <a:xfrm>
              <a:off x="1669" y="801"/>
              <a:ext cx="192" cy="271"/>
            </a:xfrm>
            <a:custGeom>
              <a:avLst/>
              <a:gdLst/>
              <a:ahLst/>
              <a:cxnLst>
                <a:cxn ang="0">
                  <a:pos x="87" y="197"/>
                </a:cxn>
                <a:cxn ang="0">
                  <a:pos x="93" y="190"/>
                </a:cxn>
                <a:cxn ang="0">
                  <a:pos x="101" y="178"/>
                </a:cxn>
                <a:cxn ang="0">
                  <a:pos x="120" y="152"/>
                </a:cxn>
                <a:cxn ang="0">
                  <a:pos x="146" y="112"/>
                </a:cxn>
                <a:cxn ang="0">
                  <a:pos x="159" y="89"/>
                </a:cxn>
                <a:cxn ang="0">
                  <a:pos x="173" y="66"/>
                </a:cxn>
                <a:cxn ang="0">
                  <a:pos x="182" y="46"/>
                </a:cxn>
                <a:cxn ang="0">
                  <a:pos x="190" y="28"/>
                </a:cxn>
                <a:cxn ang="0">
                  <a:pos x="192" y="19"/>
                </a:cxn>
                <a:cxn ang="0">
                  <a:pos x="192" y="11"/>
                </a:cxn>
                <a:cxn ang="0">
                  <a:pos x="190" y="6"/>
                </a:cxn>
                <a:cxn ang="0">
                  <a:pos x="186" y="2"/>
                </a:cxn>
                <a:cxn ang="0">
                  <a:pos x="178" y="0"/>
                </a:cxn>
                <a:cxn ang="0">
                  <a:pos x="171" y="0"/>
                </a:cxn>
                <a:cxn ang="0">
                  <a:pos x="161" y="4"/>
                </a:cxn>
                <a:cxn ang="0">
                  <a:pos x="150" y="10"/>
                </a:cxn>
                <a:cxn ang="0">
                  <a:pos x="133" y="17"/>
                </a:cxn>
                <a:cxn ang="0">
                  <a:pos x="116" y="28"/>
                </a:cxn>
                <a:cxn ang="0">
                  <a:pos x="102" y="38"/>
                </a:cxn>
                <a:cxn ang="0">
                  <a:pos x="93" y="47"/>
                </a:cxn>
                <a:cxn ang="0">
                  <a:pos x="82" y="59"/>
                </a:cxn>
                <a:cxn ang="0">
                  <a:pos x="68" y="74"/>
                </a:cxn>
                <a:cxn ang="0">
                  <a:pos x="59" y="87"/>
                </a:cxn>
                <a:cxn ang="0">
                  <a:pos x="47" y="104"/>
                </a:cxn>
                <a:cxn ang="0">
                  <a:pos x="36" y="121"/>
                </a:cxn>
                <a:cxn ang="0">
                  <a:pos x="29" y="138"/>
                </a:cxn>
                <a:cxn ang="0">
                  <a:pos x="19" y="157"/>
                </a:cxn>
                <a:cxn ang="0">
                  <a:pos x="11" y="174"/>
                </a:cxn>
                <a:cxn ang="0">
                  <a:pos x="4" y="201"/>
                </a:cxn>
                <a:cxn ang="0">
                  <a:pos x="0" y="226"/>
                </a:cxn>
                <a:cxn ang="0">
                  <a:pos x="0" y="237"/>
                </a:cxn>
                <a:cxn ang="0">
                  <a:pos x="0" y="256"/>
                </a:cxn>
                <a:cxn ang="0">
                  <a:pos x="0" y="264"/>
                </a:cxn>
                <a:cxn ang="0">
                  <a:pos x="2" y="269"/>
                </a:cxn>
                <a:cxn ang="0">
                  <a:pos x="4" y="271"/>
                </a:cxn>
                <a:cxn ang="0">
                  <a:pos x="4" y="271"/>
                </a:cxn>
                <a:cxn ang="0">
                  <a:pos x="6" y="271"/>
                </a:cxn>
                <a:cxn ang="0">
                  <a:pos x="8" y="269"/>
                </a:cxn>
                <a:cxn ang="0">
                  <a:pos x="10" y="262"/>
                </a:cxn>
                <a:cxn ang="0">
                  <a:pos x="11" y="252"/>
                </a:cxn>
                <a:cxn ang="0">
                  <a:pos x="17" y="239"/>
                </a:cxn>
                <a:cxn ang="0">
                  <a:pos x="21" y="226"/>
                </a:cxn>
                <a:cxn ang="0">
                  <a:pos x="29" y="214"/>
                </a:cxn>
                <a:cxn ang="0">
                  <a:pos x="38" y="201"/>
                </a:cxn>
                <a:cxn ang="0">
                  <a:pos x="47" y="190"/>
                </a:cxn>
                <a:cxn ang="0">
                  <a:pos x="57" y="180"/>
                </a:cxn>
                <a:cxn ang="0">
                  <a:pos x="63" y="178"/>
                </a:cxn>
                <a:cxn ang="0">
                  <a:pos x="66" y="178"/>
                </a:cxn>
                <a:cxn ang="0">
                  <a:pos x="72" y="178"/>
                </a:cxn>
                <a:cxn ang="0">
                  <a:pos x="76" y="180"/>
                </a:cxn>
                <a:cxn ang="0">
                  <a:pos x="82" y="184"/>
                </a:cxn>
                <a:cxn ang="0">
                  <a:pos x="85" y="186"/>
                </a:cxn>
                <a:cxn ang="0">
                  <a:pos x="87" y="192"/>
                </a:cxn>
                <a:cxn ang="0">
                  <a:pos x="87" y="197"/>
                </a:cxn>
              </a:cxnLst>
              <a:rect l="0" t="0" r="r" b="b"/>
              <a:pathLst>
                <a:path w="192" h="271">
                  <a:moveTo>
                    <a:pt x="87" y="197"/>
                  </a:moveTo>
                  <a:lnTo>
                    <a:pt x="93" y="190"/>
                  </a:lnTo>
                  <a:lnTo>
                    <a:pt x="101" y="178"/>
                  </a:lnTo>
                  <a:lnTo>
                    <a:pt x="120" y="152"/>
                  </a:lnTo>
                  <a:lnTo>
                    <a:pt x="146" y="112"/>
                  </a:lnTo>
                  <a:lnTo>
                    <a:pt x="159" y="89"/>
                  </a:lnTo>
                  <a:lnTo>
                    <a:pt x="173" y="66"/>
                  </a:lnTo>
                  <a:lnTo>
                    <a:pt x="182" y="46"/>
                  </a:lnTo>
                  <a:lnTo>
                    <a:pt x="190" y="28"/>
                  </a:lnTo>
                  <a:lnTo>
                    <a:pt x="192" y="19"/>
                  </a:lnTo>
                  <a:lnTo>
                    <a:pt x="192" y="11"/>
                  </a:lnTo>
                  <a:lnTo>
                    <a:pt x="190" y="6"/>
                  </a:lnTo>
                  <a:lnTo>
                    <a:pt x="186" y="2"/>
                  </a:lnTo>
                  <a:lnTo>
                    <a:pt x="178" y="0"/>
                  </a:lnTo>
                  <a:lnTo>
                    <a:pt x="171" y="0"/>
                  </a:lnTo>
                  <a:lnTo>
                    <a:pt x="161" y="4"/>
                  </a:lnTo>
                  <a:lnTo>
                    <a:pt x="150" y="10"/>
                  </a:lnTo>
                  <a:lnTo>
                    <a:pt x="133" y="17"/>
                  </a:lnTo>
                  <a:lnTo>
                    <a:pt x="116" y="28"/>
                  </a:lnTo>
                  <a:lnTo>
                    <a:pt x="102" y="38"/>
                  </a:lnTo>
                  <a:lnTo>
                    <a:pt x="93" y="47"/>
                  </a:lnTo>
                  <a:lnTo>
                    <a:pt x="82" y="59"/>
                  </a:lnTo>
                  <a:lnTo>
                    <a:pt x="68" y="74"/>
                  </a:lnTo>
                  <a:lnTo>
                    <a:pt x="59" y="87"/>
                  </a:lnTo>
                  <a:lnTo>
                    <a:pt x="47" y="104"/>
                  </a:lnTo>
                  <a:lnTo>
                    <a:pt x="36" y="121"/>
                  </a:lnTo>
                  <a:lnTo>
                    <a:pt x="29" y="138"/>
                  </a:lnTo>
                  <a:lnTo>
                    <a:pt x="19" y="157"/>
                  </a:lnTo>
                  <a:lnTo>
                    <a:pt x="11" y="174"/>
                  </a:lnTo>
                  <a:lnTo>
                    <a:pt x="4" y="201"/>
                  </a:lnTo>
                  <a:lnTo>
                    <a:pt x="0" y="226"/>
                  </a:lnTo>
                  <a:lnTo>
                    <a:pt x="0" y="237"/>
                  </a:lnTo>
                  <a:lnTo>
                    <a:pt x="0" y="256"/>
                  </a:lnTo>
                  <a:lnTo>
                    <a:pt x="0" y="264"/>
                  </a:lnTo>
                  <a:lnTo>
                    <a:pt x="2" y="269"/>
                  </a:lnTo>
                  <a:lnTo>
                    <a:pt x="4" y="271"/>
                  </a:lnTo>
                  <a:lnTo>
                    <a:pt x="4" y="271"/>
                  </a:lnTo>
                  <a:lnTo>
                    <a:pt x="6" y="271"/>
                  </a:lnTo>
                  <a:lnTo>
                    <a:pt x="8" y="269"/>
                  </a:lnTo>
                  <a:lnTo>
                    <a:pt x="10" y="262"/>
                  </a:lnTo>
                  <a:lnTo>
                    <a:pt x="11" y="252"/>
                  </a:lnTo>
                  <a:lnTo>
                    <a:pt x="17" y="239"/>
                  </a:lnTo>
                  <a:lnTo>
                    <a:pt x="21" y="226"/>
                  </a:lnTo>
                  <a:lnTo>
                    <a:pt x="29" y="214"/>
                  </a:lnTo>
                  <a:lnTo>
                    <a:pt x="38" y="201"/>
                  </a:lnTo>
                  <a:lnTo>
                    <a:pt x="47" y="190"/>
                  </a:lnTo>
                  <a:lnTo>
                    <a:pt x="57" y="180"/>
                  </a:lnTo>
                  <a:lnTo>
                    <a:pt x="63" y="178"/>
                  </a:lnTo>
                  <a:lnTo>
                    <a:pt x="66" y="178"/>
                  </a:lnTo>
                  <a:lnTo>
                    <a:pt x="72" y="178"/>
                  </a:lnTo>
                  <a:lnTo>
                    <a:pt x="76" y="180"/>
                  </a:lnTo>
                  <a:lnTo>
                    <a:pt x="82" y="184"/>
                  </a:lnTo>
                  <a:lnTo>
                    <a:pt x="85" y="186"/>
                  </a:lnTo>
                  <a:lnTo>
                    <a:pt x="87" y="192"/>
                  </a:lnTo>
                  <a:lnTo>
                    <a:pt x="87" y="197"/>
                  </a:lnTo>
                  <a:close/>
                </a:path>
              </a:pathLst>
            </a:custGeom>
            <a:solidFill>
              <a:srgbClr val="F3CCCA"/>
            </a:solidFill>
            <a:ln w="9525">
              <a:noFill/>
              <a:round/>
              <a:headEnd/>
              <a:tailEnd/>
            </a:ln>
          </p:spPr>
          <p:txBody>
            <a:bodyPr/>
            <a:lstStyle/>
            <a:p>
              <a:endParaRPr lang="en-US"/>
            </a:p>
          </p:txBody>
        </p:sp>
        <p:sp>
          <p:nvSpPr>
            <p:cNvPr id="180495" name="Freeform 1295"/>
            <p:cNvSpPr>
              <a:spLocks/>
            </p:cNvSpPr>
            <p:nvPr/>
          </p:nvSpPr>
          <p:spPr bwMode="auto">
            <a:xfrm>
              <a:off x="1777" y="919"/>
              <a:ext cx="271" cy="318"/>
            </a:xfrm>
            <a:custGeom>
              <a:avLst/>
              <a:gdLst/>
              <a:ahLst/>
              <a:cxnLst>
                <a:cxn ang="0">
                  <a:pos x="125" y="309"/>
                </a:cxn>
                <a:cxn ang="0">
                  <a:pos x="148" y="295"/>
                </a:cxn>
                <a:cxn ang="0">
                  <a:pos x="180" y="265"/>
                </a:cxn>
                <a:cxn ang="0">
                  <a:pos x="203" y="235"/>
                </a:cxn>
                <a:cxn ang="0">
                  <a:pos x="222" y="204"/>
                </a:cxn>
                <a:cxn ang="0">
                  <a:pos x="237" y="172"/>
                </a:cxn>
                <a:cxn ang="0">
                  <a:pos x="249" y="144"/>
                </a:cxn>
                <a:cxn ang="0">
                  <a:pos x="264" y="104"/>
                </a:cxn>
                <a:cxn ang="0">
                  <a:pos x="271" y="62"/>
                </a:cxn>
                <a:cxn ang="0">
                  <a:pos x="271" y="38"/>
                </a:cxn>
                <a:cxn ang="0">
                  <a:pos x="266" y="19"/>
                </a:cxn>
                <a:cxn ang="0">
                  <a:pos x="258" y="7"/>
                </a:cxn>
                <a:cxn ang="0">
                  <a:pos x="241" y="1"/>
                </a:cxn>
                <a:cxn ang="0">
                  <a:pos x="209" y="1"/>
                </a:cxn>
                <a:cxn ang="0">
                  <a:pos x="182" y="11"/>
                </a:cxn>
                <a:cxn ang="0">
                  <a:pos x="154" y="28"/>
                </a:cxn>
                <a:cxn ang="0">
                  <a:pos x="112" y="66"/>
                </a:cxn>
                <a:cxn ang="0">
                  <a:pos x="74" y="108"/>
                </a:cxn>
                <a:cxn ang="0">
                  <a:pos x="44" y="153"/>
                </a:cxn>
                <a:cxn ang="0">
                  <a:pos x="19" y="201"/>
                </a:cxn>
                <a:cxn ang="0">
                  <a:pos x="2" y="237"/>
                </a:cxn>
                <a:cxn ang="0">
                  <a:pos x="0" y="250"/>
                </a:cxn>
                <a:cxn ang="0">
                  <a:pos x="4" y="263"/>
                </a:cxn>
                <a:cxn ang="0">
                  <a:pos x="19" y="286"/>
                </a:cxn>
                <a:cxn ang="0">
                  <a:pos x="48" y="311"/>
                </a:cxn>
                <a:cxn ang="0">
                  <a:pos x="65" y="314"/>
                </a:cxn>
                <a:cxn ang="0">
                  <a:pos x="59" y="299"/>
                </a:cxn>
                <a:cxn ang="0">
                  <a:pos x="61" y="278"/>
                </a:cxn>
                <a:cxn ang="0">
                  <a:pos x="74" y="244"/>
                </a:cxn>
                <a:cxn ang="0">
                  <a:pos x="97" y="212"/>
                </a:cxn>
                <a:cxn ang="0">
                  <a:pos x="123" y="189"/>
                </a:cxn>
                <a:cxn ang="0">
                  <a:pos x="142" y="185"/>
                </a:cxn>
                <a:cxn ang="0">
                  <a:pos x="154" y="191"/>
                </a:cxn>
                <a:cxn ang="0">
                  <a:pos x="161" y="202"/>
                </a:cxn>
                <a:cxn ang="0">
                  <a:pos x="163" y="221"/>
                </a:cxn>
                <a:cxn ang="0">
                  <a:pos x="156" y="250"/>
                </a:cxn>
                <a:cxn ang="0">
                  <a:pos x="142" y="280"/>
                </a:cxn>
                <a:cxn ang="0">
                  <a:pos x="131" y="295"/>
                </a:cxn>
              </a:cxnLst>
              <a:rect l="0" t="0" r="r" b="b"/>
              <a:pathLst>
                <a:path w="271" h="318">
                  <a:moveTo>
                    <a:pt x="120" y="309"/>
                  </a:moveTo>
                  <a:lnTo>
                    <a:pt x="125" y="309"/>
                  </a:lnTo>
                  <a:lnTo>
                    <a:pt x="131" y="307"/>
                  </a:lnTo>
                  <a:lnTo>
                    <a:pt x="148" y="295"/>
                  </a:lnTo>
                  <a:lnTo>
                    <a:pt x="165" y="282"/>
                  </a:lnTo>
                  <a:lnTo>
                    <a:pt x="180" y="265"/>
                  </a:lnTo>
                  <a:lnTo>
                    <a:pt x="194" y="250"/>
                  </a:lnTo>
                  <a:lnTo>
                    <a:pt x="203" y="235"/>
                  </a:lnTo>
                  <a:lnTo>
                    <a:pt x="213" y="220"/>
                  </a:lnTo>
                  <a:lnTo>
                    <a:pt x="222" y="204"/>
                  </a:lnTo>
                  <a:lnTo>
                    <a:pt x="230" y="187"/>
                  </a:lnTo>
                  <a:lnTo>
                    <a:pt x="237" y="172"/>
                  </a:lnTo>
                  <a:lnTo>
                    <a:pt x="243" y="159"/>
                  </a:lnTo>
                  <a:lnTo>
                    <a:pt x="249" y="144"/>
                  </a:lnTo>
                  <a:lnTo>
                    <a:pt x="254" y="129"/>
                  </a:lnTo>
                  <a:lnTo>
                    <a:pt x="264" y="104"/>
                  </a:lnTo>
                  <a:lnTo>
                    <a:pt x="270" y="75"/>
                  </a:lnTo>
                  <a:lnTo>
                    <a:pt x="271" y="62"/>
                  </a:lnTo>
                  <a:lnTo>
                    <a:pt x="271" y="49"/>
                  </a:lnTo>
                  <a:lnTo>
                    <a:pt x="271" y="38"/>
                  </a:lnTo>
                  <a:lnTo>
                    <a:pt x="270" y="24"/>
                  </a:lnTo>
                  <a:lnTo>
                    <a:pt x="266" y="19"/>
                  </a:lnTo>
                  <a:lnTo>
                    <a:pt x="262" y="13"/>
                  </a:lnTo>
                  <a:lnTo>
                    <a:pt x="258" y="7"/>
                  </a:lnTo>
                  <a:lnTo>
                    <a:pt x="251" y="3"/>
                  </a:lnTo>
                  <a:lnTo>
                    <a:pt x="241" y="1"/>
                  </a:lnTo>
                  <a:lnTo>
                    <a:pt x="228" y="0"/>
                  </a:lnTo>
                  <a:lnTo>
                    <a:pt x="209" y="1"/>
                  </a:lnTo>
                  <a:lnTo>
                    <a:pt x="188" y="9"/>
                  </a:lnTo>
                  <a:lnTo>
                    <a:pt x="182" y="11"/>
                  </a:lnTo>
                  <a:lnTo>
                    <a:pt x="175" y="15"/>
                  </a:lnTo>
                  <a:lnTo>
                    <a:pt x="154" y="28"/>
                  </a:lnTo>
                  <a:lnTo>
                    <a:pt x="131" y="47"/>
                  </a:lnTo>
                  <a:lnTo>
                    <a:pt x="112" y="66"/>
                  </a:lnTo>
                  <a:lnTo>
                    <a:pt x="97" y="81"/>
                  </a:lnTo>
                  <a:lnTo>
                    <a:pt x="74" y="108"/>
                  </a:lnTo>
                  <a:lnTo>
                    <a:pt x="57" y="132"/>
                  </a:lnTo>
                  <a:lnTo>
                    <a:pt x="44" y="153"/>
                  </a:lnTo>
                  <a:lnTo>
                    <a:pt x="31" y="176"/>
                  </a:lnTo>
                  <a:lnTo>
                    <a:pt x="19" y="201"/>
                  </a:lnTo>
                  <a:lnTo>
                    <a:pt x="6" y="229"/>
                  </a:lnTo>
                  <a:lnTo>
                    <a:pt x="2" y="237"/>
                  </a:lnTo>
                  <a:lnTo>
                    <a:pt x="0" y="244"/>
                  </a:lnTo>
                  <a:lnTo>
                    <a:pt x="0" y="250"/>
                  </a:lnTo>
                  <a:lnTo>
                    <a:pt x="0" y="257"/>
                  </a:lnTo>
                  <a:lnTo>
                    <a:pt x="4" y="263"/>
                  </a:lnTo>
                  <a:lnTo>
                    <a:pt x="8" y="271"/>
                  </a:lnTo>
                  <a:lnTo>
                    <a:pt x="19" y="286"/>
                  </a:lnTo>
                  <a:lnTo>
                    <a:pt x="32" y="299"/>
                  </a:lnTo>
                  <a:lnTo>
                    <a:pt x="48" y="311"/>
                  </a:lnTo>
                  <a:lnTo>
                    <a:pt x="65" y="318"/>
                  </a:lnTo>
                  <a:lnTo>
                    <a:pt x="65" y="314"/>
                  </a:lnTo>
                  <a:lnTo>
                    <a:pt x="63" y="311"/>
                  </a:lnTo>
                  <a:lnTo>
                    <a:pt x="59" y="299"/>
                  </a:lnTo>
                  <a:lnTo>
                    <a:pt x="59" y="290"/>
                  </a:lnTo>
                  <a:lnTo>
                    <a:pt x="61" y="278"/>
                  </a:lnTo>
                  <a:lnTo>
                    <a:pt x="65" y="267"/>
                  </a:lnTo>
                  <a:lnTo>
                    <a:pt x="74" y="244"/>
                  </a:lnTo>
                  <a:lnTo>
                    <a:pt x="86" y="227"/>
                  </a:lnTo>
                  <a:lnTo>
                    <a:pt x="97" y="212"/>
                  </a:lnTo>
                  <a:lnTo>
                    <a:pt x="110" y="199"/>
                  </a:lnTo>
                  <a:lnTo>
                    <a:pt x="123" y="189"/>
                  </a:lnTo>
                  <a:lnTo>
                    <a:pt x="135" y="185"/>
                  </a:lnTo>
                  <a:lnTo>
                    <a:pt x="142" y="185"/>
                  </a:lnTo>
                  <a:lnTo>
                    <a:pt x="148" y="187"/>
                  </a:lnTo>
                  <a:lnTo>
                    <a:pt x="154" y="191"/>
                  </a:lnTo>
                  <a:lnTo>
                    <a:pt x="158" y="195"/>
                  </a:lnTo>
                  <a:lnTo>
                    <a:pt x="161" y="202"/>
                  </a:lnTo>
                  <a:lnTo>
                    <a:pt x="163" y="212"/>
                  </a:lnTo>
                  <a:lnTo>
                    <a:pt x="163" y="221"/>
                  </a:lnTo>
                  <a:lnTo>
                    <a:pt x="161" y="231"/>
                  </a:lnTo>
                  <a:lnTo>
                    <a:pt x="156" y="250"/>
                  </a:lnTo>
                  <a:lnTo>
                    <a:pt x="150" y="267"/>
                  </a:lnTo>
                  <a:lnTo>
                    <a:pt x="142" y="280"/>
                  </a:lnTo>
                  <a:lnTo>
                    <a:pt x="139" y="286"/>
                  </a:lnTo>
                  <a:lnTo>
                    <a:pt x="131" y="295"/>
                  </a:lnTo>
                  <a:lnTo>
                    <a:pt x="120" y="309"/>
                  </a:lnTo>
                  <a:close/>
                </a:path>
              </a:pathLst>
            </a:custGeom>
            <a:solidFill>
              <a:srgbClr val="F3CCCA"/>
            </a:solidFill>
            <a:ln w="9525">
              <a:noFill/>
              <a:round/>
              <a:headEnd/>
              <a:tailEnd/>
            </a:ln>
          </p:spPr>
          <p:txBody>
            <a:bodyPr/>
            <a:lstStyle/>
            <a:p>
              <a:endParaRPr lang="en-US"/>
            </a:p>
          </p:txBody>
        </p:sp>
        <p:sp>
          <p:nvSpPr>
            <p:cNvPr id="180496" name="Freeform 1296"/>
            <p:cNvSpPr>
              <a:spLocks/>
            </p:cNvSpPr>
            <p:nvPr/>
          </p:nvSpPr>
          <p:spPr bwMode="auto">
            <a:xfrm>
              <a:off x="1411" y="936"/>
              <a:ext cx="622" cy="559"/>
            </a:xfrm>
            <a:custGeom>
              <a:avLst/>
              <a:gdLst/>
              <a:ahLst/>
              <a:cxnLst>
                <a:cxn ang="0">
                  <a:pos x="605" y="345"/>
                </a:cxn>
                <a:cxn ang="0">
                  <a:pos x="620" y="312"/>
                </a:cxn>
                <a:cxn ang="0">
                  <a:pos x="620" y="278"/>
                </a:cxn>
                <a:cxn ang="0">
                  <a:pos x="598" y="250"/>
                </a:cxn>
                <a:cxn ang="0">
                  <a:pos x="573" y="244"/>
                </a:cxn>
                <a:cxn ang="0">
                  <a:pos x="556" y="250"/>
                </a:cxn>
                <a:cxn ang="0">
                  <a:pos x="512" y="284"/>
                </a:cxn>
                <a:cxn ang="0">
                  <a:pos x="478" y="301"/>
                </a:cxn>
                <a:cxn ang="0">
                  <a:pos x="438" y="305"/>
                </a:cxn>
                <a:cxn ang="0">
                  <a:pos x="395" y="280"/>
                </a:cxn>
                <a:cxn ang="0">
                  <a:pos x="368" y="244"/>
                </a:cxn>
                <a:cxn ang="0">
                  <a:pos x="353" y="218"/>
                </a:cxn>
                <a:cxn ang="0">
                  <a:pos x="332" y="184"/>
                </a:cxn>
                <a:cxn ang="0">
                  <a:pos x="307" y="161"/>
                </a:cxn>
                <a:cxn ang="0">
                  <a:pos x="298" y="153"/>
                </a:cxn>
                <a:cxn ang="0">
                  <a:pos x="268" y="140"/>
                </a:cxn>
                <a:cxn ang="0">
                  <a:pos x="254" y="127"/>
                </a:cxn>
                <a:cxn ang="0">
                  <a:pos x="249" y="91"/>
                </a:cxn>
                <a:cxn ang="0">
                  <a:pos x="256" y="64"/>
                </a:cxn>
                <a:cxn ang="0">
                  <a:pos x="233" y="66"/>
                </a:cxn>
                <a:cxn ang="0">
                  <a:pos x="207" y="66"/>
                </a:cxn>
                <a:cxn ang="0">
                  <a:pos x="199" y="81"/>
                </a:cxn>
                <a:cxn ang="0">
                  <a:pos x="203" y="117"/>
                </a:cxn>
                <a:cxn ang="0">
                  <a:pos x="203" y="127"/>
                </a:cxn>
                <a:cxn ang="0">
                  <a:pos x="173" y="121"/>
                </a:cxn>
                <a:cxn ang="0">
                  <a:pos x="146" y="96"/>
                </a:cxn>
                <a:cxn ang="0">
                  <a:pos x="116" y="58"/>
                </a:cxn>
                <a:cxn ang="0">
                  <a:pos x="97" y="39"/>
                </a:cxn>
                <a:cxn ang="0">
                  <a:pos x="53" y="3"/>
                </a:cxn>
                <a:cxn ang="0">
                  <a:pos x="34" y="0"/>
                </a:cxn>
                <a:cxn ang="0">
                  <a:pos x="11" y="3"/>
                </a:cxn>
                <a:cxn ang="0">
                  <a:pos x="0" y="19"/>
                </a:cxn>
                <a:cxn ang="0">
                  <a:pos x="10" y="68"/>
                </a:cxn>
                <a:cxn ang="0">
                  <a:pos x="34" y="110"/>
                </a:cxn>
                <a:cxn ang="0">
                  <a:pos x="74" y="146"/>
                </a:cxn>
                <a:cxn ang="0">
                  <a:pos x="97" y="155"/>
                </a:cxn>
                <a:cxn ang="0">
                  <a:pos x="108" y="161"/>
                </a:cxn>
                <a:cxn ang="0">
                  <a:pos x="135" y="178"/>
                </a:cxn>
                <a:cxn ang="0">
                  <a:pos x="148" y="203"/>
                </a:cxn>
                <a:cxn ang="0">
                  <a:pos x="171" y="233"/>
                </a:cxn>
                <a:cxn ang="0">
                  <a:pos x="180" y="261"/>
                </a:cxn>
                <a:cxn ang="0">
                  <a:pos x="184" y="330"/>
                </a:cxn>
                <a:cxn ang="0">
                  <a:pos x="182" y="405"/>
                </a:cxn>
                <a:cxn ang="0">
                  <a:pos x="182" y="443"/>
                </a:cxn>
                <a:cxn ang="0">
                  <a:pos x="195" y="464"/>
                </a:cxn>
                <a:cxn ang="0">
                  <a:pos x="235" y="513"/>
                </a:cxn>
                <a:cxn ang="0">
                  <a:pos x="294" y="550"/>
                </a:cxn>
                <a:cxn ang="0">
                  <a:pos x="328" y="559"/>
                </a:cxn>
                <a:cxn ang="0">
                  <a:pos x="376" y="555"/>
                </a:cxn>
                <a:cxn ang="0">
                  <a:pos x="400" y="538"/>
                </a:cxn>
                <a:cxn ang="0">
                  <a:pos x="431" y="496"/>
                </a:cxn>
                <a:cxn ang="0">
                  <a:pos x="455" y="447"/>
                </a:cxn>
                <a:cxn ang="0">
                  <a:pos x="480" y="421"/>
                </a:cxn>
                <a:cxn ang="0">
                  <a:pos x="512" y="398"/>
                </a:cxn>
                <a:cxn ang="0">
                  <a:pos x="541" y="386"/>
                </a:cxn>
                <a:cxn ang="0">
                  <a:pos x="548" y="383"/>
                </a:cxn>
                <a:cxn ang="0">
                  <a:pos x="548" y="381"/>
                </a:cxn>
                <a:cxn ang="0">
                  <a:pos x="550" y="379"/>
                </a:cxn>
                <a:cxn ang="0">
                  <a:pos x="556" y="377"/>
                </a:cxn>
                <a:cxn ang="0">
                  <a:pos x="558" y="375"/>
                </a:cxn>
                <a:cxn ang="0">
                  <a:pos x="560" y="373"/>
                </a:cxn>
              </a:cxnLst>
              <a:rect l="0" t="0" r="r" b="b"/>
              <a:pathLst>
                <a:path w="622" h="559">
                  <a:moveTo>
                    <a:pt x="563" y="371"/>
                  </a:moveTo>
                  <a:lnTo>
                    <a:pt x="584" y="360"/>
                  </a:lnTo>
                  <a:lnTo>
                    <a:pt x="605" y="345"/>
                  </a:lnTo>
                  <a:lnTo>
                    <a:pt x="611" y="337"/>
                  </a:lnTo>
                  <a:lnTo>
                    <a:pt x="617" y="322"/>
                  </a:lnTo>
                  <a:lnTo>
                    <a:pt x="620" y="312"/>
                  </a:lnTo>
                  <a:lnTo>
                    <a:pt x="622" y="301"/>
                  </a:lnTo>
                  <a:lnTo>
                    <a:pt x="622" y="290"/>
                  </a:lnTo>
                  <a:lnTo>
                    <a:pt x="620" y="278"/>
                  </a:lnTo>
                  <a:lnTo>
                    <a:pt x="615" y="267"/>
                  </a:lnTo>
                  <a:lnTo>
                    <a:pt x="605" y="256"/>
                  </a:lnTo>
                  <a:lnTo>
                    <a:pt x="598" y="250"/>
                  </a:lnTo>
                  <a:lnTo>
                    <a:pt x="584" y="244"/>
                  </a:lnTo>
                  <a:lnTo>
                    <a:pt x="579" y="244"/>
                  </a:lnTo>
                  <a:lnTo>
                    <a:pt x="573" y="244"/>
                  </a:lnTo>
                  <a:lnTo>
                    <a:pt x="567" y="244"/>
                  </a:lnTo>
                  <a:lnTo>
                    <a:pt x="562" y="246"/>
                  </a:lnTo>
                  <a:lnTo>
                    <a:pt x="556" y="250"/>
                  </a:lnTo>
                  <a:lnTo>
                    <a:pt x="552" y="254"/>
                  </a:lnTo>
                  <a:lnTo>
                    <a:pt x="533" y="269"/>
                  </a:lnTo>
                  <a:lnTo>
                    <a:pt x="512" y="284"/>
                  </a:lnTo>
                  <a:lnTo>
                    <a:pt x="501" y="292"/>
                  </a:lnTo>
                  <a:lnTo>
                    <a:pt x="489" y="297"/>
                  </a:lnTo>
                  <a:lnTo>
                    <a:pt x="478" y="301"/>
                  </a:lnTo>
                  <a:lnTo>
                    <a:pt x="467" y="303"/>
                  </a:lnTo>
                  <a:lnTo>
                    <a:pt x="453" y="305"/>
                  </a:lnTo>
                  <a:lnTo>
                    <a:pt x="438" y="305"/>
                  </a:lnTo>
                  <a:lnTo>
                    <a:pt x="421" y="299"/>
                  </a:lnTo>
                  <a:lnTo>
                    <a:pt x="406" y="292"/>
                  </a:lnTo>
                  <a:lnTo>
                    <a:pt x="395" y="280"/>
                  </a:lnTo>
                  <a:lnTo>
                    <a:pt x="385" y="269"/>
                  </a:lnTo>
                  <a:lnTo>
                    <a:pt x="378" y="258"/>
                  </a:lnTo>
                  <a:lnTo>
                    <a:pt x="368" y="244"/>
                  </a:lnTo>
                  <a:lnTo>
                    <a:pt x="362" y="237"/>
                  </a:lnTo>
                  <a:lnTo>
                    <a:pt x="357" y="227"/>
                  </a:lnTo>
                  <a:lnTo>
                    <a:pt x="353" y="218"/>
                  </a:lnTo>
                  <a:lnTo>
                    <a:pt x="345" y="203"/>
                  </a:lnTo>
                  <a:lnTo>
                    <a:pt x="340" y="193"/>
                  </a:lnTo>
                  <a:lnTo>
                    <a:pt x="332" y="184"/>
                  </a:lnTo>
                  <a:lnTo>
                    <a:pt x="323" y="174"/>
                  </a:lnTo>
                  <a:lnTo>
                    <a:pt x="313" y="167"/>
                  </a:lnTo>
                  <a:lnTo>
                    <a:pt x="307" y="161"/>
                  </a:lnTo>
                  <a:lnTo>
                    <a:pt x="304" y="157"/>
                  </a:lnTo>
                  <a:lnTo>
                    <a:pt x="302" y="155"/>
                  </a:lnTo>
                  <a:lnTo>
                    <a:pt x="298" y="153"/>
                  </a:lnTo>
                  <a:lnTo>
                    <a:pt x="285" y="148"/>
                  </a:lnTo>
                  <a:lnTo>
                    <a:pt x="273" y="144"/>
                  </a:lnTo>
                  <a:lnTo>
                    <a:pt x="268" y="140"/>
                  </a:lnTo>
                  <a:lnTo>
                    <a:pt x="262" y="136"/>
                  </a:lnTo>
                  <a:lnTo>
                    <a:pt x="258" y="132"/>
                  </a:lnTo>
                  <a:lnTo>
                    <a:pt x="254" y="127"/>
                  </a:lnTo>
                  <a:lnTo>
                    <a:pt x="252" y="117"/>
                  </a:lnTo>
                  <a:lnTo>
                    <a:pt x="250" y="104"/>
                  </a:lnTo>
                  <a:lnTo>
                    <a:pt x="249" y="91"/>
                  </a:lnTo>
                  <a:lnTo>
                    <a:pt x="250" y="81"/>
                  </a:lnTo>
                  <a:lnTo>
                    <a:pt x="254" y="74"/>
                  </a:lnTo>
                  <a:lnTo>
                    <a:pt x="256" y="64"/>
                  </a:lnTo>
                  <a:lnTo>
                    <a:pt x="249" y="64"/>
                  </a:lnTo>
                  <a:lnTo>
                    <a:pt x="243" y="66"/>
                  </a:lnTo>
                  <a:lnTo>
                    <a:pt x="233" y="66"/>
                  </a:lnTo>
                  <a:lnTo>
                    <a:pt x="224" y="64"/>
                  </a:lnTo>
                  <a:lnTo>
                    <a:pt x="214" y="64"/>
                  </a:lnTo>
                  <a:lnTo>
                    <a:pt x="207" y="66"/>
                  </a:lnTo>
                  <a:lnTo>
                    <a:pt x="203" y="70"/>
                  </a:lnTo>
                  <a:lnTo>
                    <a:pt x="201" y="75"/>
                  </a:lnTo>
                  <a:lnTo>
                    <a:pt x="199" y="81"/>
                  </a:lnTo>
                  <a:lnTo>
                    <a:pt x="197" y="87"/>
                  </a:lnTo>
                  <a:lnTo>
                    <a:pt x="201" y="102"/>
                  </a:lnTo>
                  <a:lnTo>
                    <a:pt x="203" y="117"/>
                  </a:lnTo>
                  <a:lnTo>
                    <a:pt x="207" y="121"/>
                  </a:lnTo>
                  <a:lnTo>
                    <a:pt x="209" y="125"/>
                  </a:lnTo>
                  <a:lnTo>
                    <a:pt x="203" y="127"/>
                  </a:lnTo>
                  <a:lnTo>
                    <a:pt x="195" y="127"/>
                  </a:lnTo>
                  <a:lnTo>
                    <a:pt x="184" y="125"/>
                  </a:lnTo>
                  <a:lnTo>
                    <a:pt x="173" y="121"/>
                  </a:lnTo>
                  <a:lnTo>
                    <a:pt x="169" y="117"/>
                  </a:lnTo>
                  <a:lnTo>
                    <a:pt x="159" y="110"/>
                  </a:lnTo>
                  <a:lnTo>
                    <a:pt x="146" y="96"/>
                  </a:lnTo>
                  <a:lnTo>
                    <a:pt x="140" y="89"/>
                  </a:lnTo>
                  <a:lnTo>
                    <a:pt x="129" y="75"/>
                  </a:lnTo>
                  <a:lnTo>
                    <a:pt x="116" y="58"/>
                  </a:lnTo>
                  <a:lnTo>
                    <a:pt x="112" y="55"/>
                  </a:lnTo>
                  <a:lnTo>
                    <a:pt x="108" y="51"/>
                  </a:lnTo>
                  <a:lnTo>
                    <a:pt x="97" y="39"/>
                  </a:lnTo>
                  <a:lnTo>
                    <a:pt x="85" y="28"/>
                  </a:lnTo>
                  <a:lnTo>
                    <a:pt x="68" y="15"/>
                  </a:lnTo>
                  <a:lnTo>
                    <a:pt x="53" y="3"/>
                  </a:lnTo>
                  <a:lnTo>
                    <a:pt x="49" y="2"/>
                  </a:lnTo>
                  <a:lnTo>
                    <a:pt x="42" y="0"/>
                  </a:lnTo>
                  <a:lnTo>
                    <a:pt x="34" y="0"/>
                  </a:lnTo>
                  <a:lnTo>
                    <a:pt x="25" y="0"/>
                  </a:lnTo>
                  <a:lnTo>
                    <a:pt x="17" y="2"/>
                  </a:lnTo>
                  <a:lnTo>
                    <a:pt x="11" y="3"/>
                  </a:lnTo>
                  <a:lnTo>
                    <a:pt x="6" y="7"/>
                  </a:lnTo>
                  <a:lnTo>
                    <a:pt x="2" y="13"/>
                  </a:lnTo>
                  <a:lnTo>
                    <a:pt x="0" y="19"/>
                  </a:lnTo>
                  <a:lnTo>
                    <a:pt x="0" y="26"/>
                  </a:lnTo>
                  <a:lnTo>
                    <a:pt x="2" y="47"/>
                  </a:lnTo>
                  <a:lnTo>
                    <a:pt x="10" y="68"/>
                  </a:lnTo>
                  <a:lnTo>
                    <a:pt x="21" y="91"/>
                  </a:lnTo>
                  <a:lnTo>
                    <a:pt x="30" y="104"/>
                  </a:lnTo>
                  <a:lnTo>
                    <a:pt x="34" y="110"/>
                  </a:lnTo>
                  <a:lnTo>
                    <a:pt x="38" y="115"/>
                  </a:lnTo>
                  <a:lnTo>
                    <a:pt x="55" y="130"/>
                  </a:lnTo>
                  <a:lnTo>
                    <a:pt x="74" y="146"/>
                  </a:lnTo>
                  <a:lnTo>
                    <a:pt x="82" y="151"/>
                  </a:lnTo>
                  <a:lnTo>
                    <a:pt x="89" y="153"/>
                  </a:lnTo>
                  <a:lnTo>
                    <a:pt x="97" y="155"/>
                  </a:lnTo>
                  <a:lnTo>
                    <a:pt x="104" y="157"/>
                  </a:lnTo>
                  <a:lnTo>
                    <a:pt x="108" y="159"/>
                  </a:lnTo>
                  <a:lnTo>
                    <a:pt x="108" y="161"/>
                  </a:lnTo>
                  <a:lnTo>
                    <a:pt x="114" y="161"/>
                  </a:lnTo>
                  <a:lnTo>
                    <a:pt x="123" y="168"/>
                  </a:lnTo>
                  <a:lnTo>
                    <a:pt x="135" y="178"/>
                  </a:lnTo>
                  <a:lnTo>
                    <a:pt x="139" y="185"/>
                  </a:lnTo>
                  <a:lnTo>
                    <a:pt x="142" y="193"/>
                  </a:lnTo>
                  <a:lnTo>
                    <a:pt x="148" y="203"/>
                  </a:lnTo>
                  <a:lnTo>
                    <a:pt x="156" y="212"/>
                  </a:lnTo>
                  <a:lnTo>
                    <a:pt x="163" y="223"/>
                  </a:lnTo>
                  <a:lnTo>
                    <a:pt x="171" y="233"/>
                  </a:lnTo>
                  <a:lnTo>
                    <a:pt x="176" y="242"/>
                  </a:lnTo>
                  <a:lnTo>
                    <a:pt x="180" y="250"/>
                  </a:lnTo>
                  <a:lnTo>
                    <a:pt x="180" y="261"/>
                  </a:lnTo>
                  <a:lnTo>
                    <a:pt x="184" y="286"/>
                  </a:lnTo>
                  <a:lnTo>
                    <a:pt x="184" y="307"/>
                  </a:lnTo>
                  <a:lnTo>
                    <a:pt x="184" y="330"/>
                  </a:lnTo>
                  <a:lnTo>
                    <a:pt x="182" y="356"/>
                  </a:lnTo>
                  <a:lnTo>
                    <a:pt x="180" y="379"/>
                  </a:lnTo>
                  <a:lnTo>
                    <a:pt x="182" y="405"/>
                  </a:lnTo>
                  <a:lnTo>
                    <a:pt x="180" y="421"/>
                  </a:lnTo>
                  <a:lnTo>
                    <a:pt x="180" y="436"/>
                  </a:lnTo>
                  <a:lnTo>
                    <a:pt x="182" y="443"/>
                  </a:lnTo>
                  <a:lnTo>
                    <a:pt x="186" y="451"/>
                  </a:lnTo>
                  <a:lnTo>
                    <a:pt x="190" y="458"/>
                  </a:lnTo>
                  <a:lnTo>
                    <a:pt x="195" y="464"/>
                  </a:lnTo>
                  <a:lnTo>
                    <a:pt x="209" y="483"/>
                  </a:lnTo>
                  <a:lnTo>
                    <a:pt x="220" y="500"/>
                  </a:lnTo>
                  <a:lnTo>
                    <a:pt x="235" y="513"/>
                  </a:lnTo>
                  <a:lnTo>
                    <a:pt x="252" y="525"/>
                  </a:lnTo>
                  <a:lnTo>
                    <a:pt x="273" y="540"/>
                  </a:lnTo>
                  <a:lnTo>
                    <a:pt x="294" y="550"/>
                  </a:lnTo>
                  <a:lnTo>
                    <a:pt x="305" y="553"/>
                  </a:lnTo>
                  <a:lnTo>
                    <a:pt x="317" y="557"/>
                  </a:lnTo>
                  <a:lnTo>
                    <a:pt x="328" y="559"/>
                  </a:lnTo>
                  <a:lnTo>
                    <a:pt x="340" y="559"/>
                  </a:lnTo>
                  <a:lnTo>
                    <a:pt x="360" y="559"/>
                  </a:lnTo>
                  <a:lnTo>
                    <a:pt x="376" y="555"/>
                  </a:lnTo>
                  <a:lnTo>
                    <a:pt x="383" y="551"/>
                  </a:lnTo>
                  <a:lnTo>
                    <a:pt x="393" y="546"/>
                  </a:lnTo>
                  <a:lnTo>
                    <a:pt x="400" y="538"/>
                  </a:lnTo>
                  <a:lnTo>
                    <a:pt x="410" y="531"/>
                  </a:lnTo>
                  <a:lnTo>
                    <a:pt x="421" y="512"/>
                  </a:lnTo>
                  <a:lnTo>
                    <a:pt x="431" y="496"/>
                  </a:lnTo>
                  <a:lnTo>
                    <a:pt x="438" y="479"/>
                  </a:lnTo>
                  <a:lnTo>
                    <a:pt x="448" y="462"/>
                  </a:lnTo>
                  <a:lnTo>
                    <a:pt x="455" y="447"/>
                  </a:lnTo>
                  <a:lnTo>
                    <a:pt x="465" y="434"/>
                  </a:lnTo>
                  <a:lnTo>
                    <a:pt x="472" y="426"/>
                  </a:lnTo>
                  <a:lnTo>
                    <a:pt x="480" y="421"/>
                  </a:lnTo>
                  <a:lnTo>
                    <a:pt x="489" y="413"/>
                  </a:lnTo>
                  <a:lnTo>
                    <a:pt x="501" y="404"/>
                  </a:lnTo>
                  <a:lnTo>
                    <a:pt x="512" y="398"/>
                  </a:lnTo>
                  <a:lnTo>
                    <a:pt x="524" y="394"/>
                  </a:lnTo>
                  <a:lnTo>
                    <a:pt x="535" y="390"/>
                  </a:lnTo>
                  <a:lnTo>
                    <a:pt x="541" y="386"/>
                  </a:lnTo>
                  <a:lnTo>
                    <a:pt x="545" y="385"/>
                  </a:lnTo>
                  <a:lnTo>
                    <a:pt x="546" y="383"/>
                  </a:lnTo>
                  <a:lnTo>
                    <a:pt x="548" y="383"/>
                  </a:lnTo>
                  <a:lnTo>
                    <a:pt x="548" y="383"/>
                  </a:lnTo>
                  <a:lnTo>
                    <a:pt x="548" y="381"/>
                  </a:lnTo>
                  <a:lnTo>
                    <a:pt x="548" y="381"/>
                  </a:lnTo>
                  <a:lnTo>
                    <a:pt x="550" y="381"/>
                  </a:lnTo>
                  <a:lnTo>
                    <a:pt x="550" y="381"/>
                  </a:lnTo>
                  <a:lnTo>
                    <a:pt x="550" y="379"/>
                  </a:lnTo>
                  <a:lnTo>
                    <a:pt x="552" y="379"/>
                  </a:lnTo>
                  <a:lnTo>
                    <a:pt x="554" y="379"/>
                  </a:lnTo>
                  <a:lnTo>
                    <a:pt x="556" y="377"/>
                  </a:lnTo>
                  <a:lnTo>
                    <a:pt x="556" y="377"/>
                  </a:lnTo>
                  <a:lnTo>
                    <a:pt x="556" y="377"/>
                  </a:lnTo>
                  <a:lnTo>
                    <a:pt x="558" y="375"/>
                  </a:lnTo>
                  <a:lnTo>
                    <a:pt x="558" y="375"/>
                  </a:lnTo>
                  <a:lnTo>
                    <a:pt x="560" y="375"/>
                  </a:lnTo>
                  <a:lnTo>
                    <a:pt x="560" y="373"/>
                  </a:lnTo>
                  <a:lnTo>
                    <a:pt x="562" y="373"/>
                  </a:lnTo>
                  <a:lnTo>
                    <a:pt x="563" y="371"/>
                  </a:lnTo>
                  <a:close/>
                </a:path>
              </a:pathLst>
            </a:custGeom>
            <a:solidFill>
              <a:srgbClr val="A74C49"/>
            </a:solidFill>
            <a:ln w="9525">
              <a:noFill/>
              <a:round/>
              <a:headEnd/>
              <a:tailEnd/>
            </a:ln>
          </p:spPr>
          <p:txBody>
            <a:bodyPr/>
            <a:lstStyle/>
            <a:p>
              <a:endParaRPr lang="en-US"/>
            </a:p>
          </p:txBody>
        </p:sp>
        <p:sp>
          <p:nvSpPr>
            <p:cNvPr id="180497" name="Freeform 1297"/>
            <p:cNvSpPr>
              <a:spLocks/>
            </p:cNvSpPr>
            <p:nvPr/>
          </p:nvSpPr>
          <p:spPr bwMode="auto">
            <a:xfrm>
              <a:off x="1422" y="947"/>
              <a:ext cx="607" cy="546"/>
            </a:xfrm>
            <a:custGeom>
              <a:avLst/>
              <a:gdLst/>
              <a:ahLst/>
              <a:cxnLst>
                <a:cxn ang="0">
                  <a:pos x="384" y="275"/>
                </a:cxn>
                <a:cxn ang="0">
                  <a:pos x="344" y="220"/>
                </a:cxn>
                <a:cxn ang="0">
                  <a:pos x="300" y="159"/>
                </a:cxn>
                <a:cxn ang="0">
                  <a:pos x="243" y="121"/>
                </a:cxn>
                <a:cxn ang="0">
                  <a:pos x="234" y="85"/>
                </a:cxn>
                <a:cxn ang="0">
                  <a:pos x="236" y="76"/>
                </a:cxn>
                <a:cxn ang="0">
                  <a:pos x="230" y="64"/>
                </a:cxn>
                <a:cxn ang="0">
                  <a:pos x="200" y="61"/>
                </a:cxn>
                <a:cxn ang="0">
                  <a:pos x="196" y="87"/>
                </a:cxn>
                <a:cxn ang="0">
                  <a:pos x="209" y="110"/>
                </a:cxn>
                <a:cxn ang="0">
                  <a:pos x="184" y="118"/>
                </a:cxn>
                <a:cxn ang="0">
                  <a:pos x="209" y="180"/>
                </a:cxn>
                <a:cxn ang="0">
                  <a:pos x="226" y="222"/>
                </a:cxn>
                <a:cxn ang="0">
                  <a:pos x="183" y="150"/>
                </a:cxn>
                <a:cxn ang="0">
                  <a:pos x="76" y="30"/>
                </a:cxn>
                <a:cxn ang="0">
                  <a:pos x="23" y="0"/>
                </a:cxn>
                <a:cxn ang="0">
                  <a:pos x="2" y="11"/>
                </a:cxn>
                <a:cxn ang="0">
                  <a:pos x="6" y="49"/>
                </a:cxn>
                <a:cxn ang="0">
                  <a:pos x="38" y="104"/>
                </a:cxn>
                <a:cxn ang="0">
                  <a:pos x="88" y="138"/>
                </a:cxn>
                <a:cxn ang="0">
                  <a:pos x="90" y="110"/>
                </a:cxn>
                <a:cxn ang="0">
                  <a:pos x="46" y="66"/>
                </a:cxn>
                <a:cxn ang="0">
                  <a:pos x="71" y="76"/>
                </a:cxn>
                <a:cxn ang="0">
                  <a:pos x="101" y="112"/>
                </a:cxn>
                <a:cxn ang="0">
                  <a:pos x="129" y="165"/>
                </a:cxn>
                <a:cxn ang="0">
                  <a:pos x="169" y="220"/>
                </a:cxn>
                <a:cxn ang="0">
                  <a:pos x="217" y="288"/>
                </a:cxn>
                <a:cxn ang="0">
                  <a:pos x="291" y="356"/>
                </a:cxn>
                <a:cxn ang="0">
                  <a:pos x="367" y="381"/>
                </a:cxn>
                <a:cxn ang="0">
                  <a:pos x="448" y="368"/>
                </a:cxn>
                <a:cxn ang="0">
                  <a:pos x="522" y="328"/>
                </a:cxn>
                <a:cxn ang="0">
                  <a:pos x="532" y="311"/>
                </a:cxn>
                <a:cxn ang="0">
                  <a:pos x="518" y="303"/>
                </a:cxn>
                <a:cxn ang="0">
                  <a:pos x="554" y="309"/>
                </a:cxn>
                <a:cxn ang="0">
                  <a:pos x="564" y="317"/>
                </a:cxn>
                <a:cxn ang="0">
                  <a:pos x="543" y="317"/>
                </a:cxn>
                <a:cxn ang="0">
                  <a:pos x="516" y="339"/>
                </a:cxn>
                <a:cxn ang="0">
                  <a:pos x="467" y="370"/>
                </a:cxn>
                <a:cxn ang="0">
                  <a:pos x="427" y="402"/>
                </a:cxn>
                <a:cxn ang="0">
                  <a:pos x="387" y="474"/>
                </a:cxn>
                <a:cxn ang="0">
                  <a:pos x="355" y="514"/>
                </a:cxn>
                <a:cxn ang="0">
                  <a:pos x="312" y="516"/>
                </a:cxn>
                <a:cxn ang="0">
                  <a:pos x="249" y="484"/>
                </a:cxn>
                <a:cxn ang="0">
                  <a:pos x="202" y="434"/>
                </a:cxn>
                <a:cxn ang="0">
                  <a:pos x="192" y="379"/>
                </a:cxn>
                <a:cxn ang="0">
                  <a:pos x="202" y="288"/>
                </a:cxn>
                <a:cxn ang="0">
                  <a:pos x="179" y="267"/>
                </a:cxn>
                <a:cxn ang="0">
                  <a:pos x="179" y="356"/>
                </a:cxn>
                <a:cxn ang="0">
                  <a:pos x="181" y="419"/>
                </a:cxn>
                <a:cxn ang="0">
                  <a:pos x="219" y="482"/>
                </a:cxn>
                <a:cxn ang="0">
                  <a:pos x="291" y="535"/>
                </a:cxn>
                <a:cxn ang="0">
                  <a:pos x="348" y="544"/>
                </a:cxn>
                <a:cxn ang="0">
                  <a:pos x="393" y="518"/>
                </a:cxn>
                <a:cxn ang="0">
                  <a:pos x="431" y="455"/>
                </a:cxn>
                <a:cxn ang="0">
                  <a:pos x="469" y="406"/>
                </a:cxn>
                <a:cxn ang="0">
                  <a:pos x="539" y="370"/>
                </a:cxn>
                <a:cxn ang="0">
                  <a:pos x="575" y="347"/>
                </a:cxn>
                <a:cxn ang="0">
                  <a:pos x="598" y="317"/>
                </a:cxn>
                <a:cxn ang="0">
                  <a:pos x="602" y="267"/>
                </a:cxn>
                <a:cxn ang="0">
                  <a:pos x="568" y="237"/>
                </a:cxn>
                <a:cxn ang="0">
                  <a:pos x="530" y="258"/>
                </a:cxn>
                <a:cxn ang="0">
                  <a:pos x="469" y="292"/>
                </a:cxn>
              </a:cxnLst>
              <a:rect l="0" t="0" r="r" b="b"/>
              <a:pathLst>
                <a:path w="607" h="546">
                  <a:moveTo>
                    <a:pt x="425" y="296"/>
                  </a:moveTo>
                  <a:lnTo>
                    <a:pt x="410" y="292"/>
                  </a:lnTo>
                  <a:lnTo>
                    <a:pt x="397" y="284"/>
                  </a:lnTo>
                  <a:lnTo>
                    <a:pt x="384" y="275"/>
                  </a:lnTo>
                  <a:lnTo>
                    <a:pt x="374" y="264"/>
                  </a:lnTo>
                  <a:lnTo>
                    <a:pt x="363" y="248"/>
                  </a:lnTo>
                  <a:lnTo>
                    <a:pt x="353" y="233"/>
                  </a:lnTo>
                  <a:lnTo>
                    <a:pt x="344" y="220"/>
                  </a:lnTo>
                  <a:lnTo>
                    <a:pt x="338" y="209"/>
                  </a:lnTo>
                  <a:lnTo>
                    <a:pt x="329" y="192"/>
                  </a:lnTo>
                  <a:lnTo>
                    <a:pt x="313" y="173"/>
                  </a:lnTo>
                  <a:lnTo>
                    <a:pt x="300" y="159"/>
                  </a:lnTo>
                  <a:lnTo>
                    <a:pt x="285" y="148"/>
                  </a:lnTo>
                  <a:lnTo>
                    <a:pt x="266" y="137"/>
                  </a:lnTo>
                  <a:lnTo>
                    <a:pt x="249" y="127"/>
                  </a:lnTo>
                  <a:lnTo>
                    <a:pt x="243" y="121"/>
                  </a:lnTo>
                  <a:lnTo>
                    <a:pt x="239" y="112"/>
                  </a:lnTo>
                  <a:lnTo>
                    <a:pt x="236" y="101"/>
                  </a:lnTo>
                  <a:lnTo>
                    <a:pt x="234" y="89"/>
                  </a:lnTo>
                  <a:lnTo>
                    <a:pt x="234" y="85"/>
                  </a:lnTo>
                  <a:lnTo>
                    <a:pt x="234" y="82"/>
                  </a:lnTo>
                  <a:lnTo>
                    <a:pt x="236" y="82"/>
                  </a:lnTo>
                  <a:lnTo>
                    <a:pt x="236" y="80"/>
                  </a:lnTo>
                  <a:lnTo>
                    <a:pt x="236" y="76"/>
                  </a:lnTo>
                  <a:lnTo>
                    <a:pt x="238" y="72"/>
                  </a:lnTo>
                  <a:lnTo>
                    <a:pt x="238" y="70"/>
                  </a:lnTo>
                  <a:lnTo>
                    <a:pt x="239" y="66"/>
                  </a:lnTo>
                  <a:lnTo>
                    <a:pt x="230" y="64"/>
                  </a:lnTo>
                  <a:lnTo>
                    <a:pt x="217" y="61"/>
                  </a:lnTo>
                  <a:lnTo>
                    <a:pt x="211" y="61"/>
                  </a:lnTo>
                  <a:lnTo>
                    <a:pt x="203" y="59"/>
                  </a:lnTo>
                  <a:lnTo>
                    <a:pt x="200" y="61"/>
                  </a:lnTo>
                  <a:lnTo>
                    <a:pt x="198" y="63"/>
                  </a:lnTo>
                  <a:lnTo>
                    <a:pt x="196" y="68"/>
                  </a:lnTo>
                  <a:lnTo>
                    <a:pt x="194" y="76"/>
                  </a:lnTo>
                  <a:lnTo>
                    <a:pt x="196" y="87"/>
                  </a:lnTo>
                  <a:lnTo>
                    <a:pt x="198" y="97"/>
                  </a:lnTo>
                  <a:lnTo>
                    <a:pt x="205" y="102"/>
                  </a:lnTo>
                  <a:lnTo>
                    <a:pt x="211" y="106"/>
                  </a:lnTo>
                  <a:lnTo>
                    <a:pt x="209" y="110"/>
                  </a:lnTo>
                  <a:lnTo>
                    <a:pt x="203" y="116"/>
                  </a:lnTo>
                  <a:lnTo>
                    <a:pt x="198" y="119"/>
                  </a:lnTo>
                  <a:lnTo>
                    <a:pt x="194" y="119"/>
                  </a:lnTo>
                  <a:lnTo>
                    <a:pt x="184" y="118"/>
                  </a:lnTo>
                  <a:lnTo>
                    <a:pt x="171" y="119"/>
                  </a:lnTo>
                  <a:lnTo>
                    <a:pt x="184" y="140"/>
                  </a:lnTo>
                  <a:lnTo>
                    <a:pt x="198" y="159"/>
                  </a:lnTo>
                  <a:lnTo>
                    <a:pt x="209" y="180"/>
                  </a:lnTo>
                  <a:lnTo>
                    <a:pt x="221" y="201"/>
                  </a:lnTo>
                  <a:lnTo>
                    <a:pt x="232" y="226"/>
                  </a:lnTo>
                  <a:lnTo>
                    <a:pt x="234" y="237"/>
                  </a:lnTo>
                  <a:lnTo>
                    <a:pt x="226" y="222"/>
                  </a:lnTo>
                  <a:lnTo>
                    <a:pt x="217" y="205"/>
                  </a:lnTo>
                  <a:lnTo>
                    <a:pt x="209" y="193"/>
                  </a:lnTo>
                  <a:lnTo>
                    <a:pt x="196" y="173"/>
                  </a:lnTo>
                  <a:lnTo>
                    <a:pt x="183" y="150"/>
                  </a:lnTo>
                  <a:lnTo>
                    <a:pt x="158" y="118"/>
                  </a:lnTo>
                  <a:lnTo>
                    <a:pt x="128" y="82"/>
                  </a:lnTo>
                  <a:lnTo>
                    <a:pt x="93" y="46"/>
                  </a:lnTo>
                  <a:lnTo>
                    <a:pt x="76" y="30"/>
                  </a:lnTo>
                  <a:lnTo>
                    <a:pt x="59" y="17"/>
                  </a:lnTo>
                  <a:lnTo>
                    <a:pt x="44" y="8"/>
                  </a:lnTo>
                  <a:lnTo>
                    <a:pt x="31" y="2"/>
                  </a:lnTo>
                  <a:lnTo>
                    <a:pt x="23" y="0"/>
                  </a:lnTo>
                  <a:lnTo>
                    <a:pt x="16" y="0"/>
                  </a:lnTo>
                  <a:lnTo>
                    <a:pt x="10" y="2"/>
                  </a:lnTo>
                  <a:lnTo>
                    <a:pt x="4" y="8"/>
                  </a:lnTo>
                  <a:lnTo>
                    <a:pt x="2" y="11"/>
                  </a:lnTo>
                  <a:lnTo>
                    <a:pt x="0" y="19"/>
                  </a:lnTo>
                  <a:lnTo>
                    <a:pt x="0" y="27"/>
                  </a:lnTo>
                  <a:lnTo>
                    <a:pt x="2" y="36"/>
                  </a:lnTo>
                  <a:lnTo>
                    <a:pt x="6" y="49"/>
                  </a:lnTo>
                  <a:lnTo>
                    <a:pt x="12" y="63"/>
                  </a:lnTo>
                  <a:lnTo>
                    <a:pt x="19" y="78"/>
                  </a:lnTo>
                  <a:lnTo>
                    <a:pt x="29" y="93"/>
                  </a:lnTo>
                  <a:lnTo>
                    <a:pt x="38" y="104"/>
                  </a:lnTo>
                  <a:lnTo>
                    <a:pt x="48" y="116"/>
                  </a:lnTo>
                  <a:lnTo>
                    <a:pt x="59" y="123"/>
                  </a:lnTo>
                  <a:lnTo>
                    <a:pt x="71" y="131"/>
                  </a:lnTo>
                  <a:lnTo>
                    <a:pt x="88" y="138"/>
                  </a:lnTo>
                  <a:lnTo>
                    <a:pt x="107" y="146"/>
                  </a:lnTo>
                  <a:lnTo>
                    <a:pt x="103" y="137"/>
                  </a:lnTo>
                  <a:lnTo>
                    <a:pt x="97" y="123"/>
                  </a:lnTo>
                  <a:lnTo>
                    <a:pt x="90" y="110"/>
                  </a:lnTo>
                  <a:lnTo>
                    <a:pt x="80" y="97"/>
                  </a:lnTo>
                  <a:lnTo>
                    <a:pt x="69" y="83"/>
                  </a:lnTo>
                  <a:lnTo>
                    <a:pt x="57" y="74"/>
                  </a:lnTo>
                  <a:lnTo>
                    <a:pt x="46" y="66"/>
                  </a:lnTo>
                  <a:lnTo>
                    <a:pt x="36" y="63"/>
                  </a:lnTo>
                  <a:lnTo>
                    <a:pt x="50" y="64"/>
                  </a:lnTo>
                  <a:lnTo>
                    <a:pt x="61" y="70"/>
                  </a:lnTo>
                  <a:lnTo>
                    <a:pt x="71" y="76"/>
                  </a:lnTo>
                  <a:lnTo>
                    <a:pt x="80" y="83"/>
                  </a:lnTo>
                  <a:lnTo>
                    <a:pt x="88" y="93"/>
                  </a:lnTo>
                  <a:lnTo>
                    <a:pt x="95" y="102"/>
                  </a:lnTo>
                  <a:lnTo>
                    <a:pt x="101" y="112"/>
                  </a:lnTo>
                  <a:lnTo>
                    <a:pt x="107" y="123"/>
                  </a:lnTo>
                  <a:lnTo>
                    <a:pt x="112" y="135"/>
                  </a:lnTo>
                  <a:lnTo>
                    <a:pt x="120" y="146"/>
                  </a:lnTo>
                  <a:lnTo>
                    <a:pt x="129" y="165"/>
                  </a:lnTo>
                  <a:lnTo>
                    <a:pt x="139" y="180"/>
                  </a:lnTo>
                  <a:lnTo>
                    <a:pt x="150" y="192"/>
                  </a:lnTo>
                  <a:lnTo>
                    <a:pt x="160" y="205"/>
                  </a:lnTo>
                  <a:lnTo>
                    <a:pt x="169" y="220"/>
                  </a:lnTo>
                  <a:lnTo>
                    <a:pt x="179" y="237"/>
                  </a:lnTo>
                  <a:lnTo>
                    <a:pt x="188" y="252"/>
                  </a:lnTo>
                  <a:lnTo>
                    <a:pt x="202" y="269"/>
                  </a:lnTo>
                  <a:lnTo>
                    <a:pt x="217" y="288"/>
                  </a:lnTo>
                  <a:lnTo>
                    <a:pt x="232" y="307"/>
                  </a:lnTo>
                  <a:lnTo>
                    <a:pt x="255" y="330"/>
                  </a:lnTo>
                  <a:lnTo>
                    <a:pt x="274" y="347"/>
                  </a:lnTo>
                  <a:lnTo>
                    <a:pt x="291" y="356"/>
                  </a:lnTo>
                  <a:lnTo>
                    <a:pt x="308" y="364"/>
                  </a:lnTo>
                  <a:lnTo>
                    <a:pt x="327" y="372"/>
                  </a:lnTo>
                  <a:lnTo>
                    <a:pt x="348" y="377"/>
                  </a:lnTo>
                  <a:lnTo>
                    <a:pt x="367" y="381"/>
                  </a:lnTo>
                  <a:lnTo>
                    <a:pt x="386" y="381"/>
                  </a:lnTo>
                  <a:lnTo>
                    <a:pt x="405" y="379"/>
                  </a:lnTo>
                  <a:lnTo>
                    <a:pt x="422" y="375"/>
                  </a:lnTo>
                  <a:lnTo>
                    <a:pt x="448" y="368"/>
                  </a:lnTo>
                  <a:lnTo>
                    <a:pt x="475" y="356"/>
                  </a:lnTo>
                  <a:lnTo>
                    <a:pt x="492" y="347"/>
                  </a:lnTo>
                  <a:lnTo>
                    <a:pt x="509" y="338"/>
                  </a:lnTo>
                  <a:lnTo>
                    <a:pt x="522" y="328"/>
                  </a:lnTo>
                  <a:lnTo>
                    <a:pt x="534" y="319"/>
                  </a:lnTo>
                  <a:lnTo>
                    <a:pt x="537" y="315"/>
                  </a:lnTo>
                  <a:lnTo>
                    <a:pt x="535" y="313"/>
                  </a:lnTo>
                  <a:lnTo>
                    <a:pt x="532" y="311"/>
                  </a:lnTo>
                  <a:lnTo>
                    <a:pt x="526" y="311"/>
                  </a:lnTo>
                  <a:lnTo>
                    <a:pt x="515" y="309"/>
                  </a:lnTo>
                  <a:lnTo>
                    <a:pt x="509" y="307"/>
                  </a:lnTo>
                  <a:lnTo>
                    <a:pt x="518" y="303"/>
                  </a:lnTo>
                  <a:lnTo>
                    <a:pt x="528" y="303"/>
                  </a:lnTo>
                  <a:lnTo>
                    <a:pt x="537" y="303"/>
                  </a:lnTo>
                  <a:lnTo>
                    <a:pt x="547" y="305"/>
                  </a:lnTo>
                  <a:lnTo>
                    <a:pt x="554" y="309"/>
                  </a:lnTo>
                  <a:lnTo>
                    <a:pt x="560" y="311"/>
                  </a:lnTo>
                  <a:lnTo>
                    <a:pt x="566" y="315"/>
                  </a:lnTo>
                  <a:lnTo>
                    <a:pt x="566" y="317"/>
                  </a:lnTo>
                  <a:lnTo>
                    <a:pt x="564" y="317"/>
                  </a:lnTo>
                  <a:lnTo>
                    <a:pt x="556" y="315"/>
                  </a:lnTo>
                  <a:lnTo>
                    <a:pt x="552" y="315"/>
                  </a:lnTo>
                  <a:lnTo>
                    <a:pt x="549" y="315"/>
                  </a:lnTo>
                  <a:lnTo>
                    <a:pt x="543" y="317"/>
                  </a:lnTo>
                  <a:lnTo>
                    <a:pt x="539" y="320"/>
                  </a:lnTo>
                  <a:lnTo>
                    <a:pt x="530" y="328"/>
                  </a:lnTo>
                  <a:lnTo>
                    <a:pt x="522" y="336"/>
                  </a:lnTo>
                  <a:lnTo>
                    <a:pt x="516" y="339"/>
                  </a:lnTo>
                  <a:lnTo>
                    <a:pt x="511" y="345"/>
                  </a:lnTo>
                  <a:lnTo>
                    <a:pt x="499" y="353"/>
                  </a:lnTo>
                  <a:lnTo>
                    <a:pt x="484" y="360"/>
                  </a:lnTo>
                  <a:lnTo>
                    <a:pt x="467" y="370"/>
                  </a:lnTo>
                  <a:lnTo>
                    <a:pt x="452" y="375"/>
                  </a:lnTo>
                  <a:lnTo>
                    <a:pt x="446" y="379"/>
                  </a:lnTo>
                  <a:lnTo>
                    <a:pt x="441" y="383"/>
                  </a:lnTo>
                  <a:lnTo>
                    <a:pt x="427" y="402"/>
                  </a:lnTo>
                  <a:lnTo>
                    <a:pt x="414" y="427"/>
                  </a:lnTo>
                  <a:lnTo>
                    <a:pt x="406" y="442"/>
                  </a:lnTo>
                  <a:lnTo>
                    <a:pt x="397" y="459"/>
                  </a:lnTo>
                  <a:lnTo>
                    <a:pt x="387" y="474"/>
                  </a:lnTo>
                  <a:lnTo>
                    <a:pt x="378" y="489"/>
                  </a:lnTo>
                  <a:lnTo>
                    <a:pt x="370" y="497"/>
                  </a:lnTo>
                  <a:lnTo>
                    <a:pt x="363" y="506"/>
                  </a:lnTo>
                  <a:lnTo>
                    <a:pt x="355" y="514"/>
                  </a:lnTo>
                  <a:lnTo>
                    <a:pt x="346" y="518"/>
                  </a:lnTo>
                  <a:lnTo>
                    <a:pt x="334" y="518"/>
                  </a:lnTo>
                  <a:lnTo>
                    <a:pt x="323" y="518"/>
                  </a:lnTo>
                  <a:lnTo>
                    <a:pt x="312" y="516"/>
                  </a:lnTo>
                  <a:lnTo>
                    <a:pt x="300" y="514"/>
                  </a:lnTo>
                  <a:lnTo>
                    <a:pt x="289" y="510"/>
                  </a:lnTo>
                  <a:lnTo>
                    <a:pt x="281" y="504"/>
                  </a:lnTo>
                  <a:lnTo>
                    <a:pt x="249" y="484"/>
                  </a:lnTo>
                  <a:lnTo>
                    <a:pt x="224" y="465"/>
                  </a:lnTo>
                  <a:lnTo>
                    <a:pt x="215" y="453"/>
                  </a:lnTo>
                  <a:lnTo>
                    <a:pt x="207" y="444"/>
                  </a:lnTo>
                  <a:lnTo>
                    <a:pt x="202" y="434"/>
                  </a:lnTo>
                  <a:lnTo>
                    <a:pt x="198" y="427"/>
                  </a:lnTo>
                  <a:lnTo>
                    <a:pt x="194" y="410"/>
                  </a:lnTo>
                  <a:lnTo>
                    <a:pt x="192" y="394"/>
                  </a:lnTo>
                  <a:lnTo>
                    <a:pt x="192" y="379"/>
                  </a:lnTo>
                  <a:lnTo>
                    <a:pt x="194" y="358"/>
                  </a:lnTo>
                  <a:lnTo>
                    <a:pt x="196" y="336"/>
                  </a:lnTo>
                  <a:lnTo>
                    <a:pt x="200" y="315"/>
                  </a:lnTo>
                  <a:lnTo>
                    <a:pt x="202" y="288"/>
                  </a:lnTo>
                  <a:lnTo>
                    <a:pt x="200" y="277"/>
                  </a:lnTo>
                  <a:lnTo>
                    <a:pt x="190" y="264"/>
                  </a:lnTo>
                  <a:lnTo>
                    <a:pt x="179" y="252"/>
                  </a:lnTo>
                  <a:lnTo>
                    <a:pt x="179" y="267"/>
                  </a:lnTo>
                  <a:lnTo>
                    <a:pt x="179" y="284"/>
                  </a:lnTo>
                  <a:lnTo>
                    <a:pt x="179" y="309"/>
                  </a:lnTo>
                  <a:lnTo>
                    <a:pt x="179" y="338"/>
                  </a:lnTo>
                  <a:lnTo>
                    <a:pt x="179" y="356"/>
                  </a:lnTo>
                  <a:lnTo>
                    <a:pt x="179" y="375"/>
                  </a:lnTo>
                  <a:lnTo>
                    <a:pt x="179" y="393"/>
                  </a:lnTo>
                  <a:lnTo>
                    <a:pt x="179" y="408"/>
                  </a:lnTo>
                  <a:lnTo>
                    <a:pt x="181" y="419"/>
                  </a:lnTo>
                  <a:lnTo>
                    <a:pt x="184" y="430"/>
                  </a:lnTo>
                  <a:lnTo>
                    <a:pt x="190" y="444"/>
                  </a:lnTo>
                  <a:lnTo>
                    <a:pt x="198" y="457"/>
                  </a:lnTo>
                  <a:lnTo>
                    <a:pt x="219" y="482"/>
                  </a:lnTo>
                  <a:lnTo>
                    <a:pt x="241" y="504"/>
                  </a:lnTo>
                  <a:lnTo>
                    <a:pt x="253" y="514"/>
                  </a:lnTo>
                  <a:lnTo>
                    <a:pt x="270" y="523"/>
                  </a:lnTo>
                  <a:lnTo>
                    <a:pt x="291" y="535"/>
                  </a:lnTo>
                  <a:lnTo>
                    <a:pt x="310" y="542"/>
                  </a:lnTo>
                  <a:lnTo>
                    <a:pt x="323" y="546"/>
                  </a:lnTo>
                  <a:lnTo>
                    <a:pt x="334" y="546"/>
                  </a:lnTo>
                  <a:lnTo>
                    <a:pt x="348" y="544"/>
                  </a:lnTo>
                  <a:lnTo>
                    <a:pt x="361" y="542"/>
                  </a:lnTo>
                  <a:lnTo>
                    <a:pt x="372" y="537"/>
                  </a:lnTo>
                  <a:lnTo>
                    <a:pt x="382" y="529"/>
                  </a:lnTo>
                  <a:lnTo>
                    <a:pt x="393" y="518"/>
                  </a:lnTo>
                  <a:lnTo>
                    <a:pt x="403" y="504"/>
                  </a:lnTo>
                  <a:lnTo>
                    <a:pt x="412" y="491"/>
                  </a:lnTo>
                  <a:lnTo>
                    <a:pt x="420" y="478"/>
                  </a:lnTo>
                  <a:lnTo>
                    <a:pt x="431" y="455"/>
                  </a:lnTo>
                  <a:lnTo>
                    <a:pt x="444" y="432"/>
                  </a:lnTo>
                  <a:lnTo>
                    <a:pt x="452" y="423"/>
                  </a:lnTo>
                  <a:lnTo>
                    <a:pt x="460" y="413"/>
                  </a:lnTo>
                  <a:lnTo>
                    <a:pt x="469" y="406"/>
                  </a:lnTo>
                  <a:lnTo>
                    <a:pt x="480" y="398"/>
                  </a:lnTo>
                  <a:lnTo>
                    <a:pt x="503" y="389"/>
                  </a:lnTo>
                  <a:lnTo>
                    <a:pt x="530" y="375"/>
                  </a:lnTo>
                  <a:lnTo>
                    <a:pt x="539" y="370"/>
                  </a:lnTo>
                  <a:lnTo>
                    <a:pt x="549" y="362"/>
                  </a:lnTo>
                  <a:lnTo>
                    <a:pt x="556" y="356"/>
                  </a:lnTo>
                  <a:lnTo>
                    <a:pt x="566" y="353"/>
                  </a:lnTo>
                  <a:lnTo>
                    <a:pt x="575" y="347"/>
                  </a:lnTo>
                  <a:lnTo>
                    <a:pt x="581" y="341"/>
                  </a:lnTo>
                  <a:lnTo>
                    <a:pt x="589" y="334"/>
                  </a:lnTo>
                  <a:lnTo>
                    <a:pt x="594" y="326"/>
                  </a:lnTo>
                  <a:lnTo>
                    <a:pt x="598" y="317"/>
                  </a:lnTo>
                  <a:lnTo>
                    <a:pt x="602" y="307"/>
                  </a:lnTo>
                  <a:lnTo>
                    <a:pt x="606" y="296"/>
                  </a:lnTo>
                  <a:lnTo>
                    <a:pt x="607" y="281"/>
                  </a:lnTo>
                  <a:lnTo>
                    <a:pt x="602" y="267"/>
                  </a:lnTo>
                  <a:lnTo>
                    <a:pt x="596" y="254"/>
                  </a:lnTo>
                  <a:lnTo>
                    <a:pt x="585" y="245"/>
                  </a:lnTo>
                  <a:lnTo>
                    <a:pt x="575" y="241"/>
                  </a:lnTo>
                  <a:lnTo>
                    <a:pt x="568" y="237"/>
                  </a:lnTo>
                  <a:lnTo>
                    <a:pt x="560" y="237"/>
                  </a:lnTo>
                  <a:lnTo>
                    <a:pt x="551" y="241"/>
                  </a:lnTo>
                  <a:lnTo>
                    <a:pt x="541" y="248"/>
                  </a:lnTo>
                  <a:lnTo>
                    <a:pt x="530" y="258"/>
                  </a:lnTo>
                  <a:lnTo>
                    <a:pt x="516" y="267"/>
                  </a:lnTo>
                  <a:lnTo>
                    <a:pt x="501" y="279"/>
                  </a:lnTo>
                  <a:lnTo>
                    <a:pt x="480" y="288"/>
                  </a:lnTo>
                  <a:lnTo>
                    <a:pt x="469" y="292"/>
                  </a:lnTo>
                  <a:lnTo>
                    <a:pt x="456" y="294"/>
                  </a:lnTo>
                  <a:lnTo>
                    <a:pt x="441" y="296"/>
                  </a:lnTo>
                  <a:lnTo>
                    <a:pt x="425" y="296"/>
                  </a:lnTo>
                  <a:close/>
                </a:path>
              </a:pathLst>
            </a:custGeom>
            <a:solidFill>
              <a:srgbClr val="E2594B"/>
            </a:solidFill>
            <a:ln w="9525">
              <a:noFill/>
              <a:round/>
              <a:headEnd/>
              <a:tailEnd/>
            </a:ln>
          </p:spPr>
          <p:txBody>
            <a:bodyPr/>
            <a:lstStyle/>
            <a:p>
              <a:endParaRPr lang="en-US"/>
            </a:p>
          </p:txBody>
        </p:sp>
        <p:sp>
          <p:nvSpPr>
            <p:cNvPr id="180498" name="Freeform 1298"/>
            <p:cNvSpPr>
              <a:spLocks/>
            </p:cNvSpPr>
            <p:nvPr/>
          </p:nvSpPr>
          <p:spPr bwMode="auto">
            <a:xfrm>
              <a:off x="1624" y="1237"/>
              <a:ext cx="229" cy="228"/>
            </a:xfrm>
            <a:custGeom>
              <a:avLst/>
              <a:gdLst/>
              <a:ahLst/>
              <a:cxnLst>
                <a:cxn ang="0">
                  <a:pos x="229" y="91"/>
                </a:cxn>
                <a:cxn ang="0">
                  <a:pos x="206" y="95"/>
                </a:cxn>
                <a:cxn ang="0">
                  <a:pos x="185" y="97"/>
                </a:cxn>
                <a:cxn ang="0">
                  <a:pos x="165" y="97"/>
                </a:cxn>
                <a:cxn ang="0">
                  <a:pos x="144" y="93"/>
                </a:cxn>
                <a:cxn ang="0">
                  <a:pos x="130" y="91"/>
                </a:cxn>
                <a:cxn ang="0">
                  <a:pos x="117" y="85"/>
                </a:cxn>
                <a:cxn ang="0">
                  <a:pos x="102" y="80"/>
                </a:cxn>
                <a:cxn ang="0">
                  <a:pos x="87" y="72"/>
                </a:cxn>
                <a:cxn ang="0">
                  <a:pos x="66" y="61"/>
                </a:cxn>
                <a:cxn ang="0">
                  <a:pos x="47" y="46"/>
                </a:cxn>
                <a:cxn ang="0">
                  <a:pos x="30" y="30"/>
                </a:cxn>
                <a:cxn ang="0">
                  <a:pos x="17" y="13"/>
                </a:cxn>
                <a:cxn ang="0">
                  <a:pos x="13" y="6"/>
                </a:cxn>
                <a:cxn ang="0">
                  <a:pos x="9" y="0"/>
                </a:cxn>
                <a:cxn ang="0">
                  <a:pos x="5" y="13"/>
                </a:cxn>
                <a:cxn ang="0">
                  <a:pos x="3" y="29"/>
                </a:cxn>
                <a:cxn ang="0">
                  <a:pos x="1" y="42"/>
                </a:cxn>
                <a:cxn ang="0">
                  <a:pos x="0" y="57"/>
                </a:cxn>
                <a:cxn ang="0">
                  <a:pos x="0" y="78"/>
                </a:cxn>
                <a:cxn ang="0">
                  <a:pos x="0" y="99"/>
                </a:cxn>
                <a:cxn ang="0">
                  <a:pos x="0" y="114"/>
                </a:cxn>
                <a:cxn ang="0">
                  <a:pos x="1" y="127"/>
                </a:cxn>
                <a:cxn ang="0">
                  <a:pos x="7" y="142"/>
                </a:cxn>
                <a:cxn ang="0">
                  <a:pos x="19" y="157"/>
                </a:cxn>
                <a:cxn ang="0">
                  <a:pos x="30" y="173"/>
                </a:cxn>
                <a:cxn ang="0">
                  <a:pos x="45" y="188"/>
                </a:cxn>
                <a:cxn ang="0">
                  <a:pos x="58" y="197"/>
                </a:cxn>
                <a:cxn ang="0">
                  <a:pos x="72" y="207"/>
                </a:cxn>
                <a:cxn ang="0">
                  <a:pos x="87" y="214"/>
                </a:cxn>
                <a:cxn ang="0">
                  <a:pos x="102" y="220"/>
                </a:cxn>
                <a:cxn ang="0">
                  <a:pos x="113" y="224"/>
                </a:cxn>
                <a:cxn ang="0">
                  <a:pos x="125" y="226"/>
                </a:cxn>
                <a:cxn ang="0">
                  <a:pos x="136" y="228"/>
                </a:cxn>
                <a:cxn ang="0">
                  <a:pos x="147" y="224"/>
                </a:cxn>
                <a:cxn ang="0">
                  <a:pos x="157" y="218"/>
                </a:cxn>
                <a:cxn ang="0">
                  <a:pos x="166" y="209"/>
                </a:cxn>
                <a:cxn ang="0">
                  <a:pos x="174" y="197"/>
                </a:cxn>
                <a:cxn ang="0">
                  <a:pos x="184" y="188"/>
                </a:cxn>
                <a:cxn ang="0">
                  <a:pos x="191" y="176"/>
                </a:cxn>
                <a:cxn ang="0">
                  <a:pos x="197" y="163"/>
                </a:cxn>
                <a:cxn ang="0">
                  <a:pos x="208" y="139"/>
                </a:cxn>
                <a:cxn ang="0">
                  <a:pos x="218" y="118"/>
                </a:cxn>
                <a:cxn ang="0">
                  <a:pos x="223" y="101"/>
                </a:cxn>
                <a:cxn ang="0">
                  <a:pos x="229" y="91"/>
                </a:cxn>
              </a:cxnLst>
              <a:rect l="0" t="0" r="r" b="b"/>
              <a:pathLst>
                <a:path w="229" h="228">
                  <a:moveTo>
                    <a:pt x="229" y="91"/>
                  </a:moveTo>
                  <a:lnTo>
                    <a:pt x="206" y="95"/>
                  </a:lnTo>
                  <a:lnTo>
                    <a:pt x="185" y="97"/>
                  </a:lnTo>
                  <a:lnTo>
                    <a:pt x="165" y="97"/>
                  </a:lnTo>
                  <a:lnTo>
                    <a:pt x="144" y="93"/>
                  </a:lnTo>
                  <a:lnTo>
                    <a:pt x="130" y="91"/>
                  </a:lnTo>
                  <a:lnTo>
                    <a:pt x="117" y="85"/>
                  </a:lnTo>
                  <a:lnTo>
                    <a:pt x="102" y="80"/>
                  </a:lnTo>
                  <a:lnTo>
                    <a:pt x="87" y="72"/>
                  </a:lnTo>
                  <a:lnTo>
                    <a:pt x="66" y="61"/>
                  </a:lnTo>
                  <a:lnTo>
                    <a:pt x="47" y="46"/>
                  </a:lnTo>
                  <a:lnTo>
                    <a:pt x="30" y="30"/>
                  </a:lnTo>
                  <a:lnTo>
                    <a:pt x="17" y="13"/>
                  </a:lnTo>
                  <a:lnTo>
                    <a:pt x="13" y="6"/>
                  </a:lnTo>
                  <a:lnTo>
                    <a:pt x="9" y="0"/>
                  </a:lnTo>
                  <a:lnTo>
                    <a:pt x="5" y="13"/>
                  </a:lnTo>
                  <a:lnTo>
                    <a:pt x="3" y="29"/>
                  </a:lnTo>
                  <a:lnTo>
                    <a:pt x="1" y="42"/>
                  </a:lnTo>
                  <a:lnTo>
                    <a:pt x="0" y="57"/>
                  </a:lnTo>
                  <a:lnTo>
                    <a:pt x="0" y="78"/>
                  </a:lnTo>
                  <a:lnTo>
                    <a:pt x="0" y="99"/>
                  </a:lnTo>
                  <a:lnTo>
                    <a:pt x="0" y="114"/>
                  </a:lnTo>
                  <a:lnTo>
                    <a:pt x="1" y="127"/>
                  </a:lnTo>
                  <a:lnTo>
                    <a:pt x="7" y="142"/>
                  </a:lnTo>
                  <a:lnTo>
                    <a:pt x="19" y="157"/>
                  </a:lnTo>
                  <a:lnTo>
                    <a:pt x="30" y="173"/>
                  </a:lnTo>
                  <a:lnTo>
                    <a:pt x="45" y="188"/>
                  </a:lnTo>
                  <a:lnTo>
                    <a:pt x="58" y="197"/>
                  </a:lnTo>
                  <a:lnTo>
                    <a:pt x="72" y="207"/>
                  </a:lnTo>
                  <a:lnTo>
                    <a:pt x="87" y="214"/>
                  </a:lnTo>
                  <a:lnTo>
                    <a:pt x="102" y="220"/>
                  </a:lnTo>
                  <a:lnTo>
                    <a:pt x="113" y="224"/>
                  </a:lnTo>
                  <a:lnTo>
                    <a:pt x="125" y="226"/>
                  </a:lnTo>
                  <a:lnTo>
                    <a:pt x="136" y="228"/>
                  </a:lnTo>
                  <a:lnTo>
                    <a:pt x="147" y="224"/>
                  </a:lnTo>
                  <a:lnTo>
                    <a:pt x="157" y="218"/>
                  </a:lnTo>
                  <a:lnTo>
                    <a:pt x="166" y="209"/>
                  </a:lnTo>
                  <a:lnTo>
                    <a:pt x="174" y="197"/>
                  </a:lnTo>
                  <a:lnTo>
                    <a:pt x="184" y="188"/>
                  </a:lnTo>
                  <a:lnTo>
                    <a:pt x="191" y="176"/>
                  </a:lnTo>
                  <a:lnTo>
                    <a:pt x="197" y="163"/>
                  </a:lnTo>
                  <a:lnTo>
                    <a:pt x="208" y="139"/>
                  </a:lnTo>
                  <a:lnTo>
                    <a:pt x="218" y="118"/>
                  </a:lnTo>
                  <a:lnTo>
                    <a:pt x="223" y="101"/>
                  </a:lnTo>
                  <a:lnTo>
                    <a:pt x="229" y="91"/>
                  </a:lnTo>
                  <a:close/>
                </a:path>
              </a:pathLst>
            </a:custGeom>
            <a:solidFill>
              <a:srgbClr val="D63B34"/>
            </a:solidFill>
            <a:ln w="9525">
              <a:noFill/>
              <a:round/>
              <a:headEnd/>
              <a:tailEnd/>
            </a:ln>
          </p:spPr>
          <p:txBody>
            <a:bodyPr/>
            <a:lstStyle/>
            <a:p>
              <a:endParaRPr lang="en-US"/>
            </a:p>
          </p:txBody>
        </p:sp>
        <p:sp>
          <p:nvSpPr>
            <p:cNvPr id="180499" name="Freeform 1299"/>
            <p:cNvSpPr>
              <a:spLocks/>
            </p:cNvSpPr>
            <p:nvPr/>
          </p:nvSpPr>
          <p:spPr bwMode="auto">
            <a:xfrm>
              <a:off x="1696" y="1303"/>
              <a:ext cx="43" cy="71"/>
            </a:xfrm>
            <a:custGeom>
              <a:avLst/>
              <a:gdLst/>
              <a:ahLst/>
              <a:cxnLst>
                <a:cxn ang="0">
                  <a:pos x="43" y="23"/>
                </a:cxn>
                <a:cxn ang="0">
                  <a:pos x="36" y="21"/>
                </a:cxn>
                <a:cxn ang="0">
                  <a:pos x="30" y="18"/>
                </a:cxn>
                <a:cxn ang="0">
                  <a:pos x="24" y="14"/>
                </a:cxn>
                <a:cxn ang="0">
                  <a:pos x="20" y="10"/>
                </a:cxn>
                <a:cxn ang="0">
                  <a:pos x="15" y="8"/>
                </a:cxn>
                <a:cxn ang="0">
                  <a:pos x="9" y="6"/>
                </a:cxn>
                <a:cxn ang="0">
                  <a:pos x="3" y="2"/>
                </a:cxn>
                <a:cxn ang="0">
                  <a:pos x="0" y="0"/>
                </a:cxn>
                <a:cxn ang="0">
                  <a:pos x="0" y="4"/>
                </a:cxn>
                <a:cxn ang="0">
                  <a:pos x="0" y="10"/>
                </a:cxn>
                <a:cxn ang="0">
                  <a:pos x="0" y="25"/>
                </a:cxn>
                <a:cxn ang="0">
                  <a:pos x="2" y="42"/>
                </a:cxn>
                <a:cxn ang="0">
                  <a:pos x="3" y="52"/>
                </a:cxn>
                <a:cxn ang="0">
                  <a:pos x="5" y="59"/>
                </a:cxn>
                <a:cxn ang="0">
                  <a:pos x="9" y="65"/>
                </a:cxn>
                <a:cxn ang="0">
                  <a:pos x="13" y="71"/>
                </a:cxn>
                <a:cxn ang="0">
                  <a:pos x="13" y="69"/>
                </a:cxn>
                <a:cxn ang="0">
                  <a:pos x="13" y="67"/>
                </a:cxn>
                <a:cxn ang="0">
                  <a:pos x="13" y="65"/>
                </a:cxn>
                <a:cxn ang="0">
                  <a:pos x="13" y="65"/>
                </a:cxn>
                <a:cxn ang="0">
                  <a:pos x="15" y="57"/>
                </a:cxn>
                <a:cxn ang="0">
                  <a:pos x="17" y="50"/>
                </a:cxn>
                <a:cxn ang="0">
                  <a:pos x="19" y="48"/>
                </a:cxn>
                <a:cxn ang="0">
                  <a:pos x="19" y="46"/>
                </a:cxn>
                <a:cxn ang="0">
                  <a:pos x="20" y="44"/>
                </a:cxn>
                <a:cxn ang="0">
                  <a:pos x="20" y="42"/>
                </a:cxn>
                <a:cxn ang="0">
                  <a:pos x="22" y="42"/>
                </a:cxn>
                <a:cxn ang="0">
                  <a:pos x="24" y="40"/>
                </a:cxn>
                <a:cxn ang="0">
                  <a:pos x="24" y="38"/>
                </a:cxn>
                <a:cxn ang="0">
                  <a:pos x="26" y="38"/>
                </a:cxn>
                <a:cxn ang="0">
                  <a:pos x="28" y="37"/>
                </a:cxn>
                <a:cxn ang="0">
                  <a:pos x="30" y="35"/>
                </a:cxn>
                <a:cxn ang="0">
                  <a:pos x="32" y="33"/>
                </a:cxn>
                <a:cxn ang="0">
                  <a:pos x="34" y="33"/>
                </a:cxn>
                <a:cxn ang="0">
                  <a:pos x="36" y="31"/>
                </a:cxn>
                <a:cxn ang="0">
                  <a:pos x="38" y="29"/>
                </a:cxn>
                <a:cxn ang="0">
                  <a:pos x="41" y="27"/>
                </a:cxn>
                <a:cxn ang="0">
                  <a:pos x="43" y="23"/>
                </a:cxn>
              </a:cxnLst>
              <a:rect l="0" t="0" r="r" b="b"/>
              <a:pathLst>
                <a:path w="43" h="71">
                  <a:moveTo>
                    <a:pt x="43" y="23"/>
                  </a:moveTo>
                  <a:lnTo>
                    <a:pt x="36" y="21"/>
                  </a:lnTo>
                  <a:lnTo>
                    <a:pt x="30" y="18"/>
                  </a:lnTo>
                  <a:lnTo>
                    <a:pt x="24" y="14"/>
                  </a:lnTo>
                  <a:lnTo>
                    <a:pt x="20" y="10"/>
                  </a:lnTo>
                  <a:lnTo>
                    <a:pt x="15" y="8"/>
                  </a:lnTo>
                  <a:lnTo>
                    <a:pt x="9" y="6"/>
                  </a:lnTo>
                  <a:lnTo>
                    <a:pt x="3" y="2"/>
                  </a:lnTo>
                  <a:lnTo>
                    <a:pt x="0" y="0"/>
                  </a:lnTo>
                  <a:lnTo>
                    <a:pt x="0" y="4"/>
                  </a:lnTo>
                  <a:lnTo>
                    <a:pt x="0" y="10"/>
                  </a:lnTo>
                  <a:lnTo>
                    <a:pt x="0" y="25"/>
                  </a:lnTo>
                  <a:lnTo>
                    <a:pt x="2" y="42"/>
                  </a:lnTo>
                  <a:lnTo>
                    <a:pt x="3" y="52"/>
                  </a:lnTo>
                  <a:lnTo>
                    <a:pt x="5" y="59"/>
                  </a:lnTo>
                  <a:lnTo>
                    <a:pt x="9" y="65"/>
                  </a:lnTo>
                  <a:lnTo>
                    <a:pt x="13" y="71"/>
                  </a:lnTo>
                  <a:lnTo>
                    <a:pt x="13" y="69"/>
                  </a:lnTo>
                  <a:lnTo>
                    <a:pt x="13" y="67"/>
                  </a:lnTo>
                  <a:lnTo>
                    <a:pt x="13" y="65"/>
                  </a:lnTo>
                  <a:lnTo>
                    <a:pt x="13" y="65"/>
                  </a:lnTo>
                  <a:lnTo>
                    <a:pt x="15" y="57"/>
                  </a:lnTo>
                  <a:lnTo>
                    <a:pt x="17" y="50"/>
                  </a:lnTo>
                  <a:lnTo>
                    <a:pt x="19" y="48"/>
                  </a:lnTo>
                  <a:lnTo>
                    <a:pt x="19" y="46"/>
                  </a:lnTo>
                  <a:lnTo>
                    <a:pt x="20" y="44"/>
                  </a:lnTo>
                  <a:lnTo>
                    <a:pt x="20" y="42"/>
                  </a:lnTo>
                  <a:lnTo>
                    <a:pt x="22" y="42"/>
                  </a:lnTo>
                  <a:lnTo>
                    <a:pt x="24" y="40"/>
                  </a:lnTo>
                  <a:lnTo>
                    <a:pt x="24" y="38"/>
                  </a:lnTo>
                  <a:lnTo>
                    <a:pt x="26" y="38"/>
                  </a:lnTo>
                  <a:lnTo>
                    <a:pt x="28" y="37"/>
                  </a:lnTo>
                  <a:lnTo>
                    <a:pt x="30" y="35"/>
                  </a:lnTo>
                  <a:lnTo>
                    <a:pt x="32" y="33"/>
                  </a:lnTo>
                  <a:lnTo>
                    <a:pt x="34" y="33"/>
                  </a:lnTo>
                  <a:lnTo>
                    <a:pt x="36" y="31"/>
                  </a:lnTo>
                  <a:lnTo>
                    <a:pt x="38" y="29"/>
                  </a:lnTo>
                  <a:lnTo>
                    <a:pt x="41" y="27"/>
                  </a:lnTo>
                  <a:lnTo>
                    <a:pt x="43" y="23"/>
                  </a:lnTo>
                  <a:close/>
                </a:path>
              </a:pathLst>
            </a:custGeom>
            <a:solidFill>
              <a:srgbClr val="E88784"/>
            </a:solidFill>
            <a:ln w="9525">
              <a:noFill/>
              <a:round/>
              <a:headEnd/>
              <a:tailEnd/>
            </a:ln>
          </p:spPr>
          <p:txBody>
            <a:bodyPr/>
            <a:lstStyle/>
            <a:p>
              <a:endParaRPr lang="en-US"/>
            </a:p>
          </p:txBody>
        </p:sp>
        <p:sp>
          <p:nvSpPr>
            <p:cNvPr id="180500" name="Freeform 1300"/>
            <p:cNvSpPr>
              <a:spLocks/>
            </p:cNvSpPr>
            <p:nvPr/>
          </p:nvSpPr>
          <p:spPr bwMode="auto">
            <a:xfrm>
              <a:off x="2113" y="1144"/>
              <a:ext cx="176" cy="326"/>
            </a:xfrm>
            <a:custGeom>
              <a:avLst/>
              <a:gdLst/>
              <a:ahLst/>
              <a:cxnLst>
                <a:cxn ang="0">
                  <a:pos x="154" y="0"/>
                </a:cxn>
                <a:cxn ang="0">
                  <a:pos x="163" y="27"/>
                </a:cxn>
                <a:cxn ang="0">
                  <a:pos x="169" y="53"/>
                </a:cxn>
                <a:cxn ang="0">
                  <a:pos x="174" y="82"/>
                </a:cxn>
                <a:cxn ang="0">
                  <a:pos x="176" y="108"/>
                </a:cxn>
                <a:cxn ang="0">
                  <a:pos x="176" y="137"/>
                </a:cxn>
                <a:cxn ang="0">
                  <a:pos x="173" y="163"/>
                </a:cxn>
                <a:cxn ang="0">
                  <a:pos x="171" y="190"/>
                </a:cxn>
                <a:cxn ang="0">
                  <a:pos x="165" y="214"/>
                </a:cxn>
                <a:cxn ang="0">
                  <a:pos x="161" y="230"/>
                </a:cxn>
                <a:cxn ang="0">
                  <a:pos x="157" y="247"/>
                </a:cxn>
                <a:cxn ang="0">
                  <a:pos x="150" y="264"/>
                </a:cxn>
                <a:cxn ang="0">
                  <a:pos x="142" y="283"/>
                </a:cxn>
                <a:cxn ang="0">
                  <a:pos x="127" y="315"/>
                </a:cxn>
                <a:cxn ang="0">
                  <a:pos x="119" y="326"/>
                </a:cxn>
                <a:cxn ang="0">
                  <a:pos x="119" y="315"/>
                </a:cxn>
                <a:cxn ang="0">
                  <a:pos x="121" y="302"/>
                </a:cxn>
                <a:cxn ang="0">
                  <a:pos x="121" y="288"/>
                </a:cxn>
                <a:cxn ang="0">
                  <a:pos x="121" y="275"/>
                </a:cxn>
                <a:cxn ang="0">
                  <a:pos x="119" y="250"/>
                </a:cxn>
                <a:cxn ang="0">
                  <a:pos x="118" y="228"/>
                </a:cxn>
                <a:cxn ang="0">
                  <a:pos x="116" y="224"/>
                </a:cxn>
                <a:cxn ang="0">
                  <a:pos x="114" y="218"/>
                </a:cxn>
                <a:cxn ang="0">
                  <a:pos x="110" y="214"/>
                </a:cxn>
                <a:cxn ang="0">
                  <a:pos x="108" y="213"/>
                </a:cxn>
                <a:cxn ang="0">
                  <a:pos x="100" y="222"/>
                </a:cxn>
                <a:cxn ang="0">
                  <a:pos x="91" y="230"/>
                </a:cxn>
                <a:cxn ang="0">
                  <a:pos x="82" y="235"/>
                </a:cxn>
                <a:cxn ang="0">
                  <a:pos x="70" y="241"/>
                </a:cxn>
                <a:cxn ang="0">
                  <a:pos x="57" y="247"/>
                </a:cxn>
                <a:cxn ang="0">
                  <a:pos x="44" y="250"/>
                </a:cxn>
                <a:cxn ang="0">
                  <a:pos x="30" y="254"/>
                </a:cxn>
                <a:cxn ang="0">
                  <a:pos x="15" y="258"/>
                </a:cxn>
                <a:cxn ang="0">
                  <a:pos x="9" y="258"/>
                </a:cxn>
                <a:cxn ang="0">
                  <a:pos x="6" y="258"/>
                </a:cxn>
                <a:cxn ang="0">
                  <a:pos x="2" y="256"/>
                </a:cxn>
                <a:cxn ang="0">
                  <a:pos x="0" y="254"/>
                </a:cxn>
                <a:cxn ang="0">
                  <a:pos x="4" y="250"/>
                </a:cxn>
                <a:cxn ang="0">
                  <a:pos x="13" y="243"/>
                </a:cxn>
                <a:cxn ang="0">
                  <a:pos x="27" y="230"/>
                </a:cxn>
                <a:cxn ang="0">
                  <a:pos x="42" y="209"/>
                </a:cxn>
                <a:cxn ang="0">
                  <a:pos x="47" y="196"/>
                </a:cxn>
                <a:cxn ang="0">
                  <a:pos x="55" y="182"/>
                </a:cxn>
                <a:cxn ang="0">
                  <a:pos x="66" y="161"/>
                </a:cxn>
                <a:cxn ang="0">
                  <a:pos x="74" y="137"/>
                </a:cxn>
                <a:cxn ang="0">
                  <a:pos x="80" y="116"/>
                </a:cxn>
                <a:cxn ang="0">
                  <a:pos x="87" y="99"/>
                </a:cxn>
                <a:cxn ang="0">
                  <a:pos x="91" y="84"/>
                </a:cxn>
                <a:cxn ang="0">
                  <a:pos x="93" y="70"/>
                </a:cxn>
                <a:cxn ang="0">
                  <a:pos x="97" y="40"/>
                </a:cxn>
                <a:cxn ang="0">
                  <a:pos x="100" y="13"/>
                </a:cxn>
                <a:cxn ang="0">
                  <a:pos x="100" y="10"/>
                </a:cxn>
                <a:cxn ang="0">
                  <a:pos x="99" y="8"/>
                </a:cxn>
                <a:cxn ang="0">
                  <a:pos x="99" y="6"/>
                </a:cxn>
                <a:cxn ang="0">
                  <a:pos x="100" y="4"/>
                </a:cxn>
                <a:cxn ang="0">
                  <a:pos x="102" y="4"/>
                </a:cxn>
                <a:cxn ang="0">
                  <a:pos x="106" y="4"/>
                </a:cxn>
                <a:cxn ang="0">
                  <a:pos x="114" y="4"/>
                </a:cxn>
                <a:cxn ang="0">
                  <a:pos x="121" y="4"/>
                </a:cxn>
                <a:cxn ang="0">
                  <a:pos x="135" y="2"/>
                </a:cxn>
                <a:cxn ang="0">
                  <a:pos x="154" y="0"/>
                </a:cxn>
              </a:cxnLst>
              <a:rect l="0" t="0" r="r" b="b"/>
              <a:pathLst>
                <a:path w="176" h="326">
                  <a:moveTo>
                    <a:pt x="154" y="0"/>
                  </a:moveTo>
                  <a:lnTo>
                    <a:pt x="163" y="27"/>
                  </a:lnTo>
                  <a:lnTo>
                    <a:pt x="169" y="53"/>
                  </a:lnTo>
                  <a:lnTo>
                    <a:pt x="174" y="82"/>
                  </a:lnTo>
                  <a:lnTo>
                    <a:pt x="176" y="108"/>
                  </a:lnTo>
                  <a:lnTo>
                    <a:pt x="176" y="137"/>
                  </a:lnTo>
                  <a:lnTo>
                    <a:pt x="173" y="163"/>
                  </a:lnTo>
                  <a:lnTo>
                    <a:pt x="171" y="190"/>
                  </a:lnTo>
                  <a:lnTo>
                    <a:pt x="165" y="214"/>
                  </a:lnTo>
                  <a:lnTo>
                    <a:pt x="161" y="230"/>
                  </a:lnTo>
                  <a:lnTo>
                    <a:pt x="157" y="247"/>
                  </a:lnTo>
                  <a:lnTo>
                    <a:pt x="150" y="264"/>
                  </a:lnTo>
                  <a:lnTo>
                    <a:pt x="142" y="283"/>
                  </a:lnTo>
                  <a:lnTo>
                    <a:pt x="127" y="315"/>
                  </a:lnTo>
                  <a:lnTo>
                    <a:pt x="119" y="326"/>
                  </a:lnTo>
                  <a:lnTo>
                    <a:pt x="119" y="315"/>
                  </a:lnTo>
                  <a:lnTo>
                    <a:pt x="121" y="302"/>
                  </a:lnTo>
                  <a:lnTo>
                    <a:pt x="121" y="288"/>
                  </a:lnTo>
                  <a:lnTo>
                    <a:pt x="121" y="275"/>
                  </a:lnTo>
                  <a:lnTo>
                    <a:pt x="119" y="250"/>
                  </a:lnTo>
                  <a:lnTo>
                    <a:pt x="118" y="228"/>
                  </a:lnTo>
                  <a:lnTo>
                    <a:pt x="116" y="224"/>
                  </a:lnTo>
                  <a:lnTo>
                    <a:pt x="114" y="218"/>
                  </a:lnTo>
                  <a:lnTo>
                    <a:pt x="110" y="214"/>
                  </a:lnTo>
                  <a:lnTo>
                    <a:pt x="108" y="213"/>
                  </a:lnTo>
                  <a:lnTo>
                    <a:pt x="100" y="222"/>
                  </a:lnTo>
                  <a:lnTo>
                    <a:pt x="91" y="230"/>
                  </a:lnTo>
                  <a:lnTo>
                    <a:pt x="82" y="235"/>
                  </a:lnTo>
                  <a:lnTo>
                    <a:pt x="70" y="241"/>
                  </a:lnTo>
                  <a:lnTo>
                    <a:pt x="57" y="247"/>
                  </a:lnTo>
                  <a:lnTo>
                    <a:pt x="44" y="250"/>
                  </a:lnTo>
                  <a:lnTo>
                    <a:pt x="30" y="254"/>
                  </a:lnTo>
                  <a:lnTo>
                    <a:pt x="15" y="258"/>
                  </a:lnTo>
                  <a:lnTo>
                    <a:pt x="9" y="258"/>
                  </a:lnTo>
                  <a:lnTo>
                    <a:pt x="6" y="258"/>
                  </a:lnTo>
                  <a:lnTo>
                    <a:pt x="2" y="256"/>
                  </a:lnTo>
                  <a:lnTo>
                    <a:pt x="0" y="254"/>
                  </a:lnTo>
                  <a:lnTo>
                    <a:pt x="4" y="250"/>
                  </a:lnTo>
                  <a:lnTo>
                    <a:pt x="13" y="243"/>
                  </a:lnTo>
                  <a:lnTo>
                    <a:pt x="27" y="230"/>
                  </a:lnTo>
                  <a:lnTo>
                    <a:pt x="42" y="209"/>
                  </a:lnTo>
                  <a:lnTo>
                    <a:pt x="47" y="196"/>
                  </a:lnTo>
                  <a:lnTo>
                    <a:pt x="55" y="182"/>
                  </a:lnTo>
                  <a:lnTo>
                    <a:pt x="66" y="161"/>
                  </a:lnTo>
                  <a:lnTo>
                    <a:pt x="74" y="137"/>
                  </a:lnTo>
                  <a:lnTo>
                    <a:pt x="80" y="116"/>
                  </a:lnTo>
                  <a:lnTo>
                    <a:pt x="87" y="99"/>
                  </a:lnTo>
                  <a:lnTo>
                    <a:pt x="91" y="84"/>
                  </a:lnTo>
                  <a:lnTo>
                    <a:pt x="93" y="70"/>
                  </a:lnTo>
                  <a:lnTo>
                    <a:pt x="97" y="40"/>
                  </a:lnTo>
                  <a:lnTo>
                    <a:pt x="100" y="13"/>
                  </a:lnTo>
                  <a:lnTo>
                    <a:pt x="100" y="10"/>
                  </a:lnTo>
                  <a:lnTo>
                    <a:pt x="99" y="8"/>
                  </a:lnTo>
                  <a:lnTo>
                    <a:pt x="99" y="6"/>
                  </a:lnTo>
                  <a:lnTo>
                    <a:pt x="100" y="4"/>
                  </a:lnTo>
                  <a:lnTo>
                    <a:pt x="102" y="4"/>
                  </a:lnTo>
                  <a:lnTo>
                    <a:pt x="106" y="4"/>
                  </a:lnTo>
                  <a:lnTo>
                    <a:pt x="114" y="4"/>
                  </a:lnTo>
                  <a:lnTo>
                    <a:pt x="121" y="4"/>
                  </a:lnTo>
                  <a:lnTo>
                    <a:pt x="135" y="2"/>
                  </a:lnTo>
                  <a:lnTo>
                    <a:pt x="154" y="0"/>
                  </a:lnTo>
                  <a:close/>
                </a:path>
              </a:pathLst>
            </a:custGeom>
            <a:solidFill>
              <a:srgbClr val="251E17"/>
            </a:solidFill>
            <a:ln w="9525">
              <a:noFill/>
              <a:round/>
              <a:headEnd/>
              <a:tailEnd/>
            </a:ln>
          </p:spPr>
          <p:txBody>
            <a:bodyPr/>
            <a:lstStyle/>
            <a:p>
              <a:endParaRPr lang="en-US"/>
            </a:p>
          </p:txBody>
        </p:sp>
        <p:sp>
          <p:nvSpPr>
            <p:cNvPr id="180501" name="Freeform 1301"/>
            <p:cNvSpPr>
              <a:spLocks/>
            </p:cNvSpPr>
            <p:nvPr/>
          </p:nvSpPr>
          <p:spPr bwMode="auto">
            <a:xfrm>
              <a:off x="1857" y="2502"/>
              <a:ext cx="220" cy="78"/>
            </a:xfrm>
            <a:custGeom>
              <a:avLst/>
              <a:gdLst/>
              <a:ahLst/>
              <a:cxnLst>
                <a:cxn ang="0">
                  <a:pos x="220" y="32"/>
                </a:cxn>
                <a:cxn ang="0">
                  <a:pos x="207" y="40"/>
                </a:cxn>
                <a:cxn ang="0">
                  <a:pos x="184" y="47"/>
                </a:cxn>
                <a:cxn ang="0">
                  <a:pos x="178" y="47"/>
                </a:cxn>
                <a:cxn ang="0">
                  <a:pos x="174" y="45"/>
                </a:cxn>
                <a:cxn ang="0">
                  <a:pos x="171" y="45"/>
                </a:cxn>
                <a:cxn ang="0">
                  <a:pos x="167" y="42"/>
                </a:cxn>
                <a:cxn ang="0">
                  <a:pos x="165" y="38"/>
                </a:cxn>
                <a:cxn ang="0">
                  <a:pos x="163" y="34"/>
                </a:cxn>
                <a:cxn ang="0">
                  <a:pos x="174" y="28"/>
                </a:cxn>
                <a:cxn ang="0">
                  <a:pos x="182" y="24"/>
                </a:cxn>
                <a:cxn ang="0">
                  <a:pos x="191" y="19"/>
                </a:cxn>
                <a:cxn ang="0">
                  <a:pos x="201" y="9"/>
                </a:cxn>
                <a:cxn ang="0">
                  <a:pos x="190" y="17"/>
                </a:cxn>
                <a:cxn ang="0">
                  <a:pos x="178" y="23"/>
                </a:cxn>
                <a:cxn ang="0">
                  <a:pos x="167" y="26"/>
                </a:cxn>
                <a:cxn ang="0">
                  <a:pos x="155" y="30"/>
                </a:cxn>
                <a:cxn ang="0">
                  <a:pos x="135" y="32"/>
                </a:cxn>
                <a:cxn ang="0">
                  <a:pos x="110" y="32"/>
                </a:cxn>
                <a:cxn ang="0">
                  <a:pos x="114" y="28"/>
                </a:cxn>
                <a:cxn ang="0">
                  <a:pos x="117" y="23"/>
                </a:cxn>
                <a:cxn ang="0">
                  <a:pos x="123" y="9"/>
                </a:cxn>
                <a:cxn ang="0">
                  <a:pos x="127" y="0"/>
                </a:cxn>
                <a:cxn ang="0">
                  <a:pos x="125" y="2"/>
                </a:cxn>
                <a:cxn ang="0">
                  <a:pos x="123" y="2"/>
                </a:cxn>
                <a:cxn ang="0">
                  <a:pos x="108" y="21"/>
                </a:cxn>
                <a:cxn ang="0">
                  <a:pos x="93" y="38"/>
                </a:cxn>
                <a:cxn ang="0">
                  <a:pos x="78" y="51"/>
                </a:cxn>
                <a:cxn ang="0">
                  <a:pos x="59" y="60"/>
                </a:cxn>
                <a:cxn ang="0">
                  <a:pos x="45" y="66"/>
                </a:cxn>
                <a:cxn ang="0">
                  <a:pos x="32" y="70"/>
                </a:cxn>
                <a:cxn ang="0">
                  <a:pos x="17" y="72"/>
                </a:cxn>
                <a:cxn ang="0">
                  <a:pos x="0" y="74"/>
                </a:cxn>
                <a:cxn ang="0">
                  <a:pos x="11" y="76"/>
                </a:cxn>
                <a:cxn ang="0">
                  <a:pos x="23" y="78"/>
                </a:cxn>
                <a:cxn ang="0">
                  <a:pos x="32" y="76"/>
                </a:cxn>
                <a:cxn ang="0">
                  <a:pos x="42" y="74"/>
                </a:cxn>
                <a:cxn ang="0">
                  <a:pos x="61" y="68"/>
                </a:cxn>
                <a:cxn ang="0">
                  <a:pos x="76" y="59"/>
                </a:cxn>
                <a:cxn ang="0">
                  <a:pos x="89" y="49"/>
                </a:cxn>
                <a:cxn ang="0">
                  <a:pos x="99" y="43"/>
                </a:cxn>
                <a:cxn ang="0">
                  <a:pos x="100" y="42"/>
                </a:cxn>
                <a:cxn ang="0">
                  <a:pos x="102" y="40"/>
                </a:cxn>
                <a:cxn ang="0">
                  <a:pos x="112" y="42"/>
                </a:cxn>
                <a:cxn ang="0">
                  <a:pos x="121" y="42"/>
                </a:cxn>
                <a:cxn ang="0">
                  <a:pos x="136" y="40"/>
                </a:cxn>
                <a:cxn ang="0">
                  <a:pos x="152" y="38"/>
                </a:cxn>
                <a:cxn ang="0">
                  <a:pos x="155" y="43"/>
                </a:cxn>
                <a:cxn ang="0">
                  <a:pos x="159" y="49"/>
                </a:cxn>
                <a:cxn ang="0">
                  <a:pos x="165" y="51"/>
                </a:cxn>
                <a:cxn ang="0">
                  <a:pos x="171" y="53"/>
                </a:cxn>
                <a:cxn ang="0">
                  <a:pos x="184" y="55"/>
                </a:cxn>
                <a:cxn ang="0">
                  <a:pos x="195" y="51"/>
                </a:cxn>
                <a:cxn ang="0">
                  <a:pos x="207" y="45"/>
                </a:cxn>
                <a:cxn ang="0">
                  <a:pos x="214" y="40"/>
                </a:cxn>
                <a:cxn ang="0">
                  <a:pos x="218" y="36"/>
                </a:cxn>
                <a:cxn ang="0">
                  <a:pos x="220" y="32"/>
                </a:cxn>
              </a:cxnLst>
              <a:rect l="0" t="0" r="r" b="b"/>
              <a:pathLst>
                <a:path w="220" h="78">
                  <a:moveTo>
                    <a:pt x="220" y="32"/>
                  </a:moveTo>
                  <a:lnTo>
                    <a:pt x="207" y="40"/>
                  </a:lnTo>
                  <a:lnTo>
                    <a:pt x="184" y="47"/>
                  </a:lnTo>
                  <a:lnTo>
                    <a:pt x="178" y="47"/>
                  </a:lnTo>
                  <a:lnTo>
                    <a:pt x="174" y="45"/>
                  </a:lnTo>
                  <a:lnTo>
                    <a:pt x="171" y="45"/>
                  </a:lnTo>
                  <a:lnTo>
                    <a:pt x="167" y="42"/>
                  </a:lnTo>
                  <a:lnTo>
                    <a:pt x="165" y="38"/>
                  </a:lnTo>
                  <a:lnTo>
                    <a:pt x="163" y="34"/>
                  </a:lnTo>
                  <a:lnTo>
                    <a:pt x="174" y="28"/>
                  </a:lnTo>
                  <a:lnTo>
                    <a:pt x="182" y="24"/>
                  </a:lnTo>
                  <a:lnTo>
                    <a:pt x="191" y="19"/>
                  </a:lnTo>
                  <a:lnTo>
                    <a:pt x="201" y="9"/>
                  </a:lnTo>
                  <a:lnTo>
                    <a:pt x="190" y="17"/>
                  </a:lnTo>
                  <a:lnTo>
                    <a:pt x="178" y="23"/>
                  </a:lnTo>
                  <a:lnTo>
                    <a:pt x="167" y="26"/>
                  </a:lnTo>
                  <a:lnTo>
                    <a:pt x="155" y="30"/>
                  </a:lnTo>
                  <a:lnTo>
                    <a:pt x="135" y="32"/>
                  </a:lnTo>
                  <a:lnTo>
                    <a:pt x="110" y="32"/>
                  </a:lnTo>
                  <a:lnTo>
                    <a:pt x="114" y="28"/>
                  </a:lnTo>
                  <a:lnTo>
                    <a:pt x="117" y="23"/>
                  </a:lnTo>
                  <a:lnTo>
                    <a:pt x="123" y="9"/>
                  </a:lnTo>
                  <a:lnTo>
                    <a:pt x="127" y="0"/>
                  </a:lnTo>
                  <a:lnTo>
                    <a:pt x="125" y="2"/>
                  </a:lnTo>
                  <a:lnTo>
                    <a:pt x="123" y="2"/>
                  </a:lnTo>
                  <a:lnTo>
                    <a:pt x="108" y="21"/>
                  </a:lnTo>
                  <a:lnTo>
                    <a:pt x="93" y="38"/>
                  </a:lnTo>
                  <a:lnTo>
                    <a:pt x="78" y="51"/>
                  </a:lnTo>
                  <a:lnTo>
                    <a:pt x="59" y="60"/>
                  </a:lnTo>
                  <a:lnTo>
                    <a:pt x="45" y="66"/>
                  </a:lnTo>
                  <a:lnTo>
                    <a:pt x="32" y="70"/>
                  </a:lnTo>
                  <a:lnTo>
                    <a:pt x="17" y="72"/>
                  </a:lnTo>
                  <a:lnTo>
                    <a:pt x="0" y="74"/>
                  </a:lnTo>
                  <a:lnTo>
                    <a:pt x="11" y="76"/>
                  </a:lnTo>
                  <a:lnTo>
                    <a:pt x="23" y="78"/>
                  </a:lnTo>
                  <a:lnTo>
                    <a:pt x="32" y="76"/>
                  </a:lnTo>
                  <a:lnTo>
                    <a:pt x="42" y="74"/>
                  </a:lnTo>
                  <a:lnTo>
                    <a:pt x="61" y="68"/>
                  </a:lnTo>
                  <a:lnTo>
                    <a:pt x="76" y="59"/>
                  </a:lnTo>
                  <a:lnTo>
                    <a:pt x="89" y="49"/>
                  </a:lnTo>
                  <a:lnTo>
                    <a:pt x="99" y="43"/>
                  </a:lnTo>
                  <a:lnTo>
                    <a:pt x="100" y="42"/>
                  </a:lnTo>
                  <a:lnTo>
                    <a:pt x="102" y="40"/>
                  </a:lnTo>
                  <a:lnTo>
                    <a:pt x="112" y="42"/>
                  </a:lnTo>
                  <a:lnTo>
                    <a:pt x="121" y="42"/>
                  </a:lnTo>
                  <a:lnTo>
                    <a:pt x="136" y="40"/>
                  </a:lnTo>
                  <a:lnTo>
                    <a:pt x="152" y="38"/>
                  </a:lnTo>
                  <a:lnTo>
                    <a:pt x="155" y="43"/>
                  </a:lnTo>
                  <a:lnTo>
                    <a:pt x="159" y="49"/>
                  </a:lnTo>
                  <a:lnTo>
                    <a:pt x="165" y="51"/>
                  </a:lnTo>
                  <a:lnTo>
                    <a:pt x="171" y="53"/>
                  </a:lnTo>
                  <a:lnTo>
                    <a:pt x="184" y="55"/>
                  </a:lnTo>
                  <a:lnTo>
                    <a:pt x="195" y="51"/>
                  </a:lnTo>
                  <a:lnTo>
                    <a:pt x="207" y="45"/>
                  </a:lnTo>
                  <a:lnTo>
                    <a:pt x="214" y="40"/>
                  </a:lnTo>
                  <a:lnTo>
                    <a:pt x="218" y="36"/>
                  </a:lnTo>
                  <a:lnTo>
                    <a:pt x="220" y="32"/>
                  </a:lnTo>
                  <a:close/>
                </a:path>
              </a:pathLst>
            </a:custGeom>
            <a:solidFill>
              <a:srgbClr val="1F1A17"/>
            </a:solidFill>
            <a:ln w="9525">
              <a:noFill/>
              <a:round/>
              <a:headEnd/>
              <a:tailEnd/>
            </a:ln>
          </p:spPr>
          <p:txBody>
            <a:bodyPr/>
            <a:lstStyle/>
            <a:p>
              <a:endParaRPr lang="en-US"/>
            </a:p>
          </p:txBody>
        </p:sp>
        <p:sp>
          <p:nvSpPr>
            <p:cNvPr id="180502" name="Freeform 1302"/>
            <p:cNvSpPr>
              <a:spLocks/>
            </p:cNvSpPr>
            <p:nvPr/>
          </p:nvSpPr>
          <p:spPr bwMode="auto">
            <a:xfrm>
              <a:off x="1677" y="2538"/>
              <a:ext cx="647" cy="717"/>
            </a:xfrm>
            <a:custGeom>
              <a:avLst/>
              <a:gdLst/>
              <a:ahLst/>
              <a:cxnLst>
                <a:cxn ang="0">
                  <a:pos x="286" y="282"/>
                </a:cxn>
                <a:cxn ang="0">
                  <a:pos x="299" y="254"/>
                </a:cxn>
                <a:cxn ang="0">
                  <a:pos x="315" y="218"/>
                </a:cxn>
                <a:cxn ang="0">
                  <a:pos x="332" y="161"/>
                </a:cxn>
                <a:cxn ang="0">
                  <a:pos x="341" y="104"/>
                </a:cxn>
                <a:cxn ang="0">
                  <a:pos x="345" y="72"/>
                </a:cxn>
                <a:cxn ang="0">
                  <a:pos x="345" y="34"/>
                </a:cxn>
                <a:cxn ang="0">
                  <a:pos x="343" y="15"/>
                </a:cxn>
                <a:cxn ang="0">
                  <a:pos x="334" y="6"/>
                </a:cxn>
                <a:cxn ang="0">
                  <a:pos x="322" y="2"/>
                </a:cxn>
                <a:cxn ang="0">
                  <a:pos x="307" y="6"/>
                </a:cxn>
                <a:cxn ang="0">
                  <a:pos x="290" y="6"/>
                </a:cxn>
                <a:cxn ang="0">
                  <a:pos x="269" y="13"/>
                </a:cxn>
                <a:cxn ang="0">
                  <a:pos x="237" y="34"/>
                </a:cxn>
                <a:cxn ang="0">
                  <a:pos x="222" y="55"/>
                </a:cxn>
                <a:cxn ang="0">
                  <a:pos x="216" y="89"/>
                </a:cxn>
                <a:cxn ang="0">
                  <a:pos x="208" y="127"/>
                </a:cxn>
                <a:cxn ang="0">
                  <a:pos x="191" y="172"/>
                </a:cxn>
                <a:cxn ang="0">
                  <a:pos x="168" y="220"/>
                </a:cxn>
                <a:cxn ang="0">
                  <a:pos x="144" y="256"/>
                </a:cxn>
                <a:cxn ang="0">
                  <a:pos x="110" y="273"/>
                </a:cxn>
                <a:cxn ang="0">
                  <a:pos x="79" y="280"/>
                </a:cxn>
                <a:cxn ang="0">
                  <a:pos x="62" y="290"/>
                </a:cxn>
                <a:cxn ang="0">
                  <a:pos x="49" y="301"/>
                </a:cxn>
                <a:cxn ang="0">
                  <a:pos x="34" y="320"/>
                </a:cxn>
                <a:cxn ang="0">
                  <a:pos x="17" y="349"/>
                </a:cxn>
                <a:cxn ang="0">
                  <a:pos x="11" y="377"/>
                </a:cxn>
                <a:cxn ang="0">
                  <a:pos x="5" y="413"/>
                </a:cxn>
                <a:cxn ang="0">
                  <a:pos x="0" y="464"/>
                </a:cxn>
                <a:cxn ang="0">
                  <a:pos x="9" y="510"/>
                </a:cxn>
                <a:cxn ang="0">
                  <a:pos x="24" y="548"/>
                </a:cxn>
                <a:cxn ang="0">
                  <a:pos x="36" y="569"/>
                </a:cxn>
                <a:cxn ang="0">
                  <a:pos x="43" y="584"/>
                </a:cxn>
                <a:cxn ang="0">
                  <a:pos x="79" y="610"/>
                </a:cxn>
                <a:cxn ang="0">
                  <a:pos x="136" y="643"/>
                </a:cxn>
                <a:cxn ang="0">
                  <a:pos x="187" y="665"/>
                </a:cxn>
                <a:cxn ang="0">
                  <a:pos x="239" y="682"/>
                </a:cxn>
                <a:cxn ang="0">
                  <a:pos x="309" y="699"/>
                </a:cxn>
                <a:cxn ang="0">
                  <a:pos x="396" y="711"/>
                </a:cxn>
                <a:cxn ang="0">
                  <a:pos x="451" y="717"/>
                </a:cxn>
                <a:cxn ang="0">
                  <a:pos x="476" y="715"/>
                </a:cxn>
                <a:cxn ang="0">
                  <a:pos x="495" y="707"/>
                </a:cxn>
                <a:cxn ang="0">
                  <a:pos x="510" y="690"/>
                </a:cxn>
                <a:cxn ang="0">
                  <a:pos x="521" y="667"/>
                </a:cxn>
                <a:cxn ang="0">
                  <a:pos x="527" y="644"/>
                </a:cxn>
                <a:cxn ang="0">
                  <a:pos x="529" y="605"/>
                </a:cxn>
                <a:cxn ang="0">
                  <a:pos x="535" y="572"/>
                </a:cxn>
                <a:cxn ang="0">
                  <a:pos x="542" y="557"/>
                </a:cxn>
                <a:cxn ang="0">
                  <a:pos x="554" y="546"/>
                </a:cxn>
                <a:cxn ang="0">
                  <a:pos x="574" y="540"/>
                </a:cxn>
                <a:cxn ang="0">
                  <a:pos x="603" y="531"/>
                </a:cxn>
                <a:cxn ang="0">
                  <a:pos x="629" y="519"/>
                </a:cxn>
                <a:cxn ang="0">
                  <a:pos x="643" y="506"/>
                </a:cxn>
                <a:cxn ang="0">
                  <a:pos x="647" y="497"/>
                </a:cxn>
                <a:cxn ang="0">
                  <a:pos x="635" y="476"/>
                </a:cxn>
                <a:cxn ang="0">
                  <a:pos x="607" y="443"/>
                </a:cxn>
                <a:cxn ang="0">
                  <a:pos x="574" y="417"/>
                </a:cxn>
                <a:cxn ang="0">
                  <a:pos x="521" y="385"/>
                </a:cxn>
                <a:cxn ang="0">
                  <a:pos x="421" y="335"/>
                </a:cxn>
                <a:cxn ang="0">
                  <a:pos x="343" y="305"/>
                </a:cxn>
                <a:cxn ang="0">
                  <a:pos x="299" y="297"/>
                </a:cxn>
              </a:cxnLst>
              <a:rect l="0" t="0" r="r" b="b"/>
              <a:pathLst>
                <a:path w="647" h="717">
                  <a:moveTo>
                    <a:pt x="280" y="294"/>
                  </a:moveTo>
                  <a:lnTo>
                    <a:pt x="286" y="282"/>
                  </a:lnTo>
                  <a:lnTo>
                    <a:pt x="290" y="271"/>
                  </a:lnTo>
                  <a:lnTo>
                    <a:pt x="299" y="254"/>
                  </a:lnTo>
                  <a:lnTo>
                    <a:pt x="307" y="237"/>
                  </a:lnTo>
                  <a:lnTo>
                    <a:pt x="315" y="218"/>
                  </a:lnTo>
                  <a:lnTo>
                    <a:pt x="320" y="199"/>
                  </a:lnTo>
                  <a:lnTo>
                    <a:pt x="332" y="161"/>
                  </a:lnTo>
                  <a:lnTo>
                    <a:pt x="337" y="121"/>
                  </a:lnTo>
                  <a:lnTo>
                    <a:pt x="341" y="104"/>
                  </a:lnTo>
                  <a:lnTo>
                    <a:pt x="343" y="89"/>
                  </a:lnTo>
                  <a:lnTo>
                    <a:pt x="345" y="72"/>
                  </a:lnTo>
                  <a:lnTo>
                    <a:pt x="347" y="57"/>
                  </a:lnTo>
                  <a:lnTo>
                    <a:pt x="345" y="34"/>
                  </a:lnTo>
                  <a:lnTo>
                    <a:pt x="345" y="13"/>
                  </a:lnTo>
                  <a:lnTo>
                    <a:pt x="343" y="15"/>
                  </a:lnTo>
                  <a:lnTo>
                    <a:pt x="339" y="11"/>
                  </a:lnTo>
                  <a:lnTo>
                    <a:pt x="334" y="6"/>
                  </a:lnTo>
                  <a:lnTo>
                    <a:pt x="330" y="0"/>
                  </a:lnTo>
                  <a:lnTo>
                    <a:pt x="322" y="2"/>
                  </a:lnTo>
                  <a:lnTo>
                    <a:pt x="315" y="4"/>
                  </a:lnTo>
                  <a:lnTo>
                    <a:pt x="307" y="6"/>
                  </a:lnTo>
                  <a:lnTo>
                    <a:pt x="299" y="7"/>
                  </a:lnTo>
                  <a:lnTo>
                    <a:pt x="290" y="6"/>
                  </a:lnTo>
                  <a:lnTo>
                    <a:pt x="282" y="4"/>
                  </a:lnTo>
                  <a:lnTo>
                    <a:pt x="269" y="13"/>
                  </a:lnTo>
                  <a:lnTo>
                    <a:pt x="256" y="23"/>
                  </a:lnTo>
                  <a:lnTo>
                    <a:pt x="237" y="34"/>
                  </a:lnTo>
                  <a:lnTo>
                    <a:pt x="223" y="38"/>
                  </a:lnTo>
                  <a:lnTo>
                    <a:pt x="222" y="55"/>
                  </a:lnTo>
                  <a:lnTo>
                    <a:pt x="220" y="72"/>
                  </a:lnTo>
                  <a:lnTo>
                    <a:pt x="216" y="89"/>
                  </a:lnTo>
                  <a:lnTo>
                    <a:pt x="214" y="104"/>
                  </a:lnTo>
                  <a:lnTo>
                    <a:pt x="208" y="127"/>
                  </a:lnTo>
                  <a:lnTo>
                    <a:pt x="201" y="150"/>
                  </a:lnTo>
                  <a:lnTo>
                    <a:pt x="191" y="172"/>
                  </a:lnTo>
                  <a:lnTo>
                    <a:pt x="180" y="199"/>
                  </a:lnTo>
                  <a:lnTo>
                    <a:pt x="168" y="220"/>
                  </a:lnTo>
                  <a:lnTo>
                    <a:pt x="157" y="239"/>
                  </a:lnTo>
                  <a:lnTo>
                    <a:pt x="144" y="256"/>
                  </a:lnTo>
                  <a:lnTo>
                    <a:pt x="134" y="271"/>
                  </a:lnTo>
                  <a:lnTo>
                    <a:pt x="110" y="273"/>
                  </a:lnTo>
                  <a:lnTo>
                    <a:pt x="91" y="277"/>
                  </a:lnTo>
                  <a:lnTo>
                    <a:pt x="79" y="280"/>
                  </a:lnTo>
                  <a:lnTo>
                    <a:pt x="70" y="284"/>
                  </a:lnTo>
                  <a:lnTo>
                    <a:pt x="62" y="290"/>
                  </a:lnTo>
                  <a:lnTo>
                    <a:pt x="55" y="297"/>
                  </a:lnTo>
                  <a:lnTo>
                    <a:pt x="49" y="301"/>
                  </a:lnTo>
                  <a:lnTo>
                    <a:pt x="45" y="307"/>
                  </a:lnTo>
                  <a:lnTo>
                    <a:pt x="34" y="320"/>
                  </a:lnTo>
                  <a:lnTo>
                    <a:pt x="24" y="334"/>
                  </a:lnTo>
                  <a:lnTo>
                    <a:pt x="17" y="349"/>
                  </a:lnTo>
                  <a:lnTo>
                    <a:pt x="11" y="370"/>
                  </a:lnTo>
                  <a:lnTo>
                    <a:pt x="11" y="377"/>
                  </a:lnTo>
                  <a:lnTo>
                    <a:pt x="9" y="389"/>
                  </a:lnTo>
                  <a:lnTo>
                    <a:pt x="5" y="413"/>
                  </a:lnTo>
                  <a:lnTo>
                    <a:pt x="2" y="442"/>
                  </a:lnTo>
                  <a:lnTo>
                    <a:pt x="0" y="464"/>
                  </a:lnTo>
                  <a:lnTo>
                    <a:pt x="3" y="489"/>
                  </a:lnTo>
                  <a:lnTo>
                    <a:pt x="9" y="510"/>
                  </a:lnTo>
                  <a:lnTo>
                    <a:pt x="15" y="529"/>
                  </a:lnTo>
                  <a:lnTo>
                    <a:pt x="24" y="548"/>
                  </a:lnTo>
                  <a:lnTo>
                    <a:pt x="32" y="559"/>
                  </a:lnTo>
                  <a:lnTo>
                    <a:pt x="36" y="569"/>
                  </a:lnTo>
                  <a:lnTo>
                    <a:pt x="39" y="576"/>
                  </a:lnTo>
                  <a:lnTo>
                    <a:pt x="43" y="584"/>
                  </a:lnTo>
                  <a:lnTo>
                    <a:pt x="51" y="589"/>
                  </a:lnTo>
                  <a:lnTo>
                    <a:pt x="79" y="610"/>
                  </a:lnTo>
                  <a:lnTo>
                    <a:pt x="108" y="627"/>
                  </a:lnTo>
                  <a:lnTo>
                    <a:pt x="136" y="643"/>
                  </a:lnTo>
                  <a:lnTo>
                    <a:pt x="163" y="656"/>
                  </a:lnTo>
                  <a:lnTo>
                    <a:pt x="187" y="665"/>
                  </a:lnTo>
                  <a:lnTo>
                    <a:pt x="214" y="675"/>
                  </a:lnTo>
                  <a:lnTo>
                    <a:pt x="239" y="682"/>
                  </a:lnTo>
                  <a:lnTo>
                    <a:pt x="261" y="690"/>
                  </a:lnTo>
                  <a:lnTo>
                    <a:pt x="309" y="699"/>
                  </a:lnTo>
                  <a:lnTo>
                    <a:pt x="352" y="705"/>
                  </a:lnTo>
                  <a:lnTo>
                    <a:pt x="396" y="711"/>
                  </a:lnTo>
                  <a:lnTo>
                    <a:pt x="438" y="717"/>
                  </a:lnTo>
                  <a:lnTo>
                    <a:pt x="451" y="717"/>
                  </a:lnTo>
                  <a:lnTo>
                    <a:pt x="464" y="717"/>
                  </a:lnTo>
                  <a:lnTo>
                    <a:pt x="476" y="715"/>
                  </a:lnTo>
                  <a:lnTo>
                    <a:pt x="485" y="713"/>
                  </a:lnTo>
                  <a:lnTo>
                    <a:pt x="495" y="707"/>
                  </a:lnTo>
                  <a:lnTo>
                    <a:pt x="502" y="699"/>
                  </a:lnTo>
                  <a:lnTo>
                    <a:pt x="510" y="690"/>
                  </a:lnTo>
                  <a:lnTo>
                    <a:pt x="518" y="677"/>
                  </a:lnTo>
                  <a:lnTo>
                    <a:pt x="521" y="667"/>
                  </a:lnTo>
                  <a:lnTo>
                    <a:pt x="525" y="656"/>
                  </a:lnTo>
                  <a:lnTo>
                    <a:pt x="527" y="644"/>
                  </a:lnTo>
                  <a:lnTo>
                    <a:pt x="527" y="629"/>
                  </a:lnTo>
                  <a:lnTo>
                    <a:pt x="529" y="605"/>
                  </a:lnTo>
                  <a:lnTo>
                    <a:pt x="533" y="582"/>
                  </a:lnTo>
                  <a:lnTo>
                    <a:pt x="535" y="572"/>
                  </a:lnTo>
                  <a:lnTo>
                    <a:pt x="538" y="565"/>
                  </a:lnTo>
                  <a:lnTo>
                    <a:pt x="542" y="557"/>
                  </a:lnTo>
                  <a:lnTo>
                    <a:pt x="548" y="552"/>
                  </a:lnTo>
                  <a:lnTo>
                    <a:pt x="554" y="546"/>
                  </a:lnTo>
                  <a:lnTo>
                    <a:pt x="563" y="542"/>
                  </a:lnTo>
                  <a:lnTo>
                    <a:pt x="574" y="540"/>
                  </a:lnTo>
                  <a:lnTo>
                    <a:pt x="586" y="538"/>
                  </a:lnTo>
                  <a:lnTo>
                    <a:pt x="603" y="531"/>
                  </a:lnTo>
                  <a:lnTo>
                    <a:pt x="618" y="525"/>
                  </a:lnTo>
                  <a:lnTo>
                    <a:pt x="629" y="519"/>
                  </a:lnTo>
                  <a:lnTo>
                    <a:pt x="637" y="512"/>
                  </a:lnTo>
                  <a:lnTo>
                    <a:pt x="643" y="506"/>
                  </a:lnTo>
                  <a:lnTo>
                    <a:pt x="647" y="500"/>
                  </a:lnTo>
                  <a:lnTo>
                    <a:pt x="647" y="497"/>
                  </a:lnTo>
                  <a:lnTo>
                    <a:pt x="647" y="493"/>
                  </a:lnTo>
                  <a:lnTo>
                    <a:pt x="635" y="476"/>
                  </a:lnTo>
                  <a:lnTo>
                    <a:pt x="620" y="459"/>
                  </a:lnTo>
                  <a:lnTo>
                    <a:pt x="607" y="443"/>
                  </a:lnTo>
                  <a:lnTo>
                    <a:pt x="592" y="430"/>
                  </a:lnTo>
                  <a:lnTo>
                    <a:pt x="574" y="417"/>
                  </a:lnTo>
                  <a:lnTo>
                    <a:pt x="555" y="406"/>
                  </a:lnTo>
                  <a:lnTo>
                    <a:pt x="521" y="385"/>
                  </a:lnTo>
                  <a:lnTo>
                    <a:pt x="474" y="360"/>
                  </a:lnTo>
                  <a:lnTo>
                    <a:pt x="421" y="335"/>
                  </a:lnTo>
                  <a:lnTo>
                    <a:pt x="364" y="313"/>
                  </a:lnTo>
                  <a:lnTo>
                    <a:pt x="343" y="305"/>
                  </a:lnTo>
                  <a:lnTo>
                    <a:pt x="320" y="301"/>
                  </a:lnTo>
                  <a:lnTo>
                    <a:pt x="299" y="297"/>
                  </a:lnTo>
                  <a:lnTo>
                    <a:pt x="280" y="294"/>
                  </a:lnTo>
                  <a:close/>
                </a:path>
              </a:pathLst>
            </a:custGeom>
            <a:solidFill>
              <a:srgbClr val="9A4D4B"/>
            </a:solidFill>
            <a:ln w="9525">
              <a:noFill/>
              <a:round/>
              <a:headEnd/>
              <a:tailEnd/>
            </a:ln>
          </p:spPr>
          <p:txBody>
            <a:bodyPr/>
            <a:lstStyle/>
            <a:p>
              <a:endParaRPr lang="en-US"/>
            </a:p>
          </p:txBody>
        </p:sp>
        <p:sp>
          <p:nvSpPr>
            <p:cNvPr id="180503" name="Freeform 1303"/>
            <p:cNvSpPr>
              <a:spLocks/>
            </p:cNvSpPr>
            <p:nvPr/>
          </p:nvSpPr>
          <p:spPr bwMode="auto">
            <a:xfrm>
              <a:off x="1684" y="2540"/>
              <a:ext cx="628" cy="707"/>
            </a:xfrm>
            <a:custGeom>
              <a:avLst/>
              <a:gdLst/>
              <a:ahLst/>
              <a:cxnLst>
                <a:cxn ang="0">
                  <a:pos x="440" y="358"/>
                </a:cxn>
                <a:cxn ang="0">
                  <a:pos x="330" y="314"/>
                </a:cxn>
                <a:cxn ang="0">
                  <a:pos x="275" y="299"/>
                </a:cxn>
                <a:cxn ang="0">
                  <a:pos x="273" y="299"/>
                </a:cxn>
                <a:cxn ang="0">
                  <a:pos x="262" y="313"/>
                </a:cxn>
                <a:cxn ang="0">
                  <a:pos x="228" y="356"/>
                </a:cxn>
                <a:cxn ang="0">
                  <a:pos x="253" y="316"/>
                </a:cxn>
                <a:cxn ang="0">
                  <a:pos x="268" y="288"/>
                </a:cxn>
                <a:cxn ang="0">
                  <a:pos x="290" y="233"/>
                </a:cxn>
                <a:cxn ang="0">
                  <a:pos x="309" y="176"/>
                </a:cxn>
                <a:cxn ang="0">
                  <a:pos x="325" y="117"/>
                </a:cxn>
                <a:cxn ang="0">
                  <a:pos x="330" y="58"/>
                </a:cxn>
                <a:cxn ang="0">
                  <a:pos x="327" y="5"/>
                </a:cxn>
                <a:cxn ang="0">
                  <a:pos x="327" y="5"/>
                </a:cxn>
                <a:cxn ang="0">
                  <a:pos x="327" y="5"/>
                </a:cxn>
                <a:cxn ang="0">
                  <a:pos x="327" y="5"/>
                </a:cxn>
                <a:cxn ang="0">
                  <a:pos x="325" y="4"/>
                </a:cxn>
                <a:cxn ang="0">
                  <a:pos x="325" y="4"/>
                </a:cxn>
                <a:cxn ang="0">
                  <a:pos x="325" y="2"/>
                </a:cxn>
                <a:cxn ang="0">
                  <a:pos x="325" y="2"/>
                </a:cxn>
                <a:cxn ang="0">
                  <a:pos x="323" y="0"/>
                </a:cxn>
                <a:cxn ang="0">
                  <a:pos x="311" y="2"/>
                </a:cxn>
                <a:cxn ang="0">
                  <a:pos x="285" y="5"/>
                </a:cxn>
                <a:cxn ang="0">
                  <a:pos x="268" y="7"/>
                </a:cxn>
                <a:cxn ang="0">
                  <a:pos x="247" y="22"/>
                </a:cxn>
                <a:cxn ang="0">
                  <a:pos x="228" y="32"/>
                </a:cxn>
                <a:cxn ang="0">
                  <a:pos x="215" y="113"/>
                </a:cxn>
                <a:cxn ang="0">
                  <a:pos x="184" y="193"/>
                </a:cxn>
                <a:cxn ang="0">
                  <a:pos x="150" y="248"/>
                </a:cxn>
                <a:cxn ang="0">
                  <a:pos x="105" y="299"/>
                </a:cxn>
                <a:cxn ang="0">
                  <a:pos x="116" y="284"/>
                </a:cxn>
                <a:cxn ang="0">
                  <a:pos x="101" y="275"/>
                </a:cxn>
                <a:cxn ang="0">
                  <a:pos x="72" y="284"/>
                </a:cxn>
                <a:cxn ang="0">
                  <a:pos x="46" y="301"/>
                </a:cxn>
                <a:cxn ang="0">
                  <a:pos x="23" y="330"/>
                </a:cxn>
                <a:cxn ang="0">
                  <a:pos x="6" y="385"/>
                </a:cxn>
                <a:cxn ang="0">
                  <a:pos x="2" y="451"/>
                </a:cxn>
                <a:cxn ang="0">
                  <a:pos x="10" y="506"/>
                </a:cxn>
                <a:cxn ang="0">
                  <a:pos x="31" y="555"/>
                </a:cxn>
                <a:cxn ang="0">
                  <a:pos x="70" y="597"/>
                </a:cxn>
                <a:cxn ang="0">
                  <a:pos x="124" y="631"/>
                </a:cxn>
                <a:cxn ang="0">
                  <a:pos x="184" y="660"/>
                </a:cxn>
                <a:cxn ang="0">
                  <a:pos x="277" y="686"/>
                </a:cxn>
                <a:cxn ang="0">
                  <a:pos x="344" y="697"/>
                </a:cxn>
                <a:cxn ang="0">
                  <a:pos x="402" y="705"/>
                </a:cxn>
                <a:cxn ang="0">
                  <a:pos x="471" y="705"/>
                </a:cxn>
                <a:cxn ang="0">
                  <a:pos x="497" y="688"/>
                </a:cxn>
                <a:cxn ang="0">
                  <a:pos x="514" y="644"/>
                </a:cxn>
                <a:cxn ang="0">
                  <a:pos x="518" y="593"/>
                </a:cxn>
                <a:cxn ang="0">
                  <a:pos x="528" y="557"/>
                </a:cxn>
                <a:cxn ang="0">
                  <a:pos x="547" y="536"/>
                </a:cxn>
                <a:cxn ang="0">
                  <a:pos x="586" y="525"/>
                </a:cxn>
                <a:cxn ang="0">
                  <a:pos x="621" y="508"/>
                </a:cxn>
                <a:cxn ang="0">
                  <a:pos x="628" y="489"/>
                </a:cxn>
                <a:cxn ang="0">
                  <a:pos x="605" y="457"/>
                </a:cxn>
                <a:cxn ang="0">
                  <a:pos x="569" y="423"/>
                </a:cxn>
              </a:cxnLst>
              <a:rect l="0" t="0" r="r" b="b"/>
              <a:pathLst>
                <a:path w="628" h="707">
                  <a:moveTo>
                    <a:pt x="533" y="404"/>
                  </a:moveTo>
                  <a:lnTo>
                    <a:pt x="486" y="381"/>
                  </a:lnTo>
                  <a:lnTo>
                    <a:pt x="440" y="358"/>
                  </a:lnTo>
                  <a:lnTo>
                    <a:pt x="395" y="337"/>
                  </a:lnTo>
                  <a:lnTo>
                    <a:pt x="347" y="320"/>
                  </a:lnTo>
                  <a:lnTo>
                    <a:pt x="330" y="314"/>
                  </a:lnTo>
                  <a:lnTo>
                    <a:pt x="311" y="309"/>
                  </a:lnTo>
                  <a:lnTo>
                    <a:pt x="294" y="305"/>
                  </a:lnTo>
                  <a:lnTo>
                    <a:pt x="275" y="299"/>
                  </a:lnTo>
                  <a:lnTo>
                    <a:pt x="273" y="299"/>
                  </a:lnTo>
                  <a:lnTo>
                    <a:pt x="273" y="299"/>
                  </a:lnTo>
                  <a:lnTo>
                    <a:pt x="273" y="299"/>
                  </a:lnTo>
                  <a:lnTo>
                    <a:pt x="273" y="299"/>
                  </a:lnTo>
                  <a:lnTo>
                    <a:pt x="272" y="299"/>
                  </a:lnTo>
                  <a:lnTo>
                    <a:pt x="262" y="313"/>
                  </a:lnTo>
                  <a:lnTo>
                    <a:pt x="253" y="326"/>
                  </a:lnTo>
                  <a:lnTo>
                    <a:pt x="239" y="341"/>
                  </a:lnTo>
                  <a:lnTo>
                    <a:pt x="228" y="356"/>
                  </a:lnTo>
                  <a:lnTo>
                    <a:pt x="234" y="349"/>
                  </a:lnTo>
                  <a:lnTo>
                    <a:pt x="241" y="335"/>
                  </a:lnTo>
                  <a:lnTo>
                    <a:pt x="253" y="316"/>
                  </a:lnTo>
                  <a:lnTo>
                    <a:pt x="262" y="297"/>
                  </a:lnTo>
                  <a:lnTo>
                    <a:pt x="266" y="294"/>
                  </a:lnTo>
                  <a:lnTo>
                    <a:pt x="268" y="288"/>
                  </a:lnTo>
                  <a:lnTo>
                    <a:pt x="275" y="271"/>
                  </a:lnTo>
                  <a:lnTo>
                    <a:pt x="283" y="252"/>
                  </a:lnTo>
                  <a:lnTo>
                    <a:pt x="290" y="233"/>
                  </a:lnTo>
                  <a:lnTo>
                    <a:pt x="298" y="214"/>
                  </a:lnTo>
                  <a:lnTo>
                    <a:pt x="304" y="197"/>
                  </a:lnTo>
                  <a:lnTo>
                    <a:pt x="309" y="176"/>
                  </a:lnTo>
                  <a:lnTo>
                    <a:pt x="315" y="157"/>
                  </a:lnTo>
                  <a:lnTo>
                    <a:pt x="321" y="136"/>
                  </a:lnTo>
                  <a:lnTo>
                    <a:pt x="325" y="117"/>
                  </a:lnTo>
                  <a:lnTo>
                    <a:pt x="327" y="96"/>
                  </a:lnTo>
                  <a:lnTo>
                    <a:pt x="328" y="77"/>
                  </a:lnTo>
                  <a:lnTo>
                    <a:pt x="330" y="58"/>
                  </a:lnTo>
                  <a:lnTo>
                    <a:pt x="330" y="34"/>
                  </a:lnTo>
                  <a:lnTo>
                    <a:pt x="328" y="7"/>
                  </a:lnTo>
                  <a:lnTo>
                    <a:pt x="327" y="5"/>
                  </a:lnTo>
                  <a:lnTo>
                    <a:pt x="327" y="5"/>
                  </a:lnTo>
                  <a:lnTo>
                    <a:pt x="327" y="5"/>
                  </a:lnTo>
                  <a:lnTo>
                    <a:pt x="327" y="5"/>
                  </a:lnTo>
                  <a:lnTo>
                    <a:pt x="327" y="5"/>
                  </a:lnTo>
                  <a:lnTo>
                    <a:pt x="327" y="5"/>
                  </a:lnTo>
                  <a:lnTo>
                    <a:pt x="327" y="5"/>
                  </a:lnTo>
                  <a:lnTo>
                    <a:pt x="327" y="5"/>
                  </a:lnTo>
                  <a:lnTo>
                    <a:pt x="327" y="5"/>
                  </a:lnTo>
                  <a:lnTo>
                    <a:pt x="327" y="5"/>
                  </a:lnTo>
                  <a:lnTo>
                    <a:pt x="327" y="5"/>
                  </a:lnTo>
                  <a:lnTo>
                    <a:pt x="327" y="5"/>
                  </a:lnTo>
                  <a:lnTo>
                    <a:pt x="325" y="4"/>
                  </a:lnTo>
                  <a:lnTo>
                    <a:pt x="325" y="4"/>
                  </a:lnTo>
                  <a:lnTo>
                    <a:pt x="325" y="4"/>
                  </a:lnTo>
                  <a:lnTo>
                    <a:pt x="325" y="4"/>
                  </a:lnTo>
                  <a:lnTo>
                    <a:pt x="325" y="2"/>
                  </a:lnTo>
                  <a:lnTo>
                    <a:pt x="325" y="2"/>
                  </a:lnTo>
                  <a:lnTo>
                    <a:pt x="325" y="2"/>
                  </a:lnTo>
                  <a:lnTo>
                    <a:pt x="325" y="2"/>
                  </a:lnTo>
                  <a:lnTo>
                    <a:pt x="325" y="2"/>
                  </a:lnTo>
                  <a:lnTo>
                    <a:pt x="325" y="2"/>
                  </a:lnTo>
                  <a:lnTo>
                    <a:pt x="323" y="2"/>
                  </a:lnTo>
                  <a:lnTo>
                    <a:pt x="323" y="0"/>
                  </a:lnTo>
                  <a:lnTo>
                    <a:pt x="323" y="0"/>
                  </a:lnTo>
                  <a:lnTo>
                    <a:pt x="323" y="0"/>
                  </a:lnTo>
                  <a:lnTo>
                    <a:pt x="317" y="2"/>
                  </a:lnTo>
                  <a:lnTo>
                    <a:pt x="311" y="2"/>
                  </a:lnTo>
                  <a:lnTo>
                    <a:pt x="302" y="4"/>
                  </a:lnTo>
                  <a:lnTo>
                    <a:pt x="292" y="5"/>
                  </a:lnTo>
                  <a:lnTo>
                    <a:pt x="285" y="5"/>
                  </a:lnTo>
                  <a:lnTo>
                    <a:pt x="275" y="4"/>
                  </a:lnTo>
                  <a:lnTo>
                    <a:pt x="272" y="5"/>
                  </a:lnTo>
                  <a:lnTo>
                    <a:pt x="268" y="7"/>
                  </a:lnTo>
                  <a:lnTo>
                    <a:pt x="260" y="13"/>
                  </a:lnTo>
                  <a:lnTo>
                    <a:pt x="253" y="19"/>
                  </a:lnTo>
                  <a:lnTo>
                    <a:pt x="247" y="22"/>
                  </a:lnTo>
                  <a:lnTo>
                    <a:pt x="243" y="24"/>
                  </a:lnTo>
                  <a:lnTo>
                    <a:pt x="235" y="30"/>
                  </a:lnTo>
                  <a:lnTo>
                    <a:pt x="228" y="32"/>
                  </a:lnTo>
                  <a:lnTo>
                    <a:pt x="228" y="57"/>
                  </a:lnTo>
                  <a:lnTo>
                    <a:pt x="222" y="85"/>
                  </a:lnTo>
                  <a:lnTo>
                    <a:pt x="215" y="113"/>
                  </a:lnTo>
                  <a:lnTo>
                    <a:pt x="205" y="144"/>
                  </a:lnTo>
                  <a:lnTo>
                    <a:pt x="196" y="168"/>
                  </a:lnTo>
                  <a:lnTo>
                    <a:pt x="184" y="193"/>
                  </a:lnTo>
                  <a:lnTo>
                    <a:pt x="173" y="214"/>
                  </a:lnTo>
                  <a:lnTo>
                    <a:pt x="161" y="233"/>
                  </a:lnTo>
                  <a:lnTo>
                    <a:pt x="150" y="248"/>
                  </a:lnTo>
                  <a:lnTo>
                    <a:pt x="131" y="271"/>
                  </a:lnTo>
                  <a:lnTo>
                    <a:pt x="116" y="290"/>
                  </a:lnTo>
                  <a:lnTo>
                    <a:pt x="105" y="299"/>
                  </a:lnTo>
                  <a:lnTo>
                    <a:pt x="106" y="297"/>
                  </a:lnTo>
                  <a:lnTo>
                    <a:pt x="106" y="295"/>
                  </a:lnTo>
                  <a:lnTo>
                    <a:pt x="116" y="284"/>
                  </a:lnTo>
                  <a:lnTo>
                    <a:pt x="122" y="273"/>
                  </a:lnTo>
                  <a:lnTo>
                    <a:pt x="112" y="273"/>
                  </a:lnTo>
                  <a:lnTo>
                    <a:pt x="101" y="275"/>
                  </a:lnTo>
                  <a:lnTo>
                    <a:pt x="91" y="277"/>
                  </a:lnTo>
                  <a:lnTo>
                    <a:pt x="82" y="280"/>
                  </a:lnTo>
                  <a:lnTo>
                    <a:pt x="72" y="284"/>
                  </a:lnTo>
                  <a:lnTo>
                    <a:pt x="63" y="288"/>
                  </a:lnTo>
                  <a:lnTo>
                    <a:pt x="53" y="295"/>
                  </a:lnTo>
                  <a:lnTo>
                    <a:pt x="46" y="301"/>
                  </a:lnTo>
                  <a:lnTo>
                    <a:pt x="36" y="309"/>
                  </a:lnTo>
                  <a:lnTo>
                    <a:pt x="29" y="318"/>
                  </a:lnTo>
                  <a:lnTo>
                    <a:pt x="23" y="330"/>
                  </a:lnTo>
                  <a:lnTo>
                    <a:pt x="17" y="339"/>
                  </a:lnTo>
                  <a:lnTo>
                    <a:pt x="10" y="360"/>
                  </a:lnTo>
                  <a:lnTo>
                    <a:pt x="6" y="385"/>
                  </a:lnTo>
                  <a:lnTo>
                    <a:pt x="2" y="407"/>
                  </a:lnTo>
                  <a:lnTo>
                    <a:pt x="0" y="434"/>
                  </a:lnTo>
                  <a:lnTo>
                    <a:pt x="2" y="451"/>
                  </a:lnTo>
                  <a:lnTo>
                    <a:pt x="2" y="470"/>
                  </a:lnTo>
                  <a:lnTo>
                    <a:pt x="6" y="489"/>
                  </a:lnTo>
                  <a:lnTo>
                    <a:pt x="10" y="506"/>
                  </a:lnTo>
                  <a:lnTo>
                    <a:pt x="15" y="523"/>
                  </a:lnTo>
                  <a:lnTo>
                    <a:pt x="23" y="540"/>
                  </a:lnTo>
                  <a:lnTo>
                    <a:pt x="31" y="555"/>
                  </a:lnTo>
                  <a:lnTo>
                    <a:pt x="42" y="569"/>
                  </a:lnTo>
                  <a:lnTo>
                    <a:pt x="55" y="584"/>
                  </a:lnTo>
                  <a:lnTo>
                    <a:pt x="70" y="597"/>
                  </a:lnTo>
                  <a:lnTo>
                    <a:pt x="87" y="610"/>
                  </a:lnTo>
                  <a:lnTo>
                    <a:pt x="106" y="622"/>
                  </a:lnTo>
                  <a:lnTo>
                    <a:pt x="124" y="631"/>
                  </a:lnTo>
                  <a:lnTo>
                    <a:pt x="143" y="641"/>
                  </a:lnTo>
                  <a:lnTo>
                    <a:pt x="163" y="650"/>
                  </a:lnTo>
                  <a:lnTo>
                    <a:pt x="184" y="660"/>
                  </a:lnTo>
                  <a:lnTo>
                    <a:pt x="215" y="671"/>
                  </a:lnTo>
                  <a:lnTo>
                    <a:pt x="247" y="678"/>
                  </a:lnTo>
                  <a:lnTo>
                    <a:pt x="277" y="686"/>
                  </a:lnTo>
                  <a:lnTo>
                    <a:pt x="309" y="692"/>
                  </a:lnTo>
                  <a:lnTo>
                    <a:pt x="327" y="696"/>
                  </a:lnTo>
                  <a:lnTo>
                    <a:pt x="344" y="697"/>
                  </a:lnTo>
                  <a:lnTo>
                    <a:pt x="361" y="699"/>
                  </a:lnTo>
                  <a:lnTo>
                    <a:pt x="376" y="701"/>
                  </a:lnTo>
                  <a:lnTo>
                    <a:pt x="402" y="705"/>
                  </a:lnTo>
                  <a:lnTo>
                    <a:pt x="427" y="707"/>
                  </a:lnTo>
                  <a:lnTo>
                    <a:pt x="450" y="707"/>
                  </a:lnTo>
                  <a:lnTo>
                    <a:pt x="471" y="705"/>
                  </a:lnTo>
                  <a:lnTo>
                    <a:pt x="480" y="701"/>
                  </a:lnTo>
                  <a:lnTo>
                    <a:pt x="490" y="696"/>
                  </a:lnTo>
                  <a:lnTo>
                    <a:pt x="497" y="688"/>
                  </a:lnTo>
                  <a:lnTo>
                    <a:pt x="505" y="677"/>
                  </a:lnTo>
                  <a:lnTo>
                    <a:pt x="511" y="660"/>
                  </a:lnTo>
                  <a:lnTo>
                    <a:pt x="514" y="644"/>
                  </a:lnTo>
                  <a:lnTo>
                    <a:pt x="516" y="627"/>
                  </a:lnTo>
                  <a:lnTo>
                    <a:pt x="516" y="610"/>
                  </a:lnTo>
                  <a:lnTo>
                    <a:pt x="518" y="593"/>
                  </a:lnTo>
                  <a:lnTo>
                    <a:pt x="522" y="578"/>
                  </a:lnTo>
                  <a:lnTo>
                    <a:pt x="524" y="567"/>
                  </a:lnTo>
                  <a:lnTo>
                    <a:pt x="528" y="557"/>
                  </a:lnTo>
                  <a:lnTo>
                    <a:pt x="533" y="550"/>
                  </a:lnTo>
                  <a:lnTo>
                    <a:pt x="539" y="542"/>
                  </a:lnTo>
                  <a:lnTo>
                    <a:pt x="547" y="536"/>
                  </a:lnTo>
                  <a:lnTo>
                    <a:pt x="558" y="532"/>
                  </a:lnTo>
                  <a:lnTo>
                    <a:pt x="569" y="531"/>
                  </a:lnTo>
                  <a:lnTo>
                    <a:pt x="586" y="525"/>
                  </a:lnTo>
                  <a:lnTo>
                    <a:pt x="598" y="519"/>
                  </a:lnTo>
                  <a:lnTo>
                    <a:pt x="611" y="514"/>
                  </a:lnTo>
                  <a:lnTo>
                    <a:pt x="621" y="508"/>
                  </a:lnTo>
                  <a:lnTo>
                    <a:pt x="626" y="502"/>
                  </a:lnTo>
                  <a:lnTo>
                    <a:pt x="628" y="495"/>
                  </a:lnTo>
                  <a:lnTo>
                    <a:pt x="628" y="489"/>
                  </a:lnTo>
                  <a:lnTo>
                    <a:pt x="622" y="478"/>
                  </a:lnTo>
                  <a:lnTo>
                    <a:pt x="615" y="466"/>
                  </a:lnTo>
                  <a:lnTo>
                    <a:pt x="605" y="457"/>
                  </a:lnTo>
                  <a:lnTo>
                    <a:pt x="598" y="449"/>
                  </a:lnTo>
                  <a:lnTo>
                    <a:pt x="585" y="434"/>
                  </a:lnTo>
                  <a:lnTo>
                    <a:pt x="569" y="423"/>
                  </a:lnTo>
                  <a:lnTo>
                    <a:pt x="552" y="413"/>
                  </a:lnTo>
                  <a:lnTo>
                    <a:pt x="533" y="404"/>
                  </a:lnTo>
                  <a:close/>
                </a:path>
              </a:pathLst>
            </a:custGeom>
            <a:solidFill>
              <a:srgbClr val="E04D40"/>
            </a:solidFill>
            <a:ln w="9525">
              <a:noFill/>
              <a:round/>
              <a:headEnd/>
              <a:tailEnd/>
            </a:ln>
          </p:spPr>
          <p:txBody>
            <a:bodyPr/>
            <a:lstStyle/>
            <a:p>
              <a:endParaRPr lang="en-US"/>
            </a:p>
          </p:txBody>
        </p:sp>
        <p:sp>
          <p:nvSpPr>
            <p:cNvPr id="180504" name="Freeform 1304"/>
            <p:cNvSpPr>
              <a:spLocks/>
            </p:cNvSpPr>
            <p:nvPr/>
          </p:nvSpPr>
          <p:spPr bwMode="auto">
            <a:xfrm>
              <a:off x="1766" y="2997"/>
              <a:ext cx="442" cy="64"/>
            </a:xfrm>
            <a:custGeom>
              <a:avLst/>
              <a:gdLst/>
              <a:ahLst/>
              <a:cxnLst>
                <a:cxn ang="0">
                  <a:pos x="442" y="13"/>
                </a:cxn>
                <a:cxn ang="0">
                  <a:pos x="402" y="11"/>
                </a:cxn>
                <a:cxn ang="0">
                  <a:pos x="360" y="9"/>
                </a:cxn>
                <a:cxn ang="0">
                  <a:pos x="317" y="7"/>
                </a:cxn>
                <a:cxn ang="0">
                  <a:pos x="271" y="9"/>
                </a:cxn>
                <a:cxn ang="0">
                  <a:pos x="227" y="11"/>
                </a:cxn>
                <a:cxn ang="0">
                  <a:pos x="186" y="19"/>
                </a:cxn>
                <a:cxn ang="0">
                  <a:pos x="144" y="26"/>
                </a:cxn>
                <a:cxn ang="0">
                  <a:pos x="102" y="34"/>
                </a:cxn>
                <a:cxn ang="0">
                  <a:pos x="83" y="38"/>
                </a:cxn>
                <a:cxn ang="0">
                  <a:pos x="64" y="43"/>
                </a:cxn>
                <a:cxn ang="0">
                  <a:pos x="45" y="47"/>
                </a:cxn>
                <a:cxn ang="0">
                  <a:pos x="28" y="53"/>
                </a:cxn>
                <a:cxn ang="0">
                  <a:pos x="13" y="58"/>
                </a:cxn>
                <a:cxn ang="0">
                  <a:pos x="0" y="64"/>
                </a:cxn>
                <a:cxn ang="0">
                  <a:pos x="9" y="57"/>
                </a:cxn>
                <a:cxn ang="0">
                  <a:pos x="21" y="51"/>
                </a:cxn>
                <a:cxn ang="0">
                  <a:pos x="32" y="43"/>
                </a:cxn>
                <a:cxn ang="0">
                  <a:pos x="47" y="38"/>
                </a:cxn>
                <a:cxn ang="0">
                  <a:pos x="78" y="28"/>
                </a:cxn>
                <a:cxn ang="0">
                  <a:pos x="112" y="19"/>
                </a:cxn>
                <a:cxn ang="0">
                  <a:pos x="152" y="11"/>
                </a:cxn>
                <a:cxn ang="0">
                  <a:pos x="195" y="5"/>
                </a:cxn>
                <a:cxn ang="0">
                  <a:pos x="239" y="2"/>
                </a:cxn>
                <a:cxn ang="0">
                  <a:pos x="281" y="0"/>
                </a:cxn>
                <a:cxn ang="0">
                  <a:pos x="318" y="0"/>
                </a:cxn>
                <a:cxn ang="0">
                  <a:pos x="353" y="0"/>
                </a:cxn>
                <a:cxn ang="0">
                  <a:pos x="379" y="2"/>
                </a:cxn>
                <a:cxn ang="0">
                  <a:pos x="400" y="3"/>
                </a:cxn>
                <a:cxn ang="0">
                  <a:pos x="421" y="9"/>
                </a:cxn>
                <a:cxn ang="0">
                  <a:pos x="442" y="13"/>
                </a:cxn>
              </a:cxnLst>
              <a:rect l="0" t="0" r="r" b="b"/>
              <a:pathLst>
                <a:path w="442" h="64">
                  <a:moveTo>
                    <a:pt x="442" y="13"/>
                  </a:moveTo>
                  <a:lnTo>
                    <a:pt x="402" y="11"/>
                  </a:lnTo>
                  <a:lnTo>
                    <a:pt x="360" y="9"/>
                  </a:lnTo>
                  <a:lnTo>
                    <a:pt x="317" y="7"/>
                  </a:lnTo>
                  <a:lnTo>
                    <a:pt x="271" y="9"/>
                  </a:lnTo>
                  <a:lnTo>
                    <a:pt x="227" y="11"/>
                  </a:lnTo>
                  <a:lnTo>
                    <a:pt x="186" y="19"/>
                  </a:lnTo>
                  <a:lnTo>
                    <a:pt x="144" y="26"/>
                  </a:lnTo>
                  <a:lnTo>
                    <a:pt x="102" y="34"/>
                  </a:lnTo>
                  <a:lnTo>
                    <a:pt x="83" y="38"/>
                  </a:lnTo>
                  <a:lnTo>
                    <a:pt x="64" y="43"/>
                  </a:lnTo>
                  <a:lnTo>
                    <a:pt x="45" y="47"/>
                  </a:lnTo>
                  <a:lnTo>
                    <a:pt x="28" y="53"/>
                  </a:lnTo>
                  <a:lnTo>
                    <a:pt x="13" y="58"/>
                  </a:lnTo>
                  <a:lnTo>
                    <a:pt x="0" y="64"/>
                  </a:lnTo>
                  <a:lnTo>
                    <a:pt x="9" y="57"/>
                  </a:lnTo>
                  <a:lnTo>
                    <a:pt x="21" y="51"/>
                  </a:lnTo>
                  <a:lnTo>
                    <a:pt x="32" y="43"/>
                  </a:lnTo>
                  <a:lnTo>
                    <a:pt x="47" y="38"/>
                  </a:lnTo>
                  <a:lnTo>
                    <a:pt x="78" y="28"/>
                  </a:lnTo>
                  <a:lnTo>
                    <a:pt x="112" y="19"/>
                  </a:lnTo>
                  <a:lnTo>
                    <a:pt x="152" y="11"/>
                  </a:lnTo>
                  <a:lnTo>
                    <a:pt x="195" y="5"/>
                  </a:lnTo>
                  <a:lnTo>
                    <a:pt x="239" y="2"/>
                  </a:lnTo>
                  <a:lnTo>
                    <a:pt x="281" y="0"/>
                  </a:lnTo>
                  <a:lnTo>
                    <a:pt x="318" y="0"/>
                  </a:lnTo>
                  <a:lnTo>
                    <a:pt x="353" y="0"/>
                  </a:lnTo>
                  <a:lnTo>
                    <a:pt x="379" y="2"/>
                  </a:lnTo>
                  <a:lnTo>
                    <a:pt x="400" y="3"/>
                  </a:lnTo>
                  <a:lnTo>
                    <a:pt x="421" y="9"/>
                  </a:lnTo>
                  <a:lnTo>
                    <a:pt x="442" y="13"/>
                  </a:lnTo>
                  <a:close/>
                </a:path>
              </a:pathLst>
            </a:custGeom>
            <a:solidFill>
              <a:srgbClr val="9A4D4B"/>
            </a:solidFill>
            <a:ln w="9525">
              <a:noFill/>
              <a:round/>
              <a:headEnd/>
              <a:tailEnd/>
            </a:ln>
          </p:spPr>
          <p:txBody>
            <a:bodyPr/>
            <a:lstStyle/>
            <a:p>
              <a:endParaRPr lang="en-US"/>
            </a:p>
          </p:txBody>
        </p:sp>
        <p:sp>
          <p:nvSpPr>
            <p:cNvPr id="180505" name="Freeform 1305"/>
            <p:cNvSpPr>
              <a:spLocks/>
            </p:cNvSpPr>
            <p:nvPr/>
          </p:nvSpPr>
          <p:spPr bwMode="auto">
            <a:xfrm>
              <a:off x="1802" y="2983"/>
              <a:ext cx="201" cy="35"/>
            </a:xfrm>
            <a:custGeom>
              <a:avLst/>
              <a:gdLst/>
              <a:ahLst/>
              <a:cxnLst>
                <a:cxn ang="0">
                  <a:pos x="0" y="35"/>
                </a:cxn>
                <a:cxn ang="0">
                  <a:pos x="21" y="31"/>
                </a:cxn>
                <a:cxn ang="0">
                  <a:pos x="42" y="27"/>
                </a:cxn>
                <a:cxn ang="0">
                  <a:pos x="62" y="19"/>
                </a:cxn>
                <a:cxn ang="0">
                  <a:pos x="81" y="14"/>
                </a:cxn>
                <a:cxn ang="0">
                  <a:pos x="97" y="10"/>
                </a:cxn>
                <a:cxn ang="0">
                  <a:pos x="110" y="6"/>
                </a:cxn>
                <a:cxn ang="0">
                  <a:pos x="129" y="2"/>
                </a:cxn>
                <a:cxn ang="0">
                  <a:pos x="152" y="0"/>
                </a:cxn>
                <a:cxn ang="0">
                  <a:pos x="163" y="0"/>
                </a:cxn>
                <a:cxn ang="0">
                  <a:pos x="174" y="0"/>
                </a:cxn>
                <a:cxn ang="0">
                  <a:pos x="184" y="2"/>
                </a:cxn>
                <a:cxn ang="0">
                  <a:pos x="191" y="4"/>
                </a:cxn>
                <a:cxn ang="0">
                  <a:pos x="197" y="8"/>
                </a:cxn>
                <a:cxn ang="0">
                  <a:pos x="201" y="8"/>
                </a:cxn>
                <a:cxn ang="0">
                  <a:pos x="197" y="8"/>
                </a:cxn>
                <a:cxn ang="0">
                  <a:pos x="188" y="6"/>
                </a:cxn>
                <a:cxn ang="0">
                  <a:pos x="174" y="6"/>
                </a:cxn>
                <a:cxn ang="0">
                  <a:pos x="161" y="4"/>
                </a:cxn>
                <a:cxn ang="0">
                  <a:pos x="148" y="6"/>
                </a:cxn>
                <a:cxn ang="0">
                  <a:pos x="135" y="8"/>
                </a:cxn>
                <a:cxn ang="0">
                  <a:pos x="108" y="12"/>
                </a:cxn>
                <a:cxn ang="0">
                  <a:pos x="80" y="19"/>
                </a:cxn>
                <a:cxn ang="0">
                  <a:pos x="61" y="23"/>
                </a:cxn>
                <a:cxn ang="0">
                  <a:pos x="40" y="27"/>
                </a:cxn>
                <a:cxn ang="0">
                  <a:pos x="21" y="33"/>
                </a:cxn>
                <a:cxn ang="0">
                  <a:pos x="0" y="35"/>
                </a:cxn>
              </a:cxnLst>
              <a:rect l="0" t="0" r="r" b="b"/>
              <a:pathLst>
                <a:path w="201" h="35">
                  <a:moveTo>
                    <a:pt x="0" y="35"/>
                  </a:moveTo>
                  <a:lnTo>
                    <a:pt x="21" y="31"/>
                  </a:lnTo>
                  <a:lnTo>
                    <a:pt x="42" y="27"/>
                  </a:lnTo>
                  <a:lnTo>
                    <a:pt x="62" y="19"/>
                  </a:lnTo>
                  <a:lnTo>
                    <a:pt x="81" y="14"/>
                  </a:lnTo>
                  <a:lnTo>
                    <a:pt x="97" y="10"/>
                  </a:lnTo>
                  <a:lnTo>
                    <a:pt x="110" y="6"/>
                  </a:lnTo>
                  <a:lnTo>
                    <a:pt x="129" y="2"/>
                  </a:lnTo>
                  <a:lnTo>
                    <a:pt x="152" y="0"/>
                  </a:lnTo>
                  <a:lnTo>
                    <a:pt x="163" y="0"/>
                  </a:lnTo>
                  <a:lnTo>
                    <a:pt x="174" y="0"/>
                  </a:lnTo>
                  <a:lnTo>
                    <a:pt x="184" y="2"/>
                  </a:lnTo>
                  <a:lnTo>
                    <a:pt x="191" y="4"/>
                  </a:lnTo>
                  <a:lnTo>
                    <a:pt x="197" y="8"/>
                  </a:lnTo>
                  <a:lnTo>
                    <a:pt x="201" y="8"/>
                  </a:lnTo>
                  <a:lnTo>
                    <a:pt x="197" y="8"/>
                  </a:lnTo>
                  <a:lnTo>
                    <a:pt x="188" y="6"/>
                  </a:lnTo>
                  <a:lnTo>
                    <a:pt x="174" y="6"/>
                  </a:lnTo>
                  <a:lnTo>
                    <a:pt x="161" y="4"/>
                  </a:lnTo>
                  <a:lnTo>
                    <a:pt x="148" y="6"/>
                  </a:lnTo>
                  <a:lnTo>
                    <a:pt x="135" y="8"/>
                  </a:lnTo>
                  <a:lnTo>
                    <a:pt x="108" y="12"/>
                  </a:lnTo>
                  <a:lnTo>
                    <a:pt x="80" y="19"/>
                  </a:lnTo>
                  <a:lnTo>
                    <a:pt x="61" y="23"/>
                  </a:lnTo>
                  <a:lnTo>
                    <a:pt x="40" y="27"/>
                  </a:lnTo>
                  <a:lnTo>
                    <a:pt x="21" y="33"/>
                  </a:lnTo>
                  <a:lnTo>
                    <a:pt x="0" y="35"/>
                  </a:lnTo>
                  <a:close/>
                </a:path>
              </a:pathLst>
            </a:custGeom>
            <a:solidFill>
              <a:srgbClr val="9A4D4B"/>
            </a:solidFill>
            <a:ln w="9525">
              <a:noFill/>
              <a:round/>
              <a:headEnd/>
              <a:tailEnd/>
            </a:ln>
          </p:spPr>
          <p:txBody>
            <a:bodyPr/>
            <a:lstStyle/>
            <a:p>
              <a:endParaRPr lang="en-US"/>
            </a:p>
          </p:txBody>
        </p:sp>
        <p:sp>
          <p:nvSpPr>
            <p:cNvPr id="180506" name="Freeform 1306"/>
            <p:cNvSpPr>
              <a:spLocks/>
            </p:cNvSpPr>
            <p:nvPr/>
          </p:nvSpPr>
          <p:spPr bwMode="auto">
            <a:xfrm>
              <a:off x="982" y="2430"/>
              <a:ext cx="668" cy="483"/>
            </a:xfrm>
            <a:custGeom>
              <a:avLst/>
              <a:gdLst/>
              <a:ahLst/>
              <a:cxnLst>
                <a:cxn ang="0">
                  <a:pos x="588" y="96"/>
                </a:cxn>
                <a:cxn ang="0">
                  <a:pos x="560" y="74"/>
                </a:cxn>
                <a:cxn ang="0">
                  <a:pos x="533" y="49"/>
                </a:cxn>
                <a:cxn ang="0">
                  <a:pos x="499" y="9"/>
                </a:cxn>
                <a:cxn ang="0">
                  <a:pos x="475" y="5"/>
                </a:cxn>
                <a:cxn ang="0">
                  <a:pos x="437" y="19"/>
                </a:cxn>
                <a:cxn ang="0">
                  <a:pos x="382" y="40"/>
                </a:cxn>
                <a:cxn ang="0">
                  <a:pos x="334" y="66"/>
                </a:cxn>
                <a:cxn ang="0">
                  <a:pos x="310" y="87"/>
                </a:cxn>
                <a:cxn ang="0">
                  <a:pos x="296" y="104"/>
                </a:cxn>
                <a:cxn ang="0">
                  <a:pos x="291" y="121"/>
                </a:cxn>
                <a:cxn ang="0">
                  <a:pos x="289" y="138"/>
                </a:cxn>
                <a:cxn ang="0">
                  <a:pos x="292" y="157"/>
                </a:cxn>
                <a:cxn ang="0">
                  <a:pos x="283" y="163"/>
                </a:cxn>
                <a:cxn ang="0">
                  <a:pos x="249" y="153"/>
                </a:cxn>
                <a:cxn ang="0">
                  <a:pos x="201" y="142"/>
                </a:cxn>
                <a:cxn ang="0">
                  <a:pos x="137" y="125"/>
                </a:cxn>
                <a:cxn ang="0">
                  <a:pos x="86" y="121"/>
                </a:cxn>
                <a:cxn ang="0">
                  <a:pos x="50" y="125"/>
                </a:cxn>
                <a:cxn ang="0">
                  <a:pos x="29" y="134"/>
                </a:cxn>
                <a:cxn ang="0">
                  <a:pos x="23" y="144"/>
                </a:cxn>
                <a:cxn ang="0">
                  <a:pos x="21" y="165"/>
                </a:cxn>
                <a:cxn ang="0">
                  <a:pos x="29" y="187"/>
                </a:cxn>
                <a:cxn ang="0">
                  <a:pos x="33" y="199"/>
                </a:cxn>
                <a:cxn ang="0">
                  <a:pos x="17" y="218"/>
                </a:cxn>
                <a:cxn ang="0">
                  <a:pos x="2" y="239"/>
                </a:cxn>
                <a:cxn ang="0">
                  <a:pos x="0" y="252"/>
                </a:cxn>
                <a:cxn ang="0">
                  <a:pos x="0" y="267"/>
                </a:cxn>
                <a:cxn ang="0">
                  <a:pos x="8" y="282"/>
                </a:cxn>
                <a:cxn ang="0">
                  <a:pos x="25" y="301"/>
                </a:cxn>
                <a:cxn ang="0">
                  <a:pos x="63" y="330"/>
                </a:cxn>
                <a:cxn ang="0">
                  <a:pos x="108" y="358"/>
                </a:cxn>
                <a:cxn ang="0">
                  <a:pos x="143" y="381"/>
                </a:cxn>
                <a:cxn ang="0">
                  <a:pos x="169" y="405"/>
                </a:cxn>
                <a:cxn ang="0">
                  <a:pos x="207" y="440"/>
                </a:cxn>
                <a:cxn ang="0">
                  <a:pos x="241" y="464"/>
                </a:cxn>
                <a:cxn ang="0">
                  <a:pos x="274" y="478"/>
                </a:cxn>
                <a:cxn ang="0">
                  <a:pos x="304" y="483"/>
                </a:cxn>
                <a:cxn ang="0">
                  <a:pos x="334" y="483"/>
                </a:cxn>
                <a:cxn ang="0">
                  <a:pos x="378" y="474"/>
                </a:cxn>
                <a:cxn ang="0">
                  <a:pos x="435" y="457"/>
                </a:cxn>
                <a:cxn ang="0">
                  <a:pos x="490" y="438"/>
                </a:cxn>
                <a:cxn ang="0">
                  <a:pos x="532" y="419"/>
                </a:cxn>
                <a:cxn ang="0">
                  <a:pos x="566" y="398"/>
                </a:cxn>
                <a:cxn ang="0">
                  <a:pos x="598" y="373"/>
                </a:cxn>
                <a:cxn ang="0">
                  <a:pos x="626" y="349"/>
                </a:cxn>
                <a:cxn ang="0">
                  <a:pos x="651" y="320"/>
                </a:cxn>
                <a:cxn ang="0">
                  <a:pos x="664" y="290"/>
                </a:cxn>
                <a:cxn ang="0">
                  <a:pos x="668" y="263"/>
                </a:cxn>
                <a:cxn ang="0">
                  <a:pos x="662" y="244"/>
                </a:cxn>
                <a:cxn ang="0">
                  <a:pos x="653" y="227"/>
                </a:cxn>
                <a:cxn ang="0">
                  <a:pos x="638" y="214"/>
                </a:cxn>
                <a:cxn ang="0">
                  <a:pos x="611" y="199"/>
                </a:cxn>
                <a:cxn ang="0">
                  <a:pos x="568" y="187"/>
                </a:cxn>
                <a:cxn ang="0">
                  <a:pos x="539" y="184"/>
                </a:cxn>
                <a:cxn ang="0">
                  <a:pos x="526" y="176"/>
                </a:cxn>
                <a:cxn ang="0">
                  <a:pos x="511" y="165"/>
                </a:cxn>
                <a:cxn ang="0">
                  <a:pos x="494" y="146"/>
                </a:cxn>
                <a:cxn ang="0">
                  <a:pos x="499" y="134"/>
                </a:cxn>
                <a:cxn ang="0">
                  <a:pos x="526" y="125"/>
                </a:cxn>
                <a:cxn ang="0">
                  <a:pos x="556" y="117"/>
                </a:cxn>
                <a:cxn ang="0">
                  <a:pos x="592" y="112"/>
                </a:cxn>
              </a:cxnLst>
              <a:rect l="0" t="0" r="r" b="b"/>
              <a:pathLst>
                <a:path w="668" h="483">
                  <a:moveTo>
                    <a:pt x="605" y="110"/>
                  </a:moveTo>
                  <a:lnTo>
                    <a:pt x="588" y="96"/>
                  </a:lnTo>
                  <a:lnTo>
                    <a:pt x="573" y="85"/>
                  </a:lnTo>
                  <a:lnTo>
                    <a:pt x="560" y="74"/>
                  </a:lnTo>
                  <a:lnTo>
                    <a:pt x="549" y="62"/>
                  </a:lnTo>
                  <a:lnTo>
                    <a:pt x="533" y="49"/>
                  </a:lnTo>
                  <a:lnTo>
                    <a:pt x="522" y="38"/>
                  </a:lnTo>
                  <a:lnTo>
                    <a:pt x="499" y="9"/>
                  </a:lnTo>
                  <a:lnTo>
                    <a:pt x="492" y="0"/>
                  </a:lnTo>
                  <a:lnTo>
                    <a:pt x="475" y="5"/>
                  </a:lnTo>
                  <a:lnTo>
                    <a:pt x="456" y="11"/>
                  </a:lnTo>
                  <a:lnTo>
                    <a:pt x="437" y="19"/>
                  </a:lnTo>
                  <a:lnTo>
                    <a:pt x="418" y="24"/>
                  </a:lnTo>
                  <a:lnTo>
                    <a:pt x="382" y="40"/>
                  </a:lnTo>
                  <a:lnTo>
                    <a:pt x="349" y="57"/>
                  </a:lnTo>
                  <a:lnTo>
                    <a:pt x="334" y="66"/>
                  </a:lnTo>
                  <a:lnTo>
                    <a:pt x="321" y="76"/>
                  </a:lnTo>
                  <a:lnTo>
                    <a:pt x="310" y="87"/>
                  </a:lnTo>
                  <a:lnTo>
                    <a:pt x="302" y="96"/>
                  </a:lnTo>
                  <a:lnTo>
                    <a:pt x="296" y="104"/>
                  </a:lnTo>
                  <a:lnTo>
                    <a:pt x="292" y="112"/>
                  </a:lnTo>
                  <a:lnTo>
                    <a:pt x="291" y="121"/>
                  </a:lnTo>
                  <a:lnTo>
                    <a:pt x="289" y="129"/>
                  </a:lnTo>
                  <a:lnTo>
                    <a:pt x="289" y="138"/>
                  </a:lnTo>
                  <a:lnTo>
                    <a:pt x="291" y="148"/>
                  </a:lnTo>
                  <a:lnTo>
                    <a:pt x="292" y="157"/>
                  </a:lnTo>
                  <a:lnTo>
                    <a:pt x="298" y="167"/>
                  </a:lnTo>
                  <a:lnTo>
                    <a:pt x="283" y="163"/>
                  </a:lnTo>
                  <a:lnTo>
                    <a:pt x="270" y="159"/>
                  </a:lnTo>
                  <a:lnTo>
                    <a:pt x="249" y="153"/>
                  </a:lnTo>
                  <a:lnTo>
                    <a:pt x="230" y="148"/>
                  </a:lnTo>
                  <a:lnTo>
                    <a:pt x="201" y="142"/>
                  </a:lnTo>
                  <a:lnTo>
                    <a:pt x="171" y="132"/>
                  </a:lnTo>
                  <a:lnTo>
                    <a:pt x="137" y="125"/>
                  </a:lnTo>
                  <a:lnTo>
                    <a:pt x="107" y="121"/>
                  </a:lnTo>
                  <a:lnTo>
                    <a:pt x="86" y="121"/>
                  </a:lnTo>
                  <a:lnTo>
                    <a:pt x="69" y="123"/>
                  </a:lnTo>
                  <a:lnTo>
                    <a:pt x="50" y="125"/>
                  </a:lnTo>
                  <a:lnTo>
                    <a:pt x="33" y="131"/>
                  </a:lnTo>
                  <a:lnTo>
                    <a:pt x="29" y="134"/>
                  </a:lnTo>
                  <a:lnTo>
                    <a:pt x="25" y="138"/>
                  </a:lnTo>
                  <a:lnTo>
                    <a:pt x="23" y="144"/>
                  </a:lnTo>
                  <a:lnTo>
                    <a:pt x="21" y="150"/>
                  </a:lnTo>
                  <a:lnTo>
                    <a:pt x="21" y="165"/>
                  </a:lnTo>
                  <a:lnTo>
                    <a:pt x="25" y="182"/>
                  </a:lnTo>
                  <a:lnTo>
                    <a:pt x="29" y="187"/>
                  </a:lnTo>
                  <a:lnTo>
                    <a:pt x="31" y="193"/>
                  </a:lnTo>
                  <a:lnTo>
                    <a:pt x="33" y="199"/>
                  </a:lnTo>
                  <a:lnTo>
                    <a:pt x="31" y="205"/>
                  </a:lnTo>
                  <a:lnTo>
                    <a:pt x="17" y="218"/>
                  </a:lnTo>
                  <a:lnTo>
                    <a:pt x="6" y="233"/>
                  </a:lnTo>
                  <a:lnTo>
                    <a:pt x="2" y="239"/>
                  </a:lnTo>
                  <a:lnTo>
                    <a:pt x="0" y="246"/>
                  </a:lnTo>
                  <a:lnTo>
                    <a:pt x="0" y="252"/>
                  </a:lnTo>
                  <a:lnTo>
                    <a:pt x="0" y="259"/>
                  </a:lnTo>
                  <a:lnTo>
                    <a:pt x="0" y="267"/>
                  </a:lnTo>
                  <a:lnTo>
                    <a:pt x="4" y="275"/>
                  </a:lnTo>
                  <a:lnTo>
                    <a:pt x="8" y="282"/>
                  </a:lnTo>
                  <a:lnTo>
                    <a:pt x="14" y="292"/>
                  </a:lnTo>
                  <a:lnTo>
                    <a:pt x="25" y="301"/>
                  </a:lnTo>
                  <a:lnTo>
                    <a:pt x="42" y="314"/>
                  </a:lnTo>
                  <a:lnTo>
                    <a:pt x="63" y="330"/>
                  </a:lnTo>
                  <a:lnTo>
                    <a:pt x="86" y="345"/>
                  </a:lnTo>
                  <a:lnTo>
                    <a:pt x="108" y="358"/>
                  </a:lnTo>
                  <a:lnTo>
                    <a:pt x="129" y="369"/>
                  </a:lnTo>
                  <a:lnTo>
                    <a:pt x="143" y="381"/>
                  </a:lnTo>
                  <a:lnTo>
                    <a:pt x="150" y="387"/>
                  </a:lnTo>
                  <a:lnTo>
                    <a:pt x="169" y="405"/>
                  </a:lnTo>
                  <a:lnTo>
                    <a:pt x="188" y="423"/>
                  </a:lnTo>
                  <a:lnTo>
                    <a:pt x="207" y="440"/>
                  </a:lnTo>
                  <a:lnTo>
                    <a:pt x="226" y="455"/>
                  </a:lnTo>
                  <a:lnTo>
                    <a:pt x="241" y="464"/>
                  </a:lnTo>
                  <a:lnTo>
                    <a:pt x="258" y="472"/>
                  </a:lnTo>
                  <a:lnTo>
                    <a:pt x="274" y="478"/>
                  </a:lnTo>
                  <a:lnTo>
                    <a:pt x="291" y="481"/>
                  </a:lnTo>
                  <a:lnTo>
                    <a:pt x="304" y="483"/>
                  </a:lnTo>
                  <a:lnTo>
                    <a:pt x="319" y="483"/>
                  </a:lnTo>
                  <a:lnTo>
                    <a:pt x="334" y="483"/>
                  </a:lnTo>
                  <a:lnTo>
                    <a:pt x="349" y="481"/>
                  </a:lnTo>
                  <a:lnTo>
                    <a:pt x="378" y="474"/>
                  </a:lnTo>
                  <a:lnTo>
                    <a:pt x="408" y="466"/>
                  </a:lnTo>
                  <a:lnTo>
                    <a:pt x="435" y="457"/>
                  </a:lnTo>
                  <a:lnTo>
                    <a:pt x="463" y="449"/>
                  </a:lnTo>
                  <a:lnTo>
                    <a:pt x="490" y="438"/>
                  </a:lnTo>
                  <a:lnTo>
                    <a:pt x="518" y="426"/>
                  </a:lnTo>
                  <a:lnTo>
                    <a:pt x="532" y="419"/>
                  </a:lnTo>
                  <a:lnTo>
                    <a:pt x="549" y="409"/>
                  </a:lnTo>
                  <a:lnTo>
                    <a:pt x="566" y="398"/>
                  </a:lnTo>
                  <a:lnTo>
                    <a:pt x="583" y="387"/>
                  </a:lnTo>
                  <a:lnTo>
                    <a:pt x="598" y="373"/>
                  </a:lnTo>
                  <a:lnTo>
                    <a:pt x="613" y="362"/>
                  </a:lnTo>
                  <a:lnTo>
                    <a:pt x="626" y="349"/>
                  </a:lnTo>
                  <a:lnTo>
                    <a:pt x="640" y="333"/>
                  </a:lnTo>
                  <a:lnTo>
                    <a:pt x="651" y="320"/>
                  </a:lnTo>
                  <a:lnTo>
                    <a:pt x="659" y="305"/>
                  </a:lnTo>
                  <a:lnTo>
                    <a:pt x="664" y="290"/>
                  </a:lnTo>
                  <a:lnTo>
                    <a:pt x="668" y="275"/>
                  </a:lnTo>
                  <a:lnTo>
                    <a:pt x="668" y="263"/>
                  </a:lnTo>
                  <a:lnTo>
                    <a:pt x="666" y="254"/>
                  </a:lnTo>
                  <a:lnTo>
                    <a:pt x="662" y="244"/>
                  </a:lnTo>
                  <a:lnTo>
                    <a:pt x="659" y="237"/>
                  </a:lnTo>
                  <a:lnTo>
                    <a:pt x="653" y="227"/>
                  </a:lnTo>
                  <a:lnTo>
                    <a:pt x="645" y="222"/>
                  </a:lnTo>
                  <a:lnTo>
                    <a:pt x="638" y="214"/>
                  </a:lnTo>
                  <a:lnTo>
                    <a:pt x="630" y="208"/>
                  </a:lnTo>
                  <a:lnTo>
                    <a:pt x="611" y="199"/>
                  </a:lnTo>
                  <a:lnTo>
                    <a:pt x="590" y="193"/>
                  </a:lnTo>
                  <a:lnTo>
                    <a:pt x="568" y="187"/>
                  </a:lnTo>
                  <a:lnTo>
                    <a:pt x="545" y="186"/>
                  </a:lnTo>
                  <a:lnTo>
                    <a:pt x="539" y="184"/>
                  </a:lnTo>
                  <a:lnTo>
                    <a:pt x="535" y="182"/>
                  </a:lnTo>
                  <a:lnTo>
                    <a:pt x="526" y="176"/>
                  </a:lnTo>
                  <a:lnTo>
                    <a:pt x="518" y="170"/>
                  </a:lnTo>
                  <a:lnTo>
                    <a:pt x="511" y="165"/>
                  </a:lnTo>
                  <a:lnTo>
                    <a:pt x="503" y="157"/>
                  </a:lnTo>
                  <a:lnTo>
                    <a:pt x="494" y="146"/>
                  </a:lnTo>
                  <a:lnTo>
                    <a:pt x="490" y="140"/>
                  </a:lnTo>
                  <a:lnTo>
                    <a:pt x="499" y="134"/>
                  </a:lnTo>
                  <a:lnTo>
                    <a:pt x="511" y="131"/>
                  </a:lnTo>
                  <a:lnTo>
                    <a:pt x="526" y="125"/>
                  </a:lnTo>
                  <a:lnTo>
                    <a:pt x="541" y="121"/>
                  </a:lnTo>
                  <a:lnTo>
                    <a:pt x="556" y="117"/>
                  </a:lnTo>
                  <a:lnTo>
                    <a:pt x="571" y="115"/>
                  </a:lnTo>
                  <a:lnTo>
                    <a:pt x="592" y="112"/>
                  </a:lnTo>
                  <a:lnTo>
                    <a:pt x="605" y="110"/>
                  </a:lnTo>
                  <a:close/>
                </a:path>
              </a:pathLst>
            </a:custGeom>
            <a:solidFill>
              <a:srgbClr val="9A4D4B"/>
            </a:solidFill>
            <a:ln w="9525">
              <a:noFill/>
              <a:round/>
              <a:headEnd/>
              <a:tailEnd/>
            </a:ln>
          </p:spPr>
          <p:txBody>
            <a:bodyPr/>
            <a:lstStyle/>
            <a:p>
              <a:endParaRPr lang="en-US"/>
            </a:p>
          </p:txBody>
        </p:sp>
        <p:sp>
          <p:nvSpPr>
            <p:cNvPr id="180507" name="Freeform 1307"/>
            <p:cNvSpPr>
              <a:spLocks/>
            </p:cNvSpPr>
            <p:nvPr/>
          </p:nvSpPr>
          <p:spPr bwMode="auto">
            <a:xfrm>
              <a:off x="982" y="2430"/>
              <a:ext cx="668" cy="483"/>
            </a:xfrm>
            <a:custGeom>
              <a:avLst/>
              <a:gdLst/>
              <a:ahLst/>
              <a:cxnLst>
                <a:cxn ang="0">
                  <a:pos x="588" y="96"/>
                </a:cxn>
                <a:cxn ang="0">
                  <a:pos x="560" y="74"/>
                </a:cxn>
                <a:cxn ang="0">
                  <a:pos x="533" y="49"/>
                </a:cxn>
                <a:cxn ang="0">
                  <a:pos x="499" y="9"/>
                </a:cxn>
                <a:cxn ang="0">
                  <a:pos x="475" y="5"/>
                </a:cxn>
                <a:cxn ang="0">
                  <a:pos x="437" y="19"/>
                </a:cxn>
                <a:cxn ang="0">
                  <a:pos x="382" y="40"/>
                </a:cxn>
                <a:cxn ang="0">
                  <a:pos x="334" y="66"/>
                </a:cxn>
                <a:cxn ang="0">
                  <a:pos x="310" y="87"/>
                </a:cxn>
                <a:cxn ang="0">
                  <a:pos x="296" y="104"/>
                </a:cxn>
                <a:cxn ang="0">
                  <a:pos x="291" y="121"/>
                </a:cxn>
                <a:cxn ang="0">
                  <a:pos x="289" y="138"/>
                </a:cxn>
                <a:cxn ang="0">
                  <a:pos x="292" y="157"/>
                </a:cxn>
                <a:cxn ang="0">
                  <a:pos x="283" y="163"/>
                </a:cxn>
                <a:cxn ang="0">
                  <a:pos x="249" y="153"/>
                </a:cxn>
                <a:cxn ang="0">
                  <a:pos x="201" y="142"/>
                </a:cxn>
                <a:cxn ang="0">
                  <a:pos x="137" y="125"/>
                </a:cxn>
                <a:cxn ang="0">
                  <a:pos x="86" y="121"/>
                </a:cxn>
                <a:cxn ang="0">
                  <a:pos x="50" y="125"/>
                </a:cxn>
                <a:cxn ang="0">
                  <a:pos x="29" y="134"/>
                </a:cxn>
                <a:cxn ang="0">
                  <a:pos x="23" y="144"/>
                </a:cxn>
                <a:cxn ang="0">
                  <a:pos x="21" y="165"/>
                </a:cxn>
                <a:cxn ang="0">
                  <a:pos x="29" y="187"/>
                </a:cxn>
                <a:cxn ang="0">
                  <a:pos x="33" y="199"/>
                </a:cxn>
                <a:cxn ang="0">
                  <a:pos x="17" y="218"/>
                </a:cxn>
                <a:cxn ang="0">
                  <a:pos x="2" y="239"/>
                </a:cxn>
                <a:cxn ang="0">
                  <a:pos x="0" y="252"/>
                </a:cxn>
                <a:cxn ang="0">
                  <a:pos x="0" y="267"/>
                </a:cxn>
                <a:cxn ang="0">
                  <a:pos x="8" y="282"/>
                </a:cxn>
                <a:cxn ang="0">
                  <a:pos x="25" y="301"/>
                </a:cxn>
                <a:cxn ang="0">
                  <a:pos x="63" y="330"/>
                </a:cxn>
                <a:cxn ang="0">
                  <a:pos x="108" y="358"/>
                </a:cxn>
                <a:cxn ang="0">
                  <a:pos x="143" y="381"/>
                </a:cxn>
                <a:cxn ang="0">
                  <a:pos x="169" y="405"/>
                </a:cxn>
                <a:cxn ang="0">
                  <a:pos x="207" y="440"/>
                </a:cxn>
                <a:cxn ang="0">
                  <a:pos x="241" y="464"/>
                </a:cxn>
                <a:cxn ang="0">
                  <a:pos x="274" y="478"/>
                </a:cxn>
                <a:cxn ang="0">
                  <a:pos x="304" y="483"/>
                </a:cxn>
                <a:cxn ang="0">
                  <a:pos x="334" y="483"/>
                </a:cxn>
                <a:cxn ang="0">
                  <a:pos x="378" y="474"/>
                </a:cxn>
                <a:cxn ang="0">
                  <a:pos x="435" y="457"/>
                </a:cxn>
                <a:cxn ang="0">
                  <a:pos x="490" y="438"/>
                </a:cxn>
                <a:cxn ang="0">
                  <a:pos x="532" y="419"/>
                </a:cxn>
                <a:cxn ang="0">
                  <a:pos x="566" y="398"/>
                </a:cxn>
                <a:cxn ang="0">
                  <a:pos x="598" y="373"/>
                </a:cxn>
                <a:cxn ang="0">
                  <a:pos x="626" y="349"/>
                </a:cxn>
                <a:cxn ang="0">
                  <a:pos x="651" y="320"/>
                </a:cxn>
                <a:cxn ang="0">
                  <a:pos x="664" y="290"/>
                </a:cxn>
                <a:cxn ang="0">
                  <a:pos x="668" y="263"/>
                </a:cxn>
                <a:cxn ang="0">
                  <a:pos x="662" y="244"/>
                </a:cxn>
                <a:cxn ang="0">
                  <a:pos x="653" y="227"/>
                </a:cxn>
                <a:cxn ang="0">
                  <a:pos x="638" y="214"/>
                </a:cxn>
                <a:cxn ang="0">
                  <a:pos x="611" y="199"/>
                </a:cxn>
                <a:cxn ang="0">
                  <a:pos x="568" y="187"/>
                </a:cxn>
                <a:cxn ang="0">
                  <a:pos x="539" y="184"/>
                </a:cxn>
                <a:cxn ang="0">
                  <a:pos x="526" y="176"/>
                </a:cxn>
                <a:cxn ang="0">
                  <a:pos x="511" y="165"/>
                </a:cxn>
                <a:cxn ang="0">
                  <a:pos x="494" y="146"/>
                </a:cxn>
                <a:cxn ang="0">
                  <a:pos x="499" y="134"/>
                </a:cxn>
                <a:cxn ang="0">
                  <a:pos x="526" y="125"/>
                </a:cxn>
                <a:cxn ang="0">
                  <a:pos x="556" y="117"/>
                </a:cxn>
                <a:cxn ang="0">
                  <a:pos x="592" y="112"/>
                </a:cxn>
              </a:cxnLst>
              <a:rect l="0" t="0" r="r" b="b"/>
              <a:pathLst>
                <a:path w="668" h="483">
                  <a:moveTo>
                    <a:pt x="605" y="110"/>
                  </a:moveTo>
                  <a:lnTo>
                    <a:pt x="588" y="96"/>
                  </a:lnTo>
                  <a:lnTo>
                    <a:pt x="573" y="85"/>
                  </a:lnTo>
                  <a:lnTo>
                    <a:pt x="560" y="74"/>
                  </a:lnTo>
                  <a:lnTo>
                    <a:pt x="549" y="62"/>
                  </a:lnTo>
                  <a:lnTo>
                    <a:pt x="533" y="49"/>
                  </a:lnTo>
                  <a:lnTo>
                    <a:pt x="522" y="38"/>
                  </a:lnTo>
                  <a:lnTo>
                    <a:pt x="499" y="9"/>
                  </a:lnTo>
                  <a:lnTo>
                    <a:pt x="492" y="0"/>
                  </a:lnTo>
                  <a:lnTo>
                    <a:pt x="475" y="5"/>
                  </a:lnTo>
                  <a:lnTo>
                    <a:pt x="456" y="11"/>
                  </a:lnTo>
                  <a:lnTo>
                    <a:pt x="437" y="19"/>
                  </a:lnTo>
                  <a:lnTo>
                    <a:pt x="418" y="24"/>
                  </a:lnTo>
                  <a:lnTo>
                    <a:pt x="382" y="40"/>
                  </a:lnTo>
                  <a:lnTo>
                    <a:pt x="349" y="57"/>
                  </a:lnTo>
                  <a:lnTo>
                    <a:pt x="334" y="66"/>
                  </a:lnTo>
                  <a:lnTo>
                    <a:pt x="321" y="76"/>
                  </a:lnTo>
                  <a:lnTo>
                    <a:pt x="310" y="87"/>
                  </a:lnTo>
                  <a:lnTo>
                    <a:pt x="302" y="96"/>
                  </a:lnTo>
                  <a:lnTo>
                    <a:pt x="296" y="104"/>
                  </a:lnTo>
                  <a:lnTo>
                    <a:pt x="292" y="112"/>
                  </a:lnTo>
                  <a:lnTo>
                    <a:pt x="291" y="121"/>
                  </a:lnTo>
                  <a:lnTo>
                    <a:pt x="289" y="129"/>
                  </a:lnTo>
                  <a:lnTo>
                    <a:pt x="289" y="138"/>
                  </a:lnTo>
                  <a:lnTo>
                    <a:pt x="291" y="148"/>
                  </a:lnTo>
                  <a:lnTo>
                    <a:pt x="292" y="157"/>
                  </a:lnTo>
                  <a:lnTo>
                    <a:pt x="298" y="167"/>
                  </a:lnTo>
                  <a:lnTo>
                    <a:pt x="283" y="163"/>
                  </a:lnTo>
                  <a:lnTo>
                    <a:pt x="270" y="159"/>
                  </a:lnTo>
                  <a:lnTo>
                    <a:pt x="249" y="153"/>
                  </a:lnTo>
                  <a:lnTo>
                    <a:pt x="230" y="148"/>
                  </a:lnTo>
                  <a:lnTo>
                    <a:pt x="201" y="142"/>
                  </a:lnTo>
                  <a:lnTo>
                    <a:pt x="171" y="132"/>
                  </a:lnTo>
                  <a:lnTo>
                    <a:pt x="137" y="125"/>
                  </a:lnTo>
                  <a:lnTo>
                    <a:pt x="107" y="121"/>
                  </a:lnTo>
                  <a:lnTo>
                    <a:pt x="86" y="121"/>
                  </a:lnTo>
                  <a:lnTo>
                    <a:pt x="69" y="123"/>
                  </a:lnTo>
                  <a:lnTo>
                    <a:pt x="50" y="125"/>
                  </a:lnTo>
                  <a:lnTo>
                    <a:pt x="33" y="131"/>
                  </a:lnTo>
                  <a:lnTo>
                    <a:pt x="29" y="134"/>
                  </a:lnTo>
                  <a:lnTo>
                    <a:pt x="25" y="138"/>
                  </a:lnTo>
                  <a:lnTo>
                    <a:pt x="23" y="144"/>
                  </a:lnTo>
                  <a:lnTo>
                    <a:pt x="21" y="150"/>
                  </a:lnTo>
                  <a:lnTo>
                    <a:pt x="21" y="165"/>
                  </a:lnTo>
                  <a:lnTo>
                    <a:pt x="25" y="182"/>
                  </a:lnTo>
                  <a:lnTo>
                    <a:pt x="29" y="187"/>
                  </a:lnTo>
                  <a:lnTo>
                    <a:pt x="31" y="193"/>
                  </a:lnTo>
                  <a:lnTo>
                    <a:pt x="33" y="199"/>
                  </a:lnTo>
                  <a:lnTo>
                    <a:pt x="31" y="205"/>
                  </a:lnTo>
                  <a:lnTo>
                    <a:pt x="17" y="218"/>
                  </a:lnTo>
                  <a:lnTo>
                    <a:pt x="6" y="233"/>
                  </a:lnTo>
                  <a:lnTo>
                    <a:pt x="2" y="239"/>
                  </a:lnTo>
                  <a:lnTo>
                    <a:pt x="0" y="246"/>
                  </a:lnTo>
                  <a:lnTo>
                    <a:pt x="0" y="252"/>
                  </a:lnTo>
                  <a:lnTo>
                    <a:pt x="0" y="259"/>
                  </a:lnTo>
                  <a:lnTo>
                    <a:pt x="0" y="267"/>
                  </a:lnTo>
                  <a:lnTo>
                    <a:pt x="4" y="275"/>
                  </a:lnTo>
                  <a:lnTo>
                    <a:pt x="8" y="282"/>
                  </a:lnTo>
                  <a:lnTo>
                    <a:pt x="14" y="292"/>
                  </a:lnTo>
                  <a:lnTo>
                    <a:pt x="25" y="301"/>
                  </a:lnTo>
                  <a:lnTo>
                    <a:pt x="42" y="314"/>
                  </a:lnTo>
                  <a:lnTo>
                    <a:pt x="63" y="330"/>
                  </a:lnTo>
                  <a:lnTo>
                    <a:pt x="86" y="345"/>
                  </a:lnTo>
                  <a:lnTo>
                    <a:pt x="108" y="358"/>
                  </a:lnTo>
                  <a:lnTo>
                    <a:pt x="129" y="369"/>
                  </a:lnTo>
                  <a:lnTo>
                    <a:pt x="143" y="381"/>
                  </a:lnTo>
                  <a:lnTo>
                    <a:pt x="150" y="387"/>
                  </a:lnTo>
                  <a:lnTo>
                    <a:pt x="169" y="405"/>
                  </a:lnTo>
                  <a:lnTo>
                    <a:pt x="188" y="423"/>
                  </a:lnTo>
                  <a:lnTo>
                    <a:pt x="207" y="440"/>
                  </a:lnTo>
                  <a:lnTo>
                    <a:pt x="226" y="455"/>
                  </a:lnTo>
                  <a:lnTo>
                    <a:pt x="241" y="464"/>
                  </a:lnTo>
                  <a:lnTo>
                    <a:pt x="258" y="472"/>
                  </a:lnTo>
                  <a:lnTo>
                    <a:pt x="274" y="478"/>
                  </a:lnTo>
                  <a:lnTo>
                    <a:pt x="291" y="481"/>
                  </a:lnTo>
                  <a:lnTo>
                    <a:pt x="304" y="483"/>
                  </a:lnTo>
                  <a:lnTo>
                    <a:pt x="319" y="483"/>
                  </a:lnTo>
                  <a:lnTo>
                    <a:pt x="334" y="483"/>
                  </a:lnTo>
                  <a:lnTo>
                    <a:pt x="349" y="481"/>
                  </a:lnTo>
                  <a:lnTo>
                    <a:pt x="378" y="474"/>
                  </a:lnTo>
                  <a:lnTo>
                    <a:pt x="408" y="466"/>
                  </a:lnTo>
                  <a:lnTo>
                    <a:pt x="435" y="457"/>
                  </a:lnTo>
                  <a:lnTo>
                    <a:pt x="463" y="449"/>
                  </a:lnTo>
                  <a:lnTo>
                    <a:pt x="490" y="438"/>
                  </a:lnTo>
                  <a:lnTo>
                    <a:pt x="518" y="426"/>
                  </a:lnTo>
                  <a:lnTo>
                    <a:pt x="532" y="419"/>
                  </a:lnTo>
                  <a:lnTo>
                    <a:pt x="549" y="409"/>
                  </a:lnTo>
                  <a:lnTo>
                    <a:pt x="566" y="398"/>
                  </a:lnTo>
                  <a:lnTo>
                    <a:pt x="583" y="387"/>
                  </a:lnTo>
                  <a:lnTo>
                    <a:pt x="598" y="373"/>
                  </a:lnTo>
                  <a:lnTo>
                    <a:pt x="613" y="362"/>
                  </a:lnTo>
                  <a:lnTo>
                    <a:pt x="626" y="349"/>
                  </a:lnTo>
                  <a:lnTo>
                    <a:pt x="640" y="333"/>
                  </a:lnTo>
                  <a:lnTo>
                    <a:pt x="651" y="320"/>
                  </a:lnTo>
                  <a:lnTo>
                    <a:pt x="659" y="305"/>
                  </a:lnTo>
                  <a:lnTo>
                    <a:pt x="664" y="290"/>
                  </a:lnTo>
                  <a:lnTo>
                    <a:pt x="668" y="275"/>
                  </a:lnTo>
                  <a:lnTo>
                    <a:pt x="668" y="263"/>
                  </a:lnTo>
                  <a:lnTo>
                    <a:pt x="666" y="254"/>
                  </a:lnTo>
                  <a:lnTo>
                    <a:pt x="662" y="244"/>
                  </a:lnTo>
                  <a:lnTo>
                    <a:pt x="659" y="237"/>
                  </a:lnTo>
                  <a:lnTo>
                    <a:pt x="653" y="227"/>
                  </a:lnTo>
                  <a:lnTo>
                    <a:pt x="645" y="222"/>
                  </a:lnTo>
                  <a:lnTo>
                    <a:pt x="638" y="214"/>
                  </a:lnTo>
                  <a:lnTo>
                    <a:pt x="630" y="208"/>
                  </a:lnTo>
                  <a:lnTo>
                    <a:pt x="611" y="199"/>
                  </a:lnTo>
                  <a:lnTo>
                    <a:pt x="590" y="193"/>
                  </a:lnTo>
                  <a:lnTo>
                    <a:pt x="568" y="187"/>
                  </a:lnTo>
                  <a:lnTo>
                    <a:pt x="545" y="186"/>
                  </a:lnTo>
                  <a:lnTo>
                    <a:pt x="539" y="184"/>
                  </a:lnTo>
                  <a:lnTo>
                    <a:pt x="535" y="182"/>
                  </a:lnTo>
                  <a:lnTo>
                    <a:pt x="526" y="176"/>
                  </a:lnTo>
                  <a:lnTo>
                    <a:pt x="518" y="170"/>
                  </a:lnTo>
                  <a:lnTo>
                    <a:pt x="511" y="165"/>
                  </a:lnTo>
                  <a:lnTo>
                    <a:pt x="503" y="157"/>
                  </a:lnTo>
                  <a:lnTo>
                    <a:pt x="494" y="146"/>
                  </a:lnTo>
                  <a:lnTo>
                    <a:pt x="490" y="140"/>
                  </a:lnTo>
                  <a:lnTo>
                    <a:pt x="499" y="134"/>
                  </a:lnTo>
                  <a:lnTo>
                    <a:pt x="511" y="131"/>
                  </a:lnTo>
                  <a:lnTo>
                    <a:pt x="526" y="125"/>
                  </a:lnTo>
                  <a:lnTo>
                    <a:pt x="541" y="121"/>
                  </a:lnTo>
                  <a:lnTo>
                    <a:pt x="556" y="117"/>
                  </a:lnTo>
                  <a:lnTo>
                    <a:pt x="571" y="115"/>
                  </a:lnTo>
                  <a:lnTo>
                    <a:pt x="592" y="112"/>
                  </a:lnTo>
                  <a:lnTo>
                    <a:pt x="605" y="110"/>
                  </a:lnTo>
                  <a:close/>
                </a:path>
              </a:pathLst>
            </a:custGeom>
            <a:noFill/>
            <a:ln w="3175">
              <a:solidFill>
                <a:srgbClr val="1F1A17"/>
              </a:solidFill>
              <a:prstDash val="solid"/>
              <a:round/>
              <a:headEnd/>
              <a:tailEnd/>
            </a:ln>
          </p:spPr>
          <p:txBody>
            <a:bodyPr/>
            <a:lstStyle/>
            <a:p>
              <a:endParaRPr lang="en-US"/>
            </a:p>
          </p:txBody>
        </p:sp>
        <p:sp>
          <p:nvSpPr>
            <p:cNvPr id="180508" name="Freeform 1308"/>
            <p:cNvSpPr>
              <a:spLocks/>
            </p:cNvSpPr>
            <p:nvPr/>
          </p:nvSpPr>
          <p:spPr bwMode="auto">
            <a:xfrm>
              <a:off x="994" y="2441"/>
              <a:ext cx="650" cy="465"/>
            </a:xfrm>
            <a:custGeom>
              <a:avLst/>
              <a:gdLst/>
              <a:ahLst/>
              <a:cxnLst>
                <a:cxn ang="0">
                  <a:pos x="542" y="70"/>
                </a:cxn>
                <a:cxn ang="0">
                  <a:pos x="495" y="25"/>
                </a:cxn>
                <a:cxn ang="0">
                  <a:pos x="480" y="0"/>
                </a:cxn>
                <a:cxn ang="0">
                  <a:pos x="440" y="15"/>
                </a:cxn>
                <a:cxn ang="0">
                  <a:pos x="356" y="46"/>
                </a:cxn>
                <a:cxn ang="0">
                  <a:pos x="317" y="76"/>
                </a:cxn>
                <a:cxn ang="0">
                  <a:pos x="299" y="104"/>
                </a:cxn>
                <a:cxn ang="0">
                  <a:pos x="303" y="139"/>
                </a:cxn>
                <a:cxn ang="0">
                  <a:pos x="322" y="176"/>
                </a:cxn>
                <a:cxn ang="0">
                  <a:pos x="354" y="209"/>
                </a:cxn>
                <a:cxn ang="0">
                  <a:pos x="419" y="248"/>
                </a:cxn>
                <a:cxn ang="0">
                  <a:pos x="451" y="262"/>
                </a:cxn>
                <a:cxn ang="0">
                  <a:pos x="396" y="243"/>
                </a:cxn>
                <a:cxn ang="0">
                  <a:pos x="392" y="245"/>
                </a:cxn>
                <a:cxn ang="0">
                  <a:pos x="427" y="275"/>
                </a:cxn>
                <a:cxn ang="0">
                  <a:pos x="455" y="286"/>
                </a:cxn>
                <a:cxn ang="0">
                  <a:pos x="436" y="285"/>
                </a:cxn>
                <a:cxn ang="0">
                  <a:pos x="392" y="254"/>
                </a:cxn>
                <a:cxn ang="0">
                  <a:pos x="356" y="226"/>
                </a:cxn>
                <a:cxn ang="0">
                  <a:pos x="303" y="182"/>
                </a:cxn>
                <a:cxn ang="0">
                  <a:pos x="290" y="161"/>
                </a:cxn>
                <a:cxn ang="0">
                  <a:pos x="241" y="150"/>
                </a:cxn>
                <a:cxn ang="0">
                  <a:pos x="134" y="121"/>
                </a:cxn>
                <a:cxn ang="0">
                  <a:pos x="74" y="114"/>
                </a:cxn>
                <a:cxn ang="0">
                  <a:pos x="32" y="125"/>
                </a:cxn>
                <a:cxn ang="0">
                  <a:pos x="19" y="144"/>
                </a:cxn>
                <a:cxn ang="0">
                  <a:pos x="21" y="165"/>
                </a:cxn>
                <a:cxn ang="0">
                  <a:pos x="19" y="201"/>
                </a:cxn>
                <a:cxn ang="0">
                  <a:pos x="4" y="226"/>
                </a:cxn>
                <a:cxn ang="0">
                  <a:pos x="0" y="258"/>
                </a:cxn>
                <a:cxn ang="0">
                  <a:pos x="17" y="283"/>
                </a:cxn>
                <a:cxn ang="0">
                  <a:pos x="53" y="309"/>
                </a:cxn>
                <a:cxn ang="0">
                  <a:pos x="106" y="341"/>
                </a:cxn>
                <a:cxn ang="0">
                  <a:pos x="167" y="389"/>
                </a:cxn>
                <a:cxn ang="0">
                  <a:pos x="210" y="432"/>
                </a:cxn>
                <a:cxn ang="0">
                  <a:pos x="244" y="457"/>
                </a:cxn>
                <a:cxn ang="0">
                  <a:pos x="280" y="465"/>
                </a:cxn>
                <a:cxn ang="0">
                  <a:pos x="364" y="449"/>
                </a:cxn>
                <a:cxn ang="0">
                  <a:pos x="476" y="412"/>
                </a:cxn>
                <a:cxn ang="0">
                  <a:pos x="538" y="379"/>
                </a:cxn>
                <a:cxn ang="0">
                  <a:pos x="593" y="343"/>
                </a:cxn>
                <a:cxn ang="0">
                  <a:pos x="633" y="302"/>
                </a:cxn>
                <a:cxn ang="0">
                  <a:pos x="650" y="267"/>
                </a:cxn>
                <a:cxn ang="0">
                  <a:pos x="649" y="241"/>
                </a:cxn>
                <a:cxn ang="0">
                  <a:pos x="624" y="209"/>
                </a:cxn>
                <a:cxn ang="0">
                  <a:pos x="569" y="184"/>
                </a:cxn>
                <a:cxn ang="0">
                  <a:pos x="537" y="178"/>
                </a:cxn>
                <a:cxn ang="0">
                  <a:pos x="561" y="199"/>
                </a:cxn>
                <a:cxn ang="0">
                  <a:pos x="544" y="197"/>
                </a:cxn>
                <a:cxn ang="0">
                  <a:pos x="487" y="157"/>
                </a:cxn>
                <a:cxn ang="0">
                  <a:pos x="464" y="135"/>
                </a:cxn>
                <a:cxn ang="0">
                  <a:pos x="463" y="133"/>
                </a:cxn>
                <a:cxn ang="0">
                  <a:pos x="463" y="133"/>
                </a:cxn>
                <a:cxn ang="0">
                  <a:pos x="461" y="131"/>
                </a:cxn>
                <a:cxn ang="0">
                  <a:pos x="472" y="121"/>
                </a:cxn>
                <a:cxn ang="0">
                  <a:pos x="506" y="104"/>
                </a:cxn>
                <a:cxn ang="0">
                  <a:pos x="544" y="93"/>
                </a:cxn>
              </a:cxnLst>
              <a:rect l="0" t="0" r="r" b="b"/>
              <a:pathLst>
                <a:path w="650" h="465">
                  <a:moveTo>
                    <a:pt x="561" y="87"/>
                  </a:moveTo>
                  <a:lnTo>
                    <a:pt x="554" y="80"/>
                  </a:lnTo>
                  <a:lnTo>
                    <a:pt x="542" y="70"/>
                  </a:lnTo>
                  <a:lnTo>
                    <a:pt x="525" y="51"/>
                  </a:lnTo>
                  <a:lnTo>
                    <a:pt x="504" y="32"/>
                  </a:lnTo>
                  <a:lnTo>
                    <a:pt x="495" y="25"/>
                  </a:lnTo>
                  <a:lnTo>
                    <a:pt x="487" y="17"/>
                  </a:lnTo>
                  <a:lnTo>
                    <a:pt x="483" y="8"/>
                  </a:lnTo>
                  <a:lnTo>
                    <a:pt x="480" y="0"/>
                  </a:lnTo>
                  <a:lnTo>
                    <a:pt x="474" y="4"/>
                  </a:lnTo>
                  <a:lnTo>
                    <a:pt x="463" y="8"/>
                  </a:lnTo>
                  <a:lnTo>
                    <a:pt x="440" y="15"/>
                  </a:lnTo>
                  <a:lnTo>
                    <a:pt x="421" y="19"/>
                  </a:lnTo>
                  <a:lnTo>
                    <a:pt x="389" y="30"/>
                  </a:lnTo>
                  <a:lnTo>
                    <a:pt x="356" y="46"/>
                  </a:lnTo>
                  <a:lnTo>
                    <a:pt x="341" y="55"/>
                  </a:lnTo>
                  <a:lnTo>
                    <a:pt x="328" y="65"/>
                  </a:lnTo>
                  <a:lnTo>
                    <a:pt x="317" y="76"/>
                  </a:lnTo>
                  <a:lnTo>
                    <a:pt x="307" y="87"/>
                  </a:lnTo>
                  <a:lnTo>
                    <a:pt x="303" y="95"/>
                  </a:lnTo>
                  <a:lnTo>
                    <a:pt x="299" y="104"/>
                  </a:lnTo>
                  <a:lnTo>
                    <a:pt x="299" y="114"/>
                  </a:lnTo>
                  <a:lnTo>
                    <a:pt x="299" y="123"/>
                  </a:lnTo>
                  <a:lnTo>
                    <a:pt x="303" y="139"/>
                  </a:lnTo>
                  <a:lnTo>
                    <a:pt x="309" y="152"/>
                  </a:lnTo>
                  <a:lnTo>
                    <a:pt x="315" y="163"/>
                  </a:lnTo>
                  <a:lnTo>
                    <a:pt x="322" y="176"/>
                  </a:lnTo>
                  <a:lnTo>
                    <a:pt x="332" y="188"/>
                  </a:lnTo>
                  <a:lnTo>
                    <a:pt x="343" y="199"/>
                  </a:lnTo>
                  <a:lnTo>
                    <a:pt x="354" y="209"/>
                  </a:lnTo>
                  <a:lnTo>
                    <a:pt x="366" y="218"/>
                  </a:lnTo>
                  <a:lnTo>
                    <a:pt x="392" y="233"/>
                  </a:lnTo>
                  <a:lnTo>
                    <a:pt x="419" y="248"/>
                  </a:lnTo>
                  <a:lnTo>
                    <a:pt x="444" y="258"/>
                  </a:lnTo>
                  <a:lnTo>
                    <a:pt x="470" y="266"/>
                  </a:lnTo>
                  <a:lnTo>
                    <a:pt x="451" y="262"/>
                  </a:lnTo>
                  <a:lnTo>
                    <a:pt x="428" y="258"/>
                  </a:lnTo>
                  <a:lnTo>
                    <a:pt x="409" y="250"/>
                  </a:lnTo>
                  <a:lnTo>
                    <a:pt x="396" y="243"/>
                  </a:lnTo>
                  <a:lnTo>
                    <a:pt x="392" y="243"/>
                  </a:lnTo>
                  <a:lnTo>
                    <a:pt x="387" y="241"/>
                  </a:lnTo>
                  <a:lnTo>
                    <a:pt x="392" y="245"/>
                  </a:lnTo>
                  <a:lnTo>
                    <a:pt x="396" y="250"/>
                  </a:lnTo>
                  <a:lnTo>
                    <a:pt x="409" y="264"/>
                  </a:lnTo>
                  <a:lnTo>
                    <a:pt x="427" y="275"/>
                  </a:lnTo>
                  <a:lnTo>
                    <a:pt x="436" y="281"/>
                  </a:lnTo>
                  <a:lnTo>
                    <a:pt x="446" y="285"/>
                  </a:lnTo>
                  <a:lnTo>
                    <a:pt x="455" y="286"/>
                  </a:lnTo>
                  <a:lnTo>
                    <a:pt x="464" y="288"/>
                  </a:lnTo>
                  <a:lnTo>
                    <a:pt x="449" y="288"/>
                  </a:lnTo>
                  <a:lnTo>
                    <a:pt x="436" y="285"/>
                  </a:lnTo>
                  <a:lnTo>
                    <a:pt x="425" y="279"/>
                  </a:lnTo>
                  <a:lnTo>
                    <a:pt x="413" y="271"/>
                  </a:lnTo>
                  <a:lnTo>
                    <a:pt x="392" y="254"/>
                  </a:lnTo>
                  <a:lnTo>
                    <a:pt x="373" y="233"/>
                  </a:lnTo>
                  <a:lnTo>
                    <a:pt x="366" y="231"/>
                  </a:lnTo>
                  <a:lnTo>
                    <a:pt x="356" y="226"/>
                  </a:lnTo>
                  <a:lnTo>
                    <a:pt x="334" y="209"/>
                  </a:lnTo>
                  <a:lnTo>
                    <a:pt x="313" y="190"/>
                  </a:lnTo>
                  <a:lnTo>
                    <a:pt x="303" y="182"/>
                  </a:lnTo>
                  <a:lnTo>
                    <a:pt x="296" y="173"/>
                  </a:lnTo>
                  <a:lnTo>
                    <a:pt x="292" y="167"/>
                  </a:lnTo>
                  <a:lnTo>
                    <a:pt x="290" y="161"/>
                  </a:lnTo>
                  <a:lnTo>
                    <a:pt x="275" y="157"/>
                  </a:lnTo>
                  <a:lnTo>
                    <a:pt x="258" y="154"/>
                  </a:lnTo>
                  <a:lnTo>
                    <a:pt x="241" y="150"/>
                  </a:lnTo>
                  <a:lnTo>
                    <a:pt x="225" y="146"/>
                  </a:lnTo>
                  <a:lnTo>
                    <a:pt x="180" y="133"/>
                  </a:lnTo>
                  <a:lnTo>
                    <a:pt x="134" y="121"/>
                  </a:lnTo>
                  <a:lnTo>
                    <a:pt x="114" y="118"/>
                  </a:lnTo>
                  <a:lnTo>
                    <a:pt x="93" y="114"/>
                  </a:lnTo>
                  <a:lnTo>
                    <a:pt x="74" y="114"/>
                  </a:lnTo>
                  <a:lnTo>
                    <a:pt x="55" y="116"/>
                  </a:lnTo>
                  <a:lnTo>
                    <a:pt x="41" y="120"/>
                  </a:lnTo>
                  <a:lnTo>
                    <a:pt x="32" y="125"/>
                  </a:lnTo>
                  <a:lnTo>
                    <a:pt x="24" y="131"/>
                  </a:lnTo>
                  <a:lnTo>
                    <a:pt x="21" y="139"/>
                  </a:lnTo>
                  <a:lnTo>
                    <a:pt x="19" y="144"/>
                  </a:lnTo>
                  <a:lnTo>
                    <a:pt x="19" y="152"/>
                  </a:lnTo>
                  <a:lnTo>
                    <a:pt x="21" y="157"/>
                  </a:lnTo>
                  <a:lnTo>
                    <a:pt x="21" y="165"/>
                  </a:lnTo>
                  <a:lnTo>
                    <a:pt x="24" y="178"/>
                  </a:lnTo>
                  <a:lnTo>
                    <a:pt x="28" y="192"/>
                  </a:lnTo>
                  <a:lnTo>
                    <a:pt x="19" y="201"/>
                  </a:lnTo>
                  <a:lnTo>
                    <a:pt x="11" y="209"/>
                  </a:lnTo>
                  <a:lnTo>
                    <a:pt x="5" y="218"/>
                  </a:lnTo>
                  <a:lnTo>
                    <a:pt x="4" y="226"/>
                  </a:lnTo>
                  <a:lnTo>
                    <a:pt x="0" y="237"/>
                  </a:lnTo>
                  <a:lnTo>
                    <a:pt x="0" y="248"/>
                  </a:lnTo>
                  <a:lnTo>
                    <a:pt x="0" y="258"/>
                  </a:lnTo>
                  <a:lnTo>
                    <a:pt x="4" y="267"/>
                  </a:lnTo>
                  <a:lnTo>
                    <a:pt x="9" y="275"/>
                  </a:lnTo>
                  <a:lnTo>
                    <a:pt x="17" y="283"/>
                  </a:lnTo>
                  <a:lnTo>
                    <a:pt x="24" y="290"/>
                  </a:lnTo>
                  <a:lnTo>
                    <a:pt x="34" y="298"/>
                  </a:lnTo>
                  <a:lnTo>
                    <a:pt x="53" y="309"/>
                  </a:lnTo>
                  <a:lnTo>
                    <a:pt x="72" y="321"/>
                  </a:lnTo>
                  <a:lnTo>
                    <a:pt x="89" y="332"/>
                  </a:lnTo>
                  <a:lnTo>
                    <a:pt x="106" y="341"/>
                  </a:lnTo>
                  <a:lnTo>
                    <a:pt x="123" y="355"/>
                  </a:lnTo>
                  <a:lnTo>
                    <a:pt x="140" y="366"/>
                  </a:lnTo>
                  <a:lnTo>
                    <a:pt x="167" y="389"/>
                  </a:lnTo>
                  <a:lnTo>
                    <a:pt x="189" y="410"/>
                  </a:lnTo>
                  <a:lnTo>
                    <a:pt x="199" y="423"/>
                  </a:lnTo>
                  <a:lnTo>
                    <a:pt x="210" y="432"/>
                  </a:lnTo>
                  <a:lnTo>
                    <a:pt x="222" y="442"/>
                  </a:lnTo>
                  <a:lnTo>
                    <a:pt x="233" y="451"/>
                  </a:lnTo>
                  <a:lnTo>
                    <a:pt x="244" y="457"/>
                  </a:lnTo>
                  <a:lnTo>
                    <a:pt x="256" y="463"/>
                  </a:lnTo>
                  <a:lnTo>
                    <a:pt x="267" y="465"/>
                  </a:lnTo>
                  <a:lnTo>
                    <a:pt x="280" y="465"/>
                  </a:lnTo>
                  <a:lnTo>
                    <a:pt x="311" y="461"/>
                  </a:lnTo>
                  <a:lnTo>
                    <a:pt x="337" y="457"/>
                  </a:lnTo>
                  <a:lnTo>
                    <a:pt x="364" y="449"/>
                  </a:lnTo>
                  <a:lnTo>
                    <a:pt x="389" y="444"/>
                  </a:lnTo>
                  <a:lnTo>
                    <a:pt x="434" y="427"/>
                  </a:lnTo>
                  <a:lnTo>
                    <a:pt x="476" y="412"/>
                  </a:lnTo>
                  <a:lnTo>
                    <a:pt x="499" y="402"/>
                  </a:lnTo>
                  <a:lnTo>
                    <a:pt x="520" y="391"/>
                  </a:lnTo>
                  <a:lnTo>
                    <a:pt x="538" y="379"/>
                  </a:lnTo>
                  <a:lnTo>
                    <a:pt x="557" y="368"/>
                  </a:lnTo>
                  <a:lnTo>
                    <a:pt x="576" y="357"/>
                  </a:lnTo>
                  <a:lnTo>
                    <a:pt x="593" y="343"/>
                  </a:lnTo>
                  <a:lnTo>
                    <a:pt x="609" y="330"/>
                  </a:lnTo>
                  <a:lnTo>
                    <a:pt x="622" y="315"/>
                  </a:lnTo>
                  <a:lnTo>
                    <a:pt x="633" y="302"/>
                  </a:lnTo>
                  <a:lnTo>
                    <a:pt x="641" y="290"/>
                  </a:lnTo>
                  <a:lnTo>
                    <a:pt x="647" y="279"/>
                  </a:lnTo>
                  <a:lnTo>
                    <a:pt x="650" y="267"/>
                  </a:lnTo>
                  <a:lnTo>
                    <a:pt x="650" y="258"/>
                  </a:lnTo>
                  <a:lnTo>
                    <a:pt x="650" y="248"/>
                  </a:lnTo>
                  <a:lnTo>
                    <a:pt x="649" y="241"/>
                  </a:lnTo>
                  <a:lnTo>
                    <a:pt x="645" y="233"/>
                  </a:lnTo>
                  <a:lnTo>
                    <a:pt x="635" y="220"/>
                  </a:lnTo>
                  <a:lnTo>
                    <a:pt x="624" y="209"/>
                  </a:lnTo>
                  <a:lnTo>
                    <a:pt x="609" y="199"/>
                  </a:lnTo>
                  <a:lnTo>
                    <a:pt x="592" y="192"/>
                  </a:lnTo>
                  <a:lnTo>
                    <a:pt x="569" y="184"/>
                  </a:lnTo>
                  <a:lnTo>
                    <a:pt x="554" y="180"/>
                  </a:lnTo>
                  <a:lnTo>
                    <a:pt x="542" y="178"/>
                  </a:lnTo>
                  <a:lnTo>
                    <a:pt x="537" y="178"/>
                  </a:lnTo>
                  <a:lnTo>
                    <a:pt x="538" y="184"/>
                  </a:lnTo>
                  <a:lnTo>
                    <a:pt x="548" y="192"/>
                  </a:lnTo>
                  <a:lnTo>
                    <a:pt x="561" y="199"/>
                  </a:lnTo>
                  <a:lnTo>
                    <a:pt x="571" y="203"/>
                  </a:lnTo>
                  <a:lnTo>
                    <a:pt x="557" y="201"/>
                  </a:lnTo>
                  <a:lnTo>
                    <a:pt x="544" y="197"/>
                  </a:lnTo>
                  <a:lnTo>
                    <a:pt x="531" y="188"/>
                  </a:lnTo>
                  <a:lnTo>
                    <a:pt x="516" y="178"/>
                  </a:lnTo>
                  <a:lnTo>
                    <a:pt x="487" y="157"/>
                  </a:lnTo>
                  <a:lnTo>
                    <a:pt x="466" y="139"/>
                  </a:lnTo>
                  <a:lnTo>
                    <a:pt x="466" y="137"/>
                  </a:lnTo>
                  <a:lnTo>
                    <a:pt x="464" y="135"/>
                  </a:lnTo>
                  <a:lnTo>
                    <a:pt x="464" y="135"/>
                  </a:lnTo>
                  <a:lnTo>
                    <a:pt x="464" y="133"/>
                  </a:lnTo>
                  <a:lnTo>
                    <a:pt x="463" y="133"/>
                  </a:lnTo>
                  <a:lnTo>
                    <a:pt x="463" y="133"/>
                  </a:lnTo>
                  <a:lnTo>
                    <a:pt x="463" y="133"/>
                  </a:lnTo>
                  <a:lnTo>
                    <a:pt x="463" y="133"/>
                  </a:lnTo>
                  <a:lnTo>
                    <a:pt x="463" y="133"/>
                  </a:lnTo>
                  <a:lnTo>
                    <a:pt x="463" y="133"/>
                  </a:lnTo>
                  <a:lnTo>
                    <a:pt x="461" y="131"/>
                  </a:lnTo>
                  <a:lnTo>
                    <a:pt x="459" y="131"/>
                  </a:lnTo>
                  <a:lnTo>
                    <a:pt x="466" y="123"/>
                  </a:lnTo>
                  <a:lnTo>
                    <a:pt x="472" y="121"/>
                  </a:lnTo>
                  <a:lnTo>
                    <a:pt x="480" y="118"/>
                  </a:lnTo>
                  <a:lnTo>
                    <a:pt x="487" y="114"/>
                  </a:lnTo>
                  <a:lnTo>
                    <a:pt x="506" y="104"/>
                  </a:lnTo>
                  <a:lnTo>
                    <a:pt x="525" y="97"/>
                  </a:lnTo>
                  <a:lnTo>
                    <a:pt x="535" y="95"/>
                  </a:lnTo>
                  <a:lnTo>
                    <a:pt x="544" y="93"/>
                  </a:lnTo>
                  <a:lnTo>
                    <a:pt x="554" y="89"/>
                  </a:lnTo>
                  <a:lnTo>
                    <a:pt x="561" y="87"/>
                  </a:lnTo>
                  <a:close/>
                </a:path>
              </a:pathLst>
            </a:custGeom>
            <a:solidFill>
              <a:srgbClr val="E04D40"/>
            </a:solidFill>
            <a:ln w="9525">
              <a:noFill/>
              <a:round/>
              <a:headEnd/>
              <a:tailEnd/>
            </a:ln>
          </p:spPr>
          <p:txBody>
            <a:bodyPr/>
            <a:lstStyle/>
            <a:p>
              <a:endParaRPr lang="en-US"/>
            </a:p>
          </p:txBody>
        </p:sp>
        <p:sp>
          <p:nvSpPr>
            <p:cNvPr id="180509" name="Freeform 1309"/>
            <p:cNvSpPr>
              <a:spLocks/>
            </p:cNvSpPr>
            <p:nvPr/>
          </p:nvSpPr>
          <p:spPr bwMode="auto">
            <a:xfrm>
              <a:off x="1077" y="2585"/>
              <a:ext cx="218" cy="239"/>
            </a:xfrm>
            <a:custGeom>
              <a:avLst/>
              <a:gdLst/>
              <a:ahLst/>
              <a:cxnLst>
                <a:cxn ang="0">
                  <a:pos x="173" y="163"/>
                </a:cxn>
                <a:cxn ang="0">
                  <a:pos x="180" y="173"/>
                </a:cxn>
                <a:cxn ang="0">
                  <a:pos x="188" y="184"/>
                </a:cxn>
                <a:cxn ang="0">
                  <a:pos x="197" y="196"/>
                </a:cxn>
                <a:cxn ang="0">
                  <a:pos x="205" y="209"/>
                </a:cxn>
                <a:cxn ang="0">
                  <a:pos x="213" y="224"/>
                </a:cxn>
                <a:cxn ang="0">
                  <a:pos x="218" y="239"/>
                </a:cxn>
                <a:cxn ang="0">
                  <a:pos x="216" y="228"/>
                </a:cxn>
                <a:cxn ang="0">
                  <a:pos x="213" y="216"/>
                </a:cxn>
                <a:cxn ang="0">
                  <a:pos x="209" y="203"/>
                </a:cxn>
                <a:cxn ang="0">
                  <a:pos x="201" y="190"/>
                </a:cxn>
                <a:cxn ang="0">
                  <a:pos x="196" y="178"/>
                </a:cxn>
                <a:cxn ang="0">
                  <a:pos x="186" y="165"/>
                </a:cxn>
                <a:cxn ang="0">
                  <a:pos x="171" y="146"/>
                </a:cxn>
                <a:cxn ang="0">
                  <a:pos x="154" y="125"/>
                </a:cxn>
                <a:cxn ang="0">
                  <a:pos x="133" y="103"/>
                </a:cxn>
                <a:cxn ang="0">
                  <a:pos x="110" y="80"/>
                </a:cxn>
                <a:cxn ang="0">
                  <a:pos x="95" y="65"/>
                </a:cxn>
                <a:cxn ang="0">
                  <a:pos x="76" y="50"/>
                </a:cxn>
                <a:cxn ang="0">
                  <a:pos x="57" y="36"/>
                </a:cxn>
                <a:cxn ang="0">
                  <a:pos x="40" y="23"/>
                </a:cxn>
                <a:cxn ang="0">
                  <a:pos x="25" y="13"/>
                </a:cxn>
                <a:cxn ang="0">
                  <a:pos x="15" y="6"/>
                </a:cxn>
                <a:cxn ang="0">
                  <a:pos x="8" y="2"/>
                </a:cxn>
                <a:cxn ang="0">
                  <a:pos x="4" y="0"/>
                </a:cxn>
                <a:cxn ang="0">
                  <a:pos x="0" y="2"/>
                </a:cxn>
                <a:cxn ang="0">
                  <a:pos x="2" y="2"/>
                </a:cxn>
                <a:cxn ang="0">
                  <a:pos x="8" y="8"/>
                </a:cxn>
                <a:cxn ang="0">
                  <a:pos x="27" y="21"/>
                </a:cxn>
                <a:cxn ang="0">
                  <a:pos x="50" y="40"/>
                </a:cxn>
                <a:cxn ang="0">
                  <a:pos x="78" y="63"/>
                </a:cxn>
                <a:cxn ang="0">
                  <a:pos x="106" y="89"/>
                </a:cxn>
                <a:cxn ang="0">
                  <a:pos x="135" y="118"/>
                </a:cxn>
                <a:cxn ang="0">
                  <a:pos x="158" y="142"/>
                </a:cxn>
                <a:cxn ang="0">
                  <a:pos x="173" y="163"/>
                </a:cxn>
              </a:cxnLst>
              <a:rect l="0" t="0" r="r" b="b"/>
              <a:pathLst>
                <a:path w="218" h="239">
                  <a:moveTo>
                    <a:pt x="173" y="163"/>
                  </a:moveTo>
                  <a:lnTo>
                    <a:pt x="180" y="173"/>
                  </a:lnTo>
                  <a:lnTo>
                    <a:pt x="188" y="184"/>
                  </a:lnTo>
                  <a:lnTo>
                    <a:pt x="197" y="196"/>
                  </a:lnTo>
                  <a:lnTo>
                    <a:pt x="205" y="209"/>
                  </a:lnTo>
                  <a:lnTo>
                    <a:pt x="213" y="224"/>
                  </a:lnTo>
                  <a:lnTo>
                    <a:pt x="218" y="239"/>
                  </a:lnTo>
                  <a:lnTo>
                    <a:pt x="216" y="228"/>
                  </a:lnTo>
                  <a:lnTo>
                    <a:pt x="213" y="216"/>
                  </a:lnTo>
                  <a:lnTo>
                    <a:pt x="209" y="203"/>
                  </a:lnTo>
                  <a:lnTo>
                    <a:pt x="201" y="190"/>
                  </a:lnTo>
                  <a:lnTo>
                    <a:pt x="196" y="178"/>
                  </a:lnTo>
                  <a:lnTo>
                    <a:pt x="186" y="165"/>
                  </a:lnTo>
                  <a:lnTo>
                    <a:pt x="171" y="146"/>
                  </a:lnTo>
                  <a:lnTo>
                    <a:pt x="154" y="125"/>
                  </a:lnTo>
                  <a:lnTo>
                    <a:pt x="133" y="103"/>
                  </a:lnTo>
                  <a:lnTo>
                    <a:pt x="110" y="80"/>
                  </a:lnTo>
                  <a:lnTo>
                    <a:pt x="95" y="65"/>
                  </a:lnTo>
                  <a:lnTo>
                    <a:pt x="76" y="50"/>
                  </a:lnTo>
                  <a:lnTo>
                    <a:pt x="57" y="36"/>
                  </a:lnTo>
                  <a:lnTo>
                    <a:pt x="40" y="23"/>
                  </a:lnTo>
                  <a:lnTo>
                    <a:pt x="25" y="13"/>
                  </a:lnTo>
                  <a:lnTo>
                    <a:pt x="15" y="6"/>
                  </a:lnTo>
                  <a:lnTo>
                    <a:pt x="8" y="2"/>
                  </a:lnTo>
                  <a:lnTo>
                    <a:pt x="4" y="0"/>
                  </a:lnTo>
                  <a:lnTo>
                    <a:pt x="0" y="2"/>
                  </a:lnTo>
                  <a:lnTo>
                    <a:pt x="2" y="2"/>
                  </a:lnTo>
                  <a:lnTo>
                    <a:pt x="8" y="8"/>
                  </a:lnTo>
                  <a:lnTo>
                    <a:pt x="27" y="21"/>
                  </a:lnTo>
                  <a:lnTo>
                    <a:pt x="50" y="40"/>
                  </a:lnTo>
                  <a:lnTo>
                    <a:pt x="78" y="63"/>
                  </a:lnTo>
                  <a:lnTo>
                    <a:pt x="106" y="89"/>
                  </a:lnTo>
                  <a:lnTo>
                    <a:pt x="135" y="118"/>
                  </a:lnTo>
                  <a:lnTo>
                    <a:pt x="158" y="142"/>
                  </a:lnTo>
                  <a:lnTo>
                    <a:pt x="173" y="163"/>
                  </a:lnTo>
                  <a:close/>
                </a:path>
              </a:pathLst>
            </a:custGeom>
            <a:solidFill>
              <a:srgbClr val="9A4D4B"/>
            </a:solidFill>
            <a:ln w="9525">
              <a:noFill/>
              <a:round/>
              <a:headEnd/>
              <a:tailEnd/>
            </a:ln>
          </p:spPr>
          <p:txBody>
            <a:bodyPr/>
            <a:lstStyle/>
            <a:p>
              <a:endParaRPr lang="en-US"/>
            </a:p>
          </p:txBody>
        </p:sp>
      </p:grpSp>
      <p:pic>
        <p:nvPicPr>
          <p:cNvPr id="180510" name="Picture 1310" descr="Froc1"/>
          <p:cNvPicPr>
            <a:picLocks noChangeAspect="1" noChangeArrowheads="1" noCrop="1"/>
          </p:cNvPicPr>
          <p:nvPr/>
        </p:nvPicPr>
        <p:blipFill>
          <a:blip r:embed="rId3"/>
          <a:srcRect/>
          <a:stretch>
            <a:fillRect/>
          </a:stretch>
        </p:blipFill>
        <p:spPr bwMode="auto">
          <a:xfrm rot="-2235048">
            <a:off x="989013" y="420688"/>
            <a:ext cx="1830387" cy="1636712"/>
          </a:xfrm>
          <a:prstGeom prst="rect">
            <a:avLst/>
          </a:prstGeom>
          <a:noFill/>
        </p:spPr>
      </p:pic>
      <p:pic>
        <p:nvPicPr>
          <p:cNvPr id="180511" name="Picture 1311" descr="Froc1"/>
          <p:cNvPicPr>
            <a:picLocks noChangeAspect="1" noChangeArrowheads="1" noCrop="1"/>
          </p:cNvPicPr>
          <p:nvPr/>
        </p:nvPicPr>
        <p:blipFill>
          <a:blip r:embed="rId3"/>
          <a:srcRect/>
          <a:stretch>
            <a:fillRect/>
          </a:stretch>
        </p:blipFill>
        <p:spPr bwMode="auto">
          <a:xfrm rot="-3206117">
            <a:off x="80169" y="1291431"/>
            <a:ext cx="1652588" cy="1812925"/>
          </a:xfrm>
          <a:prstGeom prst="rect">
            <a:avLst/>
          </a:prstGeom>
          <a:noFill/>
        </p:spPr>
      </p:pic>
      <p:pic>
        <p:nvPicPr>
          <p:cNvPr id="180512" name="Picture 1312" descr="Froc1"/>
          <p:cNvPicPr>
            <a:picLocks noChangeAspect="1" noChangeArrowheads="1" noCrop="1"/>
          </p:cNvPicPr>
          <p:nvPr/>
        </p:nvPicPr>
        <p:blipFill>
          <a:blip r:embed="rId3"/>
          <a:srcRect/>
          <a:stretch>
            <a:fillRect/>
          </a:stretch>
        </p:blipFill>
        <p:spPr bwMode="auto">
          <a:xfrm rot="282824">
            <a:off x="2513013" y="192088"/>
            <a:ext cx="1830387" cy="1636712"/>
          </a:xfrm>
          <a:prstGeom prst="rect">
            <a:avLst/>
          </a:prstGeom>
          <a:noFill/>
        </p:spPr>
      </p:pic>
      <p:pic>
        <p:nvPicPr>
          <p:cNvPr id="180513" name="Picture 1313" descr="Froc1"/>
          <p:cNvPicPr>
            <a:picLocks noChangeAspect="1" noChangeArrowheads="1" noCrop="1"/>
          </p:cNvPicPr>
          <p:nvPr/>
        </p:nvPicPr>
        <p:blipFill>
          <a:blip r:embed="rId3"/>
          <a:srcRect/>
          <a:stretch>
            <a:fillRect/>
          </a:stretch>
        </p:blipFill>
        <p:spPr bwMode="auto">
          <a:xfrm rot="1502466">
            <a:off x="3657600" y="1106488"/>
            <a:ext cx="1830388" cy="1636712"/>
          </a:xfrm>
          <a:prstGeom prst="rect">
            <a:avLst/>
          </a:prstGeom>
          <a:noFill/>
        </p:spPr>
      </p:pic>
      <p:pic>
        <p:nvPicPr>
          <p:cNvPr id="180514" name="Picture 1314" descr="Froc1"/>
          <p:cNvPicPr>
            <a:picLocks noChangeAspect="1" noChangeArrowheads="1" noCrop="1"/>
          </p:cNvPicPr>
          <p:nvPr/>
        </p:nvPicPr>
        <p:blipFill>
          <a:blip r:embed="rId3"/>
          <a:srcRect/>
          <a:stretch>
            <a:fillRect/>
          </a:stretch>
        </p:blipFill>
        <p:spPr bwMode="auto">
          <a:xfrm rot="1658504">
            <a:off x="4267200" y="2590800"/>
            <a:ext cx="1830388" cy="1636713"/>
          </a:xfrm>
          <a:prstGeom prst="rect">
            <a:avLst/>
          </a:prstGeom>
          <a:noFill/>
        </p:spPr>
      </p:pic>
      <p:pic>
        <p:nvPicPr>
          <p:cNvPr id="180515" name="Picture 1315" descr="Froc1"/>
          <p:cNvPicPr>
            <a:picLocks noChangeAspect="1" noChangeArrowheads="1" noCrop="1"/>
          </p:cNvPicPr>
          <p:nvPr/>
        </p:nvPicPr>
        <p:blipFill>
          <a:blip r:embed="rId3"/>
          <a:srcRect/>
          <a:stretch>
            <a:fillRect/>
          </a:stretch>
        </p:blipFill>
        <p:spPr bwMode="auto">
          <a:xfrm rot="3223895">
            <a:off x="3966369" y="3729831"/>
            <a:ext cx="1652588" cy="1812925"/>
          </a:xfrm>
          <a:prstGeom prst="rect">
            <a:avLst/>
          </a:prstGeom>
          <a:noFill/>
        </p:spPr>
      </p:pic>
      <p:pic>
        <p:nvPicPr>
          <p:cNvPr id="180516" name="Picture 1316" descr="Froc1"/>
          <p:cNvPicPr>
            <a:picLocks noChangeAspect="1" noChangeArrowheads="1" noCrop="1"/>
          </p:cNvPicPr>
          <p:nvPr/>
        </p:nvPicPr>
        <p:blipFill>
          <a:blip r:embed="rId3"/>
          <a:srcRect/>
          <a:stretch>
            <a:fillRect/>
          </a:stretch>
        </p:blipFill>
        <p:spPr bwMode="auto">
          <a:xfrm rot="3158513">
            <a:off x="2916238" y="4567237"/>
            <a:ext cx="1651000" cy="1812925"/>
          </a:xfrm>
          <a:prstGeom prst="rect">
            <a:avLst/>
          </a:prstGeom>
          <a:noFill/>
        </p:spPr>
      </p:pic>
      <p:pic>
        <p:nvPicPr>
          <p:cNvPr id="180517" name="Picture 1317" descr="Froc1"/>
          <p:cNvPicPr>
            <a:picLocks noChangeAspect="1" noChangeArrowheads="1" noCrop="1"/>
          </p:cNvPicPr>
          <p:nvPr/>
        </p:nvPicPr>
        <p:blipFill>
          <a:blip r:embed="rId3"/>
          <a:srcRect/>
          <a:stretch>
            <a:fillRect/>
          </a:stretch>
        </p:blipFill>
        <p:spPr bwMode="auto">
          <a:xfrm rot="-4375518">
            <a:off x="1392238" y="4567237"/>
            <a:ext cx="1651000" cy="1812925"/>
          </a:xfrm>
          <a:prstGeom prst="rect">
            <a:avLst/>
          </a:prstGeom>
          <a:noFill/>
        </p:spPr>
      </p:pic>
      <p:pic>
        <p:nvPicPr>
          <p:cNvPr id="180518" name="Picture 1318" descr="Froc1"/>
          <p:cNvPicPr>
            <a:picLocks noChangeAspect="1" noChangeArrowheads="1" noCrop="1"/>
          </p:cNvPicPr>
          <p:nvPr/>
        </p:nvPicPr>
        <p:blipFill>
          <a:blip r:embed="rId3"/>
          <a:srcRect/>
          <a:stretch>
            <a:fillRect/>
          </a:stretch>
        </p:blipFill>
        <p:spPr bwMode="auto">
          <a:xfrm rot="-3523964">
            <a:off x="-148431" y="2663031"/>
            <a:ext cx="1652588" cy="1812925"/>
          </a:xfrm>
          <a:prstGeom prst="rect">
            <a:avLst/>
          </a:prstGeom>
          <a:noFill/>
        </p:spPr>
      </p:pic>
      <p:pic>
        <p:nvPicPr>
          <p:cNvPr id="180519" name="Picture 1319" descr="Froc1"/>
          <p:cNvPicPr>
            <a:picLocks noChangeAspect="1" noChangeArrowheads="1" noCrop="1"/>
          </p:cNvPicPr>
          <p:nvPr/>
        </p:nvPicPr>
        <p:blipFill>
          <a:blip r:embed="rId3"/>
          <a:srcRect/>
          <a:stretch>
            <a:fillRect/>
          </a:stretch>
        </p:blipFill>
        <p:spPr bwMode="auto">
          <a:xfrm rot="-4375518">
            <a:off x="233363" y="3729037"/>
            <a:ext cx="1651000" cy="1812925"/>
          </a:xfrm>
          <a:prstGeom prst="rect">
            <a:avLst/>
          </a:prstGeom>
          <a:noFill/>
        </p:spPr>
      </p:pic>
      <p:sp>
        <p:nvSpPr>
          <p:cNvPr id="180520" name="WordArt 1320"/>
          <p:cNvSpPr>
            <a:spLocks noChangeArrowheads="1" noChangeShapeType="1" noTextEdit="1"/>
          </p:cNvSpPr>
          <p:nvPr/>
        </p:nvSpPr>
        <p:spPr bwMode="auto">
          <a:xfrm>
            <a:off x="1600200" y="3352800"/>
            <a:ext cx="838200" cy="677863"/>
          </a:xfrm>
          <a:prstGeom prst="rect">
            <a:avLst/>
          </a:prstGeom>
        </p:spPr>
        <p:txBody>
          <a:bodyPr wrap="none" fromWordArt="1">
            <a:prstTxWarp prst="textPlain">
              <a:avLst>
                <a:gd name="adj" fmla="val 50000"/>
              </a:avLst>
            </a:prstTxWarp>
          </a:bodyPr>
          <a:lstStyle/>
          <a:p>
            <a:pPr algn="ctr"/>
            <a:endParaRPr lang="en-US" sz="3600" b="1" i="1" kern="10" dirty="0">
              <a:ln w="9525">
                <a:solidFill>
                  <a:srgbClr val="000000"/>
                </a:solidFill>
                <a:round/>
                <a:headEnd/>
                <a:tailEnd/>
              </a:ln>
              <a:solidFill>
                <a:srgbClr val="FFFFFF"/>
              </a:solidFill>
              <a:effectLst>
                <a:outerShdw dist="35921" dir="2700000" algn="ctr" rotWithShape="0">
                  <a:srgbClr val="808080">
                    <a:alpha val="80000"/>
                  </a:srgbClr>
                </a:outerShdw>
              </a:effectLst>
              <a:latin typeface=".VnTime"/>
            </a:endParaRPr>
          </a:p>
        </p:txBody>
      </p:sp>
      <p:sp>
        <p:nvSpPr>
          <p:cNvPr id="1322" name="Rectangle 1321"/>
          <p:cNvSpPr/>
          <p:nvPr/>
        </p:nvSpPr>
        <p:spPr>
          <a:xfrm>
            <a:off x="1676400" y="1981200"/>
            <a:ext cx="2476453" cy="2585323"/>
          </a:xfrm>
          <a:prstGeom prst="rect">
            <a:avLst/>
          </a:prstGeom>
          <a:noFill/>
        </p:spPr>
        <p:txBody>
          <a:bodyPr wrap="square" lIns="91440" tIns="45720" rIns="91440" bIns="45720">
            <a:spAutoFit/>
          </a:bodyPr>
          <a:lstStyle/>
          <a:p>
            <a:pPr algn="ctr"/>
            <a:r>
              <a:rPr lang="en-US" sz="5400" b="1" dirty="0" err="1">
                <a:ln w="12700">
                  <a:solidFill>
                    <a:schemeClr val="tx2">
                      <a:satMod val="155000"/>
                    </a:schemeClr>
                  </a:solidFill>
                  <a:prstDash val="solid"/>
                </a:ln>
                <a:solidFill>
                  <a:schemeClr val="accent6">
                    <a:lumMod val="75000"/>
                  </a:schemeClr>
                </a:solidFill>
                <a:effectLst>
                  <a:outerShdw blurRad="41275" dist="20320" dir="1800000" algn="tl" rotWithShape="0">
                    <a:srgbClr val="000000">
                      <a:alpha val="40000"/>
                    </a:srgbClr>
                  </a:outerShdw>
                </a:effectLst>
              </a:rPr>
              <a:t>Các</a:t>
            </a:r>
            <a:r>
              <a:rPr lang="en-US" sz="5400" b="1" dirty="0">
                <a:ln w="12700">
                  <a:solidFill>
                    <a:schemeClr val="tx2">
                      <a:satMod val="155000"/>
                    </a:schemeClr>
                  </a:solidFill>
                  <a:prstDash val="solid"/>
                </a:ln>
                <a:solidFill>
                  <a:schemeClr val="accent6">
                    <a:lumMod val="75000"/>
                  </a:schemeClr>
                </a:solidFill>
                <a:effectLst>
                  <a:outerShdw blurRad="41275" dist="20320" dir="1800000" algn="tl" rotWithShape="0">
                    <a:srgbClr val="000000">
                      <a:alpha val="40000"/>
                    </a:srgbClr>
                  </a:outerShdw>
                </a:effectLst>
              </a:rPr>
              <a:t> </a:t>
            </a:r>
            <a:r>
              <a:rPr lang="en-US" sz="5400" b="1" dirty="0" err="1">
                <a:ln w="12700">
                  <a:solidFill>
                    <a:schemeClr val="tx2">
                      <a:satMod val="155000"/>
                    </a:schemeClr>
                  </a:solidFill>
                  <a:prstDash val="solid"/>
                </a:ln>
                <a:solidFill>
                  <a:schemeClr val="accent6">
                    <a:lumMod val="75000"/>
                  </a:schemeClr>
                </a:solidFill>
                <a:effectLst>
                  <a:outerShdw blurRad="41275" dist="20320" dir="1800000" algn="tl" rotWithShape="0">
                    <a:srgbClr val="000000">
                      <a:alpha val="40000"/>
                    </a:srgbClr>
                  </a:outerShdw>
                </a:effectLst>
              </a:rPr>
              <a:t>bạn</a:t>
            </a:r>
            <a:r>
              <a:rPr lang="en-US" sz="5400" b="1" dirty="0">
                <a:ln w="12700">
                  <a:solidFill>
                    <a:schemeClr val="tx2">
                      <a:satMod val="155000"/>
                    </a:schemeClr>
                  </a:solidFill>
                  <a:prstDash val="solid"/>
                </a:ln>
                <a:solidFill>
                  <a:schemeClr val="accent6">
                    <a:lumMod val="75000"/>
                  </a:schemeClr>
                </a:solidFill>
                <a:effectLst>
                  <a:outerShdw blurRad="41275" dist="20320" dir="1800000" algn="tl" rotWithShape="0">
                    <a:srgbClr val="000000">
                      <a:alpha val="40000"/>
                    </a:srgbClr>
                  </a:outerShdw>
                </a:effectLst>
              </a:rPr>
              <a:t> </a:t>
            </a:r>
            <a:r>
              <a:rPr lang="en-US" sz="5400" b="1" dirty="0" err="1">
                <a:ln w="12700">
                  <a:solidFill>
                    <a:schemeClr val="tx2">
                      <a:satMod val="155000"/>
                    </a:schemeClr>
                  </a:solidFill>
                  <a:prstDash val="solid"/>
                </a:ln>
                <a:solidFill>
                  <a:schemeClr val="accent6">
                    <a:lumMod val="75000"/>
                  </a:schemeClr>
                </a:solidFill>
                <a:effectLst>
                  <a:outerShdw blurRad="41275" dist="20320" dir="1800000" algn="tl" rotWithShape="0">
                    <a:srgbClr val="000000">
                      <a:alpha val="40000"/>
                    </a:srgbClr>
                  </a:outerShdw>
                </a:effectLst>
              </a:rPr>
              <a:t>giỏi</a:t>
            </a:r>
            <a:r>
              <a:rPr lang="en-US" sz="5400" b="1" dirty="0">
                <a:ln w="12700">
                  <a:solidFill>
                    <a:schemeClr val="tx2">
                      <a:satMod val="155000"/>
                    </a:schemeClr>
                  </a:solidFill>
                  <a:prstDash val="solid"/>
                </a:ln>
                <a:solidFill>
                  <a:schemeClr val="accent6">
                    <a:lumMod val="75000"/>
                  </a:schemeClr>
                </a:solidFill>
                <a:effectLst>
                  <a:outerShdw blurRad="41275" dist="20320" dir="1800000" algn="tl" rotWithShape="0">
                    <a:srgbClr val="000000">
                      <a:alpha val="40000"/>
                    </a:srgbClr>
                  </a:outerShdw>
                </a:effectLst>
              </a:rPr>
              <a:t> </a:t>
            </a:r>
            <a:r>
              <a:rPr lang="en-US" sz="5400" b="1" dirty="0" err="1">
                <a:ln w="12700">
                  <a:solidFill>
                    <a:schemeClr val="tx2">
                      <a:satMod val="155000"/>
                    </a:schemeClr>
                  </a:solidFill>
                  <a:prstDash val="solid"/>
                </a:ln>
                <a:solidFill>
                  <a:schemeClr val="accent6">
                    <a:lumMod val="75000"/>
                  </a:schemeClr>
                </a:solidFill>
                <a:effectLst>
                  <a:outerShdw blurRad="41275" dist="20320" dir="1800000" algn="tl" rotWithShape="0">
                    <a:srgbClr val="000000">
                      <a:alpha val="40000"/>
                    </a:srgbClr>
                  </a:outerShdw>
                </a:effectLst>
              </a:rPr>
              <a:t>quá</a:t>
            </a:r>
            <a:r>
              <a:rPr lang="en-US" sz="5400" b="1" dirty="0">
                <a:ln w="12700">
                  <a:solidFill>
                    <a:schemeClr val="tx2">
                      <a:satMod val="155000"/>
                    </a:schemeClr>
                  </a:solidFill>
                  <a:prstDash val="solid"/>
                </a:ln>
                <a:solidFill>
                  <a:schemeClr val="accent6">
                    <a:lumMod val="75000"/>
                  </a:schemeClr>
                </a:solidFill>
                <a:effectLst>
                  <a:outerShdw blurRad="41275" dist="20320" dir="1800000" algn="tl" rotWithShape="0">
                    <a:srgbClr val="000000">
                      <a:alpha val="40000"/>
                    </a:srgbClr>
                  </a:outerShdw>
                </a:effectLst>
              </a:rPr>
              <a:t>!</a:t>
            </a:r>
            <a:endParaRPr lang="en-US" sz="5400" b="1" cap="none" spc="0" dirty="0">
              <a:ln w="12700">
                <a:solidFill>
                  <a:schemeClr val="tx2">
                    <a:satMod val="155000"/>
                  </a:schemeClr>
                </a:solidFill>
                <a:prstDash val="solid"/>
              </a:ln>
              <a:solidFill>
                <a:schemeClr val="accent6">
                  <a:lumMod val="75000"/>
                </a:schemeClr>
              </a:solidFill>
              <a:effectLst>
                <a:outerShdw blurRad="41275" dist="20320" dir="1800000" algn="tl" rotWithShape="0">
                  <a:srgbClr val="000000">
                    <a:alpha val="40000"/>
                  </a:srgbClr>
                </a:outerShd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nodePh="1">
                                  <p:stCondLst>
                                    <p:cond delay="0"/>
                                  </p:stCondLst>
                                  <p:endCondLst>
                                    <p:cond evt="begin" delay="0">
                                      <p:tn val="5"/>
                                    </p:cond>
                                  </p:endCondLst>
                                  <p:childTnLst>
                                    <p:set>
                                      <p:cBhvr>
                                        <p:cTn id="6" dur="1" fill="hold">
                                          <p:stCondLst>
                                            <p:cond delay="0"/>
                                          </p:stCondLst>
                                        </p:cTn>
                                        <p:tgtEl>
                                          <p:spTgt spid="180520"/>
                                        </p:tgtEl>
                                        <p:attrNameLst>
                                          <p:attrName>style.visibility</p:attrName>
                                        </p:attrNameLst>
                                      </p:cBhvr>
                                      <p:to>
                                        <p:strVal val="visible"/>
                                      </p:to>
                                    </p:set>
                                    <p:anim calcmode="lin" valueType="num">
                                      <p:cBhvr>
                                        <p:cTn id="7" dur="500" fill="hold"/>
                                        <p:tgtEl>
                                          <p:spTgt spid="180520"/>
                                        </p:tgtEl>
                                        <p:attrNameLst>
                                          <p:attrName>ppt_w</p:attrName>
                                        </p:attrNameLst>
                                      </p:cBhvr>
                                      <p:tavLst>
                                        <p:tav tm="0">
                                          <p:val>
                                            <p:fltVal val="0"/>
                                          </p:val>
                                        </p:tav>
                                        <p:tav tm="100000">
                                          <p:val>
                                            <p:strVal val="#ppt_w"/>
                                          </p:val>
                                        </p:tav>
                                      </p:tavLst>
                                    </p:anim>
                                    <p:anim calcmode="lin" valueType="num">
                                      <p:cBhvr>
                                        <p:cTn id="8" dur="500" fill="hold"/>
                                        <p:tgtEl>
                                          <p:spTgt spid="180520"/>
                                        </p:tgtEl>
                                        <p:attrNameLst>
                                          <p:attrName>ppt_h</p:attrName>
                                        </p:attrNameLst>
                                      </p:cBhvr>
                                      <p:tavLst>
                                        <p:tav tm="0">
                                          <p:val>
                                            <p:fltVal val="0"/>
                                          </p:val>
                                        </p:tav>
                                        <p:tav tm="100000">
                                          <p:val>
                                            <p:strVal val="#ppt_h"/>
                                          </p:val>
                                        </p:tav>
                                      </p:tavLst>
                                    </p:anim>
                                    <p:animEffect transition="in" filter="fade">
                                      <p:cBhvr>
                                        <p:cTn id="9" dur="500"/>
                                        <p:tgtEl>
                                          <p:spTgt spid="180520"/>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52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AutoShape 2"/>
          <p:cNvSpPr>
            <a:spLocks noChangeArrowheads="1"/>
          </p:cNvSpPr>
          <p:nvPr/>
        </p:nvSpPr>
        <p:spPr bwMode="auto">
          <a:xfrm>
            <a:off x="457200" y="152400"/>
            <a:ext cx="8153400" cy="1143000"/>
          </a:xfrm>
          <a:prstGeom prst="cloudCallout">
            <a:avLst>
              <a:gd name="adj1" fmla="val -21088"/>
              <a:gd name="adj2" fmla="val 354583"/>
            </a:avLst>
          </a:prstGeom>
          <a:solidFill>
            <a:srgbClr val="E0F705"/>
          </a:solidFill>
          <a:ln w="9525">
            <a:solidFill>
              <a:schemeClr val="tx1"/>
            </a:solidFill>
            <a:round/>
            <a:headEnd/>
            <a:tailEnd/>
          </a:ln>
          <a:effectLst/>
        </p:spPr>
        <p:txBody>
          <a:bodyPr/>
          <a:lstStyle/>
          <a:p>
            <a:pPr algn="ctr" eaLnBrk="1" hangingPunct="1">
              <a:spcBef>
                <a:spcPct val="0"/>
              </a:spcBef>
            </a:pPr>
            <a:r>
              <a:rPr lang="en-US" sz="6000">
                <a:solidFill>
                  <a:srgbClr val="D33909"/>
                </a:solidFill>
                <a:effectLst>
                  <a:outerShdw blurRad="38100" dist="38100" dir="2700000" algn="tl">
                    <a:srgbClr val="000000"/>
                  </a:outerShdw>
                </a:effectLst>
                <a:latin typeface="Comic Sans MS" pitchFamily="66" charset="0"/>
                <a:cs typeface="Times New Roman" pitchFamily="18" charset="0"/>
              </a:rPr>
              <a:t>GIẢI LAO</a:t>
            </a:r>
          </a:p>
        </p:txBody>
      </p:sp>
      <p:graphicFrame>
        <p:nvGraphicFramePr>
          <p:cNvPr id="171011" name="Object 3"/>
          <p:cNvGraphicFramePr>
            <a:graphicFrameLocks noChangeAspect="1"/>
          </p:cNvGraphicFramePr>
          <p:nvPr/>
        </p:nvGraphicFramePr>
        <p:xfrm>
          <a:off x="6819900" y="3581400"/>
          <a:ext cx="2324100" cy="3276600"/>
        </p:xfrm>
        <a:graphic>
          <a:graphicData uri="http://schemas.openxmlformats.org/presentationml/2006/ole">
            <mc:AlternateContent xmlns:mc="http://schemas.openxmlformats.org/markup-compatibility/2006">
              <mc:Choice xmlns:v="urn:schemas-microsoft-com:vml" Requires="v">
                <p:oleObj spid="_x0000_s1026" name="Clip" r:id="rId3" imgW="1999440" imgH="1831320" progId="MS_ClipArt_Gallery.2">
                  <p:embed/>
                </p:oleObj>
              </mc:Choice>
              <mc:Fallback>
                <p:oleObj name="Clip" r:id="rId3" imgW="1999440" imgH="1831320" progId="MS_ClipArt_Gallery.2">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9900" y="3581400"/>
                        <a:ext cx="2324100" cy="327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71012" name="Picture 4" descr="_dvat(28)86658"/>
          <p:cNvPicPr>
            <a:picLocks noChangeAspect="1" noChangeArrowheads="1" noCrop="1"/>
          </p:cNvPicPr>
          <p:nvPr/>
        </p:nvPicPr>
        <p:blipFill>
          <a:blip r:embed="rId5"/>
          <a:srcRect/>
          <a:stretch>
            <a:fillRect/>
          </a:stretch>
        </p:blipFill>
        <p:spPr bwMode="auto">
          <a:xfrm>
            <a:off x="3810000" y="2590800"/>
            <a:ext cx="3200400" cy="3429000"/>
          </a:xfrm>
          <a:prstGeom prst="rect">
            <a:avLst/>
          </a:prstGeom>
          <a:noFill/>
        </p:spPr>
      </p:pic>
      <p:pic>
        <p:nvPicPr>
          <p:cNvPr id="171013" name="Picture 5" descr="BLUMEN~1"/>
          <p:cNvPicPr>
            <a:picLocks noChangeAspect="1" noChangeArrowheads="1" noCrop="1"/>
          </p:cNvPicPr>
          <p:nvPr/>
        </p:nvPicPr>
        <p:blipFill>
          <a:blip r:embed="rId6"/>
          <a:srcRect/>
          <a:stretch>
            <a:fillRect/>
          </a:stretch>
        </p:blipFill>
        <p:spPr bwMode="auto">
          <a:xfrm>
            <a:off x="228600" y="4343400"/>
            <a:ext cx="2016125" cy="2209800"/>
          </a:xfrm>
          <a:prstGeom prst="rect">
            <a:avLst/>
          </a:prstGeom>
          <a:noFill/>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he Kitty Song - Dance Along - Meow Meow Meow - Pinkfong Songs for Children">
            <a:hlinkClick r:id="" action="ppaction://media"/>
            <a:extLst>
              <a:ext uri="{FF2B5EF4-FFF2-40B4-BE49-F238E27FC236}">
                <a16:creationId xmlns:a16="http://schemas.microsoft.com/office/drawing/2014/main" id="{8AFD0208-683A-4831-BB20-565B5D21D4D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304800"/>
            <a:ext cx="9116786" cy="6019800"/>
          </a:xfrm>
          <a:prstGeom prst="rect">
            <a:avLst/>
          </a:prstGeom>
          <a:ln>
            <a:noFill/>
          </a:ln>
          <a:effectLst>
            <a:softEdge rad="112500"/>
          </a:effectLst>
        </p:spPr>
      </p:pic>
    </p:spTree>
    <p:extLst>
      <p:ext uri="{BB962C8B-B14F-4D97-AF65-F5344CB8AC3E}">
        <p14:creationId xmlns:p14="http://schemas.microsoft.com/office/powerpoint/2010/main" val="4217013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799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578" y="4953000"/>
            <a:ext cx="7551821" cy="609600"/>
          </a:xfrm>
        </p:spPr>
        <p:txBody>
          <a:bodyPr>
            <a:noAutofit/>
          </a:bodyPr>
          <a:lstStyle/>
          <a:p>
            <a:pPr algn="l"/>
            <a:r>
              <a:rPr lang="en-US" sz="4000" dirty="0">
                <a:latin typeface="Times New Roman" panose="02020603050405020304" pitchFamily="18" charset="0"/>
                <a:cs typeface="Times New Roman" panose="02020603050405020304" pitchFamily="18" charset="0"/>
              </a:rPr>
              <a:t>a.  Ai </a:t>
            </a:r>
            <a:r>
              <a:rPr lang="en-US" sz="4000" dirty="0" err="1">
                <a:latin typeface="Times New Roman" panose="02020603050405020304" pitchFamily="18" charset="0"/>
                <a:cs typeface="Times New Roman" panose="02020603050405020304" pitchFamily="18" charset="0"/>
              </a:rPr>
              <a:t>có</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bước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chân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dài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nhất</a:t>
            </a:r>
            <a:r>
              <a:rPr lang="en-US" sz="4000" dirty="0">
                <a:latin typeface="Times New Roman" panose="02020603050405020304" pitchFamily="18" charset="0"/>
                <a:cs typeface="Times New Roman" panose="02020603050405020304" pitchFamily="18" charset="0"/>
              </a:rPr>
              <a:t>?</a:t>
            </a:r>
          </a:p>
        </p:txBody>
      </p:sp>
      <p:pic>
        <p:nvPicPr>
          <p:cNvPr id="4102" name="Picture 6" descr="C:\Users\PC\Desktop\hình\B2.png"/>
          <p:cNvPicPr>
            <a:picLocks noChangeAspect="1" noChangeArrowheads="1"/>
          </p:cNvPicPr>
          <p:nvPr/>
        </p:nvPicPr>
        <p:blipFill>
          <a:blip r:embed="rId2"/>
          <a:srcRect/>
          <a:stretch>
            <a:fillRect/>
          </a:stretch>
        </p:blipFill>
        <p:spPr bwMode="auto">
          <a:xfrm>
            <a:off x="1143000" y="1407694"/>
            <a:ext cx="7315200" cy="2935706"/>
          </a:xfrm>
          <a:prstGeom prst="rect">
            <a:avLst/>
          </a:prstGeom>
          <a:noFill/>
        </p:spPr>
      </p:pic>
      <p:sp>
        <p:nvSpPr>
          <p:cNvPr id="9" name="Title 1"/>
          <p:cNvSpPr txBox="1">
            <a:spLocks/>
          </p:cNvSpPr>
          <p:nvPr/>
        </p:nvSpPr>
        <p:spPr>
          <a:xfrm>
            <a:off x="601520" y="20259"/>
            <a:ext cx="8321901" cy="11430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Độ</a:t>
            </a:r>
            <a:r>
              <a:rPr kumimoji="0" lang="en-US" sz="3600" b="0"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0"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dài</a:t>
            </a:r>
            <a:r>
              <a:rPr kumimoji="0" lang="en-US" sz="3600" b="0"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0"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một</a:t>
            </a:r>
            <a:r>
              <a:rPr kumimoji="0" lang="en-US" sz="3600" b="0"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0"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bước</a:t>
            </a:r>
            <a:r>
              <a:rPr kumimoji="0" lang="en-US" sz="3600" b="0"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0"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chân</a:t>
            </a:r>
            <a:r>
              <a:rPr kumimoji="0" lang="en-US" sz="3600" b="0"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0"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của</a:t>
            </a:r>
            <a:r>
              <a:rPr kumimoji="0" lang="en-US" sz="3600" b="0"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Mai, </a:t>
            </a:r>
            <a:r>
              <a:rPr kumimoji="0" lang="en-US" sz="3600" b="0"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Việt</a:t>
            </a:r>
            <a:r>
              <a:rPr kumimoji="0" lang="en-US" sz="3600" b="0" i="0" u="none" strike="noStrike" kern="1200" cap="none" spc="0" normalizeH="0" baseline="0" noProof="0">
                <a:ln>
                  <a:noFill/>
                </a:ln>
                <a:solidFill>
                  <a:schemeClr val="tx1"/>
                </a:solidFill>
                <a:effectLst/>
                <a:uLnTx/>
                <a:uFillTx/>
                <a:latin typeface="Arial" panose="020B0604020202020204" pitchFamily="34" charset="0"/>
                <a:ea typeface="+mj-ea"/>
                <a:cs typeface="Arial" panose="020B0604020202020204" pitchFamily="34" charset="0"/>
              </a:rPr>
              <a:t>, </a:t>
            </a:r>
            <a:r>
              <a:rPr lang="en-US" sz="3600" dirty="0">
                <a:latin typeface="Arial" panose="020B0604020202020204" pitchFamily="34" charset="0"/>
                <a:ea typeface="+mj-ea"/>
                <a:cs typeface="Arial" panose="020B0604020202020204" pitchFamily="34" charset="0"/>
              </a:rPr>
              <a:t>N</a:t>
            </a:r>
            <a:r>
              <a:rPr kumimoji="0" lang="en-US" sz="3600" b="0" i="0" u="none" strike="noStrike" kern="1200" cap="none" spc="0" normalizeH="0" baseline="0" noProof="0">
                <a:ln>
                  <a:noFill/>
                </a:ln>
                <a:solidFill>
                  <a:schemeClr val="tx1"/>
                </a:solidFill>
                <a:effectLst/>
                <a:uLnTx/>
                <a:uFillTx/>
                <a:latin typeface="Arial" panose="020B0604020202020204" pitchFamily="34" charset="0"/>
                <a:ea typeface="+mj-ea"/>
                <a:cs typeface="Arial" panose="020B0604020202020204" pitchFamily="34" charset="0"/>
              </a:rPr>
              <a:t>am </a:t>
            </a:r>
            <a:r>
              <a:rPr kumimoji="0" lang="en-US" sz="3600" b="0"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lần</a:t>
            </a:r>
            <a:r>
              <a:rPr kumimoji="0" lang="en-US" sz="3600" b="0"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0"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lượt</a:t>
            </a:r>
            <a:r>
              <a:rPr kumimoji="0" lang="en-US" sz="3600" b="0"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0"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là</a:t>
            </a:r>
            <a:r>
              <a:rPr kumimoji="0" lang="en-US" sz="3600" b="0"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32cm, 30 cm, 34cm.</a:t>
            </a:r>
          </a:p>
        </p:txBody>
      </p:sp>
      <p:sp>
        <p:nvSpPr>
          <p:cNvPr id="10" name="Title 1"/>
          <p:cNvSpPr txBox="1">
            <a:spLocks/>
          </p:cNvSpPr>
          <p:nvPr/>
        </p:nvSpPr>
        <p:spPr>
          <a:xfrm>
            <a:off x="185263" y="5730559"/>
            <a:ext cx="7097074" cy="609600"/>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b. Ai </a:t>
            </a:r>
            <a:r>
              <a:rPr kumimoji="0" lang="en-US" sz="4000" b="0" i="0" u="none" strike="noStrike" kern="1200" cap="none" spc="0" normalizeH="0" baseline="0" noProof="0" dirty="0" err="1">
                <a:ln>
                  <a:noFill/>
                </a:ln>
                <a:solidFill>
                  <a:schemeClr val="tx1"/>
                </a:solidFill>
                <a:effectLst/>
                <a:uLnTx/>
                <a:uFillTx/>
                <a:latin typeface="Times New Roman" panose="02020603050405020304" pitchFamily="18" charset="0"/>
                <a:ea typeface="+mj-ea"/>
                <a:cs typeface="Times New Roman" panose="02020603050405020304" pitchFamily="18" charset="0"/>
              </a:rPr>
              <a:t>có</a:t>
            </a:r>
            <a:r>
              <a:rPr kumimoji="0" lang="en-US" sz="4000" b="0" i="0" u="none" strike="noStrike" kern="1200" cap="none" spc="0" normalizeH="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 </a:t>
            </a:r>
            <a:r>
              <a:rPr kumimoji="0" lang="en-US" sz="4000" b="0" i="0" u="none" strike="noStrike" kern="1200" cap="none" spc="0" normalizeH="0" noProof="0" dirty="0" err="1">
                <a:ln>
                  <a:noFill/>
                </a:ln>
                <a:solidFill>
                  <a:schemeClr val="tx1"/>
                </a:solidFill>
                <a:effectLst/>
                <a:uLnTx/>
                <a:uFillTx/>
                <a:latin typeface="Times New Roman" panose="02020603050405020304" pitchFamily="18" charset="0"/>
                <a:ea typeface="+mj-ea"/>
                <a:cs typeface="Times New Roman" panose="02020603050405020304" pitchFamily="18" charset="0"/>
              </a:rPr>
              <a:t>bước</a:t>
            </a:r>
            <a:r>
              <a:rPr kumimoji="0" lang="en-US" sz="4000" b="0" i="0" u="none" strike="noStrike" kern="1200" cap="none" spc="0" normalizeH="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 </a:t>
            </a:r>
            <a:r>
              <a:rPr kumimoji="0" lang="en-US" sz="4000" b="0" i="0" u="none" strike="noStrike" kern="1200" cap="none" spc="0" normalizeH="0" noProof="0" dirty="0" err="1">
                <a:ln>
                  <a:noFill/>
                </a:ln>
                <a:solidFill>
                  <a:schemeClr val="tx1"/>
                </a:solidFill>
                <a:effectLst/>
                <a:uLnTx/>
                <a:uFillTx/>
                <a:latin typeface="Times New Roman" panose="02020603050405020304" pitchFamily="18" charset="0"/>
                <a:ea typeface="+mj-ea"/>
                <a:cs typeface="Times New Roman" panose="02020603050405020304" pitchFamily="18" charset="0"/>
              </a:rPr>
              <a:t>chân</a:t>
            </a:r>
            <a:r>
              <a:rPr kumimoji="0" lang="en-US" sz="4000" b="0" i="0" u="none" strike="noStrike" kern="1200" cap="none" spc="0" normalizeH="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 </a:t>
            </a:r>
            <a:r>
              <a:rPr kumimoji="0" lang="en-US" sz="4000" b="0" i="0" u="none" strike="noStrike" kern="1200" cap="none" spc="0" normalizeH="0" noProof="0" dirty="0" err="1">
                <a:ln>
                  <a:noFill/>
                </a:ln>
                <a:solidFill>
                  <a:schemeClr val="tx1"/>
                </a:solidFill>
                <a:effectLst/>
                <a:uLnTx/>
                <a:uFillTx/>
                <a:latin typeface="Times New Roman" panose="02020603050405020304" pitchFamily="18" charset="0"/>
                <a:ea typeface="+mj-ea"/>
                <a:cs typeface="Times New Roman" panose="02020603050405020304" pitchFamily="18" charset="0"/>
              </a:rPr>
              <a:t>ngắn</a:t>
            </a:r>
            <a:r>
              <a:rPr kumimoji="0" lang="en-US" sz="4000" b="0" i="0" u="none" strike="noStrike" kern="1200" cap="none" spc="0" normalizeH="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 </a:t>
            </a:r>
            <a:r>
              <a:rPr kumimoji="0" lang="en-US" sz="4000" b="0" i="0" u="none" strike="noStrike" kern="1200" cap="none" spc="0" normalizeH="0" noProof="0" dirty="0" err="1">
                <a:ln>
                  <a:noFill/>
                </a:ln>
                <a:solidFill>
                  <a:schemeClr val="tx1"/>
                </a:solidFill>
                <a:effectLst/>
                <a:uLnTx/>
                <a:uFillTx/>
                <a:latin typeface="Times New Roman" panose="02020603050405020304" pitchFamily="18" charset="0"/>
                <a:ea typeface="+mj-ea"/>
                <a:cs typeface="Times New Roman" panose="02020603050405020304" pitchFamily="18" charset="0"/>
              </a:rPr>
              <a:t>nhất</a:t>
            </a:r>
            <a:r>
              <a:rPr kumimoji="0" lang="en-US" sz="4000" b="0" i="0" u="none" strike="noStrike" kern="1200" cap="none" spc="0" normalizeH="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a:t>
            </a:r>
            <a:r>
              <a:rPr kumimoji="0" lang="en-US" sz="4000" b="0" i="0" u="none" strike="noStrike" kern="1200" cap="none"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  </a:t>
            </a:r>
          </a:p>
        </p:txBody>
      </p:sp>
      <p:sp>
        <p:nvSpPr>
          <p:cNvPr id="14" name="Oval 13">
            <a:extLst>
              <a:ext uri="{FF2B5EF4-FFF2-40B4-BE49-F238E27FC236}">
                <a16:creationId xmlns:a16="http://schemas.microsoft.com/office/drawing/2014/main" id="{4A3A5F51-4395-4850-97D0-61884483005F}"/>
              </a:ext>
            </a:extLst>
          </p:cNvPr>
          <p:cNvSpPr/>
          <p:nvPr/>
        </p:nvSpPr>
        <p:spPr>
          <a:xfrm>
            <a:off x="220579" y="88644"/>
            <a:ext cx="685800" cy="593971"/>
          </a:xfrm>
          <a:prstGeom prst="ellipse">
            <a:avLst/>
          </a:prstGeom>
          <a:solidFill>
            <a:srgbClr val="F291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a:latin typeface="Arial" panose="020B0604020202020204" pitchFamily="34" charset="0"/>
                <a:cs typeface="Arial" panose="020B0604020202020204" pitchFamily="34" charset="0"/>
              </a:rPr>
              <a:t>3</a:t>
            </a:r>
            <a:endParaRPr lang="vi-VN" sz="4400" b="1">
              <a:latin typeface="Arial" panose="020B0604020202020204" pitchFamily="34" charset="0"/>
              <a:cs typeface="Arial" panose="020B0604020202020204" pitchFamily="34" charset="0"/>
            </a:endParaRPr>
          </a:p>
        </p:txBody>
      </p:sp>
      <p:cxnSp>
        <p:nvCxnSpPr>
          <p:cNvPr id="4" name="Straight Arrow Connector 3">
            <a:extLst>
              <a:ext uri="{FF2B5EF4-FFF2-40B4-BE49-F238E27FC236}">
                <a16:creationId xmlns:a16="http://schemas.microsoft.com/office/drawing/2014/main" id="{DA343243-D14E-4E3B-8F9D-305EAD776747}"/>
              </a:ext>
            </a:extLst>
          </p:cNvPr>
          <p:cNvCxnSpPr>
            <a:cxnSpLocks/>
          </p:cNvCxnSpPr>
          <p:nvPr/>
        </p:nvCxnSpPr>
        <p:spPr>
          <a:xfrm>
            <a:off x="1828800" y="4343400"/>
            <a:ext cx="1905000" cy="0"/>
          </a:xfrm>
          <a:prstGeom prst="straightConnector1">
            <a:avLst/>
          </a:prstGeom>
          <a:ln>
            <a:headEnd type="triangle"/>
            <a:tailEnd type="triangle"/>
          </a:ln>
        </p:spPr>
        <p:style>
          <a:lnRef idx="3">
            <a:schemeClr val="accent3"/>
          </a:lnRef>
          <a:fillRef idx="0">
            <a:schemeClr val="accent3"/>
          </a:fillRef>
          <a:effectRef idx="2">
            <a:schemeClr val="accent3"/>
          </a:effectRef>
          <a:fontRef idx="minor">
            <a:schemeClr val="tx1"/>
          </a:fontRef>
        </p:style>
      </p:cxnSp>
      <p:cxnSp>
        <p:nvCxnSpPr>
          <p:cNvPr id="22" name="Straight Arrow Connector 21">
            <a:extLst>
              <a:ext uri="{FF2B5EF4-FFF2-40B4-BE49-F238E27FC236}">
                <a16:creationId xmlns:a16="http://schemas.microsoft.com/office/drawing/2014/main" id="{EC2EDB7F-8B73-484B-BBD5-AB2C87ACD0FB}"/>
              </a:ext>
            </a:extLst>
          </p:cNvPr>
          <p:cNvCxnSpPr>
            <a:cxnSpLocks/>
          </p:cNvCxnSpPr>
          <p:nvPr/>
        </p:nvCxnSpPr>
        <p:spPr>
          <a:xfrm>
            <a:off x="4217279" y="3962400"/>
            <a:ext cx="1905000" cy="0"/>
          </a:xfrm>
          <a:prstGeom prst="straightConnector1">
            <a:avLst/>
          </a:prstGeom>
          <a:ln>
            <a:headEnd type="triangle"/>
            <a:tailEnd type="triangle"/>
          </a:ln>
        </p:spPr>
        <p:style>
          <a:lnRef idx="3">
            <a:schemeClr val="accent3"/>
          </a:lnRef>
          <a:fillRef idx="0">
            <a:schemeClr val="accent3"/>
          </a:fillRef>
          <a:effectRef idx="2">
            <a:schemeClr val="accent3"/>
          </a:effectRef>
          <a:fontRef idx="minor">
            <a:schemeClr val="tx1"/>
          </a:fontRef>
        </p:style>
      </p:cxnSp>
      <p:sp>
        <p:nvSpPr>
          <p:cNvPr id="6" name="TextBox 5">
            <a:extLst>
              <a:ext uri="{FF2B5EF4-FFF2-40B4-BE49-F238E27FC236}">
                <a16:creationId xmlns:a16="http://schemas.microsoft.com/office/drawing/2014/main" id="{45AC776A-11EF-4B4D-83C5-10B51BFF5094}"/>
              </a:ext>
            </a:extLst>
          </p:cNvPr>
          <p:cNvSpPr txBox="1"/>
          <p:nvPr/>
        </p:nvSpPr>
        <p:spPr>
          <a:xfrm>
            <a:off x="2243646" y="1102894"/>
            <a:ext cx="846707" cy="584775"/>
          </a:xfrm>
          <a:prstGeom prst="rect">
            <a:avLst/>
          </a:prstGeom>
          <a:noFill/>
        </p:spPr>
        <p:txBody>
          <a:bodyPr wrap="none" rtlCol="0">
            <a:spAutoFit/>
          </a:bodyPr>
          <a:lstStyle/>
          <a:p>
            <a:r>
              <a:rPr lang="en-US" sz="3200">
                <a:solidFill>
                  <a:schemeClr val="accent6">
                    <a:lumMod val="75000"/>
                  </a:schemeClr>
                </a:solidFill>
                <a:latin typeface="Times New Roman" panose="02020603050405020304" pitchFamily="18" charset="0"/>
                <a:cs typeface="Times New Roman" panose="02020603050405020304" pitchFamily="18" charset="0"/>
              </a:rPr>
              <a:t>Mai</a:t>
            </a:r>
            <a:endParaRPr lang="vi-VN" sz="320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23" name="TextBox 22">
            <a:extLst>
              <a:ext uri="{FF2B5EF4-FFF2-40B4-BE49-F238E27FC236}">
                <a16:creationId xmlns:a16="http://schemas.microsoft.com/office/drawing/2014/main" id="{09B7E2E7-4758-4308-A147-FCA8D7129132}"/>
              </a:ext>
            </a:extLst>
          </p:cNvPr>
          <p:cNvSpPr txBox="1"/>
          <p:nvPr/>
        </p:nvSpPr>
        <p:spPr>
          <a:xfrm>
            <a:off x="4504216" y="999867"/>
            <a:ext cx="866969" cy="584775"/>
          </a:xfrm>
          <a:prstGeom prst="rect">
            <a:avLst/>
          </a:prstGeom>
          <a:noFill/>
        </p:spPr>
        <p:txBody>
          <a:bodyPr wrap="none" rtlCol="0">
            <a:spAutoFit/>
          </a:bodyPr>
          <a:lstStyle/>
          <a:p>
            <a:r>
              <a:rPr lang="en-US" sz="3200">
                <a:solidFill>
                  <a:srgbClr val="7030A0"/>
                </a:solidFill>
                <a:latin typeface="Times New Roman" panose="02020603050405020304" pitchFamily="18" charset="0"/>
                <a:cs typeface="Times New Roman" panose="02020603050405020304" pitchFamily="18" charset="0"/>
              </a:rPr>
              <a:t>Việt</a:t>
            </a:r>
            <a:endParaRPr lang="vi-VN" sz="3200">
              <a:solidFill>
                <a:srgbClr val="7030A0"/>
              </a:solidFill>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id="{03002A0A-C274-4510-B47D-C503F36E30E9}"/>
              </a:ext>
            </a:extLst>
          </p:cNvPr>
          <p:cNvSpPr txBox="1"/>
          <p:nvPr/>
        </p:nvSpPr>
        <p:spPr>
          <a:xfrm>
            <a:off x="6122279" y="1226183"/>
            <a:ext cx="982961" cy="584775"/>
          </a:xfrm>
          <a:prstGeom prst="rect">
            <a:avLst/>
          </a:prstGeom>
          <a:noFill/>
        </p:spPr>
        <p:txBody>
          <a:bodyPr wrap="none" rtlCol="0">
            <a:spAutoFit/>
          </a:bodyPr>
          <a:lstStyle/>
          <a:p>
            <a:r>
              <a:rPr lang="en-US" sz="3200">
                <a:solidFill>
                  <a:srgbClr val="00B0F0"/>
                </a:solidFill>
                <a:latin typeface="Times New Roman" panose="02020603050405020304" pitchFamily="18" charset="0"/>
                <a:cs typeface="Times New Roman" panose="02020603050405020304" pitchFamily="18" charset="0"/>
              </a:rPr>
              <a:t>Nam</a:t>
            </a:r>
            <a:endParaRPr lang="vi-VN" sz="3200">
              <a:solidFill>
                <a:srgbClr val="00B0F0"/>
              </a:solidFill>
              <a:latin typeface="Times New Roman" panose="02020603050405020304" pitchFamily="18" charset="0"/>
              <a:cs typeface="Times New Roman" panose="02020603050405020304" pitchFamily="18" charset="0"/>
            </a:endParaRPr>
          </a:p>
        </p:txBody>
      </p:sp>
      <p:cxnSp>
        <p:nvCxnSpPr>
          <p:cNvPr id="26" name="Straight Arrow Connector 25">
            <a:extLst>
              <a:ext uri="{FF2B5EF4-FFF2-40B4-BE49-F238E27FC236}">
                <a16:creationId xmlns:a16="http://schemas.microsoft.com/office/drawing/2014/main" id="{C1975699-F91D-41A2-B52C-19427CAF5B10}"/>
              </a:ext>
            </a:extLst>
          </p:cNvPr>
          <p:cNvCxnSpPr>
            <a:cxnSpLocks/>
          </p:cNvCxnSpPr>
          <p:nvPr/>
        </p:nvCxnSpPr>
        <p:spPr>
          <a:xfrm>
            <a:off x="5938177" y="4114800"/>
            <a:ext cx="1834223" cy="0"/>
          </a:xfrm>
          <a:prstGeom prst="straightConnector1">
            <a:avLst/>
          </a:prstGeom>
          <a:ln>
            <a:headEnd type="triangle"/>
            <a:tailEnd type="triangle"/>
          </a:ln>
        </p:spPr>
        <p:style>
          <a:lnRef idx="3">
            <a:schemeClr val="accent3"/>
          </a:lnRef>
          <a:fillRef idx="0">
            <a:schemeClr val="accent3"/>
          </a:fillRef>
          <a:effectRef idx="2">
            <a:schemeClr val="accent3"/>
          </a:effectRef>
          <a:fontRef idx="minor">
            <a:schemeClr val="tx1"/>
          </a:fontRef>
        </p:style>
      </p:cxnSp>
      <p:sp>
        <p:nvSpPr>
          <p:cNvPr id="8" name="TextBox 7">
            <a:extLst>
              <a:ext uri="{FF2B5EF4-FFF2-40B4-BE49-F238E27FC236}">
                <a16:creationId xmlns:a16="http://schemas.microsoft.com/office/drawing/2014/main" id="{586C47F0-EA9A-4343-AEB2-702889509F52}"/>
              </a:ext>
            </a:extLst>
          </p:cNvPr>
          <p:cNvSpPr txBox="1"/>
          <p:nvPr/>
        </p:nvSpPr>
        <p:spPr>
          <a:xfrm>
            <a:off x="2317070" y="4377034"/>
            <a:ext cx="928459" cy="461665"/>
          </a:xfrm>
          <a:prstGeom prst="rect">
            <a:avLst/>
          </a:prstGeom>
          <a:noFill/>
        </p:spPr>
        <p:txBody>
          <a:bodyPr wrap="none" rtlCol="0">
            <a:spAutoFit/>
          </a:bodyPr>
          <a:lstStyle/>
          <a:p>
            <a:r>
              <a:rPr lang="en-US" sz="2400" i="1">
                <a:latin typeface="Times New Roman" panose="02020603050405020304" pitchFamily="18" charset="0"/>
                <a:cs typeface="Times New Roman" panose="02020603050405020304" pitchFamily="18" charset="0"/>
              </a:rPr>
              <a:t>32 cm</a:t>
            </a:r>
            <a:endParaRPr lang="vi-VN" sz="2400" i="1">
              <a:latin typeface="Times New Roman" panose="02020603050405020304" pitchFamily="18" charset="0"/>
              <a:cs typeface="Times New Roman" panose="02020603050405020304" pitchFamily="18" charset="0"/>
            </a:endParaRPr>
          </a:p>
        </p:txBody>
      </p:sp>
      <p:sp>
        <p:nvSpPr>
          <p:cNvPr id="27" name="TextBox 26">
            <a:extLst>
              <a:ext uri="{FF2B5EF4-FFF2-40B4-BE49-F238E27FC236}">
                <a16:creationId xmlns:a16="http://schemas.microsoft.com/office/drawing/2014/main" id="{6D72B169-CD59-4F6D-982C-942734B7A0F5}"/>
              </a:ext>
            </a:extLst>
          </p:cNvPr>
          <p:cNvSpPr txBox="1"/>
          <p:nvPr/>
        </p:nvSpPr>
        <p:spPr>
          <a:xfrm>
            <a:off x="4708570" y="4005835"/>
            <a:ext cx="928459" cy="461665"/>
          </a:xfrm>
          <a:prstGeom prst="rect">
            <a:avLst/>
          </a:prstGeom>
          <a:noFill/>
        </p:spPr>
        <p:txBody>
          <a:bodyPr wrap="none" rtlCol="0">
            <a:spAutoFit/>
          </a:bodyPr>
          <a:lstStyle/>
          <a:p>
            <a:r>
              <a:rPr lang="en-US" sz="2400" i="1">
                <a:latin typeface="Times New Roman" panose="02020603050405020304" pitchFamily="18" charset="0"/>
                <a:cs typeface="Times New Roman" panose="02020603050405020304" pitchFamily="18" charset="0"/>
              </a:rPr>
              <a:t>30 cm</a:t>
            </a:r>
            <a:endParaRPr lang="vi-VN" sz="2400" i="1">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2F913FA3-5F86-44F8-9CFD-9794CF4F9F79}"/>
              </a:ext>
            </a:extLst>
          </p:cNvPr>
          <p:cNvSpPr txBox="1"/>
          <p:nvPr/>
        </p:nvSpPr>
        <p:spPr>
          <a:xfrm>
            <a:off x="6473414" y="4174618"/>
            <a:ext cx="928459" cy="461665"/>
          </a:xfrm>
          <a:prstGeom prst="rect">
            <a:avLst/>
          </a:prstGeom>
          <a:noFill/>
        </p:spPr>
        <p:txBody>
          <a:bodyPr wrap="none" rtlCol="0">
            <a:spAutoFit/>
          </a:bodyPr>
          <a:lstStyle/>
          <a:p>
            <a:r>
              <a:rPr lang="en-US" sz="2400" i="1">
                <a:latin typeface="Times New Roman" panose="02020603050405020304" pitchFamily="18" charset="0"/>
                <a:cs typeface="Times New Roman" panose="02020603050405020304" pitchFamily="18" charset="0"/>
              </a:rPr>
              <a:t>34 cm</a:t>
            </a:r>
            <a:endParaRPr lang="vi-VN" sz="2400" i="1">
              <a:latin typeface="Times New Roman" panose="02020603050405020304" pitchFamily="18" charset="0"/>
              <a:cs typeface="Times New Roman" panose="02020603050405020304" pitchFamily="18" charset="0"/>
            </a:endParaRPr>
          </a:p>
        </p:txBody>
      </p:sp>
      <p:sp>
        <p:nvSpPr>
          <p:cNvPr id="29" name="Oval 28">
            <a:extLst>
              <a:ext uri="{FF2B5EF4-FFF2-40B4-BE49-F238E27FC236}">
                <a16:creationId xmlns:a16="http://schemas.microsoft.com/office/drawing/2014/main" id="{8238975F-0271-40AA-89FE-E05D79011263}"/>
              </a:ext>
            </a:extLst>
          </p:cNvPr>
          <p:cNvSpPr/>
          <p:nvPr/>
        </p:nvSpPr>
        <p:spPr>
          <a:xfrm>
            <a:off x="5815827" y="1102894"/>
            <a:ext cx="2082570" cy="324050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30" name="Oval 29">
            <a:extLst>
              <a:ext uri="{FF2B5EF4-FFF2-40B4-BE49-F238E27FC236}">
                <a16:creationId xmlns:a16="http://schemas.microsoft.com/office/drawing/2014/main" id="{391880E3-2DFC-46A6-8C28-A5AF15C2FC38}"/>
              </a:ext>
            </a:extLst>
          </p:cNvPr>
          <p:cNvSpPr/>
          <p:nvPr/>
        </p:nvSpPr>
        <p:spPr>
          <a:xfrm>
            <a:off x="3868474" y="1038734"/>
            <a:ext cx="1905000" cy="2923666"/>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4" presetClass="entr" presetSubtype="16"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animEffect transition="in" filter="box(in)">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4" presetClass="entr" presetSubtype="16" fill="hold" nodeType="clickEffect">
                                  <p:stCondLst>
                                    <p:cond delay="0"/>
                                  </p:stCondLst>
                                  <p:childTnLst>
                                    <p:set>
                                      <p:cBhvr>
                                        <p:cTn id="13" dur="1" fill="hold">
                                          <p:stCondLst>
                                            <p:cond delay="0"/>
                                          </p:stCondLst>
                                        </p:cTn>
                                        <p:tgtEl>
                                          <p:spTgt spid="4102"/>
                                        </p:tgtEl>
                                        <p:attrNameLst>
                                          <p:attrName>style.visibility</p:attrName>
                                        </p:attrNameLst>
                                      </p:cBhvr>
                                      <p:to>
                                        <p:strVal val="visible"/>
                                      </p:to>
                                    </p:set>
                                    <p:animEffect transition="in" filter="box(in)">
                                      <p:cBhvr>
                                        <p:cTn id="14" dur="500"/>
                                        <p:tgtEl>
                                          <p:spTgt spid="410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barn(inVertical)">
                                      <p:cBhvr>
                                        <p:cTn id="30" dur="500"/>
                                        <p:tgtEl>
                                          <p:spTgt spid="4"/>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barn(inVertical)">
                                      <p:cBhvr>
                                        <p:cTn id="33" dur="500"/>
                                        <p:tgtEl>
                                          <p:spTgt spid="8"/>
                                        </p:tgtEl>
                                      </p:cBhvr>
                                    </p:animEffect>
                                  </p:childTnLst>
                                </p:cTn>
                              </p:par>
                              <p:par>
                                <p:cTn id="34" presetID="16" presetClass="entr" presetSubtype="21" fill="hold" nodeType="with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barn(inVertical)">
                                      <p:cBhvr>
                                        <p:cTn id="36" dur="500"/>
                                        <p:tgtEl>
                                          <p:spTgt spid="22"/>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barn(inVertical)">
                                      <p:cBhvr>
                                        <p:cTn id="39" dur="500"/>
                                        <p:tgtEl>
                                          <p:spTgt spid="27"/>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barn(inVertical)">
                                      <p:cBhvr>
                                        <p:cTn id="42" dur="500"/>
                                        <p:tgtEl>
                                          <p:spTgt spid="28"/>
                                        </p:tgtEl>
                                      </p:cBhvr>
                                    </p:animEffect>
                                  </p:childTnLst>
                                </p:cTn>
                              </p:par>
                              <p:par>
                                <p:cTn id="43" presetID="16" presetClass="entr" presetSubtype="21" fill="hold" nodeType="with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barn(inVertical)">
                                      <p:cBhvr>
                                        <p:cTn id="45" dur="500"/>
                                        <p:tgtEl>
                                          <p:spTgt spid="26"/>
                                        </p:tgtEl>
                                      </p:cBhvr>
                                    </p:animEffect>
                                  </p:childTnLst>
                                </p:cTn>
                              </p:par>
                            </p:childTnLst>
                          </p:cTn>
                        </p:par>
                      </p:childTnLst>
                    </p:cTn>
                  </p:par>
                  <p:par>
                    <p:cTn id="46" fill="hold">
                      <p:stCondLst>
                        <p:cond delay="indefinite"/>
                      </p:stCondLst>
                      <p:childTnLst>
                        <p:par>
                          <p:cTn id="47" fill="hold">
                            <p:stCondLst>
                              <p:cond delay="0"/>
                            </p:stCondLst>
                            <p:childTnLst>
                              <p:par>
                                <p:cTn id="48" presetID="4" presetClass="entr" presetSubtype="16" fill="hold" grpId="0" nodeType="clickEffect">
                                  <p:stCondLst>
                                    <p:cond delay="0"/>
                                  </p:stCondLst>
                                  <p:childTnLst>
                                    <p:set>
                                      <p:cBhvr>
                                        <p:cTn id="49" dur="1" fill="hold">
                                          <p:stCondLst>
                                            <p:cond delay="0"/>
                                          </p:stCondLst>
                                        </p:cTn>
                                        <p:tgtEl>
                                          <p:spTgt spid="2"/>
                                        </p:tgtEl>
                                        <p:attrNameLst>
                                          <p:attrName>style.visibility</p:attrName>
                                        </p:attrNameLst>
                                      </p:cBhvr>
                                      <p:to>
                                        <p:strVal val="visible"/>
                                      </p:to>
                                    </p:set>
                                    <p:animEffect transition="in" filter="box(in)">
                                      <p:cBhvr>
                                        <p:cTn id="50" dur="500"/>
                                        <p:tgtEl>
                                          <p:spTgt spid="2"/>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29"/>
                                        </p:tgtEl>
                                        <p:attrNameLst>
                                          <p:attrName>style.visibility</p:attrName>
                                        </p:attrNameLst>
                                      </p:cBhvr>
                                      <p:to>
                                        <p:strVal val="visible"/>
                                      </p:to>
                                    </p:set>
                                    <p:animEffect transition="in" filter="wipe(down)">
                                      <p:cBhvr>
                                        <p:cTn id="55" dur="500"/>
                                        <p:tgtEl>
                                          <p:spTgt spid="29"/>
                                        </p:tgtEl>
                                      </p:cBhvr>
                                    </p:animEffect>
                                  </p:childTnLst>
                                </p:cTn>
                              </p:par>
                            </p:childTnLst>
                          </p:cTn>
                        </p:par>
                      </p:childTnLst>
                    </p:cTn>
                  </p:par>
                  <p:par>
                    <p:cTn id="56" fill="hold">
                      <p:stCondLst>
                        <p:cond delay="indefinite"/>
                      </p:stCondLst>
                      <p:childTnLst>
                        <p:par>
                          <p:cTn id="57" fill="hold">
                            <p:stCondLst>
                              <p:cond delay="0"/>
                            </p:stCondLst>
                            <p:childTnLst>
                              <p:par>
                                <p:cTn id="58" presetID="4" presetClass="entr" presetSubtype="16" fill="hold" grpId="0" nodeType="clickEffect">
                                  <p:stCondLst>
                                    <p:cond delay="0"/>
                                  </p:stCondLst>
                                  <p:childTnLst>
                                    <p:set>
                                      <p:cBhvr>
                                        <p:cTn id="59" dur="1" fill="hold">
                                          <p:stCondLst>
                                            <p:cond delay="0"/>
                                          </p:stCondLst>
                                        </p:cTn>
                                        <p:tgtEl>
                                          <p:spTgt spid="10"/>
                                        </p:tgtEl>
                                        <p:attrNameLst>
                                          <p:attrName>style.visibility</p:attrName>
                                        </p:attrNameLst>
                                      </p:cBhvr>
                                      <p:to>
                                        <p:strVal val="visible"/>
                                      </p:to>
                                    </p:set>
                                    <p:animEffect transition="in" filter="box(in)">
                                      <p:cBhvr>
                                        <p:cTn id="60" dur="500"/>
                                        <p:tgtEl>
                                          <p:spTgt spid="10"/>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4" fill="hold" grpId="0" nodeType="clickEffect">
                                  <p:stCondLst>
                                    <p:cond delay="0"/>
                                  </p:stCondLst>
                                  <p:childTnLst>
                                    <p:set>
                                      <p:cBhvr>
                                        <p:cTn id="64" dur="1" fill="hold">
                                          <p:stCondLst>
                                            <p:cond delay="0"/>
                                          </p:stCondLst>
                                        </p:cTn>
                                        <p:tgtEl>
                                          <p:spTgt spid="30"/>
                                        </p:tgtEl>
                                        <p:attrNameLst>
                                          <p:attrName>style.visibility</p:attrName>
                                        </p:attrNameLst>
                                      </p:cBhvr>
                                      <p:to>
                                        <p:strVal val="visible"/>
                                      </p:to>
                                    </p:set>
                                    <p:animEffect transition="in" filter="wipe(down)">
                                      <p:cBhvr>
                                        <p:cTn id="65"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0" grpId="0"/>
      <p:bldP spid="14" grpId="0" animBg="1"/>
      <p:bldP spid="6" grpId="0"/>
      <p:bldP spid="23" grpId="0"/>
      <p:bldP spid="24" grpId="0"/>
      <p:bldP spid="8" grpId="0"/>
      <p:bldP spid="27" grpId="0"/>
      <p:bldP spid="28" grpId="0"/>
      <p:bldP spid="29" grpId="0" animBg="1"/>
      <p:bldP spid="3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C:\Users\PC\Desktop\hình\to8.png">
            <a:extLst>
              <a:ext uri="{FF2B5EF4-FFF2-40B4-BE49-F238E27FC236}">
                <a16:creationId xmlns:a16="http://schemas.microsoft.com/office/drawing/2014/main" id="{D86671D4-7489-4819-88A0-ECEF4425E086}"/>
              </a:ext>
            </a:extLst>
          </p:cNvPr>
          <p:cNvPicPr>
            <a:picLocks noChangeAspect="1" noChangeArrowheads="1"/>
          </p:cNvPicPr>
          <p:nvPr/>
        </p:nvPicPr>
        <p:blipFill>
          <a:blip r:embed="rId2"/>
          <a:srcRect/>
          <a:stretch>
            <a:fillRect/>
          </a:stretch>
        </p:blipFill>
        <p:spPr bwMode="auto">
          <a:xfrm>
            <a:off x="5751095" y="1738976"/>
            <a:ext cx="2971800" cy="2667000"/>
          </a:xfrm>
          <a:prstGeom prst="rect">
            <a:avLst/>
          </a:prstGeom>
          <a:noFill/>
        </p:spPr>
      </p:pic>
      <p:sp>
        <p:nvSpPr>
          <p:cNvPr id="5" name="Title 1">
            <a:extLst>
              <a:ext uri="{FF2B5EF4-FFF2-40B4-BE49-F238E27FC236}">
                <a16:creationId xmlns:a16="http://schemas.microsoft.com/office/drawing/2014/main" id="{09F9F00B-73B1-46EA-97CF-911E8236ECE9}"/>
              </a:ext>
            </a:extLst>
          </p:cNvPr>
          <p:cNvSpPr txBox="1">
            <a:spLocks/>
          </p:cNvSpPr>
          <p:nvPr/>
        </p:nvSpPr>
        <p:spPr>
          <a:xfrm>
            <a:off x="914400" y="138776"/>
            <a:ext cx="8229599" cy="1600200"/>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Bạn</a:t>
            </a:r>
            <a:r>
              <a:rPr kumimoji="0" lang="en-US" sz="3600" b="0" i="0" u="none" strike="noStrike" kern="1200" cap="none" spc="0" normalizeH="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0" i="0" u="none" strike="noStrike" kern="1200" cap="none" spc="0" normalizeH="0" noProof="0" dirty="0" err="1">
                <a:ln>
                  <a:noFill/>
                </a:ln>
                <a:solidFill>
                  <a:schemeClr val="tx1"/>
                </a:solidFill>
                <a:effectLst/>
                <a:uLnTx/>
                <a:uFillTx/>
                <a:latin typeface="Arial" panose="020B0604020202020204" pitchFamily="34" charset="0"/>
                <a:ea typeface="+mj-ea"/>
                <a:cs typeface="Arial" panose="020B0604020202020204" pitchFamily="34" charset="0"/>
              </a:rPr>
              <a:t>Việt</a:t>
            </a:r>
            <a:r>
              <a:rPr kumimoji="0" lang="en-US" sz="3600" b="0" i="0" u="none" strike="noStrike" kern="1200" cap="none" spc="0" normalizeH="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0" i="0" u="none" strike="noStrike" kern="1200" cap="none" spc="0" normalizeH="0" noProof="0" dirty="0" err="1">
                <a:ln>
                  <a:noFill/>
                </a:ln>
                <a:solidFill>
                  <a:schemeClr val="tx1"/>
                </a:solidFill>
                <a:effectLst/>
                <a:uLnTx/>
                <a:uFillTx/>
                <a:latin typeface="Arial" panose="020B0604020202020204" pitchFamily="34" charset="0"/>
                <a:ea typeface="+mj-ea"/>
                <a:cs typeface="Arial" panose="020B0604020202020204" pitchFamily="34" charset="0"/>
              </a:rPr>
              <a:t>ghép</a:t>
            </a:r>
            <a:r>
              <a:rPr kumimoji="0" lang="en-US" sz="3600" b="0" i="0" u="none" strike="noStrike" kern="1200" cap="none" spc="0" normalizeH="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0" i="0" u="none" strike="noStrike" kern="1200" cap="none" spc="0" normalizeH="0" noProof="0" dirty="0" err="1">
                <a:ln>
                  <a:noFill/>
                </a:ln>
                <a:solidFill>
                  <a:schemeClr val="tx1"/>
                </a:solidFill>
                <a:effectLst/>
                <a:uLnTx/>
                <a:uFillTx/>
                <a:latin typeface="Arial" panose="020B0604020202020204" pitchFamily="34" charset="0"/>
                <a:ea typeface="+mj-ea"/>
                <a:cs typeface="Arial" panose="020B0604020202020204" pitchFamily="34" charset="0"/>
              </a:rPr>
              <a:t>hai</a:t>
            </a:r>
            <a:r>
              <a:rPr kumimoji="0" lang="en-US" sz="3600" b="0" i="0" u="none" strike="noStrike" kern="1200" cap="none" spc="0" normalizeH="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0" i="0" u="none" strike="noStrike" kern="1200" cap="none" spc="0" normalizeH="0" noProof="0" dirty="0" err="1">
                <a:ln>
                  <a:noFill/>
                </a:ln>
                <a:solidFill>
                  <a:schemeClr val="tx1"/>
                </a:solidFill>
                <a:effectLst/>
                <a:uLnTx/>
                <a:uFillTx/>
                <a:latin typeface="Arial" panose="020B0604020202020204" pitchFamily="34" charset="0"/>
                <a:ea typeface="+mj-ea"/>
                <a:cs typeface="Arial" panose="020B0604020202020204" pitchFamily="34" charset="0"/>
              </a:rPr>
              <a:t>trong</a:t>
            </a:r>
            <a:r>
              <a:rPr kumimoji="0" lang="en-US" sz="3600" b="0" i="0" u="none" strike="noStrike" kern="1200" cap="none" spc="0" normalizeH="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0" i="0" u="none" strike="noStrike" kern="1200" cap="none" spc="0" normalizeH="0" noProof="0" dirty="0" err="1">
                <a:ln>
                  <a:noFill/>
                </a:ln>
                <a:solidFill>
                  <a:schemeClr val="tx1"/>
                </a:solidFill>
                <a:effectLst/>
                <a:uLnTx/>
                <a:uFillTx/>
                <a:latin typeface="Arial" panose="020B0604020202020204" pitchFamily="34" charset="0"/>
                <a:ea typeface="+mj-ea"/>
                <a:cs typeface="Arial" panose="020B0604020202020204" pitchFamily="34" charset="0"/>
              </a:rPr>
              <a:t>ba</a:t>
            </a:r>
            <a:r>
              <a:rPr kumimoji="0" lang="en-US" sz="3600" b="0" i="0" u="none" strike="noStrike" kern="1200" cap="none" spc="0" normalizeH="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0" i="0" u="none" strike="noStrike" kern="1200" cap="none" spc="0" normalizeH="0" noProof="0" dirty="0" err="1">
                <a:ln>
                  <a:noFill/>
                </a:ln>
                <a:solidFill>
                  <a:schemeClr val="tx1"/>
                </a:solidFill>
                <a:effectLst/>
                <a:uLnTx/>
                <a:uFillTx/>
                <a:latin typeface="Arial" panose="020B0604020202020204" pitchFamily="34" charset="0"/>
                <a:ea typeface="+mj-ea"/>
                <a:cs typeface="Arial" panose="020B0604020202020204" pitchFamily="34" charset="0"/>
              </a:rPr>
              <a:t>tấm</a:t>
            </a:r>
            <a:r>
              <a:rPr kumimoji="0" lang="en-US" sz="3600" b="0" i="0" u="none" strike="noStrike" kern="1200" cap="none" spc="0" normalizeH="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0" i="0" u="none" strike="noStrike" kern="1200" cap="none" spc="0" normalizeH="0" noProof="0" dirty="0" err="1">
                <a:ln>
                  <a:noFill/>
                </a:ln>
                <a:solidFill>
                  <a:schemeClr val="tx1"/>
                </a:solidFill>
                <a:effectLst/>
                <a:uLnTx/>
                <a:uFillTx/>
                <a:latin typeface="Arial" panose="020B0604020202020204" pitchFamily="34" charset="0"/>
                <a:ea typeface="+mj-ea"/>
                <a:cs typeface="Arial" panose="020B0604020202020204" pitchFamily="34" charset="0"/>
              </a:rPr>
              <a:t>thẻ</a:t>
            </a:r>
            <a:r>
              <a:rPr kumimoji="0" lang="en-US" sz="3600" b="0" i="0" u="none" strike="noStrike" kern="1200" cap="none" spc="0" normalizeH="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0" i="0" u="none" strike="noStrike" kern="1200" cap="none" spc="0" normalizeH="0" noProof="0" dirty="0" err="1">
                <a:ln>
                  <a:noFill/>
                </a:ln>
                <a:solidFill>
                  <a:schemeClr val="tx1"/>
                </a:solidFill>
                <a:effectLst/>
                <a:uLnTx/>
                <a:uFillTx/>
                <a:latin typeface="Arial" panose="020B0604020202020204" pitchFamily="34" charset="0"/>
                <a:ea typeface="+mj-ea"/>
                <a:cs typeface="Arial" panose="020B0604020202020204" pitchFamily="34" charset="0"/>
              </a:rPr>
              <a:t>như</a:t>
            </a:r>
            <a:r>
              <a:rPr kumimoji="0" lang="en-US" sz="3600" b="0" i="0" u="none" strike="noStrike" kern="1200" cap="none" spc="0" normalizeH="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0" i="0" u="none" strike="noStrike" kern="1200" cap="none" spc="0" normalizeH="0" noProof="0" dirty="0" err="1">
                <a:ln>
                  <a:noFill/>
                </a:ln>
                <a:solidFill>
                  <a:schemeClr val="tx1"/>
                </a:solidFill>
                <a:effectLst/>
                <a:uLnTx/>
                <a:uFillTx/>
                <a:latin typeface="Arial" panose="020B0604020202020204" pitchFamily="34" charset="0"/>
                <a:ea typeface="+mj-ea"/>
                <a:cs typeface="Arial" panose="020B0604020202020204" pitchFamily="34" charset="0"/>
              </a:rPr>
              <a:t>hình</a:t>
            </a:r>
            <a:r>
              <a:rPr kumimoji="0" lang="en-US" sz="3600" b="0" i="0" u="none" strike="noStrike" kern="1200" cap="none" spc="0" normalizeH="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0" i="0" u="none" strike="noStrike" kern="1200" cap="none" spc="0" normalizeH="0" noProof="0" dirty="0" err="1">
                <a:ln>
                  <a:noFill/>
                </a:ln>
                <a:solidFill>
                  <a:schemeClr val="tx1"/>
                </a:solidFill>
                <a:effectLst/>
                <a:uLnTx/>
                <a:uFillTx/>
                <a:latin typeface="Arial" panose="020B0604020202020204" pitchFamily="34" charset="0"/>
                <a:ea typeface="+mj-ea"/>
                <a:cs typeface="Arial" panose="020B0604020202020204" pitchFamily="34" charset="0"/>
              </a:rPr>
              <a:t>vẽ</a:t>
            </a:r>
            <a:r>
              <a:rPr kumimoji="0" lang="en-US" sz="3600" b="0" i="0" u="none" strike="noStrike" kern="1200" cap="none" spc="0" normalizeH="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0" i="0" u="none" strike="noStrike" kern="1200" cap="none" spc="0" normalizeH="0" noProof="0" dirty="0" err="1">
                <a:ln>
                  <a:noFill/>
                </a:ln>
                <a:solidFill>
                  <a:schemeClr val="tx1"/>
                </a:solidFill>
                <a:effectLst/>
                <a:uLnTx/>
                <a:uFillTx/>
                <a:latin typeface="Arial" panose="020B0604020202020204" pitchFamily="34" charset="0"/>
                <a:ea typeface="+mj-ea"/>
                <a:cs typeface="Arial" panose="020B0604020202020204" pitchFamily="34" charset="0"/>
              </a:rPr>
              <a:t>để</a:t>
            </a:r>
            <a:r>
              <a:rPr kumimoji="0" lang="en-US" sz="3600" b="0" i="0" u="none" strike="noStrike" kern="1200" cap="none" spc="0" normalizeH="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0" i="0" u="none" strike="noStrike" kern="1200" cap="none" spc="0" normalizeH="0" noProof="0" dirty="0" err="1">
                <a:ln>
                  <a:noFill/>
                </a:ln>
                <a:solidFill>
                  <a:schemeClr val="tx1"/>
                </a:solidFill>
                <a:effectLst/>
                <a:uLnTx/>
                <a:uFillTx/>
                <a:latin typeface="Arial" panose="020B0604020202020204" pitchFamily="34" charset="0"/>
                <a:ea typeface="+mj-ea"/>
                <a:cs typeface="Arial" panose="020B0604020202020204" pitchFamily="34" charset="0"/>
              </a:rPr>
              <a:t>được</a:t>
            </a:r>
            <a:r>
              <a:rPr kumimoji="0" lang="en-US" sz="3600" b="0" i="0" u="none" strike="noStrike" kern="1200" cap="none" spc="0" normalizeH="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0" i="0" u="none" strike="noStrike" kern="1200" cap="none" spc="0" normalizeH="0" noProof="0" dirty="0" err="1">
                <a:ln>
                  <a:noFill/>
                </a:ln>
                <a:solidFill>
                  <a:schemeClr val="tx1"/>
                </a:solidFill>
                <a:effectLst/>
                <a:uLnTx/>
                <a:uFillTx/>
                <a:latin typeface="Arial" panose="020B0604020202020204" pitchFamily="34" charset="0"/>
                <a:ea typeface="+mj-ea"/>
                <a:cs typeface="Arial" panose="020B0604020202020204" pitchFamily="34" charset="0"/>
              </a:rPr>
              <a:t>các</a:t>
            </a:r>
            <a:r>
              <a:rPr kumimoji="0" lang="en-US" sz="3600" b="0" i="0" u="none" strike="noStrike" kern="1200" cap="none" spc="0" normalizeH="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0" i="0" u="none" strike="noStrike" kern="1200" cap="none" spc="0" normalizeH="0" noProof="0" dirty="0" err="1">
                <a:ln>
                  <a:noFill/>
                </a:ln>
                <a:solidFill>
                  <a:schemeClr val="tx1"/>
                </a:solidFill>
                <a:effectLst/>
                <a:uLnTx/>
                <a:uFillTx/>
                <a:latin typeface="Arial" panose="020B0604020202020204" pitchFamily="34" charset="0"/>
                <a:ea typeface="+mj-ea"/>
                <a:cs typeface="Arial" panose="020B0604020202020204" pitchFamily="34" charset="0"/>
              </a:rPr>
              <a:t>số</a:t>
            </a:r>
            <a:r>
              <a:rPr kumimoji="0" lang="en-US" sz="3600" b="0" i="0" u="none" strike="noStrike" kern="1200" cap="none" spc="0" normalizeH="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0" i="0" u="none" strike="noStrike" kern="1200" cap="none" spc="0" normalizeH="0" noProof="0" dirty="0" err="1">
                <a:ln>
                  <a:noFill/>
                </a:ln>
                <a:solidFill>
                  <a:schemeClr val="tx1"/>
                </a:solidFill>
                <a:effectLst/>
                <a:uLnTx/>
                <a:uFillTx/>
                <a:latin typeface="Arial" panose="020B0604020202020204" pitchFamily="34" charset="0"/>
                <a:ea typeface="+mj-ea"/>
                <a:cs typeface="Arial" panose="020B0604020202020204" pitchFamily="34" charset="0"/>
              </a:rPr>
              <a:t>có</a:t>
            </a:r>
            <a:r>
              <a:rPr kumimoji="0" lang="en-US" sz="3600" b="0" i="0" u="none" strike="noStrike" kern="1200" cap="none" spc="0" normalizeH="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0" i="0" u="none" strike="noStrike" kern="1200" cap="none" spc="0" normalizeH="0" noProof="0" dirty="0" err="1">
                <a:ln>
                  <a:noFill/>
                </a:ln>
                <a:solidFill>
                  <a:schemeClr val="tx1"/>
                </a:solidFill>
                <a:effectLst/>
                <a:uLnTx/>
                <a:uFillTx/>
                <a:latin typeface="Arial" panose="020B0604020202020204" pitchFamily="34" charset="0"/>
                <a:ea typeface="+mj-ea"/>
                <a:cs typeface="Arial" panose="020B0604020202020204" pitchFamily="34" charset="0"/>
              </a:rPr>
              <a:t>hai</a:t>
            </a:r>
            <a:r>
              <a:rPr kumimoji="0" lang="en-US" sz="3600" b="0" i="0" u="none" strike="noStrike" kern="1200" cap="none" spc="0" normalizeH="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0" i="0" u="none" strike="noStrike" kern="1200" cap="none" spc="0" normalizeH="0" noProof="0" dirty="0" err="1">
                <a:ln>
                  <a:noFill/>
                </a:ln>
                <a:solidFill>
                  <a:schemeClr val="tx1"/>
                </a:solidFill>
                <a:effectLst/>
                <a:uLnTx/>
                <a:uFillTx/>
                <a:latin typeface="Arial" panose="020B0604020202020204" pitchFamily="34" charset="0"/>
                <a:ea typeface="+mj-ea"/>
                <a:cs typeface="Arial" panose="020B0604020202020204" pitchFamily="34" charset="0"/>
              </a:rPr>
              <a:t>chữ</a:t>
            </a:r>
            <a:r>
              <a:rPr kumimoji="0" lang="en-US" sz="3600" b="0" i="0" u="none" strike="noStrike" kern="1200" cap="none" spc="0" normalizeH="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0" i="0" u="none" strike="noStrike" kern="1200" cap="none" spc="0" normalizeH="0" noProof="0" dirty="0" err="1">
                <a:ln>
                  <a:noFill/>
                </a:ln>
                <a:solidFill>
                  <a:schemeClr val="tx1"/>
                </a:solidFill>
                <a:effectLst/>
                <a:uLnTx/>
                <a:uFillTx/>
                <a:latin typeface="Arial" panose="020B0604020202020204" pitchFamily="34" charset="0"/>
                <a:ea typeface="+mj-ea"/>
                <a:cs typeface="Arial" panose="020B0604020202020204" pitchFamily="34" charset="0"/>
              </a:rPr>
              <a:t>số</a:t>
            </a:r>
            <a:r>
              <a:rPr kumimoji="0" lang="en-US" sz="3600" b="0" i="0" u="none" strike="noStrike" kern="1200" cap="none" spc="0" normalizeH="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0" i="0" u="none" strike="noStrike" kern="1200" cap="none" spc="0" normalizeH="0" noProof="0" dirty="0" err="1">
                <a:ln>
                  <a:noFill/>
                </a:ln>
                <a:solidFill>
                  <a:schemeClr val="tx1"/>
                </a:solidFill>
                <a:effectLst/>
                <a:uLnTx/>
                <a:uFillTx/>
                <a:latin typeface="Arial" panose="020B0604020202020204" pitchFamily="34" charset="0"/>
                <a:ea typeface="+mj-ea"/>
                <a:cs typeface="Arial" panose="020B0604020202020204" pitchFamily="34" charset="0"/>
              </a:rPr>
              <a:t>Việt</a:t>
            </a:r>
            <a:r>
              <a:rPr kumimoji="0" lang="en-US" sz="3600" b="0" i="0" u="none" strike="noStrike" kern="1200" cap="none" spc="0" normalizeH="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0" i="0" u="none" strike="noStrike" kern="1200" cap="none" spc="0" normalizeH="0" noProof="0" dirty="0" err="1">
                <a:ln>
                  <a:noFill/>
                </a:ln>
                <a:solidFill>
                  <a:schemeClr val="tx1"/>
                </a:solidFill>
                <a:effectLst/>
                <a:uLnTx/>
                <a:uFillTx/>
                <a:latin typeface="Arial" panose="020B0604020202020204" pitchFamily="34" charset="0"/>
                <a:ea typeface="+mj-ea"/>
                <a:cs typeface="Arial" panose="020B0604020202020204" pitchFamily="34" charset="0"/>
              </a:rPr>
              <a:t>có</a:t>
            </a:r>
            <a:r>
              <a:rPr kumimoji="0" lang="en-US" sz="3600" b="0" i="0" u="none" strike="noStrike" kern="1200" cap="none" spc="0" normalizeH="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0" i="0" u="none" strike="noStrike" kern="1200" cap="none" spc="0" normalizeH="0" noProof="0" dirty="0" err="1">
                <a:ln>
                  <a:noFill/>
                </a:ln>
                <a:solidFill>
                  <a:schemeClr val="tx1"/>
                </a:solidFill>
                <a:effectLst/>
                <a:uLnTx/>
                <a:uFillTx/>
                <a:latin typeface="Arial" panose="020B0604020202020204" pitchFamily="34" charset="0"/>
                <a:ea typeface="+mj-ea"/>
                <a:cs typeface="Arial" panose="020B0604020202020204" pitchFamily="34" charset="0"/>
              </a:rPr>
              <a:t>thể</a:t>
            </a:r>
            <a:r>
              <a:rPr kumimoji="0" lang="en-US" sz="3600" b="0" i="0" u="none" strike="noStrike" kern="1200" cap="none" spc="0" normalizeH="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0" i="0" u="none" strike="noStrike" kern="1200" cap="none" spc="0" normalizeH="0" noProof="0" dirty="0" err="1">
                <a:ln>
                  <a:noFill/>
                </a:ln>
                <a:solidFill>
                  <a:schemeClr val="tx1"/>
                </a:solidFill>
                <a:effectLst/>
                <a:uLnTx/>
                <a:uFillTx/>
                <a:latin typeface="Arial" panose="020B0604020202020204" pitchFamily="34" charset="0"/>
                <a:ea typeface="+mj-ea"/>
                <a:cs typeface="Arial" panose="020B0604020202020204" pitchFamily="34" charset="0"/>
              </a:rPr>
              <a:t>ghép</a:t>
            </a:r>
            <a:r>
              <a:rPr kumimoji="0" lang="en-US" sz="3600" b="0" i="0" u="none" strike="noStrike" kern="1200" cap="none" spc="0" normalizeH="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0" i="0" u="none" strike="noStrike" kern="1200" cap="none" spc="0" normalizeH="0" noProof="0" dirty="0" err="1">
                <a:ln>
                  <a:noFill/>
                </a:ln>
                <a:solidFill>
                  <a:schemeClr val="tx1"/>
                </a:solidFill>
                <a:effectLst/>
                <a:uLnTx/>
                <a:uFillTx/>
                <a:latin typeface="Arial" panose="020B0604020202020204" pitchFamily="34" charset="0"/>
                <a:ea typeface="+mj-ea"/>
                <a:cs typeface="Arial" panose="020B0604020202020204" pitchFamily="34" charset="0"/>
              </a:rPr>
              <a:t>những</a:t>
            </a:r>
            <a:r>
              <a:rPr kumimoji="0" lang="en-US" sz="3600" b="0" i="0" u="none" strike="noStrike" kern="1200" cap="none" spc="0" normalizeH="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0" i="0" u="none" strike="noStrike" kern="1200" cap="none" spc="0" normalizeH="0" noProof="0" dirty="0" err="1">
                <a:ln>
                  <a:noFill/>
                </a:ln>
                <a:solidFill>
                  <a:schemeClr val="tx1"/>
                </a:solidFill>
                <a:effectLst/>
                <a:uLnTx/>
                <a:uFillTx/>
                <a:latin typeface="Arial" panose="020B0604020202020204" pitchFamily="34" charset="0"/>
                <a:ea typeface="+mj-ea"/>
                <a:cs typeface="Arial" panose="020B0604020202020204" pitchFamily="34" charset="0"/>
              </a:rPr>
              <a:t>số</a:t>
            </a:r>
            <a:r>
              <a:rPr kumimoji="0" lang="en-US" sz="3600" b="0" i="0" u="none" strike="noStrike" kern="1200" cap="none" spc="0" normalizeH="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0" i="0" u="none" strike="noStrike" kern="1200" cap="none" spc="0" normalizeH="0" noProof="0" dirty="0" err="1">
                <a:ln>
                  <a:noFill/>
                </a:ln>
                <a:solidFill>
                  <a:schemeClr val="tx1"/>
                </a:solidFill>
                <a:effectLst/>
                <a:uLnTx/>
                <a:uFillTx/>
                <a:latin typeface="Arial" panose="020B0604020202020204" pitchFamily="34" charset="0"/>
                <a:ea typeface="+mj-ea"/>
                <a:cs typeface="Arial" panose="020B0604020202020204" pitchFamily="34" charset="0"/>
              </a:rPr>
              <a:t>nào</a:t>
            </a:r>
            <a:r>
              <a:rPr kumimoji="0" lang="en-US" sz="3600" b="0" i="0" u="none" strike="noStrike" kern="1200" cap="none" spc="0" normalizeH="0" noProof="0" dirty="0">
                <a:ln>
                  <a:noFill/>
                </a:ln>
                <a:solidFill>
                  <a:schemeClr val="tx1"/>
                </a:solidFill>
                <a:effectLst/>
                <a:uLnTx/>
                <a:uFillTx/>
                <a:latin typeface="Arial" panose="020B0604020202020204" pitchFamily="34" charset="0"/>
                <a:ea typeface="+mj-ea"/>
                <a:cs typeface="Arial" panose="020B0604020202020204" pitchFamily="34" charset="0"/>
              </a:rPr>
              <a:t>?</a:t>
            </a:r>
            <a:endParaRPr kumimoji="0" lang="en-US" sz="3600" b="0"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12" name="Oval 11">
            <a:extLst>
              <a:ext uri="{FF2B5EF4-FFF2-40B4-BE49-F238E27FC236}">
                <a16:creationId xmlns:a16="http://schemas.microsoft.com/office/drawing/2014/main" id="{AE683097-43EC-40EE-9506-813D14C53FFA}"/>
              </a:ext>
            </a:extLst>
          </p:cNvPr>
          <p:cNvSpPr/>
          <p:nvPr/>
        </p:nvSpPr>
        <p:spPr>
          <a:xfrm>
            <a:off x="220579" y="88644"/>
            <a:ext cx="685800" cy="593971"/>
          </a:xfrm>
          <a:prstGeom prst="ellipse">
            <a:avLst/>
          </a:prstGeom>
          <a:solidFill>
            <a:srgbClr val="F291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a:latin typeface="Arial" panose="020B0604020202020204" pitchFamily="34" charset="0"/>
                <a:cs typeface="Arial" panose="020B0604020202020204" pitchFamily="34" charset="0"/>
              </a:rPr>
              <a:t>4</a:t>
            </a:r>
            <a:endParaRPr lang="vi-VN" sz="4400" b="1">
              <a:latin typeface="Arial" panose="020B0604020202020204" pitchFamily="34" charset="0"/>
              <a:cs typeface="Arial" panose="020B0604020202020204" pitchFamily="34" charset="0"/>
            </a:endParaRPr>
          </a:p>
        </p:txBody>
      </p:sp>
      <p:cxnSp>
        <p:nvCxnSpPr>
          <p:cNvPr id="14" name="Straight Connector 13">
            <a:extLst>
              <a:ext uri="{FF2B5EF4-FFF2-40B4-BE49-F238E27FC236}">
                <a16:creationId xmlns:a16="http://schemas.microsoft.com/office/drawing/2014/main" id="{3DD80860-6A45-4C2B-9B08-C552698085EB}"/>
              </a:ext>
            </a:extLst>
          </p:cNvPr>
          <p:cNvCxnSpPr/>
          <p:nvPr/>
        </p:nvCxnSpPr>
        <p:spPr>
          <a:xfrm>
            <a:off x="4572000" y="1219200"/>
            <a:ext cx="4114800" cy="0"/>
          </a:xfrm>
          <a:prstGeom prst="line">
            <a:avLst/>
          </a:prstGeom>
        </p:spPr>
        <p:style>
          <a:lnRef idx="3">
            <a:schemeClr val="accent2"/>
          </a:lnRef>
          <a:fillRef idx="0">
            <a:schemeClr val="accent2"/>
          </a:fillRef>
          <a:effectRef idx="2">
            <a:schemeClr val="accent2"/>
          </a:effectRef>
          <a:fontRef idx="minor">
            <a:schemeClr val="tx1"/>
          </a:fontRef>
        </p:style>
      </p:cxnSp>
      <p:pic>
        <p:nvPicPr>
          <p:cNvPr id="15" name="图片 10244" descr="23">
            <a:extLst>
              <a:ext uri="{FF2B5EF4-FFF2-40B4-BE49-F238E27FC236}">
                <a16:creationId xmlns:a16="http://schemas.microsoft.com/office/drawing/2014/main" id="{2010BB78-F789-4300-8E8E-8A3376CA230F}"/>
              </a:ext>
            </a:extLst>
          </p:cNvPr>
          <p:cNvPicPr>
            <a:picLocks noChangeAspect="1"/>
          </p:cNvPicPr>
          <p:nvPr/>
        </p:nvPicPr>
        <p:blipFill>
          <a:blip r:embed="rId3"/>
          <a:stretch>
            <a:fillRect/>
          </a:stretch>
        </p:blipFill>
        <p:spPr>
          <a:xfrm>
            <a:off x="-181855" y="1738976"/>
            <a:ext cx="6074194" cy="5012918"/>
          </a:xfrm>
          <a:prstGeom prst="rect">
            <a:avLst/>
          </a:prstGeom>
          <a:noFill/>
          <a:ln w="9525">
            <a:noFill/>
          </a:ln>
        </p:spPr>
      </p:pic>
      <p:sp>
        <p:nvSpPr>
          <p:cNvPr id="16" name="TextBox 15">
            <a:extLst>
              <a:ext uri="{FF2B5EF4-FFF2-40B4-BE49-F238E27FC236}">
                <a16:creationId xmlns:a16="http://schemas.microsoft.com/office/drawing/2014/main" id="{DDAE6EDB-3005-45E6-ABC2-7136946B75F2}"/>
              </a:ext>
            </a:extLst>
          </p:cNvPr>
          <p:cNvSpPr txBox="1"/>
          <p:nvPr/>
        </p:nvSpPr>
        <p:spPr>
          <a:xfrm>
            <a:off x="730890" y="2819400"/>
            <a:ext cx="4107460" cy="1446550"/>
          </a:xfrm>
          <a:prstGeom prst="rect">
            <a:avLst/>
          </a:prstGeom>
          <a:noFill/>
        </p:spPr>
        <p:txBody>
          <a:bodyPr wrap="square" rtlCol="0">
            <a:spAutoFit/>
          </a:bodyPr>
          <a:lstStyle/>
          <a:p>
            <a:r>
              <a:rPr lang="en-US" sz="4400">
                <a:solidFill>
                  <a:srgbClr val="FFFF00"/>
                </a:solidFill>
              </a:rPr>
              <a:t>Các số đó là: </a:t>
            </a:r>
          </a:p>
          <a:p>
            <a:r>
              <a:rPr lang="en-US" sz="4400">
                <a:solidFill>
                  <a:srgbClr val="FFFF00"/>
                </a:solidFill>
              </a:rPr>
              <a:t>37, 30, 70, 73</a:t>
            </a:r>
            <a:endParaRPr lang="vi-VN" sz="4400">
              <a:solidFill>
                <a:srgbClr val="FFFF00"/>
              </a:solidFill>
            </a:endParaRPr>
          </a:p>
        </p:txBody>
      </p:sp>
      <p:sp>
        <p:nvSpPr>
          <p:cNvPr id="17" name="Rectangle 16">
            <a:extLst>
              <a:ext uri="{FF2B5EF4-FFF2-40B4-BE49-F238E27FC236}">
                <a16:creationId xmlns:a16="http://schemas.microsoft.com/office/drawing/2014/main" id="{6BE73FD8-70D0-46F9-B911-90678D58AF50}"/>
              </a:ext>
            </a:extLst>
          </p:cNvPr>
          <p:cNvSpPr/>
          <p:nvPr/>
        </p:nvSpPr>
        <p:spPr>
          <a:xfrm>
            <a:off x="5892339" y="3477127"/>
            <a:ext cx="660861" cy="712622"/>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a:solidFill>
                  <a:srgbClr val="0070C0"/>
                </a:solidFill>
                <a:latin typeface="Arial" panose="020B0604020202020204" pitchFamily="34" charset="0"/>
                <a:cs typeface="Arial" panose="020B0604020202020204" pitchFamily="34" charset="0"/>
              </a:rPr>
              <a:t>3</a:t>
            </a:r>
            <a:endParaRPr lang="vi-VN" sz="4000">
              <a:solidFill>
                <a:srgbClr val="0070C0"/>
              </a:solidFill>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76A66EAB-0DCA-4546-AADE-0054DE1BFD73}"/>
              </a:ext>
            </a:extLst>
          </p:cNvPr>
          <p:cNvSpPr/>
          <p:nvPr/>
        </p:nvSpPr>
        <p:spPr>
          <a:xfrm>
            <a:off x="6805084" y="3477127"/>
            <a:ext cx="660861" cy="712622"/>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a:solidFill>
                  <a:srgbClr val="0070C0"/>
                </a:solidFill>
                <a:latin typeface="Arial" panose="020B0604020202020204" pitchFamily="34" charset="0"/>
                <a:cs typeface="Arial" panose="020B0604020202020204" pitchFamily="34" charset="0"/>
              </a:rPr>
              <a:t>0</a:t>
            </a:r>
            <a:endParaRPr lang="vi-VN" sz="4000">
              <a:solidFill>
                <a:srgbClr val="0070C0"/>
              </a:solidFill>
              <a:latin typeface="Arial" panose="020B060402020202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C5C335AC-1997-4D84-96CC-7B3F590D1C58}"/>
              </a:ext>
            </a:extLst>
          </p:cNvPr>
          <p:cNvSpPr/>
          <p:nvPr/>
        </p:nvSpPr>
        <p:spPr>
          <a:xfrm>
            <a:off x="7763990" y="3477127"/>
            <a:ext cx="705074" cy="712622"/>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a:solidFill>
                  <a:srgbClr val="0070C0"/>
                </a:solidFill>
                <a:latin typeface="Arial" panose="020B0604020202020204" pitchFamily="34" charset="0"/>
                <a:cs typeface="Arial" panose="020B0604020202020204" pitchFamily="34" charset="0"/>
              </a:rPr>
              <a:t>7</a:t>
            </a:r>
            <a:endParaRPr lang="vi-VN" sz="400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59558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4" presetClass="entr" presetSubtype="16"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box(in)">
                                      <p:cBhvr>
                                        <p:cTn id="9" dur="500"/>
                                        <p:tgtEl>
                                          <p:spTgt spid="5"/>
                                        </p:tgtEl>
                                      </p:cBhvr>
                                    </p:animEffect>
                                  </p:childTnLst>
                                </p:cTn>
                              </p:par>
                              <p:par>
                                <p:cTn id="10" presetID="4" presetClass="entr" presetSubtype="16"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par>
                          <p:cTn id="24" fill="hold">
                            <p:stCondLst>
                              <p:cond delay="500"/>
                            </p:stCondLst>
                            <p:childTnLst>
                              <p:par>
                                <p:cTn id="25" presetID="15" presetClass="entr" presetSubtype="0" fill="hold" nodeType="after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p:cTn id="27" dur="1000" fill="hold"/>
                                        <p:tgtEl>
                                          <p:spTgt spid="15"/>
                                        </p:tgtEl>
                                        <p:attrNameLst>
                                          <p:attrName>ppt_w</p:attrName>
                                        </p:attrNameLst>
                                      </p:cBhvr>
                                      <p:tavLst>
                                        <p:tav tm="0">
                                          <p:val>
                                            <p:fltVal val="0"/>
                                          </p:val>
                                        </p:tav>
                                        <p:tav tm="100000">
                                          <p:val>
                                            <p:strVal val="#ppt_w"/>
                                          </p:val>
                                        </p:tav>
                                      </p:tavLst>
                                    </p:anim>
                                    <p:anim calcmode="lin" valueType="num">
                                      <p:cBhvr>
                                        <p:cTn id="28" dur="1000" fill="hold"/>
                                        <p:tgtEl>
                                          <p:spTgt spid="15"/>
                                        </p:tgtEl>
                                        <p:attrNameLst>
                                          <p:attrName>ppt_h</p:attrName>
                                        </p:attrNameLst>
                                      </p:cBhvr>
                                      <p:tavLst>
                                        <p:tav tm="0">
                                          <p:val>
                                            <p:fltVal val="0"/>
                                          </p:val>
                                        </p:tav>
                                        <p:tav tm="100000">
                                          <p:val>
                                            <p:strVal val="#ppt_h"/>
                                          </p:val>
                                        </p:tav>
                                      </p:tavLst>
                                    </p:anim>
                                    <p:anim calcmode="lin" valueType="num">
                                      <p:cBhvr>
                                        <p:cTn id="29"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30" dur="1000" fill="hold"/>
                                        <p:tgtEl>
                                          <p:spTgt spid="1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circle(in)">
                                      <p:cBhvr>
                                        <p:cTn id="35"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animBg="1"/>
      <p:bldP spid="16" grpId="0"/>
      <p:bldP spid="17" grpId="0" animBg="1"/>
      <p:bldP spid="18" grpId="0" animBg="1"/>
      <p:bldP spid="19"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514</TotalTime>
  <Words>527</Words>
  <Application>Microsoft Office PowerPoint</Application>
  <PresentationFormat>On-screen Show (4:3)</PresentationFormat>
  <Paragraphs>201</Paragraphs>
  <Slides>27</Slides>
  <Notes>5</Notes>
  <HiddenSlides>0</HiddenSlides>
  <MMClips>1</MMClips>
  <ScaleCrop>false</ScaleCrop>
  <HeadingPairs>
    <vt:vector size="8" baseType="variant">
      <vt:variant>
        <vt:lpstr>Fonts Used</vt:lpstr>
      </vt:variant>
      <vt:variant>
        <vt:i4>13</vt:i4>
      </vt:variant>
      <vt:variant>
        <vt:lpstr>Theme</vt:lpstr>
      </vt:variant>
      <vt:variant>
        <vt:i4>3</vt:i4>
      </vt:variant>
      <vt:variant>
        <vt:lpstr>Embedded OLE Servers</vt:lpstr>
      </vt:variant>
      <vt:variant>
        <vt:i4>1</vt:i4>
      </vt:variant>
      <vt:variant>
        <vt:lpstr>Slide Titles</vt:lpstr>
      </vt:variant>
      <vt:variant>
        <vt:i4>27</vt:i4>
      </vt:variant>
    </vt:vector>
  </HeadingPairs>
  <TitlesOfParts>
    <vt:vector size="44" baseType="lpstr">
      <vt:lpstr>等线</vt:lpstr>
      <vt:lpstr>等线 Light</vt:lpstr>
      <vt:lpstr>宋体</vt:lpstr>
      <vt:lpstr>.VnHelvetInsH</vt:lpstr>
      <vt:lpstr>.VnTime</vt:lpstr>
      <vt:lpstr>Arial</vt:lpstr>
      <vt:lpstr>Calibri</vt:lpstr>
      <vt:lpstr>Calibri Light</vt:lpstr>
      <vt:lpstr>Cambria Math</vt:lpstr>
      <vt:lpstr>Comic Sans MS</vt:lpstr>
      <vt:lpstr>HP001 4 hàng</vt:lpstr>
      <vt:lpstr>Times New Roman</vt:lpstr>
      <vt:lpstr>印品黑体</vt:lpstr>
      <vt:lpstr>Office Theme</vt:lpstr>
      <vt:lpstr>1_Office Theme</vt:lpstr>
      <vt:lpstr>2_Office Theme</vt:lpstr>
      <vt:lpstr>Clip</vt:lpstr>
      <vt:lpstr>PowerPoint Presentation</vt:lpstr>
      <vt:lpstr>PowerPoint Presentation</vt:lpstr>
      <vt:lpstr>PowerPoint Presentation</vt:lpstr>
      <vt:lpstr>a.</vt:lpstr>
      <vt:lpstr>PowerPoint Presentation</vt:lpstr>
      <vt:lpstr>PowerPoint Presentation</vt:lpstr>
      <vt:lpstr>PowerPoint Presentation</vt:lpstr>
      <vt:lpstr>a.  Ai có bước chân dài nhất?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Em hãy nêu câu trả lời.</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PC</dc:creator>
  <cp:lastModifiedBy>ACER</cp:lastModifiedBy>
  <cp:revision>48</cp:revision>
  <dcterms:created xsi:type="dcterms:W3CDTF">2020-08-28T07:51:34Z</dcterms:created>
  <dcterms:modified xsi:type="dcterms:W3CDTF">2023-05-10T01:45:44Z</dcterms:modified>
</cp:coreProperties>
</file>